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2"/>
  </p:notesMasterIdLst>
  <p:sldIdLst>
    <p:sldId id="256" r:id="rId2"/>
    <p:sldId id="258" r:id="rId3"/>
    <p:sldId id="289" r:id="rId4"/>
    <p:sldId id="290" r:id="rId5"/>
    <p:sldId id="291" r:id="rId6"/>
    <p:sldId id="257" r:id="rId7"/>
    <p:sldId id="298" r:id="rId8"/>
    <p:sldId id="299" r:id="rId9"/>
    <p:sldId id="286" r:id="rId10"/>
    <p:sldId id="300" r:id="rId11"/>
  </p:sldIdLst>
  <p:sldSz cx="9144000" cy="5143500" type="screen16x9"/>
  <p:notesSz cx="6858000" cy="9144000"/>
  <p:embeddedFontLst>
    <p:embeddedFont>
      <p:font typeface="Fira Sans Extra Condensed Medium" panose="020B0604020202020204" charset="0"/>
      <p:regular r:id="rId13"/>
      <p:bold r:id="rId14"/>
      <p:italic r:id="rId15"/>
      <p:boldItalic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  <p:embeddedFont>
      <p:font typeface="Lato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9AA0A6"/>
          </p15:clr>
        </p15:guide>
        <p15:guide id="2" orient="horz" pos="1620">
          <p15:clr>
            <a:srgbClr val="9AA0A6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9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1077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fe17150e2_0_6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fe17150e2_0_6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543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6d422f93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86d422f93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557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6d422f93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86d422f93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1379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6d422f93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6d422f93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8871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" name="Google Shape;2361;g8fe17150e2_0_65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2" name="Google Shape;2362;g8fe17150e2_0_65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038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184300" y="1473713"/>
            <a:ext cx="3300900" cy="15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472760" y="2974989"/>
            <a:ext cx="2723700" cy="6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One Column 2">
  <p:cSld name="CUSTOM_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673375" y="1492063"/>
            <a:ext cx="2484300" cy="848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subTitle" idx="1"/>
          </p:nvPr>
        </p:nvSpPr>
        <p:spPr>
          <a:xfrm>
            <a:off x="658800" y="2449313"/>
            <a:ext cx="2513400" cy="12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  <a:defRPr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1"/>
          <p:cNvSpPr txBox="1">
            <a:spLocks noGrp="1"/>
          </p:cNvSpPr>
          <p:nvPr>
            <p:ph type="ctrTitle"/>
          </p:nvPr>
        </p:nvSpPr>
        <p:spPr>
          <a:xfrm>
            <a:off x="5184300" y="1473713"/>
            <a:ext cx="3300900" cy="15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mtClean="0"/>
              <a:t>El texto </a:t>
            </a:r>
            <a:endParaRPr dirty="0"/>
          </a:p>
        </p:txBody>
      </p:sp>
      <p:sp>
        <p:nvSpPr>
          <p:cNvPr id="108" name="Google Shape;108;p31"/>
          <p:cNvSpPr txBox="1">
            <a:spLocks noGrp="1"/>
          </p:cNvSpPr>
          <p:nvPr>
            <p:ph type="subTitle" idx="1"/>
          </p:nvPr>
        </p:nvSpPr>
        <p:spPr>
          <a:xfrm>
            <a:off x="5472760" y="2974989"/>
            <a:ext cx="2723700" cy="6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smtClean="0"/>
              <a:t>TALLER DE ARGUMENTACIÓN</a:t>
            </a:r>
            <a:endParaRPr dirty="0"/>
          </a:p>
        </p:txBody>
      </p:sp>
      <p:grpSp>
        <p:nvGrpSpPr>
          <p:cNvPr id="109" name="Google Shape;109;p31"/>
          <p:cNvGrpSpPr/>
          <p:nvPr/>
        </p:nvGrpSpPr>
        <p:grpSpPr>
          <a:xfrm>
            <a:off x="-584389" y="-931257"/>
            <a:ext cx="5453698" cy="7006004"/>
            <a:chOff x="5231699" y="433332"/>
            <a:chExt cx="3364403" cy="4322026"/>
          </a:xfrm>
        </p:grpSpPr>
        <p:sp>
          <p:nvSpPr>
            <p:cNvPr id="110" name="Google Shape;110;p31"/>
            <p:cNvSpPr/>
            <p:nvPr/>
          </p:nvSpPr>
          <p:spPr>
            <a:xfrm rot="-1799831" flipH="1">
              <a:off x="6345535" y="2998392"/>
              <a:ext cx="5308" cy="26"/>
            </a:xfrm>
            <a:custGeom>
              <a:avLst/>
              <a:gdLst/>
              <a:ahLst/>
              <a:cxnLst/>
              <a:rect l="l" t="t" r="r" b="b"/>
              <a:pathLst>
                <a:path w="201" h="1" fill="none" extrusionOk="0">
                  <a:moveTo>
                    <a:pt x="0" y="0"/>
                  </a:moveTo>
                  <a:lnTo>
                    <a:pt x="201" y="0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1"/>
            <p:cNvSpPr/>
            <p:nvPr/>
          </p:nvSpPr>
          <p:spPr>
            <a:xfrm rot="-1799831" flipH="1">
              <a:off x="7413977" y="3119006"/>
              <a:ext cx="5308" cy="26"/>
            </a:xfrm>
            <a:custGeom>
              <a:avLst/>
              <a:gdLst/>
              <a:ahLst/>
              <a:cxnLst/>
              <a:rect l="l" t="t" r="r" b="b"/>
              <a:pathLst>
                <a:path w="201" h="1" fill="none" extrusionOk="0">
                  <a:moveTo>
                    <a:pt x="201" y="0"/>
                  </a:moveTo>
                  <a:lnTo>
                    <a:pt x="1" y="0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1"/>
            <p:cNvSpPr/>
            <p:nvPr/>
          </p:nvSpPr>
          <p:spPr>
            <a:xfrm rot="-1799831" flipH="1">
              <a:off x="7404343" y="1530741"/>
              <a:ext cx="5308" cy="26"/>
            </a:xfrm>
            <a:custGeom>
              <a:avLst/>
              <a:gdLst/>
              <a:ahLst/>
              <a:cxnLst/>
              <a:rect l="l" t="t" r="r" b="b"/>
              <a:pathLst>
                <a:path w="201" h="1" fill="none" extrusionOk="0">
                  <a:moveTo>
                    <a:pt x="200" y="1"/>
                  </a:moveTo>
                  <a:lnTo>
                    <a:pt x="0" y="1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1"/>
            <p:cNvSpPr/>
            <p:nvPr/>
          </p:nvSpPr>
          <p:spPr>
            <a:xfrm rot="-1799831" flipH="1">
              <a:off x="6631565" y="1976853"/>
              <a:ext cx="5308" cy="26"/>
            </a:xfrm>
            <a:custGeom>
              <a:avLst/>
              <a:gdLst/>
              <a:ahLst/>
              <a:cxnLst/>
              <a:rect l="l" t="t" r="r" b="b"/>
              <a:pathLst>
                <a:path w="201" h="1" fill="none" extrusionOk="0">
                  <a:moveTo>
                    <a:pt x="201" y="1"/>
                  </a:moveTo>
                  <a:lnTo>
                    <a:pt x="1" y="1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1"/>
            <p:cNvSpPr/>
            <p:nvPr/>
          </p:nvSpPr>
          <p:spPr>
            <a:xfrm rot="-1799831" flipH="1">
              <a:off x="7395363" y="3921816"/>
              <a:ext cx="6206" cy="26"/>
            </a:xfrm>
            <a:custGeom>
              <a:avLst/>
              <a:gdLst/>
              <a:ahLst/>
              <a:cxnLst/>
              <a:rect l="l" t="t" r="r" b="b"/>
              <a:pathLst>
                <a:path w="235" h="1" fill="none" extrusionOk="0">
                  <a:moveTo>
                    <a:pt x="1" y="1"/>
                  </a:moveTo>
                  <a:lnTo>
                    <a:pt x="234" y="1"/>
                  </a:lnTo>
                </a:path>
              </a:pathLst>
            </a:custGeom>
            <a:noFill/>
            <a:ln w="10000" cap="rnd" cmpd="sng">
              <a:solidFill>
                <a:srgbClr val="38332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1"/>
            <p:cNvSpPr/>
            <p:nvPr/>
          </p:nvSpPr>
          <p:spPr>
            <a:xfrm rot="-1799831" flipH="1">
              <a:off x="7551557" y="3889792"/>
              <a:ext cx="877381" cy="544412"/>
            </a:xfrm>
            <a:custGeom>
              <a:avLst/>
              <a:gdLst/>
              <a:ahLst/>
              <a:cxnLst/>
              <a:rect l="l" t="t" r="r" b="b"/>
              <a:pathLst>
                <a:path w="33225" h="20616" extrusionOk="0">
                  <a:moveTo>
                    <a:pt x="33225" y="0"/>
                  </a:moveTo>
                  <a:cubicBezTo>
                    <a:pt x="33158" y="34"/>
                    <a:pt x="33091" y="67"/>
                    <a:pt x="32991" y="134"/>
                  </a:cubicBezTo>
                  <a:cubicBezTo>
                    <a:pt x="31757" y="868"/>
                    <a:pt x="29655" y="1468"/>
                    <a:pt x="26687" y="1969"/>
                  </a:cubicBezTo>
                  <a:cubicBezTo>
                    <a:pt x="23524" y="2449"/>
                    <a:pt x="20110" y="2689"/>
                    <a:pt x="16450" y="2689"/>
                  </a:cubicBezTo>
                  <a:cubicBezTo>
                    <a:pt x="14011" y="2689"/>
                    <a:pt x="11462" y="2582"/>
                    <a:pt x="8807" y="2369"/>
                  </a:cubicBezTo>
                  <a:cubicBezTo>
                    <a:pt x="4804" y="2035"/>
                    <a:pt x="2036" y="1568"/>
                    <a:pt x="435" y="968"/>
                  </a:cubicBezTo>
                  <a:cubicBezTo>
                    <a:pt x="268" y="901"/>
                    <a:pt x="134" y="834"/>
                    <a:pt x="1" y="734"/>
                  </a:cubicBezTo>
                  <a:lnTo>
                    <a:pt x="1" y="6672"/>
                  </a:lnTo>
                  <a:cubicBezTo>
                    <a:pt x="4571" y="6505"/>
                    <a:pt x="9141" y="6238"/>
                    <a:pt x="13711" y="5871"/>
                  </a:cubicBezTo>
                  <a:cubicBezTo>
                    <a:pt x="14878" y="5771"/>
                    <a:pt x="16046" y="5671"/>
                    <a:pt x="17213" y="5538"/>
                  </a:cubicBezTo>
                  <a:cubicBezTo>
                    <a:pt x="17547" y="5338"/>
                    <a:pt x="18080" y="5137"/>
                    <a:pt x="18814" y="4904"/>
                  </a:cubicBezTo>
                  <a:cubicBezTo>
                    <a:pt x="19582" y="4704"/>
                    <a:pt x="20582" y="4437"/>
                    <a:pt x="21850" y="4103"/>
                  </a:cubicBezTo>
                  <a:cubicBezTo>
                    <a:pt x="23151" y="3803"/>
                    <a:pt x="24485" y="3470"/>
                    <a:pt x="25919" y="3169"/>
                  </a:cubicBezTo>
                  <a:cubicBezTo>
                    <a:pt x="27354" y="2836"/>
                    <a:pt x="28488" y="2602"/>
                    <a:pt x="29322" y="2369"/>
                  </a:cubicBezTo>
                  <a:cubicBezTo>
                    <a:pt x="30156" y="2169"/>
                    <a:pt x="31457" y="1768"/>
                    <a:pt x="33225" y="1201"/>
                  </a:cubicBezTo>
                  <a:lnTo>
                    <a:pt x="33225" y="0"/>
                  </a:lnTo>
                  <a:close/>
                  <a:moveTo>
                    <a:pt x="15379" y="7673"/>
                  </a:moveTo>
                  <a:lnTo>
                    <a:pt x="15379" y="7673"/>
                  </a:lnTo>
                  <a:cubicBezTo>
                    <a:pt x="14778" y="7739"/>
                    <a:pt x="14144" y="7773"/>
                    <a:pt x="13511" y="7806"/>
                  </a:cubicBezTo>
                  <a:cubicBezTo>
                    <a:pt x="9007" y="8173"/>
                    <a:pt x="4504" y="8440"/>
                    <a:pt x="1" y="8540"/>
                  </a:cubicBezTo>
                  <a:lnTo>
                    <a:pt x="1" y="10908"/>
                  </a:lnTo>
                  <a:cubicBezTo>
                    <a:pt x="4471" y="10741"/>
                    <a:pt x="8907" y="10475"/>
                    <a:pt x="13310" y="10108"/>
                  </a:cubicBezTo>
                  <a:cubicBezTo>
                    <a:pt x="13677" y="10074"/>
                    <a:pt x="14044" y="10074"/>
                    <a:pt x="14378" y="10008"/>
                  </a:cubicBezTo>
                  <a:cubicBezTo>
                    <a:pt x="14645" y="9140"/>
                    <a:pt x="14978" y="8373"/>
                    <a:pt x="15379" y="7673"/>
                  </a:cubicBezTo>
                  <a:close/>
                  <a:moveTo>
                    <a:pt x="13911" y="12009"/>
                  </a:moveTo>
                  <a:cubicBezTo>
                    <a:pt x="13677" y="12042"/>
                    <a:pt x="13410" y="12076"/>
                    <a:pt x="13177" y="12076"/>
                  </a:cubicBezTo>
                  <a:cubicBezTo>
                    <a:pt x="8774" y="12409"/>
                    <a:pt x="4404" y="12643"/>
                    <a:pt x="1" y="12776"/>
                  </a:cubicBezTo>
                  <a:lnTo>
                    <a:pt x="1" y="14878"/>
                  </a:lnTo>
                  <a:cubicBezTo>
                    <a:pt x="4371" y="14711"/>
                    <a:pt x="8707" y="14477"/>
                    <a:pt x="13010" y="14111"/>
                  </a:cubicBezTo>
                  <a:cubicBezTo>
                    <a:pt x="13244" y="14111"/>
                    <a:pt x="13477" y="14077"/>
                    <a:pt x="13677" y="14077"/>
                  </a:cubicBezTo>
                  <a:cubicBezTo>
                    <a:pt x="13744" y="13343"/>
                    <a:pt x="13811" y="12676"/>
                    <a:pt x="13911" y="12009"/>
                  </a:cubicBezTo>
                  <a:close/>
                  <a:moveTo>
                    <a:pt x="13611" y="16012"/>
                  </a:moveTo>
                  <a:cubicBezTo>
                    <a:pt x="13410" y="16045"/>
                    <a:pt x="13210" y="16045"/>
                    <a:pt x="13010" y="16079"/>
                  </a:cubicBezTo>
                  <a:cubicBezTo>
                    <a:pt x="8674" y="16412"/>
                    <a:pt x="4337" y="16646"/>
                    <a:pt x="1" y="16746"/>
                  </a:cubicBezTo>
                  <a:lnTo>
                    <a:pt x="1" y="17346"/>
                  </a:lnTo>
                  <a:cubicBezTo>
                    <a:pt x="1" y="18414"/>
                    <a:pt x="668" y="19081"/>
                    <a:pt x="2002" y="19381"/>
                  </a:cubicBezTo>
                  <a:cubicBezTo>
                    <a:pt x="2102" y="19414"/>
                    <a:pt x="2202" y="19448"/>
                    <a:pt x="2336" y="19481"/>
                  </a:cubicBezTo>
                  <a:cubicBezTo>
                    <a:pt x="3970" y="19815"/>
                    <a:pt x="6105" y="20115"/>
                    <a:pt x="8807" y="20315"/>
                  </a:cubicBezTo>
                  <a:cubicBezTo>
                    <a:pt x="10575" y="20482"/>
                    <a:pt x="12276" y="20549"/>
                    <a:pt x="13944" y="20615"/>
                  </a:cubicBezTo>
                  <a:cubicBezTo>
                    <a:pt x="13744" y="19314"/>
                    <a:pt x="13611" y="17813"/>
                    <a:pt x="13611" y="16112"/>
                  </a:cubicBezTo>
                  <a:lnTo>
                    <a:pt x="13611" y="16012"/>
                  </a:ln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1"/>
            <p:cNvSpPr/>
            <p:nvPr/>
          </p:nvSpPr>
          <p:spPr>
            <a:xfrm rot="-1799831" flipH="1">
              <a:off x="8044904" y="3909112"/>
              <a:ext cx="375273" cy="288077"/>
            </a:xfrm>
            <a:custGeom>
              <a:avLst/>
              <a:gdLst/>
              <a:ahLst/>
              <a:cxnLst/>
              <a:rect l="l" t="t" r="r" b="b"/>
              <a:pathLst>
                <a:path w="14211" h="10909" extrusionOk="0">
                  <a:moveTo>
                    <a:pt x="14211" y="0"/>
                  </a:moveTo>
                  <a:cubicBezTo>
                    <a:pt x="9641" y="367"/>
                    <a:pt x="5071" y="634"/>
                    <a:pt x="501" y="801"/>
                  </a:cubicBezTo>
                  <a:cubicBezTo>
                    <a:pt x="34" y="1435"/>
                    <a:pt x="34" y="2068"/>
                    <a:pt x="501" y="2669"/>
                  </a:cubicBezTo>
                  <a:cubicBezTo>
                    <a:pt x="5004" y="2569"/>
                    <a:pt x="9507" y="2302"/>
                    <a:pt x="14011" y="1935"/>
                  </a:cubicBezTo>
                  <a:cubicBezTo>
                    <a:pt x="13610" y="1068"/>
                    <a:pt x="13677" y="434"/>
                    <a:pt x="14211" y="0"/>
                  </a:cubicBezTo>
                  <a:close/>
                  <a:moveTo>
                    <a:pt x="13810" y="4237"/>
                  </a:moveTo>
                  <a:lnTo>
                    <a:pt x="13810" y="4237"/>
                  </a:lnTo>
                  <a:cubicBezTo>
                    <a:pt x="9407" y="4604"/>
                    <a:pt x="4971" y="4870"/>
                    <a:pt x="501" y="5004"/>
                  </a:cubicBezTo>
                  <a:cubicBezTo>
                    <a:pt x="1" y="5704"/>
                    <a:pt x="1" y="6338"/>
                    <a:pt x="501" y="6905"/>
                  </a:cubicBezTo>
                  <a:cubicBezTo>
                    <a:pt x="4904" y="6772"/>
                    <a:pt x="9274" y="6538"/>
                    <a:pt x="13677" y="6205"/>
                  </a:cubicBezTo>
                  <a:cubicBezTo>
                    <a:pt x="13143" y="5638"/>
                    <a:pt x="13210" y="4971"/>
                    <a:pt x="13810" y="4237"/>
                  </a:cubicBezTo>
                  <a:close/>
                  <a:moveTo>
                    <a:pt x="13510" y="8240"/>
                  </a:moveTo>
                  <a:lnTo>
                    <a:pt x="13510" y="8240"/>
                  </a:lnTo>
                  <a:cubicBezTo>
                    <a:pt x="9207" y="8573"/>
                    <a:pt x="4871" y="8840"/>
                    <a:pt x="501" y="9007"/>
                  </a:cubicBezTo>
                  <a:cubicBezTo>
                    <a:pt x="67" y="9574"/>
                    <a:pt x="67" y="10208"/>
                    <a:pt x="501" y="10908"/>
                  </a:cubicBezTo>
                  <a:cubicBezTo>
                    <a:pt x="4837" y="10775"/>
                    <a:pt x="9174" y="10541"/>
                    <a:pt x="13510" y="10208"/>
                  </a:cubicBezTo>
                  <a:cubicBezTo>
                    <a:pt x="13277" y="9841"/>
                    <a:pt x="13177" y="9540"/>
                    <a:pt x="13177" y="9307"/>
                  </a:cubicBezTo>
                  <a:cubicBezTo>
                    <a:pt x="13143" y="9073"/>
                    <a:pt x="13277" y="8740"/>
                    <a:pt x="13510" y="8240"/>
                  </a:cubicBez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1"/>
            <p:cNvSpPr/>
            <p:nvPr/>
          </p:nvSpPr>
          <p:spPr>
            <a:xfrm rot="-1799831" flipH="1">
              <a:off x="7551954" y="4071805"/>
              <a:ext cx="562897" cy="332995"/>
            </a:xfrm>
            <a:custGeom>
              <a:avLst/>
              <a:gdLst/>
              <a:ahLst/>
              <a:cxnLst/>
              <a:rect l="l" t="t" r="r" b="b"/>
              <a:pathLst>
                <a:path w="21316" h="12610" extrusionOk="0">
                  <a:moveTo>
                    <a:pt x="20682" y="0"/>
                  </a:moveTo>
                  <a:cubicBezTo>
                    <a:pt x="15411" y="801"/>
                    <a:pt x="10041" y="1435"/>
                    <a:pt x="4670" y="1935"/>
                  </a:cubicBezTo>
                  <a:cubicBezTo>
                    <a:pt x="3503" y="2035"/>
                    <a:pt x="2302" y="2169"/>
                    <a:pt x="1168" y="2235"/>
                  </a:cubicBezTo>
                  <a:lnTo>
                    <a:pt x="1134" y="2235"/>
                  </a:lnTo>
                  <a:lnTo>
                    <a:pt x="1101" y="2269"/>
                  </a:lnTo>
                  <a:cubicBezTo>
                    <a:pt x="567" y="2736"/>
                    <a:pt x="501" y="3403"/>
                    <a:pt x="901" y="4303"/>
                  </a:cubicBezTo>
                  <a:lnTo>
                    <a:pt x="934" y="4370"/>
                  </a:lnTo>
                  <a:lnTo>
                    <a:pt x="1001" y="4370"/>
                  </a:lnTo>
                  <a:cubicBezTo>
                    <a:pt x="1601" y="4303"/>
                    <a:pt x="2235" y="4270"/>
                    <a:pt x="2869" y="4203"/>
                  </a:cubicBezTo>
                  <a:cubicBezTo>
                    <a:pt x="8773" y="3703"/>
                    <a:pt x="14811" y="2969"/>
                    <a:pt x="20715" y="2035"/>
                  </a:cubicBezTo>
                  <a:lnTo>
                    <a:pt x="20782" y="2035"/>
                  </a:lnTo>
                  <a:cubicBezTo>
                    <a:pt x="21315" y="1435"/>
                    <a:pt x="21315" y="768"/>
                    <a:pt x="20782" y="34"/>
                  </a:cubicBezTo>
                  <a:lnTo>
                    <a:pt x="20748" y="0"/>
                  </a:lnTo>
                  <a:close/>
                  <a:moveTo>
                    <a:pt x="20748" y="4203"/>
                  </a:moveTo>
                  <a:lnTo>
                    <a:pt x="20682" y="4237"/>
                  </a:lnTo>
                  <a:cubicBezTo>
                    <a:pt x="14477" y="5137"/>
                    <a:pt x="8139" y="5871"/>
                    <a:pt x="1835" y="6405"/>
                  </a:cubicBezTo>
                  <a:cubicBezTo>
                    <a:pt x="1501" y="6438"/>
                    <a:pt x="1134" y="6472"/>
                    <a:pt x="767" y="6505"/>
                  </a:cubicBezTo>
                  <a:lnTo>
                    <a:pt x="734" y="6505"/>
                  </a:lnTo>
                  <a:lnTo>
                    <a:pt x="734" y="6538"/>
                  </a:lnTo>
                  <a:cubicBezTo>
                    <a:pt x="67" y="7306"/>
                    <a:pt x="0" y="7973"/>
                    <a:pt x="567" y="8606"/>
                  </a:cubicBezTo>
                  <a:lnTo>
                    <a:pt x="601" y="8606"/>
                  </a:lnTo>
                  <a:cubicBezTo>
                    <a:pt x="601" y="8606"/>
                    <a:pt x="1134" y="8573"/>
                    <a:pt x="1368" y="8573"/>
                  </a:cubicBezTo>
                  <a:cubicBezTo>
                    <a:pt x="7806" y="8039"/>
                    <a:pt x="14310" y="7272"/>
                    <a:pt x="20715" y="6271"/>
                  </a:cubicBezTo>
                  <a:lnTo>
                    <a:pt x="20748" y="6238"/>
                  </a:lnTo>
                  <a:cubicBezTo>
                    <a:pt x="21282" y="5571"/>
                    <a:pt x="21282" y="4904"/>
                    <a:pt x="20748" y="4237"/>
                  </a:cubicBezTo>
                  <a:lnTo>
                    <a:pt x="20748" y="4203"/>
                  </a:lnTo>
                  <a:close/>
                  <a:moveTo>
                    <a:pt x="20715" y="8206"/>
                  </a:moveTo>
                  <a:cubicBezTo>
                    <a:pt x="14244" y="9174"/>
                    <a:pt x="7672" y="9941"/>
                    <a:pt x="1134" y="10441"/>
                  </a:cubicBezTo>
                  <a:cubicBezTo>
                    <a:pt x="901" y="10474"/>
                    <a:pt x="701" y="10474"/>
                    <a:pt x="467" y="10508"/>
                  </a:cubicBezTo>
                  <a:lnTo>
                    <a:pt x="400" y="10508"/>
                  </a:lnTo>
                  <a:lnTo>
                    <a:pt x="400" y="10541"/>
                  </a:lnTo>
                  <a:cubicBezTo>
                    <a:pt x="134" y="11042"/>
                    <a:pt x="34" y="11408"/>
                    <a:pt x="34" y="11642"/>
                  </a:cubicBezTo>
                  <a:cubicBezTo>
                    <a:pt x="67" y="11875"/>
                    <a:pt x="167" y="12176"/>
                    <a:pt x="400" y="12576"/>
                  </a:cubicBezTo>
                  <a:lnTo>
                    <a:pt x="434" y="12609"/>
                  </a:lnTo>
                  <a:lnTo>
                    <a:pt x="467" y="12609"/>
                  </a:lnTo>
                  <a:cubicBezTo>
                    <a:pt x="667" y="12609"/>
                    <a:pt x="901" y="12609"/>
                    <a:pt x="1101" y="12576"/>
                  </a:cubicBezTo>
                  <a:cubicBezTo>
                    <a:pt x="7606" y="12042"/>
                    <a:pt x="14210" y="11275"/>
                    <a:pt x="20715" y="10274"/>
                  </a:cubicBezTo>
                  <a:lnTo>
                    <a:pt x="20748" y="10241"/>
                  </a:lnTo>
                  <a:lnTo>
                    <a:pt x="20782" y="10241"/>
                  </a:lnTo>
                  <a:cubicBezTo>
                    <a:pt x="21315" y="9440"/>
                    <a:pt x="21315" y="8773"/>
                    <a:pt x="20748" y="8240"/>
                  </a:cubicBezTo>
                  <a:lnTo>
                    <a:pt x="20748" y="8206"/>
                  </a:lnTo>
                  <a:close/>
                </a:path>
              </a:pathLst>
            </a:custGeom>
            <a:solidFill>
              <a:srgbClr val="D7D7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1"/>
            <p:cNvSpPr/>
            <p:nvPr/>
          </p:nvSpPr>
          <p:spPr>
            <a:xfrm rot="-1799831" flipH="1">
              <a:off x="7580973" y="4006803"/>
              <a:ext cx="522388" cy="517978"/>
            </a:xfrm>
            <a:custGeom>
              <a:avLst/>
              <a:gdLst/>
              <a:ahLst/>
              <a:cxnLst/>
              <a:rect l="l" t="t" r="r" b="b"/>
              <a:pathLst>
                <a:path w="19782" h="19615" extrusionOk="0">
                  <a:moveTo>
                    <a:pt x="19782" y="0"/>
                  </a:moveTo>
                  <a:lnTo>
                    <a:pt x="19682" y="34"/>
                  </a:lnTo>
                  <a:cubicBezTo>
                    <a:pt x="17914" y="601"/>
                    <a:pt x="16579" y="1001"/>
                    <a:pt x="15745" y="1201"/>
                  </a:cubicBezTo>
                  <a:cubicBezTo>
                    <a:pt x="14945" y="1401"/>
                    <a:pt x="13811" y="1668"/>
                    <a:pt x="12376" y="1968"/>
                  </a:cubicBezTo>
                  <a:cubicBezTo>
                    <a:pt x="10942" y="2302"/>
                    <a:pt x="9574" y="2635"/>
                    <a:pt x="8307" y="2936"/>
                  </a:cubicBezTo>
                  <a:cubicBezTo>
                    <a:pt x="7039" y="3236"/>
                    <a:pt x="6005" y="3503"/>
                    <a:pt x="5271" y="3736"/>
                  </a:cubicBezTo>
                  <a:cubicBezTo>
                    <a:pt x="4504" y="3970"/>
                    <a:pt x="3970" y="4170"/>
                    <a:pt x="3637" y="4370"/>
                  </a:cubicBezTo>
                  <a:lnTo>
                    <a:pt x="3704" y="4537"/>
                  </a:lnTo>
                  <a:cubicBezTo>
                    <a:pt x="9041" y="4036"/>
                    <a:pt x="14445" y="3369"/>
                    <a:pt x="19715" y="2602"/>
                  </a:cubicBezTo>
                  <a:lnTo>
                    <a:pt x="19782" y="2602"/>
                  </a:lnTo>
                  <a:lnTo>
                    <a:pt x="19782" y="0"/>
                  </a:lnTo>
                  <a:close/>
                  <a:moveTo>
                    <a:pt x="19682" y="4303"/>
                  </a:moveTo>
                  <a:cubicBezTo>
                    <a:pt x="13777" y="5237"/>
                    <a:pt x="7773" y="5971"/>
                    <a:pt x="1836" y="6472"/>
                  </a:cubicBezTo>
                  <a:lnTo>
                    <a:pt x="1802" y="6472"/>
                  </a:lnTo>
                  <a:lnTo>
                    <a:pt x="1769" y="6505"/>
                  </a:lnTo>
                  <a:cubicBezTo>
                    <a:pt x="1369" y="7239"/>
                    <a:pt x="1035" y="8039"/>
                    <a:pt x="768" y="8907"/>
                  </a:cubicBezTo>
                  <a:lnTo>
                    <a:pt x="735" y="9007"/>
                  </a:lnTo>
                  <a:lnTo>
                    <a:pt x="835" y="9007"/>
                  </a:lnTo>
                  <a:cubicBezTo>
                    <a:pt x="7139" y="8473"/>
                    <a:pt x="13477" y="7739"/>
                    <a:pt x="19715" y="6805"/>
                  </a:cubicBezTo>
                  <a:lnTo>
                    <a:pt x="19782" y="6805"/>
                  </a:lnTo>
                  <a:lnTo>
                    <a:pt x="19782" y="4303"/>
                  </a:lnTo>
                  <a:close/>
                  <a:moveTo>
                    <a:pt x="19682" y="8540"/>
                  </a:moveTo>
                  <a:cubicBezTo>
                    <a:pt x="13277" y="9540"/>
                    <a:pt x="6772" y="10308"/>
                    <a:pt x="368" y="10841"/>
                  </a:cubicBezTo>
                  <a:lnTo>
                    <a:pt x="301" y="10841"/>
                  </a:lnTo>
                  <a:lnTo>
                    <a:pt x="301" y="10908"/>
                  </a:lnTo>
                  <a:cubicBezTo>
                    <a:pt x="201" y="11542"/>
                    <a:pt x="101" y="12242"/>
                    <a:pt x="68" y="12943"/>
                  </a:cubicBezTo>
                  <a:lnTo>
                    <a:pt x="34" y="13043"/>
                  </a:lnTo>
                  <a:lnTo>
                    <a:pt x="134" y="13043"/>
                  </a:lnTo>
                  <a:cubicBezTo>
                    <a:pt x="6672" y="12509"/>
                    <a:pt x="13244" y="11742"/>
                    <a:pt x="19715" y="10808"/>
                  </a:cubicBezTo>
                  <a:lnTo>
                    <a:pt x="19782" y="10808"/>
                  </a:lnTo>
                  <a:lnTo>
                    <a:pt x="19782" y="8540"/>
                  </a:lnTo>
                  <a:close/>
                  <a:moveTo>
                    <a:pt x="19782" y="12509"/>
                  </a:moveTo>
                  <a:lnTo>
                    <a:pt x="19682" y="12543"/>
                  </a:lnTo>
                  <a:cubicBezTo>
                    <a:pt x="13177" y="13543"/>
                    <a:pt x="6572" y="14310"/>
                    <a:pt x="68" y="14844"/>
                  </a:cubicBezTo>
                  <a:lnTo>
                    <a:pt x="1" y="14844"/>
                  </a:lnTo>
                  <a:lnTo>
                    <a:pt x="1" y="15011"/>
                  </a:lnTo>
                  <a:cubicBezTo>
                    <a:pt x="1" y="16712"/>
                    <a:pt x="101" y="18213"/>
                    <a:pt x="334" y="19514"/>
                  </a:cubicBezTo>
                  <a:lnTo>
                    <a:pt x="334" y="19581"/>
                  </a:lnTo>
                  <a:lnTo>
                    <a:pt x="401" y="19581"/>
                  </a:lnTo>
                  <a:cubicBezTo>
                    <a:pt x="1268" y="19614"/>
                    <a:pt x="2169" y="19614"/>
                    <a:pt x="3003" y="19614"/>
                  </a:cubicBezTo>
                  <a:cubicBezTo>
                    <a:pt x="6139" y="19614"/>
                    <a:pt x="9141" y="19448"/>
                    <a:pt x="11909" y="19081"/>
                  </a:cubicBezTo>
                  <a:cubicBezTo>
                    <a:pt x="12343" y="19014"/>
                    <a:pt x="12743" y="18947"/>
                    <a:pt x="13177" y="18880"/>
                  </a:cubicBezTo>
                  <a:cubicBezTo>
                    <a:pt x="14445" y="18680"/>
                    <a:pt x="15545" y="18480"/>
                    <a:pt x="16413" y="18247"/>
                  </a:cubicBezTo>
                  <a:cubicBezTo>
                    <a:pt x="16646" y="18180"/>
                    <a:pt x="16880" y="18113"/>
                    <a:pt x="17080" y="18047"/>
                  </a:cubicBezTo>
                  <a:cubicBezTo>
                    <a:pt x="18781" y="17613"/>
                    <a:pt x="19682" y="16712"/>
                    <a:pt x="19782" y="15411"/>
                  </a:cubicBezTo>
                  <a:lnTo>
                    <a:pt x="19782" y="12509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1"/>
            <p:cNvSpPr/>
            <p:nvPr/>
          </p:nvSpPr>
          <p:spPr>
            <a:xfrm rot="-1799831" flipH="1">
              <a:off x="7784952" y="4352679"/>
              <a:ext cx="729395" cy="118067"/>
            </a:xfrm>
            <a:custGeom>
              <a:avLst/>
              <a:gdLst/>
              <a:ahLst/>
              <a:cxnLst/>
              <a:rect l="l" t="t" r="r" b="b"/>
              <a:pathLst>
                <a:path w="27621" h="4471" extrusionOk="0">
                  <a:moveTo>
                    <a:pt x="27620" y="1"/>
                  </a:moveTo>
                  <a:lnTo>
                    <a:pt x="27620" y="1"/>
                  </a:lnTo>
                  <a:cubicBezTo>
                    <a:pt x="26753" y="201"/>
                    <a:pt x="25686" y="435"/>
                    <a:pt x="24385" y="635"/>
                  </a:cubicBezTo>
                  <a:cubicBezTo>
                    <a:pt x="23984" y="701"/>
                    <a:pt x="23551" y="768"/>
                    <a:pt x="23117" y="802"/>
                  </a:cubicBezTo>
                  <a:cubicBezTo>
                    <a:pt x="20383" y="1192"/>
                    <a:pt x="17447" y="1379"/>
                    <a:pt x="14323" y="1379"/>
                  </a:cubicBezTo>
                  <a:cubicBezTo>
                    <a:pt x="13444" y="1379"/>
                    <a:pt x="12550" y="1365"/>
                    <a:pt x="11642" y="1335"/>
                  </a:cubicBezTo>
                  <a:cubicBezTo>
                    <a:pt x="9974" y="1302"/>
                    <a:pt x="8273" y="1202"/>
                    <a:pt x="6505" y="1068"/>
                  </a:cubicBezTo>
                  <a:cubicBezTo>
                    <a:pt x="3803" y="835"/>
                    <a:pt x="1668" y="535"/>
                    <a:pt x="1" y="201"/>
                  </a:cubicBezTo>
                  <a:lnTo>
                    <a:pt x="1" y="201"/>
                  </a:lnTo>
                  <a:lnTo>
                    <a:pt x="5104" y="3904"/>
                  </a:lnTo>
                  <a:cubicBezTo>
                    <a:pt x="6238" y="4071"/>
                    <a:pt x="7406" y="4204"/>
                    <a:pt x="8573" y="4271"/>
                  </a:cubicBezTo>
                  <a:cubicBezTo>
                    <a:pt x="8773" y="4304"/>
                    <a:pt x="8940" y="4304"/>
                    <a:pt x="9140" y="4337"/>
                  </a:cubicBezTo>
                  <a:cubicBezTo>
                    <a:pt x="10275" y="4404"/>
                    <a:pt x="11409" y="4437"/>
                    <a:pt x="12576" y="4471"/>
                  </a:cubicBezTo>
                  <a:cubicBezTo>
                    <a:pt x="12409" y="4137"/>
                    <a:pt x="12276" y="3770"/>
                    <a:pt x="12143" y="3403"/>
                  </a:cubicBezTo>
                  <a:cubicBezTo>
                    <a:pt x="12176" y="2836"/>
                    <a:pt x="12343" y="2503"/>
                    <a:pt x="12610" y="2403"/>
                  </a:cubicBezTo>
                  <a:cubicBezTo>
                    <a:pt x="12910" y="2336"/>
                    <a:pt x="13477" y="2269"/>
                    <a:pt x="14377" y="2269"/>
                  </a:cubicBezTo>
                  <a:lnTo>
                    <a:pt x="16145" y="2269"/>
                  </a:lnTo>
                  <a:cubicBezTo>
                    <a:pt x="16879" y="2269"/>
                    <a:pt x="17913" y="2303"/>
                    <a:pt x="19214" y="2336"/>
                  </a:cubicBezTo>
                  <a:cubicBezTo>
                    <a:pt x="20549" y="2336"/>
                    <a:pt x="22717" y="2069"/>
                    <a:pt x="25719" y="1435"/>
                  </a:cubicBezTo>
                  <a:lnTo>
                    <a:pt x="276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1"/>
            <p:cNvSpPr/>
            <p:nvPr/>
          </p:nvSpPr>
          <p:spPr>
            <a:xfrm rot="-1799831" flipH="1">
              <a:off x="7860993" y="4452991"/>
              <a:ext cx="362070" cy="85454"/>
            </a:xfrm>
            <a:custGeom>
              <a:avLst/>
              <a:gdLst/>
              <a:ahLst/>
              <a:cxnLst/>
              <a:rect l="l" t="t" r="r" b="b"/>
              <a:pathLst>
                <a:path w="13711" h="3236" extrusionOk="0">
                  <a:moveTo>
                    <a:pt x="13644" y="0"/>
                  </a:moveTo>
                  <a:cubicBezTo>
                    <a:pt x="10775" y="601"/>
                    <a:pt x="8674" y="901"/>
                    <a:pt x="7339" y="901"/>
                  </a:cubicBezTo>
                  <a:lnTo>
                    <a:pt x="7173" y="901"/>
                  </a:lnTo>
                  <a:cubicBezTo>
                    <a:pt x="5905" y="868"/>
                    <a:pt x="4971" y="868"/>
                    <a:pt x="4237" y="868"/>
                  </a:cubicBezTo>
                  <a:lnTo>
                    <a:pt x="2302" y="868"/>
                  </a:lnTo>
                  <a:cubicBezTo>
                    <a:pt x="1402" y="868"/>
                    <a:pt x="801" y="901"/>
                    <a:pt x="501" y="1001"/>
                  </a:cubicBezTo>
                  <a:cubicBezTo>
                    <a:pt x="201" y="1101"/>
                    <a:pt x="34" y="1435"/>
                    <a:pt x="1" y="2102"/>
                  </a:cubicBezTo>
                  <a:cubicBezTo>
                    <a:pt x="134" y="2469"/>
                    <a:pt x="268" y="2836"/>
                    <a:pt x="434" y="3169"/>
                  </a:cubicBezTo>
                  <a:lnTo>
                    <a:pt x="434" y="3203"/>
                  </a:lnTo>
                  <a:lnTo>
                    <a:pt x="501" y="3203"/>
                  </a:lnTo>
                  <a:cubicBezTo>
                    <a:pt x="901" y="3203"/>
                    <a:pt x="1302" y="3236"/>
                    <a:pt x="1735" y="3236"/>
                  </a:cubicBezTo>
                  <a:lnTo>
                    <a:pt x="2036" y="3236"/>
                  </a:lnTo>
                  <a:cubicBezTo>
                    <a:pt x="3570" y="3203"/>
                    <a:pt x="5138" y="3136"/>
                    <a:pt x="6706" y="3036"/>
                  </a:cubicBezTo>
                  <a:cubicBezTo>
                    <a:pt x="6906" y="3036"/>
                    <a:pt x="7073" y="3002"/>
                    <a:pt x="7273" y="3002"/>
                  </a:cubicBezTo>
                  <a:cubicBezTo>
                    <a:pt x="8307" y="2902"/>
                    <a:pt x="9341" y="2769"/>
                    <a:pt x="10342" y="2635"/>
                  </a:cubicBezTo>
                  <a:lnTo>
                    <a:pt x="10375" y="2635"/>
                  </a:lnTo>
                  <a:lnTo>
                    <a:pt x="13711" y="167"/>
                  </a:lnTo>
                  <a:lnTo>
                    <a:pt x="13644" y="0"/>
                  </a:lnTo>
                  <a:close/>
                </a:path>
              </a:pathLst>
            </a:custGeom>
            <a:solidFill>
              <a:srgbClr val="6D6D6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1"/>
            <p:cNvSpPr/>
            <p:nvPr/>
          </p:nvSpPr>
          <p:spPr>
            <a:xfrm rot="-1799831" flipH="1">
              <a:off x="8061138" y="4452096"/>
              <a:ext cx="269565" cy="65437"/>
            </a:xfrm>
            <a:custGeom>
              <a:avLst/>
              <a:gdLst/>
              <a:ahLst/>
              <a:cxnLst/>
              <a:rect l="l" t="t" r="r" b="b"/>
              <a:pathLst>
                <a:path w="10208" h="2478" extrusionOk="0">
                  <a:moveTo>
                    <a:pt x="0" y="1"/>
                  </a:moveTo>
                  <a:lnTo>
                    <a:pt x="0" y="1"/>
                  </a:lnTo>
                  <a:cubicBezTo>
                    <a:pt x="200" y="1202"/>
                    <a:pt x="934" y="1969"/>
                    <a:pt x="2169" y="2236"/>
                  </a:cubicBezTo>
                  <a:cubicBezTo>
                    <a:pt x="2727" y="2403"/>
                    <a:pt x="3474" y="2477"/>
                    <a:pt x="4387" y="2477"/>
                  </a:cubicBezTo>
                  <a:cubicBezTo>
                    <a:pt x="4564" y="2477"/>
                    <a:pt x="4748" y="2475"/>
                    <a:pt x="4937" y="2469"/>
                  </a:cubicBezTo>
                  <a:lnTo>
                    <a:pt x="5404" y="2469"/>
                  </a:lnTo>
                  <a:cubicBezTo>
                    <a:pt x="5551" y="2473"/>
                    <a:pt x="5693" y="2475"/>
                    <a:pt x="5830" y="2475"/>
                  </a:cubicBezTo>
                  <a:cubicBezTo>
                    <a:pt x="6758" y="2475"/>
                    <a:pt x="7487" y="2381"/>
                    <a:pt x="8039" y="2236"/>
                  </a:cubicBezTo>
                  <a:cubicBezTo>
                    <a:pt x="9240" y="1969"/>
                    <a:pt x="9941" y="1302"/>
                    <a:pt x="10174" y="201"/>
                  </a:cubicBezTo>
                  <a:cubicBezTo>
                    <a:pt x="10174" y="167"/>
                    <a:pt x="10174" y="101"/>
                    <a:pt x="10208" y="34"/>
                  </a:cubicBezTo>
                  <a:lnTo>
                    <a:pt x="10208" y="34"/>
                  </a:lnTo>
                  <a:cubicBezTo>
                    <a:pt x="8640" y="134"/>
                    <a:pt x="7105" y="201"/>
                    <a:pt x="5538" y="201"/>
                  </a:cubicBezTo>
                  <a:lnTo>
                    <a:pt x="4003" y="201"/>
                  </a:lnTo>
                  <a:cubicBezTo>
                    <a:pt x="2869" y="167"/>
                    <a:pt x="1702" y="134"/>
                    <a:pt x="601" y="67"/>
                  </a:cubicBezTo>
                  <a:cubicBezTo>
                    <a:pt x="367" y="34"/>
                    <a:pt x="200" y="34"/>
                    <a:pt x="0" y="1"/>
                  </a:cubicBezTo>
                  <a:close/>
                </a:path>
              </a:pathLst>
            </a:custGeom>
            <a:solidFill>
              <a:srgbClr val="48484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1"/>
            <p:cNvSpPr/>
            <p:nvPr/>
          </p:nvSpPr>
          <p:spPr>
            <a:xfrm rot="-1799831" flipH="1">
              <a:off x="7248871" y="3345215"/>
              <a:ext cx="1069388" cy="653263"/>
            </a:xfrm>
            <a:custGeom>
              <a:avLst/>
              <a:gdLst/>
              <a:ahLst/>
              <a:cxnLst/>
              <a:rect l="l" t="t" r="r" b="b"/>
              <a:pathLst>
                <a:path w="40496" h="24738" extrusionOk="0">
                  <a:moveTo>
                    <a:pt x="0" y="0"/>
                  </a:moveTo>
                  <a:lnTo>
                    <a:pt x="0" y="0"/>
                  </a:lnTo>
                  <a:cubicBezTo>
                    <a:pt x="2735" y="4470"/>
                    <a:pt x="4270" y="7939"/>
                    <a:pt x="4637" y="10441"/>
                  </a:cubicBezTo>
                  <a:cubicBezTo>
                    <a:pt x="4837" y="11775"/>
                    <a:pt x="4970" y="13710"/>
                    <a:pt x="5037" y="16212"/>
                  </a:cubicBezTo>
                  <a:cubicBezTo>
                    <a:pt x="5037" y="16912"/>
                    <a:pt x="5037" y="17713"/>
                    <a:pt x="5037" y="18680"/>
                  </a:cubicBezTo>
                  <a:cubicBezTo>
                    <a:pt x="5037" y="18981"/>
                    <a:pt x="5004" y="19348"/>
                    <a:pt x="5004" y="19781"/>
                  </a:cubicBezTo>
                  <a:cubicBezTo>
                    <a:pt x="4904" y="21249"/>
                    <a:pt x="5304" y="22283"/>
                    <a:pt x="6138" y="22783"/>
                  </a:cubicBezTo>
                  <a:cubicBezTo>
                    <a:pt x="6271" y="22883"/>
                    <a:pt x="6405" y="22950"/>
                    <a:pt x="6572" y="23017"/>
                  </a:cubicBezTo>
                  <a:cubicBezTo>
                    <a:pt x="8173" y="23617"/>
                    <a:pt x="10941" y="24084"/>
                    <a:pt x="14944" y="24418"/>
                  </a:cubicBezTo>
                  <a:cubicBezTo>
                    <a:pt x="17613" y="24631"/>
                    <a:pt x="20164" y="24738"/>
                    <a:pt x="22602" y="24738"/>
                  </a:cubicBezTo>
                  <a:cubicBezTo>
                    <a:pt x="26259" y="24738"/>
                    <a:pt x="29661" y="24498"/>
                    <a:pt x="32824" y="24018"/>
                  </a:cubicBezTo>
                  <a:cubicBezTo>
                    <a:pt x="35792" y="23517"/>
                    <a:pt x="37894" y="22917"/>
                    <a:pt x="39128" y="22183"/>
                  </a:cubicBezTo>
                  <a:cubicBezTo>
                    <a:pt x="39228" y="22116"/>
                    <a:pt x="39295" y="22083"/>
                    <a:pt x="39395" y="22049"/>
                  </a:cubicBezTo>
                  <a:cubicBezTo>
                    <a:pt x="40029" y="21582"/>
                    <a:pt x="40429" y="20915"/>
                    <a:pt x="40496" y="20015"/>
                  </a:cubicBezTo>
                  <a:lnTo>
                    <a:pt x="40496" y="18714"/>
                  </a:lnTo>
                  <a:cubicBezTo>
                    <a:pt x="40496" y="18080"/>
                    <a:pt x="40496" y="17413"/>
                    <a:pt x="40496" y="16746"/>
                  </a:cubicBezTo>
                  <a:cubicBezTo>
                    <a:pt x="39855" y="16778"/>
                    <a:pt x="39201" y="16795"/>
                    <a:pt x="38534" y="16795"/>
                  </a:cubicBezTo>
                  <a:cubicBezTo>
                    <a:pt x="34412" y="16795"/>
                    <a:pt x="29795" y="16170"/>
                    <a:pt x="24684" y="14878"/>
                  </a:cubicBezTo>
                  <a:cubicBezTo>
                    <a:pt x="17246" y="13043"/>
                    <a:pt x="11642" y="8940"/>
                    <a:pt x="7872" y="2535"/>
                  </a:cubicBezTo>
                  <a:cubicBezTo>
                    <a:pt x="7405" y="2469"/>
                    <a:pt x="6938" y="2369"/>
                    <a:pt x="6505" y="2302"/>
                  </a:cubicBezTo>
                  <a:cubicBezTo>
                    <a:pt x="2902" y="1635"/>
                    <a:pt x="734" y="868"/>
                    <a:pt x="0" y="0"/>
                  </a:cubicBezTo>
                  <a:close/>
                </a:path>
              </a:pathLst>
            </a:custGeom>
            <a:solidFill>
              <a:srgbClr val="9053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1"/>
            <p:cNvSpPr/>
            <p:nvPr/>
          </p:nvSpPr>
          <p:spPr>
            <a:xfrm rot="-1799831" flipH="1">
              <a:off x="7082388" y="3441035"/>
              <a:ext cx="1001574" cy="449267"/>
            </a:xfrm>
            <a:custGeom>
              <a:avLst/>
              <a:gdLst/>
              <a:ahLst/>
              <a:cxnLst/>
              <a:rect l="l" t="t" r="r" b="b"/>
              <a:pathLst>
                <a:path w="37928" h="17013" extrusionOk="0">
                  <a:moveTo>
                    <a:pt x="37827" y="1"/>
                  </a:moveTo>
                  <a:cubicBezTo>
                    <a:pt x="37026" y="868"/>
                    <a:pt x="34892" y="1635"/>
                    <a:pt x="31389" y="2303"/>
                  </a:cubicBezTo>
                  <a:cubicBezTo>
                    <a:pt x="26819" y="3170"/>
                    <a:pt x="21349" y="3604"/>
                    <a:pt x="15077" y="3604"/>
                  </a:cubicBezTo>
                  <a:cubicBezTo>
                    <a:pt x="9473" y="3604"/>
                    <a:pt x="4437" y="3270"/>
                    <a:pt x="167" y="2603"/>
                  </a:cubicBezTo>
                  <a:lnTo>
                    <a:pt x="0" y="2569"/>
                  </a:lnTo>
                  <a:lnTo>
                    <a:pt x="0" y="2569"/>
                  </a:lnTo>
                  <a:lnTo>
                    <a:pt x="67" y="2703"/>
                  </a:lnTo>
                  <a:cubicBezTo>
                    <a:pt x="3836" y="9107"/>
                    <a:pt x="9507" y="13277"/>
                    <a:pt x="16912" y="15112"/>
                  </a:cubicBezTo>
                  <a:cubicBezTo>
                    <a:pt x="22049" y="16379"/>
                    <a:pt x="26719" y="17013"/>
                    <a:pt x="30789" y="17013"/>
                  </a:cubicBezTo>
                  <a:cubicBezTo>
                    <a:pt x="31456" y="17013"/>
                    <a:pt x="32123" y="16980"/>
                    <a:pt x="32757" y="16946"/>
                  </a:cubicBezTo>
                  <a:lnTo>
                    <a:pt x="32823" y="16946"/>
                  </a:lnTo>
                  <a:lnTo>
                    <a:pt x="32823" y="16880"/>
                  </a:lnTo>
                  <a:cubicBezTo>
                    <a:pt x="32857" y="16713"/>
                    <a:pt x="32857" y="16513"/>
                    <a:pt x="32857" y="16346"/>
                  </a:cubicBezTo>
                  <a:cubicBezTo>
                    <a:pt x="32890" y="13844"/>
                    <a:pt x="33024" y="11909"/>
                    <a:pt x="33224" y="10575"/>
                  </a:cubicBezTo>
                  <a:cubicBezTo>
                    <a:pt x="33357" y="9808"/>
                    <a:pt x="33591" y="8941"/>
                    <a:pt x="33924" y="7973"/>
                  </a:cubicBezTo>
                  <a:cubicBezTo>
                    <a:pt x="34325" y="6906"/>
                    <a:pt x="34858" y="5672"/>
                    <a:pt x="35525" y="4337"/>
                  </a:cubicBezTo>
                  <a:cubicBezTo>
                    <a:pt x="36193" y="3036"/>
                    <a:pt x="36993" y="1602"/>
                    <a:pt x="37927" y="101"/>
                  </a:cubicBezTo>
                  <a:lnTo>
                    <a:pt x="3782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1"/>
            <p:cNvSpPr/>
            <p:nvPr/>
          </p:nvSpPr>
          <p:spPr>
            <a:xfrm rot="-1799831" flipH="1">
              <a:off x="6940072" y="3288396"/>
              <a:ext cx="1220913" cy="230826"/>
            </a:xfrm>
            <a:custGeom>
              <a:avLst/>
              <a:gdLst/>
              <a:ahLst/>
              <a:cxnLst/>
              <a:rect l="l" t="t" r="r" b="b"/>
              <a:pathLst>
                <a:path w="46234" h="8741" extrusionOk="0">
                  <a:moveTo>
                    <a:pt x="23117" y="1"/>
                  </a:moveTo>
                  <a:cubicBezTo>
                    <a:pt x="16880" y="1"/>
                    <a:pt x="11476" y="401"/>
                    <a:pt x="6939" y="1268"/>
                  </a:cubicBezTo>
                  <a:cubicBezTo>
                    <a:pt x="6406" y="1368"/>
                    <a:pt x="5872" y="1502"/>
                    <a:pt x="5371" y="1602"/>
                  </a:cubicBezTo>
                  <a:cubicBezTo>
                    <a:pt x="1902" y="2402"/>
                    <a:pt x="101" y="3336"/>
                    <a:pt x="1" y="4404"/>
                  </a:cubicBezTo>
                  <a:cubicBezTo>
                    <a:pt x="1" y="4537"/>
                    <a:pt x="34" y="4704"/>
                    <a:pt x="101" y="4871"/>
                  </a:cubicBezTo>
                  <a:cubicBezTo>
                    <a:pt x="168" y="4971"/>
                    <a:pt x="234" y="5071"/>
                    <a:pt x="301" y="5204"/>
                  </a:cubicBezTo>
                  <a:cubicBezTo>
                    <a:pt x="1035" y="6072"/>
                    <a:pt x="3203" y="6839"/>
                    <a:pt x="6806" y="7506"/>
                  </a:cubicBezTo>
                  <a:cubicBezTo>
                    <a:pt x="7239" y="7573"/>
                    <a:pt x="7706" y="7673"/>
                    <a:pt x="8173" y="7739"/>
                  </a:cubicBezTo>
                  <a:cubicBezTo>
                    <a:pt x="12510" y="8407"/>
                    <a:pt x="17480" y="8740"/>
                    <a:pt x="23117" y="8740"/>
                  </a:cubicBezTo>
                  <a:cubicBezTo>
                    <a:pt x="29422" y="8740"/>
                    <a:pt x="34859" y="8307"/>
                    <a:pt x="39462" y="7439"/>
                  </a:cubicBezTo>
                  <a:cubicBezTo>
                    <a:pt x="42965" y="6772"/>
                    <a:pt x="45100" y="6005"/>
                    <a:pt x="45900" y="5104"/>
                  </a:cubicBezTo>
                  <a:cubicBezTo>
                    <a:pt x="46000" y="4971"/>
                    <a:pt x="46067" y="4837"/>
                    <a:pt x="46201" y="4671"/>
                  </a:cubicBezTo>
                  <a:cubicBezTo>
                    <a:pt x="46201" y="4537"/>
                    <a:pt x="46234" y="4437"/>
                    <a:pt x="46234" y="4304"/>
                  </a:cubicBezTo>
                  <a:cubicBezTo>
                    <a:pt x="46167" y="3103"/>
                    <a:pt x="43866" y="2102"/>
                    <a:pt x="39362" y="1268"/>
                  </a:cubicBezTo>
                  <a:cubicBezTo>
                    <a:pt x="34826" y="401"/>
                    <a:pt x="29422" y="1"/>
                    <a:pt x="231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1"/>
            <p:cNvSpPr/>
            <p:nvPr/>
          </p:nvSpPr>
          <p:spPr>
            <a:xfrm rot="-1799831" flipH="1">
              <a:off x="7241054" y="3340459"/>
              <a:ext cx="1084150" cy="663429"/>
            </a:xfrm>
            <a:custGeom>
              <a:avLst/>
              <a:gdLst/>
              <a:ahLst/>
              <a:cxnLst/>
              <a:rect l="l" t="t" r="r" b="b"/>
              <a:pathLst>
                <a:path w="41055" h="25123" extrusionOk="0">
                  <a:moveTo>
                    <a:pt x="222" y="1"/>
                  </a:moveTo>
                  <a:cubicBezTo>
                    <a:pt x="98" y="1"/>
                    <a:pt x="1" y="130"/>
                    <a:pt x="92" y="290"/>
                  </a:cubicBezTo>
                  <a:cubicBezTo>
                    <a:pt x="1327" y="2292"/>
                    <a:pt x="2461" y="4327"/>
                    <a:pt x="3395" y="6462"/>
                  </a:cubicBezTo>
                  <a:cubicBezTo>
                    <a:pt x="4062" y="7929"/>
                    <a:pt x="4562" y="9464"/>
                    <a:pt x="4762" y="11065"/>
                  </a:cubicBezTo>
                  <a:cubicBezTo>
                    <a:pt x="5029" y="13166"/>
                    <a:pt x="5096" y="15335"/>
                    <a:pt x="5096" y="17503"/>
                  </a:cubicBezTo>
                  <a:cubicBezTo>
                    <a:pt x="5096" y="18070"/>
                    <a:pt x="5096" y="18670"/>
                    <a:pt x="5096" y="19271"/>
                  </a:cubicBezTo>
                  <a:cubicBezTo>
                    <a:pt x="5096" y="19804"/>
                    <a:pt x="5029" y="20371"/>
                    <a:pt x="5096" y="20905"/>
                  </a:cubicBezTo>
                  <a:cubicBezTo>
                    <a:pt x="5163" y="21739"/>
                    <a:pt x="5496" y="22573"/>
                    <a:pt x="6197" y="23040"/>
                  </a:cubicBezTo>
                  <a:cubicBezTo>
                    <a:pt x="6764" y="23474"/>
                    <a:pt x="7531" y="23640"/>
                    <a:pt x="8232" y="23807"/>
                  </a:cubicBezTo>
                  <a:cubicBezTo>
                    <a:pt x="9099" y="24041"/>
                    <a:pt x="9966" y="24174"/>
                    <a:pt x="10833" y="24308"/>
                  </a:cubicBezTo>
                  <a:cubicBezTo>
                    <a:pt x="13268" y="24675"/>
                    <a:pt x="15737" y="24875"/>
                    <a:pt x="18172" y="25008"/>
                  </a:cubicBezTo>
                  <a:cubicBezTo>
                    <a:pt x="19676" y="25082"/>
                    <a:pt x="21183" y="25122"/>
                    <a:pt x="22690" y="25122"/>
                  </a:cubicBezTo>
                  <a:cubicBezTo>
                    <a:pt x="25964" y="25122"/>
                    <a:pt x="29239" y="24931"/>
                    <a:pt x="32482" y="24474"/>
                  </a:cubicBezTo>
                  <a:cubicBezTo>
                    <a:pt x="34550" y="24174"/>
                    <a:pt x="36685" y="23807"/>
                    <a:pt x="38620" y="22973"/>
                  </a:cubicBezTo>
                  <a:cubicBezTo>
                    <a:pt x="39387" y="22673"/>
                    <a:pt x="40154" y="22273"/>
                    <a:pt x="40588" y="21539"/>
                  </a:cubicBezTo>
                  <a:cubicBezTo>
                    <a:pt x="41055" y="20738"/>
                    <a:pt x="40988" y="19838"/>
                    <a:pt x="40988" y="18937"/>
                  </a:cubicBezTo>
                  <a:cubicBezTo>
                    <a:pt x="40988" y="18303"/>
                    <a:pt x="40955" y="17636"/>
                    <a:pt x="40955" y="17002"/>
                  </a:cubicBezTo>
                  <a:cubicBezTo>
                    <a:pt x="40955" y="16860"/>
                    <a:pt x="40819" y="16755"/>
                    <a:pt x="40712" y="16755"/>
                  </a:cubicBezTo>
                  <a:cubicBezTo>
                    <a:pt x="40644" y="16755"/>
                    <a:pt x="40588" y="16798"/>
                    <a:pt x="40588" y="16902"/>
                  </a:cubicBezTo>
                  <a:cubicBezTo>
                    <a:pt x="40588" y="17569"/>
                    <a:pt x="40588" y="18203"/>
                    <a:pt x="40588" y="18870"/>
                  </a:cubicBezTo>
                  <a:cubicBezTo>
                    <a:pt x="40588" y="19304"/>
                    <a:pt x="40621" y="19738"/>
                    <a:pt x="40588" y="20138"/>
                  </a:cubicBezTo>
                  <a:cubicBezTo>
                    <a:pt x="40555" y="20605"/>
                    <a:pt x="40388" y="21072"/>
                    <a:pt x="40154" y="21439"/>
                  </a:cubicBezTo>
                  <a:cubicBezTo>
                    <a:pt x="39887" y="21839"/>
                    <a:pt x="39521" y="22073"/>
                    <a:pt x="39120" y="22306"/>
                  </a:cubicBezTo>
                  <a:cubicBezTo>
                    <a:pt x="38386" y="22706"/>
                    <a:pt x="37619" y="22973"/>
                    <a:pt x="36852" y="23173"/>
                  </a:cubicBezTo>
                  <a:cubicBezTo>
                    <a:pt x="35785" y="23507"/>
                    <a:pt x="34717" y="23707"/>
                    <a:pt x="33616" y="23907"/>
                  </a:cubicBezTo>
                  <a:cubicBezTo>
                    <a:pt x="30152" y="24514"/>
                    <a:pt x="26612" y="24738"/>
                    <a:pt x="23081" y="24738"/>
                  </a:cubicBezTo>
                  <a:cubicBezTo>
                    <a:pt x="21954" y="24738"/>
                    <a:pt x="20828" y="24715"/>
                    <a:pt x="19706" y="24675"/>
                  </a:cubicBezTo>
                  <a:cubicBezTo>
                    <a:pt x="17171" y="24608"/>
                    <a:pt x="14636" y="24408"/>
                    <a:pt x="12134" y="24107"/>
                  </a:cubicBezTo>
                  <a:cubicBezTo>
                    <a:pt x="10466" y="23907"/>
                    <a:pt x="8765" y="23674"/>
                    <a:pt x="7164" y="23140"/>
                  </a:cubicBezTo>
                  <a:cubicBezTo>
                    <a:pt x="6364" y="22873"/>
                    <a:pt x="5796" y="22373"/>
                    <a:pt x="5563" y="21506"/>
                  </a:cubicBezTo>
                  <a:cubicBezTo>
                    <a:pt x="5463" y="21039"/>
                    <a:pt x="5430" y="20505"/>
                    <a:pt x="5463" y="20005"/>
                  </a:cubicBezTo>
                  <a:cubicBezTo>
                    <a:pt x="5496" y="19437"/>
                    <a:pt x="5496" y="18837"/>
                    <a:pt x="5496" y="18270"/>
                  </a:cubicBezTo>
                  <a:cubicBezTo>
                    <a:pt x="5496" y="16102"/>
                    <a:pt x="5463" y="13934"/>
                    <a:pt x="5263" y="11799"/>
                  </a:cubicBezTo>
                  <a:cubicBezTo>
                    <a:pt x="5163" y="11031"/>
                    <a:pt x="5096" y="10298"/>
                    <a:pt x="4896" y="9597"/>
                  </a:cubicBezTo>
                  <a:cubicBezTo>
                    <a:pt x="4729" y="8830"/>
                    <a:pt x="4462" y="8096"/>
                    <a:pt x="4195" y="7362"/>
                  </a:cubicBezTo>
                  <a:cubicBezTo>
                    <a:pt x="3428" y="5394"/>
                    <a:pt x="2427" y="3493"/>
                    <a:pt x="1360" y="1691"/>
                  </a:cubicBezTo>
                  <a:cubicBezTo>
                    <a:pt x="1226" y="1454"/>
                    <a:pt x="1086" y="1216"/>
                    <a:pt x="942" y="978"/>
                  </a:cubicBezTo>
                  <a:lnTo>
                    <a:pt x="942" y="978"/>
                  </a:lnTo>
                  <a:cubicBezTo>
                    <a:pt x="1509" y="1313"/>
                    <a:pt x="2162" y="1532"/>
                    <a:pt x="2761" y="1725"/>
                  </a:cubicBezTo>
                  <a:cubicBezTo>
                    <a:pt x="4496" y="2292"/>
                    <a:pt x="6330" y="2592"/>
                    <a:pt x="8131" y="2892"/>
                  </a:cubicBezTo>
                  <a:cubicBezTo>
                    <a:pt x="8152" y="2897"/>
                    <a:pt x="8171" y="2900"/>
                    <a:pt x="8188" y="2900"/>
                  </a:cubicBezTo>
                  <a:cubicBezTo>
                    <a:pt x="8397" y="2900"/>
                    <a:pt x="8380" y="2556"/>
                    <a:pt x="8165" y="2525"/>
                  </a:cubicBezTo>
                  <a:cubicBezTo>
                    <a:pt x="6430" y="2258"/>
                    <a:pt x="4662" y="1958"/>
                    <a:pt x="2994" y="1425"/>
                  </a:cubicBezTo>
                  <a:cubicBezTo>
                    <a:pt x="2427" y="1258"/>
                    <a:pt x="1860" y="1058"/>
                    <a:pt x="1360" y="791"/>
                  </a:cubicBezTo>
                  <a:cubicBezTo>
                    <a:pt x="993" y="591"/>
                    <a:pt x="659" y="390"/>
                    <a:pt x="393" y="90"/>
                  </a:cubicBezTo>
                  <a:lnTo>
                    <a:pt x="393" y="90"/>
                  </a:lnTo>
                  <a:cubicBezTo>
                    <a:pt x="393" y="90"/>
                    <a:pt x="393" y="90"/>
                    <a:pt x="393" y="90"/>
                  </a:cubicBezTo>
                  <a:cubicBezTo>
                    <a:pt x="340" y="28"/>
                    <a:pt x="278" y="1"/>
                    <a:pt x="22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1"/>
            <p:cNvSpPr/>
            <p:nvPr/>
          </p:nvSpPr>
          <p:spPr>
            <a:xfrm rot="-1799831" flipH="1">
              <a:off x="6915652" y="3287481"/>
              <a:ext cx="1252628" cy="241811"/>
            </a:xfrm>
            <a:custGeom>
              <a:avLst/>
              <a:gdLst/>
              <a:ahLst/>
              <a:cxnLst/>
              <a:rect l="l" t="t" r="r" b="b"/>
              <a:pathLst>
                <a:path w="47435" h="9157" extrusionOk="0">
                  <a:moveTo>
                    <a:pt x="22856" y="1"/>
                  </a:moveTo>
                  <a:cubicBezTo>
                    <a:pt x="20519" y="1"/>
                    <a:pt x="18182" y="68"/>
                    <a:pt x="15845" y="221"/>
                  </a:cubicBezTo>
                  <a:cubicBezTo>
                    <a:pt x="12843" y="421"/>
                    <a:pt x="9807" y="754"/>
                    <a:pt x="6872" y="1355"/>
                  </a:cubicBezTo>
                  <a:cubicBezTo>
                    <a:pt x="5304" y="1655"/>
                    <a:pt x="3770" y="1989"/>
                    <a:pt x="2302" y="2589"/>
                  </a:cubicBezTo>
                  <a:cubicBezTo>
                    <a:pt x="1535" y="2889"/>
                    <a:pt x="601" y="3323"/>
                    <a:pt x="201" y="4090"/>
                  </a:cubicBezTo>
                  <a:cubicBezTo>
                    <a:pt x="134" y="4223"/>
                    <a:pt x="67" y="4357"/>
                    <a:pt x="67" y="4490"/>
                  </a:cubicBezTo>
                  <a:cubicBezTo>
                    <a:pt x="0" y="4857"/>
                    <a:pt x="167" y="5157"/>
                    <a:pt x="334" y="5458"/>
                  </a:cubicBezTo>
                  <a:cubicBezTo>
                    <a:pt x="388" y="5539"/>
                    <a:pt x="481" y="5576"/>
                    <a:pt x="563" y="5576"/>
                  </a:cubicBezTo>
                  <a:cubicBezTo>
                    <a:pt x="683" y="5576"/>
                    <a:pt x="780" y="5496"/>
                    <a:pt x="701" y="5358"/>
                  </a:cubicBezTo>
                  <a:cubicBezTo>
                    <a:pt x="534" y="5091"/>
                    <a:pt x="367" y="4824"/>
                    <a:pt x="467" y="4490"/>
                  </a:cubicBezTo>
                  <a:cubicBezTo>
                    <a:pt x="501" y="4357"/>
                    <a:pt x="568" y="4223"/>
                    <a:pt x="668" y="4123"/>
                  </a:cubicBezTo>
                  <a:cubicBezTo>
                    <a:pt x="901" y="3790"/>
                    <a:pt x="1235" y="3590"/>
                    <a:pt x="1568" y="3390"/>
                  </a:cubicBezTo>
                  <a:cubicBezTo>
                    <a:pt x="2702" y="2722"/>
                    <a:pt x="4037" y="2389"/>
                    <a:pt x="5304" y="2089"/>
                  </a:cubicBezTo>
                  <a:cubicBezTo>
                    <a:pt x="8206" y="1388"/>
                    <a:pt x="11175" y="988"/>
                    <a:pt x="14144" y="754"/>
                  </a:cubicBezTo>
                  <a:cubicBezTo>
                    <a:pt x="17075" y="491"/>
                    <a:pt x="20032" y="381"/>
                    <a:pt x="22992" y="381"/>
                  </a:cubicBezTo>
                  <a:cubicBezTo>
                    <a:pt x="23400" y="381"/>
                    <a:pt x="23809" y="383"/>
                    <a:pt x="24218" y="387"/>
                  </a:cubicBezTo>
                  <a:cubicBezTo>
                    <a:pt x="27520" y="387"/>
                    <a:pt x="30822" y="521"/>
                    <a:pt x="34091" y="854"/>
                  </a:cubicBezTo>
                  <a:cubicBezTo>
                    <a:pt x="36960" y="1155"/>
                    <a:pt x="39896" y="1555"/>
                    <a:pt x="42664" y="2322"/>
                  </a:cubicBezTo>
                  <a:cubicBezTo>
                    <a:pt x="43598" y="2589"/>
                    <a:pt x="47434" y="3623"/>
                    <a:pt x="45933" y="5258"/>
                  </a:cubicBezTo>
                  <a:cubicBezTo>
                    <a:pt x="45666" y="5524"/>
                    <a:pt x="45333" y="5725"/>
                    <a:pt x="44999" y="5891"/>
                  </a:cubicBezTo>
                  <a:cubicBezTo>
                    <a:pt x="44566" y="6125"/>
                    <a:pt x="44065" y="6292"/>
                    <a:pt x="43565" y="6458"/>
                  </a:cubicBezTo>
                  <a:cubicBezTo>
                    <a:pt x="42164" y="6925"/>
                    <a:pt x="40730" y="7259"/>
                    <a:pt x="39262" y="7526"/>
                  </a:cubicBezTo>
                  <a:cubicBezTo>
                    <a:pt x="36326" y="8060"/>
                    <a:pt x="33391" y="8360"/>
                    <a:pt x="30422" y="8560"/>
                  </a:cubicBezTo>
                  <a:cubicBezTo>
                    <a:pt x="28003" y="8699"/>
                    <a:pt x="25601" y="8758"/>
                    <a:pt x="23192" y="8758"/>
                  </a:cubicBezTo>
                  <a:cubicBezTo>
                    <a:pt x="22146" y="8758"/>
                    <a:pt x="21098" y="8747"/>
                    <a:pt x="20048" y="8727"/>
                  </a:cubicBezTo>
                  <a:cubicBezTo>
                    <a:pt x="16879" y="8627"/>
                    <a:pt x="13677" y="8426"/>
                    <a:pt x="10508" y="8026"/>
                  </a:cubicBezTo>
                  <a:cubicBezTo>
                    <a:pt x="9807" y="7959"/>
                    <a:pt x="9140" y="7859"/>
                    <a:pt x="8440" y="7759"/>
                  </a:cubicBezTo>
                  <a:cubicBezTo>
                    <a:pt x="8428" y="7758"/>
                    <a:pt x="8417" y="7757"/>
                    <a:pt x="8407" y="7757"/>
                  </a:cubicBezTo>
                  <a:cubicBezTo>
                    <a:pt x="8173" y="7757"/>
                    <a:pt x="8183" y="8094"/>
                    <a:pt x="8406" y="8126"/>
                  </a:cubicBezTo>
                  <a:cubicBezTo>
                    <a:pt x="11542" y="8627"/>
                    <a:pt x="14678" y="8894"/>
                    <a:pt x="17847" y="9027"/>
                  </a:cubicBezTo>
                  <a:cubicBezTo>
                    <a:pt x="19731" y="9115"/>
                    <a:pt x="21624" y="9157"/>
                    <a:pt x="23517" y="9157"/>
                  </a:cubicBezTo>
                  <a:cubicBezTo>
                    <a:pt x="25210" y="9157"/>
                    <a:pt x="26902" y="9123"/>
                    <a:pt x="28588" y="9060"/>
                  </a:cubicBezTo>
                  <a:cubicBezTo>
                    <a:pt x="31756" y="8927"/>
                    <a:pt x="34892" y="8627"/>
                    <a:pt x="37994" y="8160"/>
                  </a:cubicBezTo>
                  <a:cubicBezTo>
                    <a:pt x="39529" y="7893"/>
                    <a:pt x="41063" y="7626"/>
                    <a:pt x="42564" y="7192"/>
                  </a:cubicBezTo>
                  <a:cubicBezTo>
                    <a:pt x="43632" y="6925"/>
                    <a:pt x="44732" y="6592"/>
                    <a:pt x="45666" y="5991"/>
                  </a:cubicBezTo>
                  <a:cubicBezTo>
                    <a:pt x="46067" y="5725"/>
                    <a:pt x="46367" y="5424"/>
                    <a:pt x="46567" y="5024"/>
                  </a:cubicBezTo>
                  <a:cubicBezTo>
                    <a:pt x="46734" y="4690"/>
                    <a:pt x="46634" y="4257"/>
                    <a:pt x="46467" y="3957"/>
                  </a:cubicBezTo>
                  <a:cubicBezTo>
                    <a:pt x="46067" y="3289"/>
                    <a:pt x="45266" y="2889"/>
                    <a:pt x="44599" y="2622"/>
                  </a:cubicBezTo>
                  <a:cubicBezTo>
                    <a:pt x="43331" y="2089"/>
                    <a:pt x="41997" y="1755"/>
                    <a:pt x="40663" y="1488"/>
                  </a:cubicBezTo>
                  <a:cubicBezTo>
                    <a:pt x="39195" y="1188"/>
                    <a:pt x="37694" y="954"/>
                    <a:pt x="36226" y="754"/>
                  </a:cubicBezTo>
                  <a:cubicBezTo>
                    <a:pt x="33024" y="321"/>
                    <a:pt x="29788" y="121"/>
                    <a:pt x="26553" y="54"/>
                  </a:cubicBezTo>
                  <a:cubicBezTo>
                    <a:pt x="25321" y="19"/>
                    <a:pt x="24089" y="1"/>
                    <a:pt x="2285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1"/>
            <p:cNvSpPr/>
            <p:nvPr/>
          </p:nvSpPr>
          <p:spPr>
            <a:xfrm rot="-1799831" flipH="1">
              <a:off x="7134421" y="3653286"/>
              <a:ext cx="147168" cy="455182"/>
            </a:xfrm>
            <a:custGeom>
              <a:avLst/>
              <a:gdLst/>
              <a:ahLst/>
              <a:cxnLst/>
              <a:rect l="l" t="t" r="r" b="b"/>
              <a:pathLst>
                <a:path w="5573" h="17237" extrusionOk="0">
                  <a:moveTo>
                    <a:pt x="5259" y="1"/>
                  </a:moveTo>
                  <a:cubicBezTo>
                    <a:pt x="5213" y="1"/>
                    <a:pt x="5170" y="18"/>
                    <a:pt x="5138" y="58"/>
                  </a:cubicBezTo>
                  <a:cubicBezTo>
                    <a:pt x="3837" y="2226"/>
                    <a:pt x="2569" y="4461"/>
                    <a:pt x="1602" y="6763"/>
                  </a:cubicBezTo>
                  <a:cubicBezTo>
                    <a:pt x="1135" y="7863"/>
                    <a:pt x="734" y="8964"/>
                    <a:pt x="501" y="10098"/>
                  </a:cubicBezTo>
                  <a:cubicBezTo>
                    <a:pt x="301" y="10999"/>
                    <a:pt x="234" y="11933"/>
                    <a:pt x="167" y="12867"/>
                  </a:cubicBezTo>
                  <a:cubicBezTo>
                    <a:pt x="67" y="14235"/>
                    <a:pt x="34" y="15636"/>
                    <a:pt x="1" y="17003"/>
                  </a:cubicBezTo>
                  <a:cubicBezTo>
                    <a:pt x="1" y="17144"/>
                    <a:pt x="146" y="17236"/>
                    <a:pt x="262" y="17236"/>
                  </a:cubicBezTo>
                  <a:cubicBezTo>
                    <a:pt x="338" y="17236"/>
                    <a:pt x="401" y="17196"/>
                    <a:pt x="401" y="17103"/>
                  </a:cubicBezTo>
                  <a:cubicBezTo>
                    <a:pt x="434" y="14969"/>
                    <a:pt x="468" y="12834"/>
                    <a:pt x="801" y="10766"/>
                  </a:cubicBezTo>
                  <a:cubicBezTo>
                    <a:pt x="968" y="9598"/>
                    <a:pt x="1368" y="8464"/>
                    <a:pt x="1802" y="7363"/>
                  </a:cubicBezTo>
                  <a:cubicBezTo>
                    <a:pt x="2269" y="6229"/>
                    <a:pt x="2769" y="5162"/>
                    <a:pt x="3336" y="4094"/>
                  </a:cubicBezTo>
                  <a:cubicBezTo>
                    <a:pt x="4003" y="2793"/>
                    <a:pt x="4737" y="1559"/>
                    <a:pt x="5471" y="325"/>
                  </a:cubicBezTo>
                  <a:cubicBezTo>
                    <a:pt x="5573" y="172"/>
                    <a:pt x="5404" y="1"/>
                    <a:pt x="525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1"/>
            <p:cNvSpPr/>
            <p:nvPr/>
          </p:nvSpPr>
          <p:spPr>
            <a:xfrm rot="-1799831" flipH="1">
              <a:off x="7476260" y="4024650"/>
              <a:ext cx="435799" cy="156859"/>
            </a:xfrm>
            <a:custGeom>
              <a:avLst/>
              <a:gdLst/>
              <a:ahLst/>
              <a:cxnLst/>
              <a:rect l="l" t="t" r="r" b="b"/>
              <a:pathLst>
                <a:path w="16503" h="5940" extrusionOk="0">
                  <a:moveTo>
                    <a:pt x="16241" y="1"/>
                  </a:moveTo>
                  <a:cubicBezTo>
                    <a:pt x="16165" y="1"/>
                    <a:pt x="16102" y="41"/>
                    <a:pt x="16102" y="134"/>
                  </a:cubicBezTo>
                  <a:lnTo>
                    <a:pt x="16102" y="3660"/>
                  </a:lnTo>
                  <a:lnTo>
                    <a:pt x="16102" y="3660"/>
                  </a:lnTo>
                  <a:cubicBezTo>
                    <a:pt x="12020" y="4251"/>
                    <a:pt x="7907" y="4776"/>
                    <a:pt x="3793" y="5204"/>
                  </a:cubicBezTo>
                  <a:cubicBezTo>
                    <a:pt x="2626" y="5337"/>
                    <a:pt x="1425" y="5438"/>
                    <a:pt x="257" y="5571"/>
                  </a:cubicBezTo>
                  <a:cubicBezTo>
                    <a:pt x="1" y="5571"/>
                    <a:pt x="83" y="5940"/>
                    <a:pt x="297" y="5940"/>
                  </a:cubicBezTo>
                  <a:cubicBezTo>
                    <a:pt x="305" y="5940"/>
                    <a:pt x="315" y="5939"/>
                    <a:pt x="324" y="5938"/>
                  </a:cubicBezTo>
                  <a:cubicBezTo>
                    <a:pt x="4494" y="5538"/>
                    <a:pt x="8663" y="5071"/>
                    <a:pt x="12799" y="4504"/>
                  </a:cubicBezTo>
                  <a:cubicBezTo>
                    <a:pt x="13967" y="4337"/>
                    <a:pt x="15134" y="4170"/>
                    <a:pt x="16335" y="4003"/>
                  </a:cubicBezTo>
                  <a:cubicBezTo>
                    <a:pt x="16402" y="4003"/>
                    <a:pt x="16502" y="3936"/>
                    <a:pt x="16502" y="3870"/>
                  </a:cubicBezTo>
                  <a:lnTo>
                    <a:pt x="16502" y="234"/>
                  </a:lnTo>
                  <a:cubicBezTo>
                    <a:pt x="16502" y="93"/>
                    <a:pt x="16357" y="1"/>
                    <a:pt x="162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1"/>
            <p:cNvSpPr/>
            <p:nvPr/>
          </p:nvSpPr>
          <p:spPr>
            <a:xfrm rot="-1799831" flipH="1">
              <a:off x="7572077" y="3893994"/>
              <a:ext cx="915936" cy="677795"/>
            </a:xfrm>
            <a:custGeom>
              <a:avLst/>
              <a:gdLst/>
              <a:ahLst/>
              <a:cxnLst/>
              <a:rect l="l" t="t" r="r" b="b"/>
              <a:pathLst>
                <a:path w="34685" h="25667" extrusionOk="0">
                  <a:moveTo>
                    <a:pt x="34084" y="7186"/>
                  </a:moveTo>
                  <a:cubicBezTo>
                    <a:pt x="34089" y="7191"/>
                    <a:pt x="34093" y="7196"/>
                    <a:pt x="34096" y="7202"/>
                  </a:cubicBezTo>
                  <a:lnTo>
                    <a:pt x="34096" y="7202"/>
                  </a:lnTo>
                  <a:cubicBezTo>
                    <a:pt x="34092" y="7197"/>
                    <a:pt x="34088" y="7191"/>
                    <a:pt x="34084" y="7186"/>
                  </a:cubicBezTo>
                  <a:close/>
                  <a:moveTo>
                    <a:pt x="629" y="1"/>
                  </a:moveTo>
                  <a:cubicBezTo>
                    <a:pt x="555" y="1"/>
                    <a:pt x="494" y="44"/>
                    <a:pt x="494" y="148"/>
                  </a:cubicBezTo>
                  <a:lnTo>
                    <a:pt x="494" y="5919"/>
                  </a:lnTo>
                  <a:cubicBezTo>
                    <a:pt x="494" y="5952"/>
                    <a:pt x="494" y="6019"/>
                    <a:pt x="494" y="6052"/>
                  </a:cubicBezTo>
                  <a:cubicBezTo>
                    <a:pt x="460" y="6152"/>
                    <a:pt x="327" y="6319"/>
                    <a:pt x="260" y="6452"/>
                  </a:cubicBezTo>
                  <a:cubicBezTo>
                    <a:pt x="35" y="7000"/>
                    <a:pt x="183" y="7548"/>
                    <a:pt x="494" y="8036"/>
                  </a:cubicBezTo>
                  <a:lnTo>
                    <a:pt x="494" y="8036"/>
                  </a:lnTo>
                  <a:lnTo>
                    <a:pt x="494" y="9855"/>
                  </a:lnTo>
                  <a:cubicBezTo>
                    <a:pt x="494" y="9955"/>
                    <a:pt x="527" y="10088"/>
                    <a:pt x="494" y="10222"/>
                  </a:cubicBezTo>
                  <a:cubicBezTo>
                    <a:pt x="460" y="10355"/>
                    <a:pt x="327" y="10489"/>
                    <a:pt x="260" y="10655"/>
                  </a:cubicBezTo>
                  <a:cubicBezTo>
                    <a:pt x="1" y="11207"/>
                    <a:pt x="120" y="11821"/>
                    <a:pt x="494" y="12283"/>
                  </a:cubicBezTo>
                  <a:lnTo>
                    <a:pt x="494" y="12283"/>
                  </a:lnTo>
                  <a:lnTo>
                    <a:pt x="494" y="13891"/>
                  </a:lnTo>
                  <a:cubicBezTo>
                    <a:pt x="494" y="13991"/>
                    <a:pt x="527" y="14125"/>
                    <a:pt x="494" y="14225"/>
                  </a:cubicBezTo>
                  <a:cubicBezTo>
                    <a:pt x="460" y="14325"/>
                    <a:pt x="327" y="14492"/>
                    <a:pt x="260" y="14625"/>
                  </a:cubicBezTo>
                  <a:cubicBezTo>
                    <a:pt x="36" y="15171"/>
                    <a:pt x="212" y="15747"/>
                    <a:pt x="493" y="16236"/>
                  </a:cubicBezTo>
                  <a:lnTo>
                    <a:pt x="493" y="16236"/>
                  </a:lnTo>
                  <a:cubicBezTo>
                    <a:pt x="490" y="16644"/>
                    <a:pt x="468" y="17050"/>
                    <a:pt x="594" y="17427"/>
                  </a:cubicBezTo>
                  <a:cubicBezTo>
                    <a:pt x="761" y="17961"/>
                    <a:pt x="1161" y="18394"/>
                    <a:pt x="1628" y="18661"/>
                  </a:cubicBezTo>
                  <a:cubicBezTo>
                    <a:pt x="1928" y="18795"/>
                    <a:pt x="2228" y="18928"/>
                    <a:pt x="2562" y="18995"/>
                  </a:cubicBezTo>
                  <a:cubicBezTo>
                    <a:pt x="2662" y="19028"/>
                    <a:pt x="2762" y="19062"/>
                    <a:pt x="2829" y="19062"/>
                  </a:cubicBezTo>
                  <a:cubicBezTo>
                    <a:pt x="2851" y="19062"/>
                    <a:pt x="2903" y="19076"/>
                    <a:pt x="2915" y="19076"/>
                  </a:cubicBezTo>
                  <a:cubicBezTo>
                    <a:pt x="2921" y="19076"/>
                    <a:pt x="2918" y="19073"/>
                    <a:pt x="2895" y="19062"/>
                  </a:cubicBezTo>
                  <a:cubicBezTo>
                    <a:pt x="2929" y="19062"/>
                    <a:pt x="2929" y="19095"/>
                    <a:pt x="2929" y="19095"/>
                  </a:cubicBezTo>
                  <a:cubicBezTo>
                    <a:pt x="3129" y="19195"/>
                    <a:pt x="3296" y="19362"/>
                    <a:pt x="3496" y="19495"/>
                  </a:cubicBezTo>
                  <a:cubicBezTo>
                    <a:pt x="4864" y="20496"/>
                    <a:pt x="6265" y="21530"/>
                    <a:pt x="7666" y="22531"/>
                  </a:cubicBezTo>
                  <a:cubicBezTo>
                    <a:pt x="7732" y="22597"/>
                    <a:pt x="7832" y="22664"/>
                    <a:pt x="7932" y="22731"/>
                  </a:cubicBezTo>
                  <a:cubicBezTo>
                    <a:pt x="8032" y="22831"/>
                    <a:pt x="8166" y="22831"/>
                    <a:pt x="8333" y="22864"/>
                  </a:cubicBezTo>
                  <a:cubicBezTo>
                    <a:pt x="9368" y="22990"/>
                    <a:pt x="10373" y="23086"/>
                    <a:pt x="11405" y="23180"/>
                  </a:cubicBezTo>
                  <a:lnTo>
                    <a:pt x="11405" y="23180"/>
                  </a:lnTo>
                  <a:cubicBezTo>
                    <a:pt x="11562" y="23875"/>
                    <a:pt x="11922" y="24503"/>
                    <a:pt x="12536" y="24932"/>
                  </a:cubicBezTo>
                  <a:cubicBezTo>
                    <a:pt x="13203" y="25399"/>
                    <a:pt x="14037" y="25533"/>
                    <a:pt x="14837" y="25600"/>
                  </a:cubicBezTo>
                  <a:cubicBezTo>
                    <a:pt x="15371" y="25666"/>
                    <a:pt x="15905" y="25666"/>
                    <a:pt x="16438" y="25666"/>
                  </a:cubicBezTo>
                  <a:cubicBezTo>
                    <a:pt x="16705" y="25650"/>
                    <a:pt x="16981" y="25650"/>
                    <a:pt x="17256" y="25650"/>
                  </a:cubicBezTo>
                  <a:cubicBezTo>
                    <a:pt x="17531" y="25650"/>
                    <a:pt x="17806" y="25650"/>
                    <a:pt x="18073" y="25633"/>
                  </a:cubicBezTo>
                  <a:cubicBezTo>
                    <a:pt x="18907" y="25600"/>
                    <a:pt x="19808" y="25499"/>
                    <a:pt x="20575" y="25099"/>
                  </a:cubicBezTo>
                  <a:cubicBezTo>
                    <a:pt x="21338" y="24686"/>
                    <a:pt x="21768" y="23999"/>
                    <a:pt x="21951" y="23184"/>
                  </a:cubicBezTo>
                  <a:lnTo>
                    <a:pt x="21951" y="23184"/>
                  </a:lnTo>
                  <a:cubicBezTo>
                    <a:pt x="22571" y="23122"/>
                    <a:pt x="23191" y="23060"/>
                    <a:pt x="23810" y="22998"/>
                  </a:cubicBezTo>
                  <a:cubicBezTo>
                    <a:pt x="24144" y="22964"/>
                    <a:pt x="24478" y="22931"/>
                    <a:pt x="24844" y="22898"/>
                  </a:cubicBezTo>
                  <a:cubicBezTo>
                    <a:pt x="25045" y="22864"/>
                    <a:pt x="25345" y="22898"/>
                    <a:pt x="25545" y="22798"/>
                  </a:cubicBezTo>
                  <a:cubicBezTo>
                    <a:pt x="25645" y="22731"/>
                    <a:pt x="25745" y="22631"/>
                    <a:pt x="25845" y="22564"/>
                  </a:cubicBezTo>
                  <a:cubicBezTo>
                    <a:pt x="26045" y="22397"/>
                    <a:pt x="26245" y="22230"/>
                    <a:pt x="26479" y="22097"/>
                  </a:cubicBezTo>
                  <a:cubicBezTo>
                    <a:pt x="27280" y="21497"/>
                    <a:pt x="28047" y="20896"/>
                    <a:pt x="28847" y="20296"/>
                  </a:cubicBezTo>
                  <a:lnTo>
                    <a:pt x="30115" y="19362"/>
                  </a:lnTo>
                  <a:cubicBezTo>
                    <a:pt x="30282" y="19228"/>
                    <a:pt x="30482" y="19062"/>
                    <a:pt x="30682" y="18928"/>
                  </a:cubicBezTo>
                  <a:cubicBezTo>
                    <a:pt x="30782" y="18861"/>
                    <a:pt x="30849" y="18861"/>
                    <a:pt x="30982" y="18828"/>
                  </a:cubicBezTo>
                  <a:cubicBezTo>
                    <a:pt x="31249" y="18728"/>
                    <a:pt x="31549" y="18661"/>
                    <a:pt x="31816" y="18561"/>
                  </a:cubicBezTo>
                  <a:cubicBezTo>
                    <a:pt x="32617" y="18294"/>
                    <a:pt x="33384" y="17827"/>
                    <a:pt x="33818" y="17060"/>
                  </a:cubicBezTo>
                  <a:cubicBezTo>
                    <a:pt x="34084" y="16560"/>
                    <a:pt x="34118" y="16059"/>
                    <a:pt x="34118" y="15526"/>
                  </a:cubicBezTo>
                  <a:lnTo>
                    <a:pt x="34118" y="13457"/>
                  </a:lnTo>
                  <a:cubicBezTo>
                    <a:pt x="34118" y="13391"/>
                    <a:pt x="34118" y="13291"/>
                    <a:pt x="34118" y="13224"/>
                  </a:cubicBezTo>
                  <a:cubicBezTo>
                    <a:pt x="34151" y="13157"/>
                    <a:pt x="34184" y="13124"/>
                    <a:pt x="34218" y="13057"/>
                  </a:cubicBezTo>
                  <a:cubicBezTo>
                    <a:pt x="34318" y="12924"/>
                    <a:pt x="34385" y="12790"/>
                    <a:pt x="34418" y="12657"/>
                  </a:cubicBezTo>
                  <a:cubicBezTo>
                    <a:pt x="34607" y="12154"/>
                    <a:pt x="34499" y="11651"/>
                    <a:pt x="34151" y="11232"/>
                  </a:cubicBezTo>
                  <a:lnTo>
                    <a:pt x="34151" y="11232"/>
                  </a:lnTo>
                  <a:lnTo>
                    <a:pt x="34151" y="9588"/>
                  </a:lnTo>
                  <a:cubicBezTo>
                    <a:pt x="34151" y="9488"/>
                    <a:pt x="34118" y="9355"/>
                    <a:pt x="34151" y="9254"/>
                  </a:cubicBezTo>
                  <a:cubicBezTo>
                    <a:pt x="34184" y="9121"/>
                    <a:pt x="34318" y="8988"/>
                    <a:pt x="34385" y="8821"/>
                  </a:cubicBezTo>
                  <a:cubicBezTo>
                    <a:pt x="34635" y="8289"/>
                    <a:pt x="34474" y="7728"/>
                    <a:pt x="34151" y="7275"/>
                  </a:cubicBezTo>
                  <a:lnTo>
                    <a:pt x="34151" y="7275"/>
                  </a:lnTo>
                  <a:lnTo>
                    <a:pt x="34151" y="5418"/>
                  </a:lnTo>
                  <a:cubicBezTo>
                    <a:pt x="34151" y="5318"/>
                    <a:pt x="34118" y="5185"/>
                    <a:pt x="34151" y="5051"/>
                  </a:cubicBezTo>
                  <a:cubicBezTo>
                    <a:pt x="34151" y="4951"/>
                    <a:pt x="34285" y="4851"/>
                    <a:pt x="34351" y="4718"/>
                  </a:cubicBezTo>
                  <a:cubicBezTo>
                    <a:pt x="34685" y="4117"/>
                    <a:pt x="34451" y="3484"/>
                    <a:pt x="34084" y="2950"/>
                  </a:cubicBezTo>
                  <a:cubicBezTo>
                    <a:pt x="34045" y="2891"/>
                    <a:pt x="33989" y="2867"/>
                    <a:pt x="33933" y="2867"/>
                  </a:cubicBezTo>
                  <a:cubicBezTo>
                    <a:pt x="33798" y="2867"/>
                    <a:pt x="33666" y="3009"/>
                    <a:pt x="33784" y="3150"/>
                  </a:cubicBezTo>
                  <a:cubicBezTo>
                    <a:pt x="34018" y="3517"/>
                    <a:pt x="34218" y="3917"/>
                    <a:pt x="34084" y="4318"/>
                  </a:cubicBezTo>
                  <a:cubicBezTo>
                    <a:pt x="34018" y="4551"/>
                    <a:pt x="33784" y="4718"/>
                    <a:pt x="33751" y="4951"/>
                  </a:cubicBezTo>
                  <a:cubicBezTo>
                    <a:pt x="33717" y="5285"/>
                    <a:pt x="33751" y="5685"/>
                    <a:pt x="33751" y="6019"/>
                  </a:cubicBezTo>
                  <a:cubicBezTo>
                    <a:pt x="33751" y="6419"/>
                    <a:pt x="33751" y="6786"/>
                    <a:pt x="33751" y="7186"/>
                  </a:cubicBezTo>
                  <a:cubicBezTo>
                    <a:pt x="33751" y="7386"/>
                    <a:pt x="33884" y="7520"/>
                    <a:pt x="33984" y="7687"/>
                  </a:cubicBezTo>
                  <a:cubicBezTo>
                    <a:pt x="34218" y="8120"/>
                    <a:pt x="34118" y="8554"/>
                    <a:pt x="33851" y="8921"/>
                  </a:cubicBezTo>
                  <a:cubicBezTo>
                    <a:pt x="33751" y="9088"/>
                    <a:pt x="33751" y="9121"/>
                    <a:pt x="33751" y="9288"/>
                  </a:cubicBezTo>
                  <a:lnTo>
                    <a:pt x="33751" y="9888"/>
                  </a:lnTo>
                  <a:lnTo>
                    <a:pt x="33751" y="11122"/>
                  </a:lnTo>
                  <a:cubicBezTo>
                    <a:pt x="33751" y="11289"/>
                    <a:pt x="33818" y="11356"/>
                    <a:pt x="33918" y="11523"/>
                  </a:cubicBezTo>
                  <a:cubicBezTo>
                    <a:pt x="34184" y="11856"/>
                    <a:pt x="34184" y="12223"/>
                    <a:pt x="34018" y="12624"/>
                  </a:cubicBezTo>
                  <a:cubicBezTo>
                    <a:pt x="33918" y="12790"/>
                    <a:pt x="33751" y="12957"/>
                    <a:pt x="33751" y="13191"/>
                  </a:cubicBezTo>
                  <a:cubicBezTo>
                    <a:pt x="33751" y="13324"/>
                    <a:pt x="33751" y="13457"/>
                    <a:pt x="33751" y="13591"/>
                  </a:cubicBezTo>
                  <a:cubicBezTo>
                    <a:pt x="33751" y="14358"/>
                    <a:pt x="33784" y="15125"/>
                    <a:pt x="33751" y="15893"/>
                  </a:cubicBezTo>
                  <a:cubicBezTo>
                    <a:pt x="33684" y="17127"/>
                    <a:pt x="32617" y="17894"/>
                    <a:pt x="31549" y="18261"/>
                  </a:cubicBezTo>
                  <a:cubicBezTo>
                    <a:pt x="31382" y="18294"/>
                    <a:pt x="31182" y="18361"/>
                    <a:pt x="31016" y="18394"/>
                  </a:cubicBezTo>
                  <a:cubicBezTo>
                    <a:pt x="30849" y="18461"/>
                    <a:pt x="30649" y="18494"/>
                    <a:pt x="30515" y="18561"/>
                  </a:cubicBezTo>
                  <a:cubicBezTo>
                    <a:pt x="30415" y="18628"/>
                    <a:pt x="30348" y="18695"/>
                    <a:pt x="30282" y="18728"/>
                  </a:cubicBezTo>
                  <a:cubicBezTo>
                    <a:pt x="29915" y="18995"/>
                    <a:pt x="29581" y="19262"/>
                    <a:pt x="29214" y="19529"/>
                  </a:cubicBezTo>
                  <a:cubicBezTo>
                    <a:pt x="28847" y="19795"/>
                    <a:pt x="28480" y="20096"/>
                    <a:pt x="28113" y="20362"/>
                  </a:cubicBezTo>
                  <a:cubicBezTo>
                    <a:pt x="27380" y="20896"/>
                    <a:pt x="26679" y="21430"/>
                    <a:pt x="25945" y="21964"/>
                  </a:cubicBezTo>
                  <a:cubicBezTo>
                    <a:pt x="25745" y="22130"/>
                    <a:pt x="25545" y="22331"/>
                    <a:pt x="25311" y="22431"/>
                  </a:cubicBezTo>
                  <a:cubicBezTo>
                    <a:pt x="25145" y="22531"/>
                    <a:pt x="24778" y="22531"/>
                    <a:pt x="24578" y="22531"/>
                  </a:cubicBezTo>
                  <a:cubicBezTo>
                    <a:pt x="24077" y="22597"/>
                    <a:pt x="23610" y="22664"/>
                    <a:pt x="23143" y="22697"/>
                  </a:cubicBezTo>
                  <a:cubicBezTo>
                    <a:pt x="22676" y="22764"/>
                    <a:pt x="22209" y="22764"/>
                    <a:pt x="21742" y="22831"/>
                  </a:cubicBezTo>
                  <a:cubicBezTo>
                    <a:pt x="21642" y="22864"/>
                    <a:pt x="21609" y="22898"/>
                    <a:pt x="21575" y="22998"/>
                  </a:cubicBezTo>
                  <a:cubicBezTo>
                    <a:pt x="21442" y="23698"/>
                    <a:pt x="21108" y="24299"/>
                    <a:pt x="20508" y="24666"/>
                  </a:cubicBezTo>
                  <a:cubicBezTo>
                    <a:pt x="19841" y="25099"/>
                    <a:pt x="19040" y="25199"/>
                    <a:pt x="18273" y="25233"/>
                  </a:cubicBezTo>
                  <a:cubicBezTo>
                    <a:pt x="17726" y="25272"/>
                    <a:pt x="17167" y="25288"/>
                    <a:pt x="16604" y="25288"/>
                  </a:cubicBezTo>
                  <a:cubicBezTo>
                    <a:pt x="16206" y="25288"/>
                    <a:pt x="15805" y="25280"/>
                    <a:pt x="15404" y="25266"/>
                  </a:cubicBezTo>
                  <a:cubicBezTo>
                    <a:pt x="14637" y="25233"/>
                    <a:pt x="13803" y="25166"/>
                    <a:pt x="13103" y="24832"/>
                  </a:cubicBezTo>
                  <a:cubicBezTo>
                    <a:pt x="12336" y="24499"/>
                    <a:pt x="11902" y="23798"/>
                    <a:pt x="11768" y="22998"/>
                  </a:cubicBezTo>
                  <a:cubicBezTo>
                    <a:pt x="11768" y="22898"/>
                    <a:pt x="11668" y="22831"/>
                    <a:pt x="11535" y="22831"/>
                  </a:cubicBezTo>
                  <a:cubicBezTo>
                    <a:pt x="10968" y="22764"/>
                    <a:pt x="10401" y="22731"/>
                    <a:pt x="9867" y="22664"/>
                  </a:cubicBezTo>
                  <a:cubicBezTo>
                    <a:pt x="9567" y="22631"/>
                    <a:pt x="9300" y="22597"/>
                    <a:pt x="9033" y="22564"/>
                  </a:cubicBezTo>
                  <a:cubicBezTo>
                    <a:pt x="8766" y="22531"/>
                    <a:pt x="8466" y="22531"/>
                    <a:pt x="8199" y="22464"/>
                  </a:cubicBezTo>
                  <a:cubicBezTo>
                    <a:pt x="8199" y="22464"/>
                    <a:pt x="8199" y="22479"/>
                    <a:pt x="8189" y="22479"/>
                  </a:cubicBezTo>
                  <a:cubicBezTo>
                    <a:pt x="8184" y="22479"/>
                    <a:pt x="8177" y="22475"/>
                    <a:pt x="8166" y="22464"/>
                  </a:cubicBezTo>
                  <a:cubicBezTo>
                    <a:pt x="8166" y="22464"/>
                    <a:pt x="8133" y="22431"/>
                    <a:pt x="8099" y="22397"/>
                  </a:cubicBezTo>
                  <a:cubicBezTo>
                    <a:pt x="7999" y="22331"/>
                    <a:pt x="7899" y="22264"/>
                    <a:pt x="7799" y="22197"/>
                  </a:cubicBezTo>
                  <a:lnTo>
                    <a:pt x="5464" y="20496"/>
                  </a:lnTo>
                  <a:cubicBezTo>
                    <a:pt x="4763" y="19962"/>
                    <a:pt x="4030" y="19462"/>
                    <a:pt x="3329" y="18928"/>
                  </a:cubicBezTo>
                  <a:cubicBezTo>
                    <a:pt x="3262" y="18895"/>
                    <a:pt x="3196" y="18828"/>
                    <a:pt x="3129" y="18795"/>
                  </a:cubicBezTo>
                  <a:cubicBezTo>
                    <a:pt x="2929" y="18661"/>
                    <a:pt x="2629" y="18661"/>
                    <a:pt x="2395" y="18561"/>
                  </a:cubicBezTo>
                  <a:cubicBezTo>
                    <a:pt x="1761" y="18394"/>
                    <a:pt x="1128" y="17994"/>
                    <a:pt x="961" y="17327"/>
                  </a:cubicBezTo>
                  <a:cubicBezTo>
                    <a:pt x="894" y="17060"/>
                    <a:pt x="894" y="16827"/>
                    <a:pt x="894" y="16560"/>
                  </a:cubicBezTo>
                  <a:cubicBezTo>
                    <a:pt x="894" y="16460"/>
                    <a:pt x="894" y="16360"/>
                    <a:pt x="894" y="16260"/>
                  </a:cubicBezTo>
                  <a:cubicBezTo>
                    <a:pt x="861" y="16059"/>
                    <a:pt x="727" y="15893"/>
                    <a:pt x="661" y="15726"/>
                  </a:cubicBezTo>
                  <a:cubicBezTo>
                    <a:pt x="560" y="15526"/>
                    <a:pt x="527" y="15292"/>
                    <a:pt x="560" y="15059"/>
                  </a:cubicBezTo>
                  <a:cubicBezTo>
                    <a:pt x="594" y="14959"/>
                    <a:pt x="627" y="14858"/>
                    <a:pt x="661" y="14758"/>
                  </a:cubicBezTo>
                  <a:cubicBezTo>
                    <a:pt x="694" y="14658"/>
                    <a:pt x="827" y="14525"/>
                    <a:pt x="861" y="14425"/>
                  </a:cubicBezTo>
                  <a:cubicBezTo>
                    <a:pt x="894" y="14325"/>
                    <a:pt x="894" y="14158"/>
                    <a:pt x="894" y="14058"/>
                  </a:cubicBezTo>
                  <a:lnTo>
                    <a:pt x="894" y="12557"/>
                  </a:lnTo>
                  <a:cubicBezTo>
                    <a:pt x="894" y="12457"/>
                    <a:pt x="927" y="12290"/>
                    <a:pt x="894" y="12190"/>
                  </a:cubicBezTo>
                  <a:cubicBezTo>
                    <a:pt x="827" y="12023"/>
                    <a:pt x="627" y="11890"/>
                    <a:pt x="560" y="11723"/>
                  </a:cubicBezTo>
                  <a:cubicBezTo>
                    <a:pt x="494" y="11489"/>
                    <a:pt x="494" y="11256"/>
                    <a:pt x="560" y="11022"/>
                  </a:cubicBezTo>
                  <a:cubicBezTo>
                    <a:pt x="627" y="10789"/>
                    <a:pt x="894" y="10555"/>
                    <a:pt x="894" y="10322"/>
                  </a:cubicBezTo>
                  <a:cubicBezTo>
                    <a:pt x="894" y="10122"/>
                    <a:pt x="894" y="9955"/>
                    <a:pt x="894" y="9755"/>
                  </a:cubicBezTo>
                  <a:lnTo>
                    <a:pt x="894" y="8287"/>
                  </a:lnTo>
                  <a:cubicBezTo>
                    <a:pt x="894" y="8154"/>
                    <a:pt x="894" y="8020"/>
                    <a:pt x="827" y="7920"/>
                  </a:cubicBezTo>
                  <a:cubicBezTo>
                    <a:pt x="727" y="7653"/>
                    <a:pt x="594" y="7487"/>
                    <a:pt x="560" y="7220"/>
                  </a:cubicBezTo>
                  <a:cubicBezTo>
                    <a:pt x="527" y="6953"/>
                    <a:pt x="594" y="6686"/>
                    <a:pt x="727" y="6452"/>
                  </a:cubicBezTo>
                  <a:cubicBezTo>
                    <a:pt x="794" y="6319"/>
                    <a:pt x="894" y="6252"/>
                    <a:pt x="894" y="6086"/>
                  </a:cubicBezTo>
                  <a:cubicBezTo>
                    <a:pt x="894" y="5952"/>
                    <a:pt x="894" y="5852"/>
                    <a:pt x="894" y="5752"/>
                  </a:cubicBezTo>
                  <a:lnTo>
                    <a:pt x="894" y="381"/>
                  </a:lnTo>
                  <a:lnTo>
                    <a:pt x="894" y="248"/>
                  </a:lnTo>
                  <a:cubicBezTo>
                    <a:pt x="894" y="106"/>
                    <a:pt x="745" y="1"/>
                    <a:pt x="62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1"/>
            <p:cNvSpPr/>
            <p:nvPr/>
          </p:nvSpPr>
          <p:spPr>
            <a:xfrm rot="-1799831" flipH="1">
              <a:off x="7550294" y="4191710"/>
              <a:ext cx="513014" cy="67946"/>
            </a:xfrm>
            <a:custGeom>
              <a:avLst/>
              <a:gdLst/>
              <a:ahLst/>
              <a:cxnLst/>
              <a:rect l="l" t="t" r="r" b="b"/>
              <a:pathLst>
                <a:path w="19427" h="2573" extrusionOk="0">
                  <a:moveTo>
                    <a:pt x="19131" y="0"/>
                  </a:moveTo>
                  <a:cubicBezTo>
                    <a:pt x="19122" y="0"/>
                    <a:pt x="19113" y="1"/>
                    <a:pt x="19104" y="2"/>
                  </a:cubicBezTo>
                  <a:cubicBezTo>
                    <a:pt x="14200" y="736"/>
                    <a:pt x="9330" y="1337"/>
                    <a:pt x="4393" y="1804"/>
                  </a:cubicBezTo>
                  <a:cubicBezTo>
                    <a:pt x="3025" y="1970"/>
                    <a:pt x="1624" y="2070"/>
                    <a:pt x="223" y="2204"/>
                  </a:cubicBezTo>
                  <a:cubicBezTo>
                    <a:pt x="0" y="2236"/>
                    <a:pt x="82" y="2573"/>
                    <a:pt x="294" y="2573"/>
                  </a:cubicBezTo>
                  <a:cubicBezTo>
                    <a:pt x="304" y="2573"/>
                    <a:pt x="313" y="2572"/>
                    <a:pt x="324" y="2571"/>
                  </a:cubicBezTo>
                  <a:cubicBezTo>
                    <a:pt x="5227" y="2170"/>
                    <a:pt x="10131" y="1637"/>
                    <a:pt x="15034" y="970"/>
                  </a:cubicBezTo>
                  <a:cubicBezTo>
                    <a:pt x="16402" y="803"/>
                    <a:pt x="17769" y="603"/>
                    <a:pt x="19170" y="403"/>
                  </a:cubicBezTo>
                  <a:cubicBezTo>
                    <a:pt x="19427" y="371"/>
                    <a:pt x="19345" y="0"/>
                    <a:pt x="19131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1"/>
            <p:cNvSpPr/>
            <p:nvPr/>
          </p:nvSpPr>
          <p:spPr>
            <a:xfrm rot="-1799831" flipH="1">
              <a:off x="8038442" y="4451669"/>
              <a:ext cx="285119" cy="15184"/>
            </a:xfrm>
            <a:custGeom>
              <a:avLst/>
              <a:gdLst/>
              <a:ahLst/>
              <a:cxnLst/>
              <a:rect l="l" t="t" r="r" b="b"/>
              <a:pathLst>
                <a:path w="10797" h="575" extrusionOk="0">
                  <a:moveTo>
                    <a:pt x="223" y="1"/>
                  </a:moveTo>
                  <a:cubicBezTo>
                    <a:pt x="1" y="1"/>
                    <a:pt x="131" y="338"/>
                    <a:pt x="323" y="370"/>
                  </a:cubicBezTo>
                  <a:cubicBezTo>
                    <a:pt x="2081" y="508"/>
                    <a:pt x="3839" y="574"/>
                    <a:pt x="5597" y="574"/>
                  </a:cubicBezTo>
                  <a:cubicBezTo>
                    <a:pt x="7241" y="574"/>
                    <a:pt x="8886" y="516"/>
                    <a:pt x="10530" y="403"/>
                  </a:cubicBezTo>
                  <a:cubicBezTo>
                    <a:pt x="10797" y="370"/>
                    <a:pt x="10697" y="3"/>
                    <a:pt x="10463" y="3"/>
                  </a:cubicBezTo>
                  <a:cubicBezTo>
                    <a:pt x="8762" y="120"/>
                    <a:pt x="7061" y="178"/>
                    <a:pt x="5360" y="178"/>
                  </a:cubicBezTo>
                  <a:cubicBezTo>
                    <a:pt x="3658" y="178"/>
                    <a:pt x="1957" y="120"/>
                    <a:pt x="256" y="3"/>
                  </a:cubicBezTo>
                  <a:cubicBezTo>
                    <a:pt x="244" y="1"/>
                    <a:pt x="234" y="1"/>
                    <a:pt x="22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1"/>
            <p:cNvSpPr/>
            <p:nvPr/>
          </p:nvSpPr>
          <p:spPr>
            <a:xfrm rot="-1799831" flipH="1">
              <a:off x="7776941" y="4430469"/>
              <a:ext cx="438202" cy="45922"/>
            </a:xfrm>
            <a:custGeom>
              <a:avLst/>
              <a:gdLst/>
              <a:ahLst/>
              <a:cxnLst/>
              <a:rect l="l" t="t" r="r" b="b"/>
              <a:pathLst>
                <a:path w="16594" h="1739" extrusionOk="0">
                  <a:moveTo>
                    <a:pt x="16269" y="0"/>
                  </a:moveTo>
                  <a:cubicBezTo>
                    <a:pt x="16251" y="0"/>
                    <a:pt x="16232" y="3"/>
                    <a:pt x="16213" y="8"/>
                  </a:cubicBezTo>
                  <a:cubicBezTo>
                    <a:pt x="12243" y="942"/>
                    <a:pt x="8140" y="1276"/>
                    <a:pt x="4071" y="1342"/>
                  </a:cubicBezTo>
                  <a:cubicBezTo>
                    <a:pt x="3699" y="1352"/>
                    <a:pt x="3328" y="1356"/>
                    <a:pt x="2957" y="1356"/>
                  </a:cubicBezTo>
                  <a:cubicBezTo>
                    <a:pt x="2060" y="1356"/>
                    <a:pt x="1164" y="1333"/>
                    <a:pt x="268" y="1309"/>
                  </a:cubicBezTo>
                  <a:cubicBezTo>
                    <a:pt x="1" y="1309"/>
                    <a:pt x="134" y="1709"/>
                    <a:pt x="335" y="1709"/>
                  </a:cubicBezTo>
                  <a:cubicBezTo>
                    <a:pt x="1149" y="1728"/>
                    <a:pt x="1967" y="1739"/>
                    <a:pt x="2785" y="1739"/>
                  </a:cubicBezTo>
                  <a:cubicBezTo>
                    <a:pt x="6255" y="1739"/>
                    <a:pt x="9743" y="1549"/>
                    <a:pt x="13144" y="1009"/>
                  </a:cubicBezTo>
                  <a:cubicBezTo>
                    <a:pt x="14244" y="809"/>
                    <a:pt x="15312" y="609"/>
                    <a:pt x="16379" y="375"/>
                  </a:cubicBezTo>
                  <a:cubicBezTo>
                    <a:pt x="16594" y="314"/>
                    <a:pt x="16471" y="0"/>
                    <a:pt x="1626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1"/>
            <p:cNvSpPr/>
            <p:nvPr/>
          </p:nvSpPr>
          <p:spPr>
            <a:xfrm rot="-1799831" flipH="1">
              <a:off x="7576044" y="4231700"/>
              <a:ext cx="524501" cy="70613"/>
            </a:xfrm>
            <a:custGeom>
              <a:avLst/>
              <a:gdLst/>
              <a:ahLst/>
              <a:cxnLst/>
              <a:rect l="l" t="t" r="r" b="b"/>
              <a:pathLst>
                <a:path w="19862" h="2674" extrusionOk="0">
                  <a:moveTo>
                    <a:pt x="19597" y="0"/>
                  </a:moveTo>
                  <a:cubicBezTo>
                    <a:pt x="19589" y="0"/>
                    <a:pt x="19580" y="1"/>
                    <a:pt x="19572" y="3"/>
                  </a:cubicBezTo>
                  <a:cubicBezTo>
                    <a:pt x="14568" y="770"/>
                    <a:pt x="9531" y="1404"/>
                    <a:pt x="4494" y="1904"/>
                  </a:cubicBezTo>
                  <a:cubicBezTo>
                    <a:pt x="3093" y="2037"/>
                    <a:pt x="1659" y="2171"/>
                    <a:pt x="224" y="2304"/>
                  </a:cubicBezTo>
                  <a:cubicBezTo>
                    <a:pt x="0" y="2304"/>
                    <a:pt x="84" y="2673"/>
                    <a:pt x="297" y="2673"/>
                  </a:cubicBezTo>
                  <a:cubicBezTo>
                    <a:pt x="306" y="2673"/>
                    <a:pt x="315" y="2673"/>
                    <a:pt x="325" y="2671"/>
                  </a:cubicBezTo>
                  <a:cubicBezTo>
                    <a:pt x="5328" y="2271"/>
                    <a:pt x="10365" y="1704"/>
                    <a:pt x="15369" y="1003"/>
                  </a:cubicBezTo>
                  <a:cubicBezTo>
                    <a:pt x="16803" y="803"/>
                    <a:pt x="18204" y="603"/>
                    <a:pt x="19638" y="370"/>
                  </a:cubicBezTo>
                  <a:cubicBezTo>
                    <a:pt x="19862" y="338"/>
                    <a:pt x="19780" y="0"/>
                    <a:pt x="1959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1"/>
            <p:cNvSpPr/>
            <p:nvPr/>
          </p:nvSpPr>
          <p:spPr>
            <a:xfrm rot="-1799831" flipH="1">
              <a:off x="7627422" y="4316066"/>
              <a:ext cx="549429" cy="73201"/>
            </a:xfrm>
            <a:custGeom>
              <a:avLst/>
              <a:gdLst/>
              <a:ahLst/>
              <a:cxnLst/>
              <a:rect l="l" t="t" r="r" b="b"/>
              <a:pathLst>
                <a:path w="20806" h="2772" extrusionOk="0">
                  <a:moveTo>
                    <a:pt x="20541" y="1"/>
                  </a:moveTo>
                  <a:cubicBezTo>
                    <a:pt x="20533" y="1"/>
                    <a:pt x="20524" y="2"/>
                    <a:pt x="20516" y="3"/>
                  </a:cubicBezTo>
                  <a:cubicBezTo>
                    <a:pt x="15279" y="837"/>
                    <a:pt x="10008" y="1504"/>
                    <a:pt x="4738" y="2005"/>
                  </a:cubicBezTo>
                  <a:cubicBezTo>
                    <a:pt x="3237" y="2138"/>
                    <a:pt x="1769" y="2238"/>
                    <a:pt x="268" y="2371"/>
                  </a:cubicBezTo>
                  <a:cubicBezTo>
                    <a:pt x="1" y="2405"/>
                    <a:pt x="101" y="2772"/>
                    <a:pt x="335" y="2772"/>
                  </a:cubicBezTo>
                  <a:cubicBezTo>
                    <a:pt x="5605" y="2338"/>
                    <a:pt x="10875" y="1771"/>
                    <a:pt x="16112" y="1037"/>
                  </a:cubicBezTo>
                  <a:cubicBezTo>
                    <a:pt x="17580" y="837"/>
                    <a:pt x="19081" y="637"/>
                    <a:pt x="20582" y="403"/>
                  </a:cubicBezTo>
                  <a:cubicBezTo>
                    <a:pt x="20806" y="340"/>
                    <a:pt x="20724" y="1"/>
                    <a:pt x="205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1"/>
            <p:cNvSpPr/>
            <p:nvPr/>
          </p:nvSpPr>
          <p:spPr>
            <a:xfrm rot="-1799831" flipH="1">
              <a:off x="7519572" y="4131912"/>
              <a:ext cx="535909" cy="71484"/>
            </a:xfrm>
            <a:custGeom>
              <a:avLst/>
              <a:gdLst/>
              <a:ahLst/>
              <a:cxnLst/>
              <a:rect l="l" t="t" r="r" b="b"/>
              <a:pathLst>
                <a:path w="20294" h="2707" extrusionOk="0">
                  <a:moveTo>
                    <a:pt x="20029" y="0"/>
                  </a:moveTo>
                  <a:cubicBezTo>
                    <a:pt x="20021" y="0"/>
                    <a:pt x="20012" y="1"/>
                    <a:pt x="20004" y="2"/>
                  </a:cubicBezTo>
                  <a:cubicBezTo>
                    <a:pt x="14867" y="803"/>
                    <a:pt x="9696" y="1470"/>
                    <a:pt x="4559" y="1937"/>
                  </a:cubicBezTo>
                  <a:cubicBezTo>
                    <a:pt x="3125" y="2104"/>
                    <a:pt x="1691" y="2204"/>
                    <a:pt x="256" y="2337"/>
                  </a:cubicBezTo>
                  <a:cubicBezTo>
                    <a:pt x="1" y="2369"/>
                    <a:pt x="81" y="2706"/>
                    <a:pt x="293" y="2706"/>
                  </a:cubicBezTo>
                  <a:cubicBezTo>
                    <a:pt x="303" y="2706"/>
                    <a:pt x="313" y="2706"/>
                    <a:pt x="323" y="2704"/>
                  </a:cubicBezTo>
                  <a:cubicBezTo>
                    <a:pt x="5460" y="2304"/>
                    <a:pt x="10597" y="1737"/>
                    <a:pt x="15701" y="1036"/>
                  </a:cubicBezTo>
                  <a:cubicBezTo>
                    <a:pt x="17168" y="836"/>
                    <a:pt x="18603" y="603"/>
                    <a:pt x="20070" y="403"/>
                  </a:cubicBezTo>
                  <a:cubicBezTo>
                    <a:pt x="20294" y="339"/>
                    <a:pt x="20212" y="0"/>
                    <a:pt x="20029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1"/>
            <p:cNvSpPr/>
            <p:nvPr/>
          </p:nvSpPr>
          <p:spPr>
            <a:xfrm rot="-1799831" flipH="1">
              <a:off x="8067624" y="4155629"/>
              <a:ext cx="31742" cy="11646"/>
            </a:xfrm>
            <a:custGeom>
              <a:avLst/>
              <a:gdLst/>
              <a:ahLst/>
              <a:cxnLst/>
              <a:rect l="l" t="t" r="r" b="b"/>
              <a:pathLst>
                <a:path w="1202" h="441" extrusionOk="0">
                  <a:moveTo>
                    <a:pt x="986" y="1"/>
                  </a:moveTo>
                  <a:cubicBezTo>
                    <a:pt x="970" y="1"/>
                    <a:pt x="952" y="3"/>
                    <a:pt x="934" y="7"/>
                  </a:cubicBezTo>
                  <a:cubicBezTo>
                    <a:pt x="701" y="7"/>
                    <a:pt x="434" y="41"/>
                    <a:pt x="201" y="74"/>
                  </a:cubicBezTo>
                  <a:cubicBezTo>
                    <a:pt x="101" y="74"/>
                    <a:pt x="0" y="141"/>
                    <a:pt x="34" y="241"/>
                  </a:cubicBezTo>
                  <a:cubicBezTo>
                    <a:pt x="67" y="341"/>
                    <a:pt x="134" y="441"/>
                    <a:pt x="267" y="441"/>
                  </a:cubicBezTo>
                  <a:cubicBezTo>
                    <a:pt x="501" y="408"/>
                    <a:pt x="768" y="408"/>
                    <a:pt x="1035" y="374"/>
                  </a:cubicBezTo>
                  <a:cubicBezTo>
                    <a:pt x="1135" y="374"/>
                    <a:pt x="1201" y="274"/>
                    <a:pt x="1168" y="174"/>
                  </a:cubicBezTo>
                  <a:cubicBezTo>
                    <a:pt x="1168" y="87"/>
                    <a:pt x="1093" y="1"/>
                    <a:pt x="98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1"/>
            <p:cNvSpPr/>
            <p:nvPr/>
          </p:nvSpPr>
          <p:spPr>
            <a:xfrm rot="-1799831" flipH="1">
              <a:off x="7601312" y="4273733"/>
              <a:ext cx="550274" cy="70560"/>
            </a:xfrm>
            <a:custGeom>
              <a:avLst/>
              <a:gdLst/>
              <a:ahLst/>
              <a:cxnLst/>
              <a:rect l="l" t="t" r="r" b="b"/>
              <a:pathLst>
                <a:path w="20838" h="2672" extrusionOk="0">
                  <a:moveTo>
                    <a:pt x="20541" y="1"/>
                  </a:moveTo>
                  <a:cubicBezTo>
                    <a:pt x="20533" y="1"/>
                    <a:pt x="20524" y="2"/>
                    <a:pt x="20516" y="3"/>
                  </a:cubicBezTo>
                  <a:cubicBezTo>
                    <a:pt x="15279" y="770"/>
                    <a:pt x="10008" y="1404"/>
                    <a:pt x="4738" y="1904"/>
                  </a:cubicBezTo>
                  <a:cubicBezTo>
                    <a:pt x="3270" y="2038"/>
                    <a:pt x="1769" y="2205"/>
                    <a:pt x="268" y="2271"/>
                  </a:cubicBezTo>
                  <a:cubicBezTo>
                    <a:pt x="1" y="2305"/>
                    <a:pt x="101" y="2672"/>
                    <a:pt x="335" y="2672"/>
                  </a:cubicBezTo>
                  <a:cubicBezTo>
                    <a:pt x="2970" y="2505"/>
                    <a:pt x="5605" y="2238"/>
                    <a:pt x="8207" y="1938"/>
                  </a:cubicBezTo>
                  <a:cubicBezTo>
                    <a:pt x="10842" y="1671"/>
                    <a:pt x="13477" y="1371"/>
                    <a:pt x="16079" y="1004"/>
                  </a:cubicBezTo>
                  <a:cubicBezTo>
                    <a:pt x="17580" y="804"/>
                    <a:pt x="19081" y="604"/>
                    <a:pt x="20582" y="370"/>
                  </a:cubicBezTo>
                  <a:cubicBezTo>
                    <a:pt x="20838" y="338"/>
                    <a:pt x="20727" y="1"/>
                    <a:pt x="2054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1"/>
            <p:cNvSpPr/>
            <p:nvPr/>
          </p:nvSpPr>
          <p:spPr>
            <a:xfrm rot="-1799831" flipH="1">
              <a:off x="8151436" y="4252788"/>
              <a:ext cx="321535" cy="40614"/>
            </a:xfrm>
            <a:custGeom>
              <a:avLst/>
              <a:gdLst/>
              <a:ahLst/>
              <a:cxnLst/>
              <a:rect l="l" t="t" r="r" b="b"/>
              <a:pathLst>
                <a:path w="12176" h="1538" extrusionOk="0">
                  <a:moveTo>
                    <a:pt x="234" y="1"/>
                  </a:moveTo>
                  <a:cubicBezTo>
                    <a:pt x="0" y="1"/>
                    <a:pt x="10" y="338"/>
                    <a:pt x="234" y="370"/>
                  </a:cubicBezTo>
                  <a:cubicBezTo>
                    <a:pt x="3136" y="970"/>
                    <a:pt x="6104" y="1237"/>
                    <a:pt x="9040" y="1404"/>
                  </a:cubicBezTo>
                  <a:cubicBezTo>
                    <a:pt x="9974" y="1471"/>
                    <a:pt x="10941" y="1504"/>
                    <a:pt x="11909" y="1537"/>
                  </a:cubicBezTo>
                  <a:cubicBezTo>
                    <a:pt x="12175" y="1537"/>
                    <a:pt x="12075" y="1170"/>
                    <a:pt x="11842" y="1137"/>
                  </a:cubicBezTo>
                  <a:cubicBezTo>
                    <a:pt x="9674" y="1070"/>
                    <a:pt x="7505" y="937"/>
                    <a:pt x="5337" y="737"/>
                  </a:cubicBezTo>
                  <a:cubicBezTo>
                    <a:pt x="3636" y="570"/>
                    <a:pt x="1935" y="370"/>
                    <a:pt x="267" y="3"/>
                  </a:cubicBezTo>
                  <a:cubicBezTo>
                    <a:pt x="255" y="1"/>
                    <a:pt x="244" y="1"/>
                    <a:pt x="23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1"/>
            <p:cNvSpPr/>
            <p:nvPr/>
          </p:nvSpPr>
          <p:spPr>
            <a:xfrm rot="-1799831" flipH="1">
              <a:off x="8001624" y="3968758"/>
              <a:ext cx="372369" cy="29127"/>
            </a:xfrm>
            <a:custGeom>
              <a:avLst/>
              <a:gdLst/>
              <a:ahLst/>
              <a:cxnLst/>
              <a:rect l="l" t="t" r="r" b="b"/>
              <a:pathLst>
                <a:path w="14101" h="1103" extrusionOk="0">
                  <a:moveTo>
                    <a:pt x="13805" y="0"/>
                  </a:moveTo>
                  <a:cubicBezTo>
                    <a:pt x="13796" y="0"/>
                    <a:pt x="13787" y="1"/>
                    <a:pt x="13777" y="2"/>
                  </a:cubicBezTo>
                  <a:cubicBezTo>
                    <a:pt x="10275" y="269"/>
                    <a:pt x="6772" y="503"/>
                    <a:pt x="3270" y="636"/>
                  </a:cubicBezTo>
                  <a:cubicBezTo>
                    <a:pt x="2269" y="669"/>
                    <a:pt x="1268" y="703"/>
                    <a:pt x="268" y="736"/>
                  </a:cubicBezTo>
                  <a:cubicBezTo>
                    <a:pt x="1" y="736"/>
                    <a:pt x="101" y="1103"/>
                    <a:pt x="334" y="1103"/>
                  </a:cubicBezTo>
                  <a:cubicBezTo>
                    <a:pt x="3837" y="1003"/>
                    <a:pt x="7373" y="836"/>
                    <a:pt x="10875" y="603"/>
                  </a:cubicBezTo>
                  <a:cubicBezTo>
                    <a:pt x="11876" y="536"/>
                    <a:pt x="12843" y="469"/>
                    <a:pt x="13844" y="369"/>
                  </a:cubicBezTo>
                  <a:cubicBezTo>
                    <a:pt x="14100" y="369"/>
                    <a:pt x="14018" y="0"/>
                    <a:pt x="1380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1"/>
            <p:cNvSpPr/>
            <p:nvPr/>
          </p:nvSpPr>
          <p:spPr>
            <a:xfrm rot="-1799831" flipH="1">
              <a:off x="7882289" y="3940813"/>
              <a:ext cx="471000" cy="39717"/>
            </a:xfrm>
            <a:custGeom>
              <a:avLst/>
              <a:gdLst/>
              <a:ahLst/>
              <a:cxnLst/>
              <a:rect l="l" t="t" r="r" b="b"/>
              <a:pathLst>
                <a:path w="17836" h="1504" extrusionOk="0">
                  <a:moveTo>
                    <a:pt x="17543" y="1"/>
                  </a:moveTo>
                  <a:cubicBezTo>
                    <a:pt x="17533" y="1"/>
                    <a:pt x="17523" y="2"/>
                    <a:pt x="17513" y="3"/>
                  </a:cubicBezTo>
                  <a:cubicBezTo>
                    <a:pt x="13043" y="403"/>
                    <a:pt x="8573" y="737"/>
                    <a:pt x="4070" y="937"/>
                  </a:cubicBezTo>
                  <a:cubicBezTo>
                    <a:pt x="2803" y="1004"/>
                    <a:pt x="1535" y="1070"/>
                    <a:pt x="268" y="1104"/>
                  </a:cubicBezTo>
                  <a:cubicBezTo>
                    <a:pt x="1" y="1137"/>
                    <a:pt x="101" y="1504"/>
                    <a:pt x="334" y="1504"/>
                  </a:cubicBezTo>
                  <a:cubicBezTo>
                    <a:pt x="4837" y="1337"/>
                    <a:pt x="9341" y="1070"/>
                    <a:pt x="13844" y="703"/>
                  </a:cubicBezTo>
                  <a:cubicBezTo>
                    <a:pt x="15078" y="603"/>
                    <a:pt x="16312" y="503"/>
                    <a:pt x="17580" y="370"/>
                  </a:cubicBezTo>
                  <a:cubicBezTo>
                    <a:pt x="17835" y="338"/>
                    <a:pt x="17755" y="1"/>
                    <a:pt x="1754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1"/>
            <p:cNvSpPr/>
            <p:nvPr/>
          </p:nvSpPr>
          <p:spPr>
            <a:xfrm rot="-1799831" flipH="1">
              <a:off x="8010214" y="4024657"/>
              <a:ext cx="395000" cy="32719"/>
            </a:xfrm>
            <a:custGeom>
              <a:avLst/>
              <a:gdLst/>
              <a:ahLst/>
              <a:cxnLst/>
              <a:rect l="l" t="t" r="r" b="b"/>
              <a:pathLst>
                <a:path w="14958" h="1239" extrusionOk="0">
                  <a:moveTo>
                    <a:pt x="14661" y="1"/>
                  </a:moveTo>
                  <a:cubicBezTo>
                    <a:pt x="14652" y="1"/>
                    <a:pt x="14643" y="2"/>
                    <a:pt x="14633" y="3"/>
                  </a:cubicBezTo>
                  <a:cubicBezTo>
                    <a:pt x="10931" y="303"/>
                    <a:pt x="7195" y="537"/>
                    <a:pt x="3459" y="737"/>
                  </a:cubicBezTo>
                  <a:cubicBezTo>
                    <a:pt x="2391" y="770"/>
                    <a:pt x="1324" y="837"/>
                    <a:pt x="257" y="870"/>
                  </a:cubicBezTo>
                  <a:cubicBezTo>
                    <a:pt x="0" y="870"/>
                    <a:pt x="82" y="1239"/>
                    <a:pt x="296" y="1239"/>
                  </a:cubicBezTo>
                  <a:cubicBezTo>
                    <a:pt x="305" y="1239"/>
                    <a:pt x="314" y="1238"/>
                    <a:pt x="323" y="1237"/>
                  </a:cubicBezTo>
                  <a:cubicBezTo>
                    <a:pt x="4093" y="1104"/>
                    <a:pt x="7829" y="903"/>
                    <a:pt x="11598" y="637"/>
                  </a:cubicBezTo>
                  <a:cubicBezTo>
                    <a:pt x="12632" y="570"/>
                    <a:pt x="13666" y="470"/>
                    <a:pt x="14734" y="370"/>
                  </a:cubicBezTo>
                  <a:cubicBezTo>
                    <a:pt x="14958" y="370"/>
                    <a:pt x="14874" y="1"/>
                    <a:pt x="146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1"/>
            <p:cNvSpPr/>
            <p:nvPr/>
          </p:nvSpPr>
          <p:spPr>
            <a:xfrm rot="-1799831" flipH="1">
              <a:off x="8065528" y="4063551"/>
              <a:ext cx="363839" cy="29101"/>
            </a:xfrm>
            <a:custGeom>
              <a:avLst/>
              <a:gdLst/>
              <a:ahLst/>
              <a:cxnLst/>
              <a:rect l="l" t="t" r="r" b="b"/>
              <a:pathLst>
                <a:path w="13778" h="1102" extrusionOk="0">
                  <a:moveTo>
                    <a:pt x="13444" y="1"/>
                  </a:moveTo>
                  <a:cubicBezTo>
                    <a:pt x="9040" y="368"/>
                    <a:pt x="4671" y="601"/>
                    <a:pt x="268" y="701"/>
                  </a:cubicBezTo>
                  <a:cubicBezTo>
                    <a:pt x="1" y="734"/>
                    <a:pt x="101" y="1101"/>
                    <a:pt x="334" y="1101"/>
                  </a:cubicBezTo>
                  <a:cubicBezTo>
                    <a:pt x="4737" y="968"/>
                    <a:pt x="9107" y="734"/>
                    <a:pt x="13510" y="401"/>
                  </a:cubicBezTo>
                  <a:cubicBezTo>
                    <a:pt x="13777" y="368"/>
                    <a:pt x="13644" y="1"/>
                    <a:pt x="13444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1"/>
            <p:cNvSpPr/>
            <p:nvPr/>
          </p:nvSpPr>
          <p:spPr>
            <a:xfrm rot="-1799831" flipH="1">
              <a:off x="8096945" y="4108872"/>
              <a:ext cx="359429" cy="30844"/>
            </a:xfrm>
            <a:custGeom>
              <a:avLst/>
              <a:gdLst/>
              <a:ahLst/>
              <a:cxnLst/>
              <a:rect l="l" t="t" r="r" b="b"/>
              <a:pathLst>
                <a:path w="13611" h="1168" extrusionOk="0">
                  <a:moveTo>
                    <a:pt x="13277" y="0"/>
                  </a:moveTo>
                  <a:cubicBezTo>
                    <a:pt x="8940" y="367"/>
                    <a:pt x="4604" y="601"/>
                    <a:pt x="268" y="768"/>
                  </a:cubicBezTo>
                  <a:cubicBezTo>
                    <a:pt x="1" y="801"/>
                    <a:pt x="101" y="1168"/>
                    <a:pt x="334" y="1168"/>
                  </a:cubicBezTo>
                  <a:cubicBezTo>
                    <a:pt x="4671" y="1001"/>
                    <a:pt x="9007" y="734"/>
                    <a:pt x="13344" y="401"/>
                  </a:cubicBezTo>
                  <a:cubicBezTo>
                    <a:pt x="13610" y="367"/>
                    <a:pt x="13510" y="0"/>
                    <a:pt x="132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1"/>
            <p:cNvSpPr/>
            <p:nvPr/>
          </p:nvSpPr>
          <p:spPr>
            <a:xfrm rot="-1799831" flipH="1">
              <a:off x="8122268" y="4154057"/>
              <a:ext cx="359429" cy="28203"/>
            </a:xfrm>
            <a:custGeom>
              <a:avLst/>
              <a:gdLst/>
              <a:ahLst/>
              <a:cxnLst/>
              <a:rect l="l" t="t" r="r" b="b"/>
              <a:pathLst>
                <a:path w="13611" h="1068" extrusionOk="0">
                  <a:moveTo>
                    <a:pt x="13277" y="0"/>
                  </a:moveTo>
                  <a:cubicBezTo>
                    <a:pt x="8940" y="334"/>
                    <a:pt x="4604" y="568"/>
                    <a:pt x="268" y="701"/>
                  </a:cubicBezTo>
                  <a:cubicBezTo>
                    <a:pt x="1" y="701"/>
                    <a:pt x="101" y="1068"/>
                    <a:pt x="334" y="1068"/>
                  </a:cubicBezTo>
                  <a:cubicBezTo>
                    <a:pt x="4671" y="968"/>
                    <a:pt x="9007" y="734"/>
                    <a:pt x="13344" y="401"/>
                  </a:cubicBezTo>
                  <a:cubicBezTo>
                    <a:pt x="13610" y="367"/>
                    <a:pt x="13510" y="0"/>
                    <a:pt x="13277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1"/>
            <p:cNvSpPr/>
            <p:nvPr/>
          </p:nvSpPr>
          <p:spPr>
            <a:xfrm rot="-1799831" flipH="1">
              <a:off x="7778559" y="2576665"/>
              <a:ext cx="429884" cy="436934"/>
            </a:xfrm>
            <a:custGeom>
              <a:avLst/>
              <a:gdLst/>
              <a:ahLst/>
              <a:cxnLst/>
              <a:rect l="l" t="t" r="r" b="b"/>
              <a:pathLst>
                <a:path w="16279" h="16546" extrusionOk="0">
                  <a:moveTo>
                    <a:pt x="0" y="1"/>
                  </a:moveTo>
                  <a:cubicBezTo>
                    <a:pt x="24" y="43"/>
                    <a:pt x="51" y="84"/>
                    <a:pt x="83" y="125"/>
                  </a:cubicBezTo>
                  <a:lnTo>
                    <a:pt x="83" y="125"/>
                  </a:lnTo>
                  <a:cubicBezTo>
                    <a:pt x="56" y="84"/>
                    <a:pt x="28" y="42"/>
                    <a:pt x="0" y="1"/>
                  </a:cubicBezTo>
                  <a:close/>
                  <a:moveTo>
                    <a:pt x="83" y="125"/>
                  </a:moveTo>
                  <a:cubicBezTo>
                    <a:pt x="3518" y="5279"/>
                    <a:pt x="6560" y="9908"/>
                    <a:pt x="9207" y="14011"/>
                  </a:cubicBezTo>
                  <a:lnTo>
                    <a:pt x="9240" y="13978"/>
                  </a:lnTo>
                  <a:cubicBezTo>
                    <a:pt x="9774" y="14978"/>
                    <a:pt x="12109" y="15812"/>
                    <a:pt x="16279" y="16546"/>
                  </a:cubicBezTo>
                  <a:cubicBezTo>
                    <a:pt x="15745" y="14945"/>
                    <a:pt x="15278" y="13210"/>
                    <a:pt x="14911" y="11409"/>
                  </a:cubicBezTo>
                  <a:cubicBezTo>
                    <a:pt x="14311" y="8607"/>
                    <a:pt x="13810" y="5838"/>
                    <a:pt x="13343" y="3103"/>
                  </a:cubicBezTo>
                  <a:cubicBezTo>
                    <a:pt x="12176" y="2970"/>
                    <a:pt x="11042" y="2836"/>
                    <a:pt x="9974" y="2703"/>
                  </a:cubicBezTo>
                  <a:cubicBezTo>
                    <a:pt x="4172" y="1998"/>
                    <a:pt x="865" y="1138"/>
                    <a:pt x="83" y="1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1"/>
            <p:cNvSpPr/>
            <p:nvPr/>
          </p:nvSpPr>
          <p:spPr>
            <a:xfrm rot="-1799831" flipH="1">
              <a:off x="6379082" y="2824076"/>
              <a:ext cx="1809319" cy="231697"/>
            </a:xfrm>
            <a:custGeom>
              <a:avLst/>
              <a:gdLst/>
              <a:ahLst/>
              <a:cxnLst/>
              <a:rect l="l" t="t" r="r" b="b"/>
              <a:pathLst>
                <a:path w="68516" h="8774" extrusionOk="0">
                  <a:moveTo>
                    <a:pt x="34291" y="0"/>
                  </a:moveTo>
                  <a:cubicBezTo>
                    <a:pt x="25952" y="0"/>
                    <a:pt x="18680" y="367"/>
                    <a:pt x="12443" y="1035"/>
                  </a:cubicBezTo>
                  <a:cubicBezTo>
                    <a:pt x="11642" y="1135"/>
                    <a:pt x="10875" y="1201"/>
                    <a:pt x="10108" y="1301"/>
                  </a:cubicBezTo>
                  <a:cubicBezTo>
                    <a:pt x="3403" y="2169"/>
                    <a:pt x="34" y="3203"/>
                    <a:pt x="0" y="4437"/>
                  </a:cubicBezTo>
                  <a:cubicBezTo>
                    <a:pt x="0" y="4570"/>
                    <a:pt x="34" y="4670"/>
                    <a:pt x="100" y="4804"/>
                  </a:cubicBezTo>
                  <a:cubicBezTo>
                    <a:pt x="734" y="5871"/>
                    <a:pt x="4037" y="6772"/>
                    <a:pt x="10074" y="7506"/>
                  </a:cubicBezTo>
                  <a:cubicBezTo>
                    <a:pt x="11142" y="7639"/>
                    <a:pt x="12276" y="7773"/>
                    <a:pt x="13443" y="7906"/>
                  </a:cubicBezTo>
                  <a:cubicBezTo>
                    <a:pt x="19448" y="8473"/>
                    <a:pt x="26419" y="8773"/>
                    <a:pt x="34325" y="8773"/>
                  </a:cubicBezTo>
                  <a:cubicBezTo>
                    <a:pt x="43732" y="8773"/>
                    <a:pt x="51804" y="8340"/>
                    <a:pt x="58509" y="7506"/>
                  </a:cubicBezTo>
                  <a:cubicBezTo>
                    <a:pt x="64513" y="6739"/>
                    <a:pt x="67815" y="5805"/>
                    <a:pt x="68416" y="4771"/>
                  </a:cubicBezTo>
                  <a:cubicBezTo>
                    <a:pt x="68483" y="4637"/>
                    <a:pt x="68516" y="4537"/>
                    <a:pt x="68516" y="4404"/>
                  </a:cubicBezTo>
                  <a:cubicBezTo>
                    <a:pt x="68516" y="3203"/>
                    <a:pt x="65180" y="2169"/>
                    <a:pt x="58509" y="1301"/>
                  </a:cubicBezTo>
                  <a:cubicBezTo>
                    <a:pt x="51804" y="434"/>
                    <a:pt x="43732" y="0"/>
                    <a:pt x="3429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1"/>
            <p:cNvSpPr/>
            <p:nvPr/>
          </p:nvSpPr>
          <p:spPr>
            <a:xfrm rot="-1799831" flipH="1">
              <a:off x="6525550" y="3001687"/>
              <a:ext cx="1456967" cy="478315"/>
            </a:xfrm>
            <a:custGeom>
              <a:avLst/>
              <a:gdLst/>
              <a:ahLst/>
              <a:cxnLst/>
              <a:rect l="l" t="t" r="r" b="b"/>
              <a:pathLst>
                <a:path w="55173" h="18113" extrusionOk="0">
                  <a:moveTo>
                    <a:pt x="55039" y="0"/>
                  </a:moveTo>
                  <a:lnTo>
                    <a:pt x="55006" y="100"/>
                  </a:lnTo>
                  <a:cubicBezTo>
                    <a:pt x="54406" y="1101"/>
                    <a:pt x="51103" y="2035"/>
                    <a:pt x="45132" y="2769"/>
                  </a:cubicBezTo>
                  <a:cubicBezTo>
                    <a:pt x="38494" y="3636"/>
                    <a:pt x="30355" y="4036"/>
                    <a:pt x="20948" y="4036"/>
                  </a:cubicBezTo>
                  <a:cubicBezTo>
                    <a:pt x="13110" y="4036"/>
                    <a:pt x="6105" y="3769"/>
                    <a:pt x="100" y="3169"/>
                  </a:cubicBezTo>
                  <a:lnTo>
                    <a:pt x="0" y="3169"/>
                  </a:lnTo>
                  <a:lnTo>
                    <a:pt x="34" y="3269"/>
                  </a:lnTo>
                  <a:cubicBezTo>
                    <a:pt x="467" y="6004"/>
                    <a:pt x="1001" y="8806"/>
                    <a:pt x="1568" y="11575"/>
                  </a:cubicBezTo>
                  <a:cubicBezTo>
                    <a:pt x="1968" y="13376"/>
                    <a:pt x="2435" y="15111"/>
                    <a:pt x="2969" y="16745"/>
                  </a:cubicBezTo>
                  <a:lnTo>
                    <a:pt x="2969" y="16779"/>
                  </a:lnTo>
                  <a:cubicBezTo>
                    <a:pt x="2969" y="16779"/>
                    <a:pt x="3169" y="16812"/>
                    <a:pt x="3236" y="16845"/>
                  </a:cubicBezTo>
                  <a:cubicBezTo>
                    <a:pt x="8206" y="17679"/>
                    <a:pt x="14177" y="18113"/>
                    <a:pt x="20948" y="18113"/>
                  </a:cubicBezTo>
                  <a:cubicBezTo>
                    <a:pt x="27787" y="18113"/>
                    <a:pt x="33724" y="17679"/>
                    <a:pt x="38628" y="16845"/>
                  </a:cubicBezTo>
                  <a:cubicBezTo>
                    <a:pt x="43064" y="16112"/>
                    <a:pt x="45466" y="15211"/>
                    <a:pt x="45933" y="14110"/>
                  </a:cubicBezTo>
                  <a:lnTo>
                    <a:pt x="45966" y="14110"/>
                  </a:lnTo>
                  <a:lnTo>
                    <a:pt x="46000" y="14077"/>
                  </a:lnTo>
                  <a:cubicBezTo>
                    <a:pt x="48602" y="10007"/>
                    <a:pt x="51704" y="5337"/>
                    <a:pt x="55140" y="200"/>
                  </a:cubicBezTo>
                  <a:lnTo>
                    <a:pt x="55173" y="100"/>
                  </a:lnTo>
                  <a:lnTo>
                    <a:pt x="550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1"/>
            <p:cNvSpPr/>
            <p:nvPr/>
          </p:nvSpPr>
          <p:spPr>
            <a:xfrm rot="-1799831" flipH="1">
              <a:off x="6463944" y="2790812"/>
              <a:ext cx="1834644" cy="609215"/>
            </a:xfrm>
            <a:custGeom>
              <a:avLst/>
              <a:gdLst/>
              <a:ahLst/>
              <a:cxnLst/>
              <a:rect l="l" t="t" r="r" b="b"/>
              <a:pathLst>
                <a:path w="69475" h="23070" extrusionOk="0">
                  <a:moveTo>
                    <a:pt x="35231" y="391"/>
                  </a:moveTo>
                  <a:cubicBezTo>
                    <a:pt x="37452" y="391"/>
                    <a:pt x="39674" y="418"/>
                    <a:pt x="41897" y="469"/>
                  </a:cubicBezTo>
                  <a:cubicBezTo>
                    <a:pt x="47001" y="603"/>
                    <a:pt x="52071" y="870"/>
                    <a:pt x="57141" y="1437"/>
                  </a:cubicBezTo>
                  <a:cubicBezTo>
                    <a:pt x="59576" y="1704"/>
                    <a:pt x="62011" y="2004"/>
                    <a:pt x="64380" y="2504"/>
                  </a:cubicBezTo>
                  <a:cubicBezTo>
                    <a:pt x="65280" y="2704"/>
                    <a:pt x="66181" y="2904"/>
                    <a:pt x="67015" y="3205"/>
                  </a:cubicBezTo>
                  <a:cubicBezTo>
                    <a:pt x="67549" y="3371"/>
                    <a:pt x="68116" y="3572"/>
                    <a:pt x="68583" y="3905"/>
                  </a:cubicBezTo>
                  <a:cubicBezTo>
                    <a:pt x="68883" y="4139"/>
                    <a:pt x="69183" y="4472"/>
                    <a:pt x="68950" y="4872"/>
                  </a:cubicBezTo>
                  <a:cubicBezTo>
                    <a:pt x="68750" y="5239"/>
                    <a:pt x="68316" y="5440"/>
                    <a:pt x="67949" y="5606"/>
                  </a:cubicBezTo>
                  <a:cubicBezTo>
                    <a:pt x="66348" y="6374"/>
                    <a:pt x="64480" y="6674"/>
                    <a:pt x="62712" y="6974"/>
                  </a:cubicBezTo>
                  <a:cubicBezTo>
                    <a:pt x="57875" y="7808"/>
                    <a:pt x="52972" y="8208"/>
                    <a:pt x="48068" y="8442"/>
                  </a:cubicBezTo>
                  <a:cubicBezTo>
                    <a:pt x="43702" y="8673"/>
                    <a:pt x="39317" y="8766"/>
                    <a:pt x="34942" y="8766"/>
                  </a:cubicBezTo>
                  <a:cubicBezTo>
                    <a:pt x="33634" y="8766"/>
                    <a:pt x="32328" y="8757"/>
                    <a:pt x="31023" y="8742"/>
                  </a:cubicBezTo>
                  <a:cubicBezTo>
                    <a:pt x="25719" y="8675"/>
                    <a:pt x="20415" y="8475"/>
                    <a:pt x="15145" y="7975"/>
                  </a:cubicBezTo>
                  <a:cubicBezTo>
                    <a:pt x="12409" y="7741"/>
                    <a:pt x="9707" y="7441"/>
                    <a:pt x="7005" y="6974"/>
                  </a:cubicBezTo>
                  <a:cubicBezTo>
                    <a:pt x="5304" y="6674"/>
                    <a:pt x="3470" y="6374"/>
                    <a:pt x="1935" y="5606"/>
                  </a:cubicBezTo>
                  <a:cubicBezTo>
                    <a:pt x="1598" y="5453"/>
                    <a:pt x="1261" y="5272"/>
                    <a:pt x="1053" y="4984"/>
                  </a:cubicBezTo>
                  <a:lnTo>
                    <a:pt x="1053" y="4984"/>
                  </a:lnTo>
                  <a:cubicBezTo>
                    <a:pt x="1050" y="4968"/>
                    <a:pt x="1044" y="4953"/>
                    <a:pt x="1035" y="4939"/>
                  </a:cubicBezTo>
                  <a:cubicBezTo>
                    <a:pt x="0" y="3171"/>
                    <a:pt x="8507" y="2037"/>
                    <a:pt x="9207" y="1937"/>
                  </a:cubicBezTo>
                  <a:cubicBezTo>
                    <a:pt x="14311" y="1203"/>
                    <a:pt x="19448" y="803"/>
                    <a:pt x="24618" y="603"/>
                  </a:cubicBezTo>
                  <a:cubicBezTo>
                    <a:pt x="28146" y="459"/>
                    <a:pt x="31686" y="391"/>
                    <a:pt x="35231" y="391"/>
                  </a:cubicBezTo>
                  <a:close/>
                  <a:moveTo>
                    <a:pt x="1637" y="5890"/>
                  </a:moveTo>
                  <a:lnTo>
                    <a:pt x="1637" y="5890"/>
                  </a:lnTo>
                  <a:cubicBezTo>
                    <a:pt x="1670" y="5907"/>
                    <a:pt x="1703" y="5924"/>
                    <a:pt x="1735" y="5940"/>
                  </a:cubicBezTo>
                  <a:cubicBezTo>
                    <a:pt x="2335" y="6240"/>
                    <a:pt x="3036" y="6440"/>
                    <a:pt x="3703" y="6640"/>
                  </a:cubicBezTo>
                  <a:cubicBezTo>
                    <a:pt x="6038" y="7308"/>
                    <a:pt x="8507" y="7641"/>
                    <a:pt x="10908" y="7908"/>
                  </a:cubicBezTo>
                  <a:cubicBezTo>
                    <a:pt x="16279" y="8575"/>
                    <a:pt x="21649" y="8909"/>
                    <a:pt x="27053" y="9042"/>
                  </a:cubicBezTo>
                  <a:cubicBezTo>
                    <a:pt x="29788" y="9118"/>
                    <a:pt x="32523" y="9160"/>
                    <a:pt x="35255" y="9160"/>
                  </a:cubicBezTo>
                  <a:cubicBezTo>
                    <a:pt x="38487" y="9160"/>
                    <a:pt x="41715" y="9102"/>
                    <a:pt x="44933" y="8975"/>
                  </a:cubicBezTo>
                  <a:cubicBezTo>
                    <a:pt x="50036" y="8809"/>
                    <a:pt x="55140" y="8475"/>
                    <a:pt x="60177" y="7775"/>
                  </a:cubicBezTo>
                  <a:cubicBezTo>
                    <a:pt x="62412" y="7474"/>
                    <a:pt x="64713" y="7141"/>
                    <a:pt x="66848" y="6474"/>
                  </a:cubicBezTo>
                  <a:cubicBezTo>
                    <a:pt x="67191" y="6359"/>
                    <a:pt x="67735" y="6196"/>
                    <a:pt x="68238" y="5958"/>
                  </a:cubicBezTo>
                  <a:lnTo>
                    <a:pt x="68238" y="5958"/>
                  </a:lnTo>
                  <a:cubicBezTo>
                    <a:pt x="66018" y="9294"/>
                    <a:pt x="63801" y="12654"/>
                    <a:pt x="61611" y="16014"/>
                  </a:cubicBezTo>
                  <a:cubicBezTo>
                    <a:pt x="61311" y="16481"/>
                    <a:pt x="61011" y="16948"/>
                    <a:pt x="60710" y="17415"/>
                  </a:cubicBezTo>
                  <a:cubicBezTo>
                    <a:pt x="60544" y="17648"/>
                    <a:pt x="60410" y="17882"/>
                    <a:pt x="60243" y="18115"/>
                  </a:cubicBezTo>
                  <a:cubicBezTo>
                    <a:pt x="60177" y="18249"/>
                    <a:pt x="60110" y="18349"/>
                    <a:pt x="60010" y="18482"/>
                  </a:cubicBezTo>
                  <a:cubicBezTo>
                    <a:pt x="59977" y="18549"/>
                    <a:pt x="59877" y="18682"/>
                    <a:pt x="59943" y="18682"/>
                  </a:cubicBezTo>
                  <a:cubicBezTo>
                    <a:pt x="59877" y="18682"/>
                    <a:pt x="59810" y="18749"/>
                    <a:pt x="59776" y="18782"/>
                  </a:cubicBezTo>
                  <a:cubicBezTo>
                    <a:pt x="59476" y="19583"/>
                    <a:pt x="58409" y="19950"/>
                    <a:pt x="57675" y="20217"/>
                  </a:cubicBezTo>
                  <a:cubicBezTo>
                    <a:pt x="56074" y="20817"/>
                    <a:pt x="54373" y="21151"/>
                    <a:pt x="52671" y="21418"/>
                  </a:cubicBezTo>
                  <a:cubicBezTo>
                    <a:pt x="49236" y="22018"/>
                    <a:pt x="45733" y="22318"/>
                    <a:pt x="42231" y="22485"/>
                  </a:cubicBezTo>
                  <a:cubicBezTo>
                    <a:pt x="39894" y="22618"/>
                    <a:pt x="37557" y="22675"/>
                    <a:pt x="35221" y="22675"/>
                  </a:cubicBezTo>
                  <a:cubicBezTo>
                    <a:pt x="33454" y="22675"/>
                    <a:pt x="31688" y="22643"/>
                    <a:pt x="29922" y="22585"/>
                  </a:cubicBezTo>
                  <a:cubicBezTo>
                    <a:pt x="26219" y="22452"/>
                    <a:pt x="22517" y="22185"/>
                    <a:pt x="18881" y="21651"/>
                  </a:cubicBezTo>
                  <a:cubicBezTo>
                    <a:pt x="16946" y="21351"/>
                    <a:pt x="15011" y="21017"/>
                    <a:pt x="13143" y="20484"/>
                  </a:cubicBezTo>
                  <a:cubicBezTo>
                    <a:pt x="12476" y="20283"/>
                    <a:pt x="11809" y="20050"/>
                    <a:pt x="11208" y="19716"/>
                  </a:cubicBezTo>
                  <a:cubicBezTo>
                    <a:pt x="10842" y="19516"/>
                    <a:pt x="10441" y="19283"/>
                    <a:pt x="10241" y="18916"/>
                  </a:cubicBezTo>
                  <a:cubicBezTo>
                    <a:pt x="10224" y="18881"/>
                    <a:pt x="10200" y="18852"/>
                    <a:pt x="10172" y="18828"/>
                  </a:cubicBezTo>
                  <a:lnTo>
                    <a:pt x="10172" y="18828"/>
                  </a:lnTo>
                  <a:cubicBezTo>
                    <a:pt x="7883" y="15310"/>
                    <a:pt x="5592" y="11793"/>
                    <a:pt x="3236" y="8275"/>
                  </a:cubicBezTo>
                  <a:cubicBezTo>
                    <a:pt x="2716" y="7471"/>
                    <a:pt x="2179" y="6684"/>
                    <a:pt x="1637" y="5890"/>
                  </a:cubicBezTo>
                  <a:close/>
                  <a:moveTo>
                    <a:pt x="35246" y="0"/>
                  </a:moveTo>
                  <a:cubicBezTo>
                    <a:pt x="32846" y="0"/>
                    <a:pt x="30447" y="35"/>
                    <a:pt x="28054" y="102"/>
                  </a:cubicBezTo>
                  <a:cubicBezTo>
                    <a:pt x="22783" y="236"/>
                    <a:pt x="17480" y="536"/>
                    <a:pt x="12209" y="1136"/>
                  </a:cubicBezTo>
                  <a:cubicBezTo>
                    <a:pt x="9641" y="1437"/>
                    <a:pt x="7072" y="1770"/>
                    <a:pt x="4537" y="2371"/>
                  </a:cubicBezTo>
                  <a:cubicBezTo>
                    <a:pt x="3736" y="2571"/>
                    <a:pt x="2936" y="2804"/>
                    <a:pt x="2169" y="3105"/>
                  </a:cubicBezTo>
                  <a:cubicBezTo>
                    <a:pt x="1702" y="3305"/>
                    <a:pt x="1235" y="3538"/>
                    <a:pt x="868" y="3872"/>
                  </a:cubicBezTo>
                  <a:cubicBezTo>
                    <a:pt x="548" y="4192"/>
                    <a:pt x="412" y="4604"/>
                    <a:pt x="637" y="5020"/>
                  </a:cubicBezTo>
                  <a:lnTo>
                    <a:pt x="637" y="5020"/>
                  </a:lnTo>
                  <a:cubicBezTo>
                    <a:pt x="641" y="5052"/>
                    <a:pt x="651" y="5082"/>
                    <a:pt x="668" y="5106"/>
                  </a:cubicBezTo>
                  <a:cubicBezTo>
                    <a:pt x="3136" y="8809"/>
                    <a:pt x="5604" y="12511"/>
                    <a:pt x="8040" y="16247"/>
                  </a:cubicBezTo>
                  <a:cubicBezTo>
                    <a:pt x="8673" y="17215"/>
                    <a:pt x="9274" y="18149"/>
                    <a:pt x="9874" y="19116"/>
                  </a:cubicBezTo>
                  <a:cubicBezTo>
                    <a:pt x="9894" y="19146"/>
                    <a:pt x="9923" y="19167"/>
                    <a:pt x="9957" y="19179"/>
                  </a:cubicBezTo>
                  <a:lnTo>
                    <a:pt x="9957" y="19179"/>
                  </a:lnTo>
                  <a:cubicBezTo>
                    <a:pt x="10452" y="19894"/>
                    <a:pt x="11386" y="20267"/>
                    <a:pt x="12142" y="20550"/>
                  </a:cubicBezTo>
                  <a:cubicBezTo>
                    <a:pt x="13777" y="21117"/>
                    <a:pt x="15512" y="21451"/>
                    <a:pt x="17213" y="21751"/>
                  </a:cubicBezTo>
                  <a:cubicBezTo>
                    <a:pt x="20815" y="22418"/>
                    <a:pt x="24451" y="22719"/>
                    <a:pt x="28121" y="22885"/>
                  </a:cubicBezTo>
                  <a:cubicBezTo>
                    <a:pt x="30435" y="23012"/>
                    <a:pt x="32749" y="23070"/>
                    <a:pt x="35063" y="23070"/>
                  </a:cubicBezTo>
                  <a:cubicBezTo>
                    <a:pt x="37018" y="23070"/>
                    <a:pt x="38974" y="23028"/>
                    <a:pt x="40930" y="22952"/>
                  </a:cubicBezTo>
                  <a:cubicBezTo>
                    <a:pt x="44666" y="22785"/>
                    <a:pt x="48368" y="22518"/>
                    <a:pt x="52038" y="21918"/>
                  </a:cubicBezTo>
                  <a:cubicBezTo>
                    <a:pt x="53939" y="21618"/>
                    <a:pt x="55874" y="21284"/>
                    <a:pt x="57708" y="20617"/>
                  </a:cubicBezTo>
                  <a:cubicBezTo>
                    <a:pt x="58519" y="20325"/>
                    <a:pt x="59709" y="19907"/>
                    <a:pt x="60111" y="19055"/>
                  </a:cubicBezTo>
                  <a:lnTo>
                    <a:pt x="60111" y="19055"/>
                  </a:lnTo>
                  <a:cubicBezTo>
                    <a:pt x="60168" y="19019"/>
                    <a:pt x="60198" y="18951"/>
                    <a:pt x="60243" y="18882"/>
                  </a:cubicBezTo>
                  <a:cubicBezTo>
                    <a:pt x="60410" y="18649"/>
                    <a:pt x="60544" y="18415"/>
                    <a:pt x="60710" y="18182"/>
                  </a:cubicBezTo>
                  <a:cubicBezTo>
                    <a:pt x="60977" y="17748"/>
                    <a:pt x="61244" y="17348"/>
                    <a:pt x="61511" y="16914"/>
                  </a:cubicBezTo>
                  <a:cubicBezTo>
                    <a:pt x="62078" y="16047"/>
                    <a:pt x="62679" y="15146"/>
                    <a:pt x="63246" y="14279"/>
                  </a:cubicBezTo>
                  <a:cubicBezTo>
                    <a:pt x="64513" y="12344"/>
                    <a:pt x="65747" y="10443"/>
                    <a:pt x="67015" y="8542"/>
                  </a:cubicBezTo>
                  <a:cubicBezTo>
                    <a:pt x="67747" y="7460"/>
                    <a:pt x="68479" y="6378"/>
                    <a:pt x="69211" y="5267"/>
                  </a:cubicBezTo>
                  <a:lnTo>
                    <a:pt x="69211" y="5267"/>
                  </a:lnTo>
                  <a:cubicBezTo>
                    <a:pt x="69380" y="5057"/>
                    <a:pt x="69474" y="4816"/>
                    <a:pt x="69450" y="4539"/>
                  </a:cubicBezTo>
                  <a:cubicBezTo>
                    <a:pt x="69350" y="3605"/>
                    <a:pt x="68016" y="3171"/>
                    <a:pt x="67282" y="2904"/>
                  </a:cubicBezTo>
                  <a:cubicBezTo>
                    <a:pt x="65280" y="2204"/>
                    <a:pt x="63146" y="1870"/>
                    <a:pt x="61044" y="1537"/>
                  </a:cubicBezTo>
                  <a:cubicBezTo>
                    <a:pt x="56007" y="803"/>
                    <a:pt x="50937" y="436"/>
                    <a:pt x="45900" y="236"/>
                  </a:cubicBezTo>
                  <a:cubicBezTo>
                    <a:pt x="42356" y="77"/>
                    <a:pt x="38800" y="0"/>
                    <a:pt x="35246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1"/>
            <p:cNvSpPr/>
            <p:nvPr/>
          </p:nvSpPr>
          <p:spPr>
            <a:xfrm rot="-1799831" flipH="1">
              <a:off x="7554576" y="1905995"/>
              <a:ext cx="580537" cy="532080"/>
            </a:xfrm>
            <a:custGeom>
              <a:avLst/>
              <a:gdLst/>
              <a:ahLst/>
              <a:cxnLst/>
              <a:rect l="l" t="t" r="r" b="b"/>
              <a:pathLst>
                <a:path w="21984" h="20149" extrusionOk="0">
                  <a:moveTo>
                    <a:pt x="1" y="1"/>
                  </a:moveTo>
                  <a:lnTo>
                    <a:pt x="1" y="1"/>
                  </a:lnTo>
                  <a:cubicBezTo>
                    <a:pt x="1235" y="5938"/>
                    <a:pt x="3403" y="11375"/>
                    <a:pt x="6439" y="16279"/>
                  </a:cubicBezTo>
                  <a:cubicBezTo>
                    <a:pt x="6972" y="17747"/>
                    <a:pt x="10742" y="18914"/>
                    <a:pt x="17747" y="19715"/>
                  </a:cubicBezTo>
                  <a:cubicBezTo>
                    <a:pt x="19081" y="19882"/>
                    <a:pt x="20515" y="20015"/>
                    <a:pt x="21983" y="20148"/>
                  </a:cubicBezTo>
                  <a:cubicBezTo>
                    <a:pt x="21283" y="14544"/>
                    <a:pt x="20882" y="8974"/>
                    <a:pt x="20716" y="3470"/>
                  </a:cubicBezTo>
                  <a:cubicBezTo>
                    <a:pt x="17980" y="3303"/>
                    <a:pt x="15378" y="3103"/>
                    <a:pt x="12910" y="2836"/>
                  </a:cubicBezTo>
                  <a:cubicBezTo>
                    <a:pt x="4871" y="2069"/>
                    <a:pt x="568" y="1101"/>
                    <a:pt x="1" y="1"/>
                  </a:cubicBezTo>
                  <a:close/>
                </a:path>
              </a:pathLst>
            </a:custGeom>
            <a:solidFill>
              <a:srgbClr val="B85F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1"/>
            <p:cNvSpPr/>
            <p:nvPr/>
          </p:nvSpPr>
          <p:spPr>
            <a:xfrm rot="-1799831" flipH="1">
              <a:off x="5972587" y="2474164"/>
              <a:ext cx="1775861" cy="557616"/>
            </a:xfrm>
            <a:custGeom>
              <a:avLst/>
              <a:gdLst/>
              <a:ahLst/>
              <a:cxnLst/>
              <a:rect l="l" t="t" r="r" b="b"/>
              <a:pathLst>
                <a:path w="67249" h="21116" extrusionOk="0">
                  <a:moveTo>
                    <a:pt x="67115" y="1"/>
                  </a:moveTo>
                  <a:cubicBezTo>
                    <a:pt x="66748" y="1135"/>
                    <a:pt x="62445" y="2102"/>
                    <a:pt x="54306" y="2870"/>
                  </a:cubicBezTo>
                  <a:cubicBezTo>
                    <a:pt x="45767" y="3704"/>
                    <a:pt x="35326" y="4104"/>
                    <a:pt x="23317" y="4104"/>
                  </a:cubicBezTo>
                  <a:cubicBezTo>
                    <a:pt x="14745" y="4104"/>
                    <a:pt x="6939" y="3870"/>
                    <a:pt x="68" y="3437"/>
                  </a:cubicBezTo>
                  <a:lnTo>
                    <a:pt x="1" y="3437"/>
                  </a:lnTo>
                  <a:lnTo>
                    <a:pt x="1" y="3537"/>
                  </a:lnTo>
                  <a:cubicBezTo>
                    <a:pt x="168" y="9007"/>
                    <a:pt x="568" y="14645"/>
                    <a:pt x="1235" y="20215"/>
                  </a:cubicBezTo>
                  <a:lnTo>
                    <a:pt x="1268" y="20282"/>
                  </a:lnTo>
                  <a:lnTo>
                    <a:pt x="1335" y="20282"/>
                  </a:lnTo>
                  <a:cubicBezTo>
                    <a:pt x="7673" y="20849"/>
                    <a:pt x="15112" y="21116"/>
                    <a:pt x="23351" y="21116"/>
                  </a:cubicBezTo>
                  <a:cubicBezTo>
                    <a:pt x="33491" y="21116"/>
                    <a:pt x="42298" y="20716"/>
                    <a:pt x="49570" y="19848"/>
                  </a:cubicBezTo>
                  <a:cubicBezTo>
                    <a:pt x="55841" y="19148"/>
                    <a:pt x="59343" y="18281"/>
                    <a:pt x="60277" y="17247"/>
                  </a:cubicBezTo>
                  <a:cubicBezTo>
                    <a:pt x="60344" y="17180"/>
                    <a:pt x="60377" y="17080"/>
                    <a:pt x="60444" y="16980"/>
                  </a:cubicBezTo>
                  <a:cubicBezTo>
                    <a:pt x="63680" y="11909"/>
                    <a:pt x="65981" y="6205"/>
                    <a:pt x="67249" y="34"/>
                  </a:cubicBezTo>
                  <a:lnTo>
                    <a:pt x="6711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1"/>
            <p:cNvSpPr/>
            <p:nvPr/>
          </p:nvSpPr>
          <p:spPr>
            <a:xfrm rot="-1799831" flipH="1">
              <a:off x="5794679" y="2254354"/>
              <a:ext cx="2322887" cy="230826"/>
            </a:xfrm>
            <a:custGeom>
              <a:avLst/>
              <a:gdLst/>
              <a:ahLst/>
              <a:cxnLst/>
              <a:rect l="l" t="t" r="r" b="b"/>
              <a:pathLst>
                <a:path w="87964" h="8741" extrusionOk="0">
                  <a:moveTo>
                    <a:pt x="44065" y="1"/>
                  </a:moveTo>
                  <a:cubicBezTo>
                    <a:pt x="35459" y="1"/>
                    <a:pt x="27687" y="201"/>
                    <a:pt x="20816" y="635"/>
                  </a:cubicBezTo>
                  <a:cubicBezTo>
                    <a:pt x="18080" y="835"/>
                    <a:pt x="15478" y="1035"/>
                    <a:pt x="13010" y="1269"/>
                  </a:cubicBezTo>
                  <a:cubicBezTo>
                    <a:pt x="4471" y="2102"/>
                    <a:pt x="134" y="3137"/>
                    <a:pt x="1" y="4304"/>
                  </a:cubicBezTo>
                  <a:cubicBezTo>
                    <a:pt x="34" y="4404"/>
                    <a:pt x="67" y="4538"/>
                    <a:pt x="101" y="4638"/>
                  </a:cubicBezTo>
                  <a:cubicBezTo>
                    <a:pt x="668" y="5738"/>
                    <a:pt x="4971" y="6672"/>
                    <a:pt x="13010" y="7473"/>
                  </a:cubicBezTo>
                  <a:cubicBezTo>
                    <a:pt x="15478" y="7740"/>
                    <a:pt x="18080" y="7940"/>
                    <a:pt x="20816" y="8107"/>
                  </a:cubicBezTo>
                  <a:cubicBezTo>
                    <a:pt x="27720" y="8540"/>
                    <a:pt x="35459" y="8741"/>
                    <a:pt x="44065" y="8741"/>
                  </a:cubicBezTo>
                  <a:cubicBezTo>
                    <a:pt x="56141" y="8741"/>
                    <a:pt x="66481" y="8340"/>
                    <a:pt x="75054" y="7506"/>
                  </a:cubicBezTo>
                  <a:cubicBezTo>
                    <a:pt x="83293" y="6739"/>
                    <a:pt x="87563" y="5772"/>
                    <a:pt x="87930" y="4604"/>
                  </a:cubicBezTo>
                  <a:cubicBezTo>
                    <a:pt x="87930" y="4571"/>
                    <a:pt x="87963" y="4504"/>
                    <a:pt x="87963" y="4437"/>
                  </a:cubicBezTo>
                  <a:cubicBezTo>
                    <a:pt x="87963" y="3237"/>
                    <a:pt x="83660" y="2203"/>
                    <a:pt x="75054" y="1335"/>
                  </a:cubicBezTo>
                  <a:cubicBezTo>
                    <a:pt x="66481" y="435"/>
                    <a:pt x="56141" y="1"/>
                    <a:pt x="440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1"/>
            <p:cNvSpPr/>
            <p:nvPr/>
          </p:nvSpPr>
          <p:spPr>
            <a:xfrm rot="-1799831" flipH="1">
              <a:off x="5898549" y="2219675"/>
              <a:ext cx="2336065" cy="687777"/>
            </a:xfrm>
            <a:custGeom>
              <a:avLst/>
              <a:gdLst/>
              <a:ahLst/>
              <a:cxnLst/>
              <a:rect l="l" t="t" r="r" b="b"/>
              <a:pathLst>
                <a:path w="88463" h="26045" extrusionOk="0">
                  <a:moveTo>
                    <a:pt x="44905" y="383"/>
                  </a:moveTo>
                  <a:cubicBezTo>
                    <a:pt x="50030" y="383"/>
                    <a:pt x="55155" y="480"/>
                    <a:pt x="60280" y="673"/>
                  </a:cubicBezTo>
                  <a:cubicBezTo>
                    <a:pt x="67151" y="973"/>
                    <a:pt x="74056" y="1373"/>
                    <a:pt x="80861" y="2408"/>
                  </a:cubicBezTo>
                  <a:cubicBezTo>
                    <a:pt x="82196" y="2608"/>
                    <a:pt x="83530" y="2841"/>
                    <a:pt x="84864" y="3141"/>
                  </a:cubicBezTo>
                  <a:cubicBezTo>
                    <a:pt x="85665" y="3342"/>
                    <a:pt x="86532" y="3542"/>
                    <a:pt x="87266" y="3942"/>
                  </a:cubicBezTo>
                  <a:cubicBezTo>
                    <a:pt x="87466" y="4042"/>
                    <a:pt x="87666" y="4175"/>
                    <a:pt x="87833" y="4342"/>
                  </a:cubicBezTo>
                  <a:cubicBezTo>
                    <a:pt x="87926" y="4466"/>
                    <a:pt x="87947" y="4597"/>
                    <a:pt x="87936" y="4735"/>
                  </a:cubicBezTo>
                  <a:lnTo>
                    <a:pt x="87936" y="4735"/>
                  </a:lnTo>
                  <a:cubicBezTo>
                    <a:pt x="87935" y="4737"/>
                    <a:pt x="87934" y="4740"/>
                    <a:pt x="87933" y="4743"/>
                  </a:cubicBezTo>
                  <a:cubicBezTo>
                    <a:pt x="87800" y="5109"/>
                    <a:pt x="87333" y="5310"/>
                    <a:pt x="87032" y="5476"/>
                  </a:cubicBezTo>
                  <a:cubicBezTo>
                    <a:pt x="86298" y="5810"/>
                    <a:pt x="85531" y="6010"/>
                    <a:pt x="84731" y="6177"/>
                  </a:cubicBezTo>
                  <a:cubicBezTo>
                    <a:pt x="81962" y="6811"/>
                    <a:pt x="79093" y="7144"/>
                    <a:pt x="76258" y="7411"/>
                  </a:cubicBezTo>
                  <a:cubicBezTo>
                    <a:pt x="70087" y="8045"/>
                    <a:pt x="63882" y="8378"/>
                    <a:pt x="57678" y="8579"/>
                  </a:cubicBezTo>
                  <a:cubicBezTo>
                    <a:pt x="53315" y="8699"/>
                    <a:pt x="48940" y="8759"/>
                    <a:pt x="44567" y="8759"/>
                  </a:cubicBezTo>
                  <a:cubicBezTo>
                    <a:pt x="41652" y="8759"/>
                    <a:pt x="38738" y="8732"/>
                    <a:pt x="35829" y="8679"/>
                  </a:cubicBezTo>
                  <a:cubicBezTo>
                    <a:pt x="28924" y="8545"/>
                    <a:pt x="22019" y="8278"/>
                    <a:pt x="15148" y="7678"/>
                  </a:cubicBezTo>
                  <a:cubicBezTo>
                    <a:pt x="11945" y="7378"/>
                    <a:pt x="8743" y="7044"/>
                    <a:pt x="5574" y="6477"/>
                  </a:cubicBezTo>
                  <a:cubicBezTo>
                    <a:pt x="4540" y="6310"/>
                    <a:pt x="3506" y="6110"/>
                    <a:pt x="2539" y="5810"/>
                  </a:cubicBezTo>
                  <a:cubicBezTo>
                    <a:pt x="1938" y="5643"/>
                    <a:pt x="1304" y="5443"/>
                    <a:pt x="804" y="5076"/>
                  </a:cubicBezTo>
                  <a:cubicBezTo>
                    <a:pt x="575" y="4912"/>
                    <a:pt x="474" y="4781"/>
                    <a:pt x="407" y="4523"/>
                  </a:cubicBezTo>
                  <a:lnTo>
                    <a:pt x="407" y="4523"/>
                  </a:lnTo>
                  <a:cubicBezTo>
                    <a:pt x="489" y="4135"/>
                    <a:pt x="1042" y="3906"/>
                    <a:pt x="1338" y="3775"/>
                  </a:cubicBezTo>
                  <a:cubicBezTo>
                    <a:pt x="2172" y="3408"/>
                    <a:pt x="3039" y="3175"/>
                    <a:pt x="3906" y="3008"/>
                  </a:cubicBezTo>
                  <a:cubicBezTo>
                    <a:pt x="7109" y="2274"/>
                    <a:pt x="10378" y="1974"/>
                    <a:pt x="13647" y="1640"/>
                  </a:cubicBezTo>
                  <a:cubicBezTo>
                    <a:pt x="21185" y="906"/>
                    <a:pt x="28757" y="606"/>
                    <a:pt x="36363" y="473"/>
                  </a:cubicBezTo>
                  <a:cubicBezTo>
                    <a:pt x="39210" y="413"/>
                    <a:pt x="42057" y="383"/>
                    <a:pt x="44905" y="383"/>
                  </a:cubicBezTo>
                  <a:close/>
                  <a:moveTo>
                    <a:pt x="619" y="5447"/>
                  </a:moveTo>
                  <a:cubicBezTo>
                    <a:pt x="732" y="5529"/>
                    <a:pt x="859" y="5604"/>
                    <a:pt x="1004" y="5677"/>
                  </a:cubicBezTo>
                  <a:cubicBezTo>
                    <a:pt x="1705" y="6010"/>
                    <a:pt x="2439" y="6210"/>
                    <a:pt x="3172" y="6410"/>
                  </a:cubicBezTo>
                  <a:cubicBezTo>
                    <a:pt x="5908" y="7078"/>
                    <a:pt x="8743" y="7411"/>
                    <a:pt x="11512" y="7711"/>
                  </a:cubicBezTo>
                  <a:cubicBezTo>
                    <a:pt x="18517" y="8479"/>
                    <a:pt x="25555" y="8812"/>
                    <a:pt x="32593" y="9012"/>
                  </a:cubicBezTo>
                  <a:cubicBezTo>
                    <a:pt x="36517" y="9117"/>
                    <a:pt x="40450" y="9167"/>
                    <a:pt x="44387" y="9167"/>
                  </a:cubicBezTo>
                  <a:cubicBezTo>
                    <a:pt x="47981" y="9167"/>
                    <a:pt x="51579" y="9125"/>
                    <a:pt x="55176" y="9046"/>
                  </a:cubicBezTo>
                  <a:cubicBezTo>
                    <a:pt x="61614" y="8879"/>
                    <a:pt x="68052" y="8579"/>
                    <a:pt x="74490" y="8012"/>
                  </a:cubicBezTo>
                  <a:cubicBezTo>
                    <a:pt x="77592" y="7711"/>
                    <a:pt x="80694" y="7411"/>
                    <a:pt x="83763" y="6811"/>
                  </a:cubicBezTo>
                  <a:cubicBezTo>
                    <a:pt x="84697" y="6611"/>
                    <a:pt x="85598" y="6410"/>
                    <a:pt x="86499" y="6110"/>
                  </a:cubicBezTo>
                  <a:cubicBezTo>
                    <a:pt x="86938" y="5973"/>
                    <a:pt x="87400" y="5791"/>
                    <a:pt x="87772" y="5526"/>
                  </a:cubicBezTo>
                  <a:lnTo>
                    <a:pt x="87772" y="5526"/>
                  </a:lnTo>
                  <a:cubicBezTo>
                    <a:pt x="87379" y="7330"/>
                    <a:pt x="86869" y="9103"/>
                    <a:pt x="86298" y="10847"/>
                  </a:cubicBezTo>
                  <a:cubicBezTo>
                    <a:pt x="85098" y="14349"/>
                    <a:pt x="83530" y="17752"/>
                    <a:pt x="81562" y="20921"/>
                  </a:cubicBezTo>
                  <a:cubicBezTo>
                    <a:pt x="81295" y="21354"/>
                    <a:pt x="81095" y="21855"/>
                    <a:pt x="80661" y="22122"/>
                  </a:cubicBezTo>
                  <a:cubicBezTo>
                    <a:pt x="80361" y="22322"/>
                    <a:pt x="80027" y="22489"/>
                    <a:pt x="79660" y="22622"/>
                  </a:cubicBezTo>
                  <a:cubicBezTo>
                    <a:pt x="78560" y="23022"/>
                    <a:pt x="77392" y="23289"/>
                    <a:pt x="76258" y="23489"/>
                  </a:cubicBezTo>
                  <a:cubicBezTo>
                    <a:pt x="72989" y="24123"/>
                    <a:pt x="69653" y="24490"/>
                    <a:pt x="66318" y="24790"/>
                  </a:cubicBezTo>
                  <a:cubicBezTo>
                    <a:pt x="62815" y="25090"/>
                    <a:pt x="59313" y="25291"/>
                    <a:pt x="55810" y="25424"/>
                  </a:cubicBezTo>
                  <a:cubicBezTo>
                    <a:pt x="51929" y="25570"/>
                    <a:pt x="48048" y="25645"/>
                    <a:pt x="44170" y="25645"/>
                  </a:cubicBezTo>
                  <a:cubicBezTo>
                    <a:pt x="40083" y="25645"/>
                    <a:pt x="36000" y="25562"/>
                    <a:pt x="31926" y="25391"/>
                  </a:cubicBezTo>
                  <a:cubicBezTo>
                    <a:pt x="28324" y="25224"/>
                    <a:pt x="24721" y="25024"/>
                    <a:pt x="21119" y="24690"/>
                  </a:cubicBezTo>
                  <a:cubicBezTo>
                    <a:pt x="17649" y="24357"/>
                    <a:pt x="14147" y="23990"/>
                    <a:pt x="10745" y="23089"/>
                  </a:cubicBezTo>
                  <a:cubicBezTo>
                    <a:pt x="9777" y="22856"/>
                    <a:pt x="8776" y="22555"/>
                    <a:pt x="7876" y="22022"/>
                  </a:cubicBezTo>
                  <a:cubicBezTo>
                    <a:pt x="7142" y="21588"/>
                    <a:pt x="6875" y="20954"/>
                    <a:pt x="6441" y="20220"/>
                  </a:cubicBezTo>
                  <a:cubicBezTo>
                    <a:pt x="4507" y="16985"/>
                    <a:pt x="2972" y="13515"/>
                    <a:pt x="1838" y="9946"/>
                  </a:cubicBezTo>
                  <a:cubicBezTo>
                    <a:pt x="1571" y="9046"/>
                    <a:pt x="1304" y="8178"/>
                    <a:pt x="1071" y="7278"/>
                  </a:cubicBezTo>
                  <a:cubicBezTo>
                    <a:pt x="938" y="6811"/>
                    <a:pt x="837" y="6377"/>
                    <a:pt x="737" y="5910"/>
                  </a:cubicBezTo>
                  <a:cubicBezTo>
                    <a:pt x="689" y="5765"/>
                    <a:pt x="658" y="5602"/>
                    <a:pt x="619" y="5447"/>
                  </a:cubicBezTo>
                  <a:close/>
                  <a:moveTo>
                    <a:pt x="44440" y="1"/>
                  </a:moveTo>
                  <a:cubicBezTo>
                    <a:pt x="43682" y="1"/>
                    <a:pt x="42925" y="3"/>
                    <a:pt x="42167" y="6"/>
                  </a:cubicBezTo>
                  <a:cubicBezTo>
                    <a:pt x="34328" y="39"/>
                    <a:pt x="26456" y="239"/>
                    <a:pt x="18650" y="806"/>
                  </a:cubicBezTo>
                  <a:cubicBezTo>
                    <a:pt x="14747" y="1107"/>
                    <a:pt x="10845" y="1440"/>
                    <a:pt x="6975" y="2007"/>
                  </a:cubicBezTo>
                  <a:cubicBezTo>
                    <a:pt x="5708" y="2207"/>
                    <a:pt x="4407" y="2441"/>
                    <a:pt x="3139" y="2741"/>
                  </a:cubicBezTo>
                  <a:cubicBezTo>
                    <a:pt x="2339" y="2941"/>
                    <a:pt x="1538" y="3175"/>
                    <a:pt x="804" y="3575"/>
                  </a:cubicBezTo>
                  <a:cubicBezTo>
                    <a:pt x="494" y="3761"/>
                    <a:pt x="127" y="4004"/>
                    <a:pt x="23" y="4385"/>
                  </a:cubicBezTo>
                  <a:lnTo>
                    <a:pt x="23" y="4385"/>
                  </a:lnTo>
                  <a:cubicBezTo>
                    <a:pt x="11" y="4409"/>
                    <a:pt x="4" y="4439"/>
                    <a:pt x="4" y="4476"/>
                  </a:cubicBezTo>
                  <a:cubicBezTo>
                    <a:pt x="4" y="4476"/>
                    <a:pt x="4" y="4476"/>
                    <a:pt x="4" y="4476"/>
                  </a:cubicBezTo>
                  <a:lnTo>
                    <a:pt x="4" y="4476"/>
                  </a:lnTo>
                  <a:cubicBezTo>
                    <a:pt x="1" y="4500"/>
                    <a:pt x="1" y="4522"/>
                    <a:pt x="4" y="4542"/>
                  </a:cubicBezTo>
                  <a:lnTo>
                    <a:pt x="4" y="4542"/>
                  </a:lnTo>
                  <a:cubicBezTo>
                    <a:pt x="4" y="4545"/>
                    <a:pt x="5" y="4547"/>
                    <a:pt x="6" y="4550"/>
                  </a:cubicBezTo>
                  <a:lnTo>
                    <a:pt x="6" y="4550"/>
                  </a:lnTo>
                  <a:cubicBezTo>
                    <a:pt x="26" y="4896"/>
                    <a:pt x="177" y="5267"/>
                    <a:pt x="270" y="5610"/>
                  </a:cubicBezTo>
                  <a:cubicBezTo>
                    <a:pt x="370" y="6144"/>
                    <a:pt x="504" y="6644"/>
                    <a:pt x="637" y="7144"/>
                  </a:cubicBezTo>
                  <a:cubicBezTo>
                    <a:pt x="871" y="8078"/>
                    <a:pt x="1138" y="9012"/>
                    <a:pt x="1405" y="9913"/>
                  </a:cubicBezTo>
                  <a:cubicBezTo>
                    <a:pt x="1972" y="11748"/>
                    <a:pt x="2672" y="13515"/>
                    <a:pt x="3439" y="15250"/>
                  </a:cubicBezTo>
                  <a:cubicBezTo>
                    <a:pt x="4207" y="16985"/>
                    <a:pt x="5074" y="18686"/>
                    <a:pt x="6041" y="20320"/>
                  </a:cubicBezTo>
                  <a:cubicBezTo>
                    <a:pt x="6475" y="21054"/>
                    <a:pt x="6775" y="21788"/>
                    <a:pt x="7542" y="22255"/>
                  </a:cubicBezTo>
                  <a:cubicBezTo>
                    <a:pt x="8343" y="22789"/>
                    <a:pt x="9310" y="23122"/>
                    <a:pt x="10244" y="23389"/>
                  </a:cubicBezTo>
                  <a:cubicBezTo>
                    <a:pt x="11712" y="23790"/>
                    <a:pt x="13213" y="24056"/>
                    <a:pt x="14714" y="24290"/>
                  </a:cubicBezTo>
                  <a:cubicBezTo>
                    <a:pt x="18483" y="24890"/>
                    <a:pt x="22319" y="25224"/>
                    <a:pt x="26122" y="25491"/>
                  </a:cubicBezTo>
                  <a:cubicBezTo>
                    <a:pt x="32093" y="25887"/>
                    <a:pt x="38081" y="26044"/>
                    <a:pt x="44061" y="26044"/>
                  </a:cubicBezTo>
                  <a:cubicBezTo>
                    <a:pt x="46133" y="26044"/>
                    <a:pt x="48204" y="26025"/>
                    <a:pt x="50273" y="25991"/>
                  </a:cubicBezTo>
                  <a:cubicBezTo>
                    <a:pt x="57578" y="25858"/>
                    <a:pt x="64917" y="25491"/>
                    <a:pt x="72155" y="24557"/>
                  </a:cubicBezTo>
                  <a:cubicBezTo>
                    <a:pt x="73823" y="24357"/>
                    <a:pt x="75457" y="24090"/>
                    <a:pt x="77092" y="23756"/>
                  </a:cubicBezTo>
                  <a:cubicBezTo>
                    <a:pt x="78159" y="23523"/>
                    <a:pt x="79227" y="23256"/>
                    <a:pt x="80227" y="22822"/>
                  </a:cubicBezTo>
                  <a:cubicBezTo>
                    <a:pt x="80528" y="22689"/>
                    <a:pt x="80828" y="22555"/>
                    <a:pt x="81095" y="22322"/>
                  </a:cubicBezTo>
                  <a:cubicBezTo>
                    <a:pt x="81562" y="21955"/>
                    <a:pt x="81862" y="21254"/>
                    <a:pt x="82162" y="20721"/>
                  </a:cubicBezTo>
                  <a:cubicBezTo>
                    <a:pt x="83130" y="19120"/>
                    <a:pt x="83997" y="17485"/>
                    <a:pt x="84764" y="15784"/>
                  </a:cubicBezTo>
                  <a:cubicBezTo>
                    <a:pt x="85565" y="14049"/>
                    <a:pt x="86232" y="12281"/>
                    <a:pt x="86832" y="10480"/>
                  </a:cubicBezTo>
                  <a:cubicBezTo>
                    <a:pt x="87132" y="9546"/>
                    <a:pt x="87399" y="8612"/>
                    <a:pt x="87666" y="7645"/>
                  </a:cubicBezTo>
                  <a:cubicBezTo>
                    <a:pt x="87891" y="6777"/>
                    <a:pt x="88178" y="5847"/>
                    <a:pt x="88318" y="4944"/>
                  </a:cubicBezTo>
                  <a:lnTo>
                    <a:pt x="88318" y="4944"/>
                  </a:lnTo>
                  <a:cubicBezTo>
                    <a:pt x="88323" y="4933"/>
                    <a:pt x="88329" y="4921"/>
                    <a:pt x="88333" y="4909"/>
                  </a:cubicBezTo>
                  <a:cubicBezTo>
                    <a:pt x="88343" y="4875"/>
                    <a:pt x="88344" y="4842"/>
                    <a:pt x="88337" y="4811"/>
                  </a:cubicBezTo>
                  <a:lnTo>
                    <a:pt x="88337" y="4811"/>
                  </a:lnTo>
                  <a:cubicBezTo>
                    <a:pt x="88463" y="3567"/>
                    <a:pt x="86291" y="3106"/>
                    <a:pt x="85431" y="2875"/>
                  </a:cubicBezTo>
                  <a:cubicBezTo>
                    <a:pt x="82429" y="2074"/>
                    <a:pt x="79260" y="1740"/>
                    <a:pt x="76125" y="1407"/>
                  </a:cubicBezTo>
                  <a:cubicBezTo>
                    <a:pt x="72755" y="1040"/>
                    <a:pt x="69353" y="773"/>
                    <a:pt x="65984" y="573"/>
                  </a:cubicBezTo>
                  <a:cubicBezTo>
                    <a:pt x="58803" y="150"/>
                    <a:pt x="51621" y="1"/>
                    <a:pt x="4444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1"/>
            <p:cNvSpPr/>
            <p:nvPr/>
          </p:nvSpPr>
          <p:spPr>
            <a:xfrm rot="-1799831" flipH="1">
              <a:off x="7128253" y="1197209"/>
              <a:ext cx="680937" cy="685347"/>
            </a:xfrm>
            <a:custGeom>
              <a:avLst/>
              <a:gdLst/>
              <a:ahLst/>
              <a:cxnLst/>
              <a:rect l="l" t="t" r="r" b="b"/>
              <a:pathLst>
                <a:path w="25786" h="25953" extrusionOk="0">
                  <a:moveTo>
                    <a:pt x="3803" y="0"/>
                  </a:moveTo>
                  <a:cubicBezTo>
                    <a:pt x="1201" y="5437"/>
                    <a:pt x="0" y="11042"/>
                    <a:pt x="267" y="16846"/>
                  </a:cubicBezTo>
                  <a:cubicBezTo>
                    <a:pt x="334" y="18680"/>
                    <a:pt x="467" y="20482"/>
                    <a:pt x="701" y="22216"/>
                  </a:cubicBezTo>
                  <a:lnTo>
                    <a:pt x="734" y="22216"/>
                  </a:lnTo>
                  <a:cubicBezTo>
                    <a:pt x="734" y="23450"/>
                    <a:pt x="5104" y="24484"/>
                    <a:pt x="13910" y="25318"/>
                  </a:cubicBezTo>
                  <a:cubicBezTo>
                    <a:pt x="16545" y="25552"/>
                    <a:pt x="19314" y="25785"/>
                    <a:pt x="22250" y="25952"/>
                  </a:cubicBezTo>
                  <a:cubicBezTo>
                    <a:pt x="22516" y="18480"/>
                    <a:pt x="23684" y="11242"/>
                    <a:pt x="25785" y="4237"/>
                  </a:cubicBezTo>
                  <a:cubicBezTo>
                    <a:pt x="22316" y="4036"/>
                    <a:pt x="19081" y="3770"/>
                    <a:pt x="16045" y="3436"/>
                  </a:cubicBezTo>
                  <a:cubicBezTo>
                    <a:pt x="7873" y="2569"/>
                    <a:pt x="3803" y="1535"/>
                    <a:pt x="3770" y="334"/>
                  </a:cubicBezTo>
                  <a:cubicBezTo>
                    <a:pt x="3770" y="200"/>
                    <a:pt x="3803" y="100"/>
                    <a:pt x="38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1"/>
            <p:cNvSpPr/>
            <p:nvPr/>
          </p:nvSpPr>
          <p:spPr>
            <a:xfrm rot="-1799831" flipH="1">
              <a:off x="5566225" y="1776164"/>
              <a:ext cx="1817268" cy="700320"/>
            </a:xfrm>
            <a:custGeom>
              <a:avLst/>
              <a:gdLst/>
              <a:ahLst/>
              <a:cxnLst/>
              <a:rect l="l" t="t" r="r" b="b"/>
              <a:pathLst>
                <a:path w="68817" h="26520" extrusionOk="0">
                  <a:moveTo>
                    <a:pt x="64981" y="1"/>
                  </a:moveTo>
                  <a:lnTo>
                    <a:pt x="64847" y="67"/>
                  </a:lnTo>
                  <a:cubicBezTo>
                    <a:pt x="64880" y="134"/>
                    <a:pt x="64880" y="201"/>
                    <a:pt x="64880" y="234"/>
                  </a:cubicBezTo>
                  <a:cubicBezTo>
                    <a:pt x="64880" y="1035"/>
                    <a:pt x="62779" y="2236"/>
                    <a:pt x="52738" y="3270"/>
                  </a:cubicBezTo>
                  <a:cubicBezTo>
                    <a:pt x="44633" y="4137"/>
                    <a:pt x="34759" y="4537"/>
                    <a:pt x="23317" y="4537"/>
                  </a:cubicBezTo>
                  <a:cubicBezTo>
                    <a:pt x="16146" y="4537"/>
                    <a:pt x="9508" y="4370"/>
                    <a:pt x="3603" y="4037"/>
                  </a:cubicBezTo>
                  <a:lnTo>
                    <a:pt x="3537" y="4037"/>
                  </a:lnTo>
                  <a:lnTo>
                    <a:pt x="3537" y="4070"/>
                  </a:lnTo>
                  <a:cubicBezTo>
                    <a:pt x="1435" y="11075"/>
                    <a:pt x="234" y="18381"/>
                    <a:pt x="1" y="25819"/>
                  </a:cubicBezTo>
                  <a:lnTo>
                    <a:pt x="1" y="25886"/>
                  </a:lnTo>
                  <a:lnTo>
                    <a:pt x="68" y="25886"/>
                  </a:lnTo>
                  <a:cubicBezTo>
                    <a:pt x="6939" y="26286"/>
                    <a:pt x="14745" y="26520"/>
                    <a:pt x="23317" y="26520"/>
                  </a:cubicBezTo>
                  <a:cubicBezTo>
                    <a:pt x="35593" y="26520"/>
                    <a:pt x="46200" y="26086"/>
                    <a:pt x="54907" y="25219"/>
                  </a:cubicBezTo>
                  <a:cubicBezTo>
                    <a:pt x="63513" y="24351"/>
                    <a:pt x="67816" y="23351"/>
                    <a:pt x="68083" y="22117"/>
                  </a:cubicBezTo>
                  <a:lnTo>
                    <a:pt x="68116" y="22117"/>
                  </a:lnTo>
                  <a:lnTo>
                    <a:pt x="68116" y="22050"/>
                  </a:lnTo>
                  <a:cubicBezTo>
                    <a:pt x="68316" y="20315"/>
                    <a:pt x="68483" y="18514"/>
                    <a:pt x="68550" y="16713"/>
                  </a:cubicBezTo>
                  <a:cubicBezTo>
                    <a:pt x="68817" y="10975"/>
                    <a:pt x="67616" y="5338"/>
                    <a:pt x="649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1"/>
            <p:cNvSpPr/>
            <p:nvPr/>
          </p:nvSpPr>
          <p:spPr>
            <a:xfrm rot="-1799831" flipH="1">
              <a:off x="5456421" y="1566088"/>
              <a:ext cx="2202206" cy="231697"/>
            </a:xfrm>
            <a:custGeom>
              <a:avLst/>
              <a:gdLst/>
              <a:ahLst/>
              <a:cxnLst/>
              <a:rect l="l" t="t" r="r" b="b"/>
              <a:pathLst>
                <a:path w="83394" h="8774" extrusionOk="0">
                  <a:moveTo>
                    <a:pt x="41730" y="0"/>
                  </a:moveTo>
                  <a:cubicBezTo>
                    <a:pt x="35626" y="0"/>
                    <a:pt x="29989" y="134"/>
                    <a:pt x="24818" y="367"/>
                  </a:cubicBezTo>
                  <a:cubicBezTo>
                    <a:pt x="20282" y="567"/>
                    <a:pt x="16079" y="868"/>
                    <a:pt x="12243" y="1235"/>
                  </a:cubicBezTo>
                  <a:cubicBezTo>
                    <a:pt x="4771" y="2002"/>
                    <a:pt x="735" y="2936"/>
                    <a:pt x="101" y="4003"/>
                  </a:cubicBezTo>
                  <a:cubicBezTo>
                    <a:pt x="34" y="4103"/>
                    <a:pt x="1" y="4203"/>
                    <a:pt x="1" y="4337"/>
                  </a:cubicBezTo>
                  <a:cubicBezTo>
                    <a:pt x="34" y="5538"/>
                    <a:pt x="4104" y="6572"/>
                    <a:pt x="12276" y="7439"/>
                  </a:cubicBezTo>
                  <a:cubicBezTo>
                    <a:pt x="15312" y="7773"/>
                    <a:pt x="18547" y="8039"/>
                    <a:pt x="22016" y="8240"/>
                  </a:cubicBezTo>
                  <a:cubicBezTo>
                    <a:pt x="27954" y="8573"/>
                    <a:pt x="34525" y="8773"/>
                    <a:pt x="41730" y="8773"/>
                  </a:cubicBezTo>
                  <a:cubicBezTo>
                    <a:pt x="53205" y="8773"/>
                    <a:pt x="63012" y="8340"/>
                    <a:pt x="71151" y="7506"/>
                  </a:cubicBezTo>
                  <a:cubicBezTo>
                    <a:pt x="79291" y="6638"/>
                    <a:pt x="83360" y="5604"/>
                    <a:pt x="83394" y="4370"/>
                  </a:cubicBezTo>
                  <a:cubicBezTo>
                    <a:pt x="83394" y="4303"/>
                    <a:pt x="83360" y="4237"/>
                    <a:pt x="83327" y="4170"/>
                  </a:cubicBezTo>
                  <a:lnTo>
                    <a:pt x="83327" y="4137"/>
                  </a:lnTo>
                  <a:cubicBezTo>
                    <a:pt x="82793" y="3003"/>
                    <a:pt x="78757" y="2069"/>
                    <a:pt x="71185" y="1301"/>
                  </a:cubicBezTo>
                  <a:cubicBezTo>
                    <a:pt x="63012" y="434"/>
                    <a:pt x="53205" y="0"/>
                    <a:pt x="4173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1"/>
            <p:cNvSpPr/>
            <p:nvPr/>
          </p:nvSpPr>
          <p:spPr>
            <a:xfrm rot="-1799831" flipH="1">
              <a:off x="5496411" y="1522778"/>
              <a:ext cx="2410956" cy="816723"/>
            </a:xfrm>
            <a:custGeom>
              <a:avLst/>
              <a:gdLst/>
              <a:ahLst/>
              <a:cxnLst/>
              <a:rect l="l" t="t" r="r" b="b"/>
              <a:pathLst>
                <a:path w="91299" h="30928" extrusionOk="0">
                  <a:moveTo>
                    <a:pt x="46241" y="334"/>
                  </a:moveTo>
                  <a:cubicBezTo>
                    <a:pt x="53548" y="334"/>
                    <a:pt x="60879" y="517"/>
                    <a:pt x="68182" y="1039"/>
                  </a:cubicBezTo>
                  <a:cubicBezTo>
                    <a:pt x="71685" y="1272"/>
                    <a:pt x="75187" y="1572"/>
                    <a:pt x="78656" y="2039"/>
                  </a:cubicBezTo>
                  <a:cubicBezTo>
                    <a:pt x="80257" y="2240"/>
                    <a:pt x="81859" y="2473"/>
                    <a:pt x="83426" y="2807"/>
                  </a:cubicBezTo>
                  <a:cubicBezTo>
                    <a:pt x="84394" y="3007"/>
                    <a:pt x="85361" y="3240"/>
                    <a:pt x="86262" y="3674"/>
                  </a:cubicBezTo>
                  <a:cubicBezTo>
                    <a:pt x="86495" y="3774"/>
                    <a:pt x="86762" y="3907"/>
                    <a:pt x="86962" y="4108"/>
                  </a:cubicBezTo>
                  <a:cubicBezTo>
                    <a:pt x="87029" y="4141"/>
                    <a:pt x="87096" y="4274"/>
                    <a:pt x="87096" y="4274"/>
                  </a:cubicBezTo>
                  <a:cubicBezTo>
                    <a:pt x="87110" y="4300"/>
                    <a:pt x="87126" y="4328"/>
                    <a:pt x="87141" y="4358"/>
                  </a:cubicBezTo>
                  <a:lnTo>
                    <a:pt x="87141" y="4358"/>
                  </a:lnTo>
                  <a:cubicBezTo>
                    <a:pt x="87231" y="4794"/>
                    <a:pt x="86817" y="5049"/>
                    <a:pt x="86495" y="5242"/>
                  </a:cubicBezTo>
                  <a:cubicBezTo>
                    <a:pt x="85895" y="5609"/>
                    <a:pt x="85194" y="5809"/>
                    <a:pt x="84494" y="6009"/>
                  </a:cubicBezTo>
                  <a:cubicBezTo>
                    <a:pt x="81959" y="6676"/>
                    <a:pt x="79357" y="7010"/>
                    <a:pt x="76755" y="7310"/>
                  </a:cubicBezTo>
                  <a:cubicBezTo>
                    <a:pt x="70684" y="8010"/>
                    <a:pt x="64580" y="8377"/>
                    <a:pt x="58475" y="8577"/>
                  </a:cubicBezTo>
                  <a:cubicBezTo>
                    <a:pt x="54467" y="8710"/>
                    <a:pt x="50448" y="8768"/>
                    <a:pt x="46424" y="8768"/>
                  </a:cubicBezTo>
                  <a:cubicBezTo>
                    <a:pt x="43382" y="8768"/>
                    <a:pt x="40338" y="8735"/>
                    <a:pt x="37293" y="8677"/>
                  </a:cubicBezTo>
                  <a:cubicBezTo>
                    <a:pt x="30589" y="8544"/>
                    <a:pt x="23884" y="8244"/>
                    <a:pt x="17246" y="7577"/>
                  </a:cubicBezTo>
                  <a:cubicBezTo>
                    <a:pt x="14244" y="7276"/>
                    <a:pt x="11208" y="6943"/>
                    <a:pt x="8273" y="6309"/>
                  </a:cubicBezTo>
                  <a:cubicBezTo>
                    <a:pt x="7372" y="6109"/>
                    <a:pt x="6471" y="5909"/>
                    <a:pt x="5638" y="5609"/>
                  </a:cubicBezTo>
                  <a:cubicBezTo>
                    <a:pt x="5171" y="5442"/>
                    <a:pt x="4603" y="5242"/>
                    <a:pt x="4270" y="4841"/>
                  </a:cubicBezTo>
                  <a:cubicBezTo>
                    <a:pt x="4149" y="4690"/>
                    <a:pt x="4138" y="4539"/>
                    <a:pt x="4211" y="4337"/>
                  </a:cubicBezTo>
                  <a:lnTo>
                    <a:pt x="4211" y="4337"/>
                  </a:lnTo>
                  <a:cubicBezTo>
                    <a:pt x="4221" y="4330"/>
                    <a:pt x="4229" y="4320"/>
                    <a:pt x="4237" y="4308"/>
                  </a:cubicBezTo>
                  <a:cubicBezTo>
                    <a:pt x="4537" y="3807"/>
                    <a:pt x="5204" y="3574"/>
                    <a:pt x="5704" y="3407"/>
                  </a:cubicBezTo>
                  <a:cubicBezTo>
                    <a:pt x="6772" y="3007"/>
                    <a:pt x="7872" y="2773"/>
                    <a:pt x="8973" y="2573"/>
                  </a:cubicBezTo>
                  <a:cubicBezTo>
                    <a:pt x="12576" y="1906"/>
                    <a:pt x="16245" y="1572"/>
                    <a:pt x="19881" y="1272"/>
                  </a:cubicBezTo>
                  <a:cubicBezTo>
                    <a:pt x="28020" y="605"/>
                    <a:pt x="36193" y="372"/>
                    <a:pt x="44332" y="338"/>
                  </a:cubicBezTo>
                  <a:cubicBezTo>
                    <a:pt x="44968" y="336"/>
                    <a:pt x="45604" y="334"/>
                    <a:pt x="46241" y="334"/>
                  </a:cubicBezTo>
                  <a:close/>
                  <a:moveTo>
                    <a:pt x="3914" y="4881"/>
                  </a:moveTo>
                  <a:cubicBezTo>
                    <a:pt x="4308" y="5495"/>
                    <a:pt x="5455" y="5873"/>
                    <a:pt x="5938" y="6042"/>
                  </a:cubicBezTo>
                  <a:cubicBezTo>
                    <a:pt x="8273" y="6809"/>
                    <a:pt x="10741" y="7110"/>
                    <a:pt x="13176" y="7443"/>
                  </a:cubicBezTo>
                  <a:cubicBezTo>
                    <a:pt x="20081" y="8344"/>
                    <a:pt x="27053" y="8744"/>
                    <a:pt x="34024" y="8944"/>
                  </a:cubicBezTo>
                  <a:cubicBezTo>
                    <a:pt x="37870" y="9066"/>
                    <a:pt x="41715" y="9124"/>
                    <a:pt x="45560" y="9124"/>
                  </a:cubicBezTo>
                  <a:cubicBezTo>
                    <a:pt x="49120" y="9124"/>
                    <a:pt x="52680" y="9074"/>
                    <a:pt x="56240" y="8978"/>
                  </a:cubicBezTo>
                  <a:cubicBezTo>
                    <a:pt x="62511" y="8811"/>
                    <a:pt x="68783" y="8511"/>
                    <a:pt x="75054" y="7844"/>
                  </a:cubicBezTo>
                  <a:cubicBezTo>
                    <a:pt x="77989" y="7543"/>
                    <a:pt x="80991" y="7210"/>
                    <a:pt x="83860" y="6543"/>
                  </a:cubicBezTo>
                  <a:cubicBezTo>
                    <a:pt x="84694" y="6342"/>
                    <a:pt x="85528" y="6142"/>
                    <a:pt x="86295" y="5775"/>
                  </a:cubicBezTo>
                  <a:cubicBezTo>
                    <a:pt x="86695" y="5609"/>
                    <a:pt x="87196" y="5375"/>
                    <a:pt x="87429" y="4975"/>
                  </a:cubicBezTo>
                  <a:cubicBezTo>
                    <a:pt x="87431" y="4971"/>
                    <a:pt x="87433" y="4966"/>
                    <a:pt x="87435" y="4962"/>
                  </a:cubicBezTo>
                  <a:lnTo>
                    <a:pt x="87435" y="4962"/>
                  </a:lnTo>
                  <a:cubicBezTo>
                    <a:pt x="87490" y="5074"/>
                    <a:pt x="87545" y="5183"/>
                    <a:pt x="87596" y="5275"/>
                  </a:cubicBezTo>
                  <a:cubicBezTo>
                    <a:pt x="88430" y="7176"/>
                    <a:pt x="89130" y="9144"/>
                    <a:pt x="89664" y="11179"/>
                  </a:cubicBezTo>
                  <a:cubicBezTo>
                    <a:pt x="90665" y="15115"/>
                    <a:pt x="90832" y="19152"/>
                    <a:pt x="90531" y="23221"/>
                  </a:cubicBezTo>
                  <a:cubicBezTo>
                    <a:pt x="90467" y="24191"/>
                    <a:pt x="90371" y="25193"/>
                    <a:pt x="90243" y="26196"/>
                  </a:cubicBezTo>
                  <a:lnTo>
                    <a:pt x="90243" y="26196"/>
                  </a:lnTo>
                  <a:cubicBezTo>
                    <a:pt x="90226" y="26217"/>
                    <a:pt x="90212" y="26247"/>
                    <a:pt x="90198" y="26290"/>
                  </a:cubicBezTo>
                  <a:cubicBezTo>
                    <a:pt x="90165" y="26657"/>
                    <a:pt x="89698" y="26891"/>
                    <a:pt x="89397" y="27057"/>
                  </a:cubicBezTo>
                  <a:cubicBezTo>
                    <a:pt x="88697" y="27391"/>
                    <a:pt x="87896" y="27624"/>
                    <a:pt x="87129" y="27791"/>
                  </a:cubicBezTo>
                  <a:cubicBezTo>
                    <a:pt x="84360" y="28492"/>
                    <a:pt x="81492" y="28792"/>
                    <a:pt x="78690" y="29125"/>
                  </a:cubicBezTo>
                  <a:cubicBezTo>
                    <a:pt x="72218" y="29793"/>
                    <a:pt x="65747" y="30160"/>
                    <a:pt x="59242" y="30360"/>
                  </a:cubicBezTo>
                  <a:cubicBezTo>
                    <a:pt x="54607" y="30503"/>
                    <a:pt x="49960" y="30571"/>
                    <a:pt x="45315" y="30571"/>
                  </a:cubicBezTo>
                  <a:cubicBezTo>
                    <a:pt x="42405" y="30571"/>
                    <a:pt x="39497" y="30544"/>
                    <a:pt x="36593" y="30493"/>
                  </a:cubicBezTo>
                  <a:cubicBezTo>
                    <a:pt x="29488" y="30360"/>
                    <a:pt x="22416" y="30059"/>
                    <a:pt x="15344" y="29426"/>
                  </a:cubicBezTo>
                  <a:cubicBezTo>
                    <a:pt x="12142" y="29159"/>
                    <a:pt x="8873" y="28825"/>
                    <a:pt x="5704" y="28225"/>
                  </a:cubicBezTo>
                  <a:cubicBezTo>
                    <a:pt x="4704" y="28058"/>
                    <a:pt x="3736" y="27825"/>
                    <a:pt x="2769" y="27524"/>
                  </a:cubicBezTo>
                  <a:cubicBezTo>
                    <a:pt x="2268" y="27358"/>
                    <a:pt x="1668" y="27191"/>
                    <a:pt x="1268" y="26790"/>
                  </a:cubicBezTo>
                  <a:cubicBezTo>
                    <a:pt x="1201" y="26690"/>
                    <a:pt x="1134" y="26590"/>
                    <a:pt x="1101" y="26457"/>
                  </a:cubicBezTo>
                  <a:cubicBezTo>
                    <a:pt x="1101" y="26444"/>
                    <a:pt x="1099" y="26430"/>
                    <a:pt x="1096" y="26416"/>
                  </a:cubicBezTo>
                  <a:lnTo>
                    <a:pt x="1096" y="26416"/>
                  </a:lnTo>
                  <a:cubicBezTo>
                    <a:pt x="732" y="23460"/>
                    <a:pt x="501" y="20439"/>
                    <a:pt x="667" y="17484"/>
                  </a:cubicBezTo>
                  <a:cubicBezTo>
                    <a:pt x="834" y="14548"/>
                    <a:pt x="1401" y="11680"/>
                    <a:pt x="2302" y="8911"/>
                  </a:cubicBezTo>
                  <a:cubicBezTo>
                    <a:pt x="2764" y="7553"/>
                    <a:pt x="3301" y="6195"/>
                    <a:pt x="3914" y="4881"/>
                  </a:cubicBezTo>
                  <a:close/>
                  <a:moveTo>
                    <a:pt x="45939" y="1"/>
                  </a:moveTo>
                  <a:cubicBezTo>
                    <a:pt x="38171" y="1"/>
                    <a:pt x="30382" y="183"/>
                    <a:pt x="22650" y="705"/>
                  </a:cubicBezTo>
                  <a:cubicBezTo>
                    <a:pt x="18680" y="972"/>
                    <a:pt x="14744" y="1306"/>
                    <a:pt x="10808" y="1906"/>
                  </a:cubicBezTo>
                  <a:cubicBezTo>
                    <a:pt x="9440" y="2106"/>
                    <a:pt x="8039" y="2340"/>
                    <a:pt x="6672" y="2707"/>
                  </a:cubicBezTo>
                  <a:cubicBezTo>
                    <a:pt x="5904" y="2907"/>
                    <a:pt x="5070" y="3140"/>
                    <a:pt x="4403" y="3574"/>
                  </a:cubicBezTo>
                  <a:cubicBezTo>
                    <a:pt x="4211" y="3702"/>
                    <a:pt x="4020" y="3830"/>
                    <a:pt x="3916" y="4016"/>
                  </a:cubicBezTo>
                  <a:lnTo>
                    <a:pt x="3916" y="4016"/>
                  </a:lnTo>
                  <a:cubicBezTo>
                    <a:pt x="3882" y="4028"/>
                    <a:pt x="3859" y="4051"/>
                    <a:pt x="3836" y="4074"/>
                  </a:cubicBezTo>
                  <a:cubicBezTo>
                    <a:pt x="1301" y="9378"/>
                    <a:pt x="0" y="15149"/>
                    <a:pt x="267" y="21053"/>
                  </a:cubicBezTo>
                  <a:cubicBezTo>
                    <a:pt x="367" y="22821"/>
                    <a:pt x="501" y="24589"/>
                    <a:pt x="734" y="26357"/>
                  </a:cubicBezTo>
                  <a:cubicBezTo>
                    <a:pt x="734" y="26357"/>
                    <a:pt x="734" y="26357"/>
                    <a:pt x="734" y="26357"/>
                  </a:cubicBezTo>
                  <a:lnTo>
                    <a:pt x="734" y="26357"/>
                  </a:lnTo>
                  <a:cubicBezTo>
                    <a:pt x="734" y="26361"/>
                    <a:pt x="734" y="26365"/>
                    <a:pt x="734" y="26369"/>
                  </a:cubicBezTo>
                  <a:lnTo>
                    <a:pt x="734" y="26369"/>
                  </a:lnTo>
                  <a:cubicBezTo>
                    <a:pt x="781" y="27394"/>
                    <a:pt x="2572" y="27792"/>
                    <a:pt x="3336" y="28025"/>
                  </a:cubicBezTo>
                  <a:cubicBezTo>
                    <a:pt x="5904" y="28725"/>
                    <a:pt x="8573" y="29059"/>
                    <a:pt x="11242" y="29359"/>
                  </a:cubicBezTo>
                  <a:cubicBezTo>
                    <a:pt x="18547" y="30193"/>
                    <a:pt x="25885" y="30560"/>
                    <a:pt x="33257" y="30760"/>
                  </a:cubicBezTo>
                  <a:cubicBezTo>
                    <a:pt x="37501" y="30868"/>
                    <a:pt x="41745" y="30928"/>
                    <a:pt x="45989" y="30928"/>
                  </a:cubicBezTo>
                  <a:cubicBezTo>
                    <a:pt x="49584" y="30928"/>
                    <a:pt x="53179" y="30885"/>
                    <a:pt x="56774" y="30793"/>
                  </a:cubicBezTo>
                  <a:cubicBezTo>
                    <a:pt x="63445" y="30627"/>
                    <a:pt x="70117" y="30293"/>
                    <a:pt x="76755" y="29659"/>
                  </a:cubicBezTo>
                  <a:cubicBezTo>
                    <a:pt x="79924" y="29359"/>
                    <a:pt x="83160" y="29025"/>
                    <a:pt x="86295" y="28392"/>
                  </a:cubicBezTo>
                  <a:cubicBezTo>
                    <a:pt x="87229" y="28191"/>
                    <a:pt x="88163" y="27958"/>
                    <a:pt x="89030" y="27624"/>
                  </a:cubicBezTo>
                  <a:cubicBezTo>
                    <a:pt x="89497" y="27458"/>
                    <a:pt x="90064" y="27257"/>
                    <a:pt x="90398" y="26857"/>
                  </a:cubicBezTo>
                  <a:cubicBezTo>
                    <a:pt x="90479" y="26750"/>
                    <a:pt x="90537" y="26621"/>
                    <a:pt x="90575" y="26488"/>
                  </a:cubicBezTo>
                  <a:lnTo>
                    <a:pt x="90575" y="26488"/>
                  </a:lnTo>
                  <a:cubicBezTo>
                    <a:pt x="90591" y="26467"/>
                    <a:pt x="90598" y="26435"/>
                    <a:pt x="90598" y="26390"/>
                  </a:cubicBezTo>
                  <a:lnTo>
                    <a:pt x="90598" y="26390"/>
                  </a:lnTo>
                  <a:cubicBezTo>
                    <a:pt x="90598" y="26390"/>
                    <a:pt x="90598" y="26390"/>
                    <a:pt x="90598" y="26390"/>
                  </a:cubicBezTo>
                  <a:cubicBezTo>
                    <a:pt x="91099" y="22254"/>
                    <a:pt x="91299" y="18051"/>
                    <a:pt x="90598" y="13915"/>
                  </a:cubicBezTo>
                  <a:cubicBezTo>
                    <a:pt x="90265" y="11913"/>
                    <a:pt x="89731" y="9978"/>
                    <a:pt x="89064" y="8077"/>
                  </a:cubicBezTo>
                  <a:cubicBezTo>
                    <a:pt x="88697" y="7110"/>
                    <a:pt x="88330" y="6142"/>
                    <a:pt x="87896" y="5242"/>
                  </a:cubicBezTo>
                  <a:cubicBezTo>
                    <a:pt x="87796" y="5008"/>
                    <a:pt x="87696" y="4775"/>
                    <a:pt x="87563" y="4541"/>
                  </a:cubicBezTo>
                  <a:cubicBezTo>
                    <a:pt x="87548" y="4497"/>
                    <a:pt x="87527" y="4453"/>
                    <a:pt x="87505" y="4412"/>
                  </a:cubicBezTo>
                  <a:lnTo>
                    <a:pt x="87505" y="4412"/>
                  </a:lnTo>
                  <a:cubicBezTo>
                    <a:pt x="87503" y="4389"/>
                    <a:pt x="87499" y="4365"/>
                    <a:pt x="87496" y="4341"/>
                  </a:cubicBezTo>
                  <a:cubicBezTo>
                    <a:pt x="87483" y="4309"/>
                    <a:pt x="87459" y="4280"/>
                    <a:pt x="87430" y="4254"/>
                  </a:cubicBezTo>
                  <a:lnTo>
                    <a:pt x="87430" y="4254"/>
                  </a:lnTo>
                  <a:cubicBezTo>
                    <a:pt x="87382" y="4172"/>
                    <a:pt x="87345" y="4090"/>
                    <a:pt x="87262" y="4007"/>
                  </a:cubicBezTo>
                  <a:cubicBezTo>
                    <a:pt x="86862" y="3540"/>
                    <a:pt x="86162" y="3274"/>
                    <a:pt x="85561" y="3073"/>
                  </a:cubicBezTo>
                  <a:cubicBezTo>
                    <a:pt x="84460" y="2707"/>
                    <a:pt x="83326" y="2473"/>
                    <a:pt x="82159" y="2240"/>
                  </a:cubicBezTo>
                  <a:cubicBezTo>
                    <a:pt x="78656" y="1606"/>
                    <a:pt x="75054" y="1239"/>
                    <a:pt x="71485" y="939"/>
                  </a:cubicBezTo>
                  <a:cubicBezTo>
                    <a:pt x="63679" y="271"/>
                    <a:pt x="55807" y="38"/>
                    <a:pt x="47968" y="5"/>
                  </a:cubicBezTo>
                  <a:cubicBezTo>
                    <a:pt x="47292" y="2"/>
                    <a:pt x="46615" y="1"/>
                    <a:pt x="45939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1"/>
            <p:cNvSpPr/>
            <p:nvPr/>
          </p:nvSpPr>
          <p:spPr>
            <a:xfrm rot="-1799831" flipH="1">
              <a:off x="6207574" y="661991"/>
              <a:ext cx="1079977" cy="717934"/>
            </a:xfrm>
            <a:custGeom>
              <a:avLst/>
              <a:gdLst/>
              <a:ahLst/>
              <a:cxnLst/>
              <a:rect l="l" t="t" r="r" b="b"/>
              <a:pathLst>
                <a:path w="40897" h="27187" extrusionOk="0">
                  <a:moveTo>
                    <a:pt x="39195" y="0"/>
                  </a:moveTo>
                  <a:cubicBezTo>
                    <a:pt x="26853" y="534"/>
                    <a:pt x="16279" y="5204"/>
                    <a:pt x="7406" y="14077"/>
                  </a:cubicBezTo>
                  <a:cubicBezTo>
                    <a:pt x="4771" y="16746"/>
                    <a:pt x="2302" y="19748"/>
                    <a:pt x="0" y="23150"/>
                  </a:cubicBezTo>
                  <a:cubicBezTo>
                    <a:pt x="0" y="23183"/>
                    <a:pt x="0" y="23217"/>
                    <a:pt x="0" y="23250"/>
                  </a:cubicBezTo>
                  <a:cubicBezTo>
                    <a:pt x="0" y="24451"/>
                    <a:pt x="3803" y="25485"/>
                    <a:pt x="11475" y="26319"/>
                  </a:cubicBezTo>
                  <a:cubicBezTo>
                    <a:pt x="14844" y="26719"/>
                    <a:pt x="18514" y="26986"/>
                    <a:pt x="22483" y="27186"/>
                  </a:cubicBezTo>
                  <a:cubicBezTo>
                    <a:pt x="23117" y="25719"/>
                    <a:pt x="23784" y="24218"/>
                    <a:pt x="24518" y="22750"/>
                  </a:cubicBezTo>
                  <a:cubicBezTo>
                    <a:pt x="28688" y="14177"/>
                    <a:pt x="34158" y="6605"/>
                    <a:pt x="40896" y="100"/>
                  </a:cubicBezTo>
                  <a:cubicBezTo>
                    <a:pt x="40329" y="67"/>
                    <a:pt x="39762" y="34"/>
                    <a:pt x="391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1"/>
            <p:cNvSpPr/>
            <p:nvPr/>
          </p:nvSpPr>
          <p:spPr>
            <a:xfrm rot="-1799831" flipH="1">
              <a:off x="5322789" y="1058279"/>
              <a:ext cx="1483401" cy="730266"/>
            </a:xfrm>
            <a:custGeom>
              <a:avLst/>
              <a:gdLst/>
              <a:ahLst/>
              <a:cxnLst/>
              <a:rect l="l" t="t" r="r" b="b"/>
              <a:pathLst>
                <a:path w="56174" h="27654" extrusionOk="0">
                  <a:moveTo>
                    <a:pt x="18447" y="1"/>
                  </a:moveTo>
                  <a:cubicBezTo>
                    <a:pt x="11742" y="6505"/>
                    <a:pt x="6205" y="14111"/>
                    <a:pt x="2035" y="22683"/>
                  </a:cubicBezTo>
                  <a:cubicBezTo>
                    <a:pt x="1334" y="24151"/>
                    <a:pt x="667" y="25652"/>
                    <a:pt x="33" y="27153"/>
                  </a:cubicBezTo>
                  <a:lnTo>
                    <a:pt x="0" y="27253"/>
                  </a:lnTo>
                  <a:lnTo>
                    <a:pt x="100" y="27253"/>
                  </a:lnTo>
                  <a:cubicBezTo>
                    <a:pt x="5170" y="27520"/>
                    <a:pt x="10808" y="27654"/>
                    <a:pt x="16845" y="27654"/>
                  </a:cubicBezTo>
                  <a:cubicBezTo>
                    <a:pt x="27653" y="27654"/>
                    <a:pt x="36993" y="27220"/>
                    <a:pt x="44632" y="26353"/>
                  </a:cubicBezTo>
                  <a:cubicBezTo>
                    <a:pt x="52171" y="25552"/>
                    <a:pt x="55973" y="24551"/>
                    <a:pt x="56174" y="23317"/>
                  </a:cubicBezTo>
                  <a:lnTo>
                    <a:pt x="56174" y="23284"/>
                  </a:lnTo>
                  <a:lnTo>
                    <a:pt x="56174" y="23251"/>
                  </a:lnTo>
                  <a:cubicBezTo>
                    <a:pt x="55973" y="22950"/>
                    <a:pt x="55773" y="22650"/>
                    <a:pt x="55573" y="22350"/>
                  </a:cubicBezTo>
                  <a:cubicBezTo>
                    <a:pt x="53672" y="19548"/>
                    <a:pt x="51337" y="16713"/>
                    <a:pt x="48635" y="13977"/>
                  </a:cubicBezTo>
                  <a:cubicBezTo>
                    <a:pt x="40195" y="5571"/>
                    <a:pt x="30088" y="868"/>
                    <a:pt x="185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1"/>
            <p:cNvSpPr/>
            <p:nvPr/>
          </p:nvSpPr>
          <p:spPr>
            <a:xfrm rot="-1799831" flipH="1">
              <a:off x="5276552" y="905526"/>
              <a:ext cx="2086807" cy="738532"/>
            </a:xfrm>
            <a:custGeom>
              <a:avLst/>
              <a:gdLst/>
              <a:ahLst/>
              <a:cxnLst/>
              <a:rect l="l" t="t" r="r" b="b"/>
              <a:pathLst>
                <a:path w="79024" h="27967" extrusionOk="0">
                  <a:moveTo>
                    <a:pt x="39284" y="352"/>
                  </a:moveTo>
                  <a:cubicBezTo>
                    <a:pt x="39919" y="352"/>
                    <a:pt x="40541" y="400"/>
                    <a:pt x="41183" y="427"/>
                  </a:cubicBezTo>
                  <a:lnTo>
                    <a:pt x="41183" y="427"/>
                  </a:lnTo>
                  <a:cubicBezTo>
                    <a:pt x="41188" y="428"/>
                    <a:pt x="41192" y="428"/>
                    <a:pt x="41197" y="428"/>
                  </a:cubicBezTo>
                  <a:cubicBezTo>
                    <a:pt x="41197" y="428"/>
                    <a:pt x="41197" y="428"/>
                    <a:pt x="41197" y="428"/>
                  </a:cubicBezTo>
                  <a:lnTo>
                    <a:pt x="41197" y="428"/>
                  </a:lnTo>
                  <a:cubicBezTo>
                    <a:pt x="41207" y="429"/>
                    <a:pt x="41216" y="430"/>
                    <a:pt x="41224" y="430"/>
                  </a:cubicBezTo>
                  <a:lnTo>
                    <a:pt x="41224" y="430"/>
                  </a:lnTo>
                  <a:cubicBezTo>
                    <a:pt x="46919" y="866"/>
                    <a:pt x="52513" y="2267"/>
                    <a:pt x="57675" y="4731"/>
                  </a:cubicBezTo>
                  <a:cubicBezTo>
                    <a:pt x="62979" y="7266"/>
                    <a:pt x="67716" y="10869"/>
                    <a:pt x="71786" y="15072"/>
                  </a:cubicBezTo>
                  <a:cubicBezTo>
                    <a:pt x="74087" y="17440"/>
                    <a:pt x="76155" y="19975"/>
                    <a:pt x="77990" y="22677"/>
                  </a:cubicBezTo>
                  <a:cubicBezTo>
                    <a:pt x="78123" y="22877"/>
                    <a:pt x="78257" y="23111"/>
                    <a:pt x="78390" y="23311"/>
                  </a:cubicBezTo>
                  <a:cubicBezTo>
                    <a:pt x="78490" y="23411"/>
                    <a:pt x="78524" y="23411"/>
                    <a:pt x="78524" y="23478"/>
                  </a:cubicBezTo>
                  <a:cubicBezTo>
                    <a:pt x="78524" y="23545"/>
                    <a:pt x="78457" y="23645"/>
                    <a:pt x="78390" y="23678"/>
                  </a:cubicBezTo>
                  <a:cubicBezTo>
                    <a:pt x="78290" y="23845"/>
                    <a:pt x="78090" y="23978"/>
                    <a:pt x="77923" y="24078"/>
                  </a:cubicBezTo>
                  <a:cubicBezTo>
                    <a:pt x="77323" y="24445"/>
                    <a:pt x="76656" y="24645"/>
                    <a:pt x="75989" y="24846"/>
                  </a:cubicBezTo>
                  <a:cubicBezTo>
                    <a:pt x="73520" y="25546"/>
                    <a:pt x="70952" y="25880"/>
                    <a:pt x="68416" y="26180"/>
                  </a:cubicBezTo>
                  <a:cubicBezTo>
                    <a:pt x="65581" y="26513"/>
                    <a:pt x="62746" y="26747"/>
                    <a:pt x="59910" y="26947"/>
                  </a:cubicBezTo>
                  <a:cubicBezTo>
                    <a:pt x="53506" y="27414"/>
                    <a:pt x="47101" y="27581"/>
                    <a:pt x="40663" y="27581"/>
                  </a:cubicBezTo>
                  <a:cubicBezTo>
                    <a:pt x="40015" y="27584"/>
                    <a:pt x="39367" y="27586"/>
                    <a:pt x="38718" y="27586"/>
                  </a:cubicBezTo>
                  <a:cubicBezTo>
                    <a:pt x="32689" y="27586"/>
                    <a:pt x="26639" y="27442"/>
                    <a:pt x="20616" y="27080"/>
                  </a:cubicBezTo>
                  <a:cubicBezTo>
                    <a:pt x="17313" y="26880"/>
                    <a:pt x="14044" y="26580"/>
                    <a:pt x="10742" y="26213"/>
                  </a:cubicBezTo>
                  <a:cubicBezTo>
                    <a:pt x="8140" y="25913"/>
                    <a:pt x="5505" y="25579"/>
                    <a:pt x="2970" y="24879"/>
                  </a:cubicBezTo>
                  <a:cubicBezTo>
                    <a:pt x="2303" y="24712"/>
                    <a:pt x="1602" y="24479"/>
                    <a:pt x="968" y="24112"/>
                  </a:cubicBezTo>
                  <a:cubicBezTo>
                    <a:pt x="835" y="24012"/>
                    <a:pt x="635" y="23912"/>
                    <a:pt x="535" y="23745"/>
                  </a:cubicBezTo>
                  <a:cubicBezTo>
                    <a:pt x="335" y="23478"/>
                    <a:pt x="468" y="23344"/>
                    <a:pt x="668" y="23078"/>
                  </a:cubicBezTo>
                  <a:cubicBezTo>
                    <a:pt x="2503" y="20376"/>
                    <a:pt x="4538" y="17774"/>
                    <a:pt x="6806" y="15405"/>
                  </a:cubicBezTo>
                  <a:cubicBezTo>
                    <a:pt x="10775" y="11202"/>
                    <a:pt x="15412" y="7633"/>
                    <a:pt x="20582" y="5065"/>
                  </a:cubicBezTo>
                  <a:cubicBezTo>
                    <a:pt x="25586" y="2563"/>
                    <a:pt x="31056" y="1095"/>
                    <a:pt x="36627" y="528"/>
                  </a:cubicBezTo>
                  <a:cubicBezTo>
                    <a:pt x="37361" y="461"/>
                    <a:pt x="38095" y="428"/>
                    <a:pt x="38829" y="361"/>
                  </a:cubicBezTo>
                  <a:cubicBezTo>
                    <a:pt x="38982" y="355"/>
                    <a:pt x="39133" y="352"/>
                    <a:pt x="39284" y="352"/>
                  </a:cubicBezTo>
                  <a:close/>
                  <a:moveTo>
                    <a:pt x="39354" y="0"/>
                  </a:moveTo>
                  <a:cubicBezTo>
                    <a:pt x="39114" y="0"/>
                    <a:pt x="38873" y="8"/>
                    <a:pt x="38629" y="28"/>
                  </a:cubicBezTo>
                  <a:cubicBezTo>
                    <a:pt x="37895" y="61"/>
                    <a:pt x="37161" y="128"/>
                    <a:pt x="36427" y="195"/>
                  </a:cubicBezTo>
                  <a:cubicBezTo>
                    <a:pt x="34959" y="328"/>
                    <a:pt x="33492" y="528"/>
                    <a:pt x="32057" y="828"/>
                  </a:cubicBezTo>
                  <a:cubicBezTo>
                    <a:pt x="29255" y="1362"/>
                    <a:pt x="26520" y="2129"/>
                    <a:pt x="23851" y="3197"/>
                  </a:cubicBezTo>
                  <a:cubicBezTo>
                    <a:pt x="18481" y="5298"/>
                    <a:pt x="13577" y="8467"/>
                    <a:pt x="9341" y="12337"/>
                  </a:cubicBezTo>
                  <a:cubicBezTo>
                    <a:pt x="6939" y="14505"/>
                    <a:pt x="4738" y="16940"/>
                    <a:pt x="2770" y="19475"/>
                  </a:cubicBezTo>
                  <a:cubicBezTo>
                    <a:pt x="2236" y="20142"/>
                    <a:pt x="1736" y="20809"/>
                    <a:pt x="1235" y="21510"/>
                  </a:cubicBezTo>
                  <a:cubicBezTo>
                    <a:pt x="1002" y="21843"/>
                    <a:pt x="735" y="22210"/>
                    <a:pt x="501" y="22577"/>
                  </a:cubicBezTo>
                  <a:cubicBezTo>
                    <a:pt x="335" y="22811"/>
                    <a:pt x="34" y="23078"/>
                    <a:pt x="34" y="23378"/>
                  </a:cubicBezTo>
                  <a:cubicBezTo>
                    <a:pt x="1" y="23778"/>
                    <a:pt x="401" y="24112"/>
                    <a:pt x="668" y="24312"/>
                  </a:cubicBezTo>
                  <a:cubicBezTo>
                    <a:pt x="1235" y="24679"/>
                    <a:pt x="1869" y="24879"/>
                    <a:pt x="2503" y="25079"/>
                  </a:cubicBezTo>
                  <a:cubicBezTo>
                    <a:pt x="3537" y="25413"/>
                    <a:pt x="4604" y="25613"/>
                    <a:pt x="5638" y="25813"/>
                  </a:cubicBezTo>
                  <a:cubicBezTo>
                    <a:pt x="8741" y="26380"/>
                    <a:pt x="11876" y="26714"/>
                    <a:pt x="14978" y="27014"/>
                  </a:cubicBezTo>
                  <a:cubicBezTo>
                    <a:pt x="21750" y="27614"/>
                    <a:pt x="28588" y="27881"/>
                    <a:pt x="35393" y="27948"/>
                  </a:cubicBezTo>
                  <a:cubicBezTo>
                    <a:pt x="36700" y="27960"/>
                    <a:pt x="38006" y="27967"/>
                    <a:pt x="39313" y="27967"/>
                  </a:cubicBezTo>
                  <a:cubicBezTo>
                    <a:pt x="44911" y="27967"/>
                    <a:pt x="50510" y="27845"/>
                    <a:pt x="56108" y="27547"/>
                  </a:cubicBezTo>
                  <a:cubicBezTo>
                    <a:pt x="59010" y="27414"/>
                    <a:pt x="61945" y="27214"/>
                    <a:pt x="64847" y="26914"/>
                  </a:cubicBezTo>
                  <a:cubicBezTo>
                    <a:pt x="67783" y="26647"/>
                    <a:pt x="70751" y="26313"/>
                    <a:pt x="73687" y="25780"/>
                  </a:cubicBezTo>
                  <a:cubicBezTo>
                    <a:pt x="74688" y="25579"/>
                    <a:pt x="75722" y="25346"/>
                    <a:pt x="76689" y="25046"/>
                  </a:cubicBezTo>
                  <a:cubicBezTo>
                    <a:pt x="77289" y="24846"/>
                    <a:pt x="77923" y="24645"/>
                    <a:pt x="78424" y="24245"/>
                  </a:cubicBezTo>
                  <a:cubicBezTo>
                    <a:pt x="78590" y="24145"/>
                    <a:pt x="78724" y="23978"/>
                    <a:pt x="78824" y="23811"/>
                  </a:cubicBezTo>
                  <a:cubicBezTo>
                    <a:pt x="79024" y="23411"/>
                    <a:pt x="78657" y="23078"/>
                    <a:pt x="78424" y="22777"/>
                  </a:cubicBezTo>
                  <a:cubicBezTo>
                    <a:pt x="77523" y="21410"/>
                    <a:pt x="76556" y="20075"/>
                    <a:pt x="75522" y="18808"/>
                  </a:cubicBezTo>
                  <a:cubicBezTo>
                    <a:pt x="71585" y="13971"/>
                    <a:pt x="66915" y="9668"/>
                    <a:pt x="61578" y="6466"/>
                  </a:cubicBezTo>
                  <a:cubicBezTo>
                    <a:pt x="56608" y="3497"/>
                    <a:pt x="51104" y="1495"/>
                    <a:pt x="45400" y="595"/>
                  </a:cubicBezTo>
                  <a:cubicBezTo>
                    <a:pt x="43973" y="363"/>
                    <a:pt x="42547" y="196"/>
                    <a:pt x="41120" y="96"/>
                  </a:cubicBezTo>
                  <a:lnTo>
                    <a:pt x="41120" y="96"/>
                  </a:lnTo>
                  <a:cubicBezTo>
                    <a:pt x="41113" y="95"/>
                    <a:pt x="41105" y="94"/>
                    <a:pt x="41097" y="94"/>
                  </a:cubicBezTo>
                  <a:cubicBezTo>
                    <a:pt x="41087" y="93"/>
                    <a:pt x="41079" y="92"/>
                    <a:pt x="41070" y="92"/>
                  </a:cubicBezTo>
                  <a:lnTo>
                    <a:pt x="41070" y="92"/>
                  </a:lnTo>
                  <a:cubicBezTo>
                    <a:pt x="40490" y="46"/>
                    <a:pt x="39926" y="0"/>
                    <a:pt x="3935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1"/>
            <p:cNvSpPr/>
            <p:nvPr/>
          </p:nvSpPr>
          <p:spPr>
            <a:xfrm rot="-1799831" flipH="1">
              <a:off x="5573845" y="1331508"/>
              <a:ext cx="440473" cy="353435"/>
            </a:xfrm>
            <a:custGeom>
              <a:avLst/>
              <a:gdLst/>
              <a:ahLst/>
              <a:cxnLst/>
              <a:rect l="l" t="t" r="r" b="b"/>
              <a:pathLst>
                <a:path w="16680" h="13384" extrusionOk="0">
                  <a:moveTo>
                    <a:pt x="1139" y="0"/>
                  </a:moveTo>
                  <a:cubicBezTo>
                    <a:pt x="1049" y="0"/>
                    <a:pt x="948" y="14"/>
                    <a:pt x="835" y="40"/>
                  </a:cubicBezTo>
                  <a:cubicBezTo>
                    <a:pt x="268" y="174"/>
                    <a:pt x="1" y="507"/>
                    <a:pt x="1" y="1008"/>
                  </a:cubicBezTo>
                  <a:cubicBezTo>
                    <a:pt x="1" y="1508"/>
                    <a:pt x="234" y="1742"/>
                    <a:pt x="668" y="1742"/>
                  </a:cubicBezTo>
                  <a:cubicBezTo>
                    <a:pt x="935" y="1742"/>
                    <a:pt x="1268" y="1375"/>
                    <a:pt x="1669" y="641"/>
                  </a:cubicBezTo>
                  <a:cubicBezTo>
                    <a:pt x="1669" y="214"/>
                    <a:pt x="1498" y="0"/>
                    <a:pt x="1139" y="0"/>
                  </a:cubicBezTo>
                  <a:close/>
                  <a:moveTo>
                    <a:pt x="4114" y="1667"/>
                  </a:moveTo>
                  <a:cubicBezTo>
                    <a:pt x="3262" y="1667"/>
                    <a:pt x="2836" y="2246"/>
                    <a:pt x="2836" y="3409"/>
                  </a:cubicBezTo>
                  <a:cubicBezTo>
                    <a:pt x="2836" y="3576"/>
                    <a:pt x="3770" y="4377"/>
                    <a:pt x="5605" y="5811"/>
                  </a:cubicBezTo>
                  <a:cubicBezTo>
                    <a:pt x="7606" y="7379"/>
                    <a:pt x="9007" y="8146"/>
                    <a:pt x="9841" y="8146"/>
                  </a:cubicBezTo>
                  <a:cubicBezTo>
                    <a:pt x="10375" y="8146"/>
                    <a:pt x="10775" y="7946"/>
                    <a:pt x="11075" y="7512"/>
                  </a:cubicBezTo>
                  <a:cubicBezTo>
                    <a:pt x="11309" y="7179"/>
                    <a:pt x="11409" y="6879"/>
                    <a:pt x="11409" y="6545"/>
                  </a:cubicBezTo>
                  <a:cubicBezTo>
                    <a:pt x="11409" y="6378"/>
                    <a:pt x="10942" y="5878"/>
                    <a:pt x="10075" y="5077"/>
                  </a:cubicBezTo>
                  <a:cubicBezTo>
                    <a:pt x="9107" y="4243"/>
                    <a:pt x="8106" y="3476"/>
                    <a:pt x="7139" y="2876"/>
                  </a:cubicBezTo>
                  <a:cubicBezTo>
                    <a:pt x="5834" y="2071"/>
                    <a:pt x="4825" y="1667"/>
                    <a:pt x="4114" y="1667"/>
                  </a:cubicBezTo>
                  <a:close/>
                  <a:moveTo>
                    <a:pt x="13143" y="8346"/>
                  </a:moveTo>
                  <a:cubicBezTo>
                    <a:pt x="12109" y="8346"/>
                    <a:pt x="11609" y="8880"/>
                    <a:pt x="11609" y="9914"/>
                  </a:cubicBezTo>
                  <a:cubicBezTo>
                    <a:pt x="11609" y="9947"/>
                    <a:pt x="11676" y="10214"/>
                    <a:pt x="11809" y="10715"/>
                  </a:cubicBezTo>
                  <a:cubicBezTo>
                    <a:pt x="12109" y="11248"/>
                    <a:pt x="12543" y="11482"/>
                    <a:pt x="13177" y="11482"/>
                  </a:cubicBezTo>
                  <a:cubicBezTo>
                    <a:pt x="13710" y="11482"/>
                    <a:pt x="14144" y="11282"/>
                    <a:pt x="14444" y="10881"/>
                  </a:cubicBezTo>
                  <a:cubicBezTo>
                    <a:pt x="14611" y="10615"/>
                    <a:pt x="14711" y="10281"/>
                    <a:pt x="14711" y="9914"/>
                  </a:cubicBezTo>
                  <a:cubicBezTo>
                    <a:pt x="14711" y="8880"/>
                    <a:pt x="14211" y="8346"/>
                    <a:pt x="13143" y="8346"/>
                  </a:cubicBezTo>
                  <a:close/>
                  <a:moveTo>
                    <a:pt x="16023" y="11904"/>
                  </a:moveTo>
                  <a:cubicBezTo>
                    <a:pt x="15968" y="11904"/>
                    <a:pt x="15908" y="11908"/>
                    <a:pt x="15845" y="11916"/>
                  </a:cubicBezTo>
                  <a:cubicBezTo>
                    <a:pt x="15278" y="12016"/>
                    <a:pt x="14978" y="12282"/>
                    <a:pt x="14978" y="12749"/>
                  </a:cubicBezTo>
                  <a:cubicBezTo>
                    <a:pt x="14978" y="12749"/>
                    <a:pt x="15011" y="12883"/>
                    <a:pt x="15078" y="13083"/>
                  </a:cubicBezTo>
                  <a:cubicBezTo>
                    <a:pt x="15212" y="13283"/>
                    <a:pt x="15412" y="13383"/>
                    <a:pt x="15712" y="13383"/>
                  </a:cubicBezTo>
                  <a:cubicBezTo>
                    <a:pt x="15979" y="13383"/>
                    <a:pt x="16212" y="13317"/>
                    <a:pt x="16379" y="13150"/>
                  </a:cubicBezTo>
                  <a:cubicBezTo>
                    <a:pt x="16579" y="12983"/>
                    <a:pt x="16679" y="12816"/>
                    <a:pt x="16679" y="12616"/>
                  </a:cubicBezTo>
                  <a:cubicBezTo>
                    <a:pt x="16679" y="12142"/>
                    <a:pt x="16468" y="11904"/>
                    <a:pt x="16023" y="1190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1"/>
            <p:cNvSpPr/>
            <p:nvPr/>
          </p:nvSpPr>
          <p:spPr>
            <a:xfrm rot="-1799831" flipH="1">
              <a:off x="5766791" y="2303523"/>
              <a:ext cx="111888" cy="416759"/>
            </a:xfrm>
            <a:custGeom>
              <a:avLst/>
              <a:gdLst/>
              <a:ahLst/>
              <a:cxnLst/>
              <a:rect l="l" t="t" r="r" b="b"/>
              <a:pathLst>
                <a:path w="4237" h="15782" extrusionOk="0">
                  <a:moveTo>
                    <a:pt x="1614" y="1"/>
                  </a:moveTo>
                  <a:cubicBezTo>
                    <a:pt x="1514" y="1"/>
                    <a:pt x="1410" y="13"/>
                    <a:pt x="1302" y="37"/>
                  </a:cubicBezTo>
                  <a:cubicBezTo>
                    <a:pt x="434" y="204"/>
                    <a:pt x="1" y="737"/>
                    <a:pt x="1" y="1605"/>
                  </a:cubicBezTo>
                  <a:cubicBezTo>
                    <a:pt x="1" y="1605"/>
                    <a:pt x="134" y="2705"/>
                    <a:pt x="401" y="4907"/>
                  </a:cubicBezTo>
                  <a:cubicBezTo>
                    <a:pt x="868" y="7075"/>
                    <a:pt x="1435" y="8176"/>
                    <a:pt x="2169" y="8176"/>
                  </a:cubicBezTo>
                  <a:cubicBezTo>
                    <a:pt x="2903" y="8176"/>
                    <a:pt x="3370" y="7876"/>
                    <a:pt x="3603" y="7242"/>
                  </a:cubicBezTo>
                  <a:cubicBezTo>
                    <a:pt x="3703" y="6975"/>
                    <a:pt x="3737" y="6541"/>
                    <a:pt x="3737" y="6008"/>
                  </a:cubicBezTo>
                  <a:cubicBezTo>
                    <a:pt x="3737" y="5908"/>
                    <a:pt x="3570" y="4540"/>
                    <a:pt x="3236" y="1938"/>
                  </a:cubicBezTo>
                  <a:cubicBezTo>
                    <a:pt x="2884" y="647"/>
                    <a:pt x="2351" y="1"/>
                    <a:pt x="1614" y="1"/>
                  </a:cubicBezTo>
                  <a:close/>
                  <a:moveTo>
                    <a:pt x="3336" y="9515"/>
                  </a:moveTo>
                  <a:cubicBezTo>
                    <a:pt x="3254" y="9515"/>
                    <a:pt x="3165" y="9524"/>
                    <a:pt x="3070" y="9544"/>
                  </a:cubicBezTo>
                  <a:cubicBezTo>
                    <a:pt x="2369" y="9644"/>
                    <a:pt x="2035" y="10044"/>
                    <a:pt x="2035" y="10711"/>
                  </a:cubicBezTo>
                  <a:cubicBezTo>
                    <a:pt x="2035" y="10911"/>
                    <a:pt x="2035" y="11045"/>
                    <a:pt x="2069" y="11111"/>
                  </a:cubicBezTo>
                  <a:cubicBezTo>
                    <a:pt x="2169" y="11345"/>
                    <a:pt x="2436" y="11445"/>
                    <a:pt x="2869" y="11445"/>
                  </a:cubicBezTo>
                  <a:cubicBezTo>
                    <a:pt x="3670" y="11445"/>
                    <a:pt x="4070" y="11145"/>
                    <a:pt x="4070" y="10511"/>
                  </a:cubicBezTo>
                  <a:cubicBezTo>
                    <a:pt x="4070" y="9854"/>
                    <a:pt x="3826" y="9515"/>
                    <a:pt x="3336" y="9515"/>
                  </a:cubicBezTo>
                  <a:close/>
                  <a:moveTo>
                    <a:pt x="3270" y="12579"/>
                  </a:moveTo>
                  <a:cubicBezTo>
                    <a:pt x="2836" y="12579"/>
                    <a:pt x="2536" y="12713"/>
                    <a:pt x="2436" y="12946"/>
                  </a:cubicBezTo>
                  <a:cubicBezTo>
                    <a:pt x="2402" y="13013"/>
                    <a:pt x="2402" y="13246"/>
                    <a:pt x="2402" y="13613"/>
                  </a:cubicBezTo>
                  <a:cubicBezTo>
                    <a:pt x="2402" y="13647"/>
                    <a:pt x="2436" y="14013"/>
                    <a:pt x="2502" y="14714"/>
                  </a:cubicBezTo>
                  <a:cubicBezTo>
                    <a:pt x="2669" y="15448"/>
                    <a:pt x="2969" y="15781"/>
                    <a:pt x="3436" y="15781"/>
                  </a:cubicBezTo>
                  <a:cubicBezTo>
                    <a:pt x="3803" y="15781"/>
                    <a:pt x="4070" y="15515"/>
                    <a:pt x="4170" y="14981"/>
                  </a:cubicBezTo>
                  <a:cubicBezTo>
                    <a:pt x="4204" y="14781"/>
                    <a:pt x="4237" y="14447"/>
                    <a:pt x="4237" y="13980"/>
                  </a:cubicBezTo>
                  <a:lnTo>
                    <a:pt x="4237" y="13213"/>
                  </a:lnTo>
                  <a:cubicBezTo>
                    <a:pt x="4104" y="12779"/>
                    <a:pt x="3803" y="12579"/>
                    <a:pt x="3270" y="1257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1"/>
            <p:cNvSpPr/>
            <p:nvPr/>
          </p:nvSpPr>
          <p:spPr>
            <a:xfrm rot="-1799831" flipH="1">
              <a:off x="6176266" y="2929619"/>
              <a:ext cx="158576" cy="324017"/>
            </a:xfrm>
            <a:custGeom>
              <a:avLst/>
              <a:gdLst/>
              <a:ahLst/>
              <a:cxnLst/>
              <a:rect l="l" t="t" r="r" b="b"/>
              <a:pathLst>
                <a:path w="6005" h="12270" extrusionOk="0">
                  <a:moveTo>
                    <a:pt x="5344" y="1"/>
                  </a:moveTo>
                  <a:cubicBezTo>
                    <a:pt x="5208" y="1"/>
                    <a:pt x="5050" y="32"/>
                    <a:pt x="4871" y="95"/>
                  </a:cubicBezTo>
                  <a:cubicBezTo>
                    <a:pt x="4104" y="395"/>
                    <a:pt x="3737" y="1029"/>
                    <a:pt x="3737" y="2029"/>
                  </a:cubicBezTo>
                  <a:cubicBezTo>
                    <a:pt x="3737" y="2263"/>
                    <a:pt x="3737" y="2463"/>
                    <a:pt x="3770" y="2563"/>
                  </a:cubicBezTo>
                  <a:cubicBezTo>
                    <a:pt x="3904" y="2863"/>
                    <a:pt x="4204" y="3030"/>
                    <a:pt x="4604" y="3030"/>
                  </a:cubicBezTo>
                  <a:cubicBezTo>
                    <a:pt x="5038" y="3030"/>
                    <a:pt x="5405" y="2763"/>
                    <a:pt x="5671" y="2229"/>
                  </a:cubicBezTo>
                  <a:cubicBezTo>
                    <a:pt x="5905" y="1796"/>
                    <a:pt x="6005" y="1395"/>
                    <a:pt x="6005" y="1029"/>
                  </a:cubicBezTo>
                  <a:cubicBezTo>
                    <a:pt x="6005" y="338"/>
                    <a:pt x="5790" y="1"/>
                    <a:pt x="5344" y="1"/>
                  </a:cubicBezTo>
                  <a:close/>
                  <a:moveTo>
                    <a:pt x="3112" y="4318"/>
                  </a:moveTo>
                  <a:cubicBezTo>
                    <a:pt x="2880" y="4318"/>
                    <a:pt x="2629" y="4376"/>
                    <a:pt x="2369" y="4498"/>
                  </a:cubicBezTo>
                  <a:cubicBezTo>
                    <a:pt x="1035" y="5098"/>
                    <a:pt x="401" y="6266"/>
                    <a:pt x="401" y="8000"/>
                  </a:cubicBezTo>
                  <a:cubicBezTo>
                    <a:pt x="401" y="8034"/>
                    <a:pt x="468" y="8300"/>
                    <a:pt x="601" y="8834"/>
                  </a:cubicBezTo>
                  <a:cubicBezTo>
                    <a:pt x="835" y="9334"/>
                    <a:pt x="1302" y="9568"/>
                    <a:pt x="1935" y="9568"/>
                  </a:cubicBezTo>
                  <a:cubicBezTo>
                    <a:pt x="2536" y="9568"/>
                    <a:pt x="3136" y="9034"/>
                    <a:pt x="3637" y="7933"/>
                  </a:cubicBezTo>
                  <a:cubicBezTo>
                    <a:pt x="4104" y="6999"/>
                    <a:pt x="4304" y="6266"/>
                    <a:pt x="4304" y="5732"/>
                  </a:cubicBezTo>
                  <a:cubicBezTo>
                    <a:pt x="4304" y="5098"/>
                    <a:pt x="4104" y="4664"/>
                    <a:pt x="3703" y="4464"/>
                  </a:cubicBezTo>
                  <a:cubicBezTo>
                    <a:pt x="3527" y="4368"/>
                    <a:pt x="3327" y="4318"/>
                    <a:pt x="3112" y="4318"/>
                  </a:cubicBezTo>
                  <a:close/>
                  <a:moveTo>
                    <a:pt x="768" y="10702"/>
                  </a:moveTo>
                  <a:cubicBezTo>
                    <a:pt x="268" y="10702"/>
                    <a:pt x="1" y="10969"/>
                    <a:pt x="1" y="11503"/>
                  </a:cubicBezTo>
                  <a:lnTo>
                    <a:pt x="101" y="11870"/>
                  </a:lnTo>
                  <a:cubicBezTo>
                    <a:pt x="234" y="12137"/>
                    <a:pt x="468" y="12270"/>
                    <a:pt x="801" y="12270"/>
                  </a:cubicBezTo>
                  <a:cubicBezTo>
                    <a:pt x="1068" y="12270"/>
                    <a:pt x="1268" y="12170"/>
                    <a:pt x="1402" y="11970"/>
                  </a:cubicBezTo>
                  <a:cubicBezTo>
                    <a:pt x="1502" y="11803"/>
                    <a:pt x="1535" y="11636"/>
                    <a:pt x="1535" y="11503"/>
                  </a:cubicBezTo>
                  <a:cubicBezTo>
                    <a:pt x="1535" y="10969"/>
                    <a:pt x="1302" y="10702"/>
                    <a:pt x="768" y="1070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1"/>
            <p:cNvSpPr/>
            <p:nvPr/>
          </p:nvSpPr>
          <p:spPr>
            <a:xfrm rot="-1799831" flipH="1">
              <a:off x="6777623" y="3336322"/>
              <a:ext cx="170036" cy="266027"/>
            </a:xfrm>
            <a:custGeom>
              <a:avLst/>
              <a:gdLst/>
              <a:ahLst/>
              <a:cxnLst/>
              <a:rect l="l" t="t" r="r" b="b"/>
              <a:pathLst>
                <a:path w="6439" h="10074" extrusionOk="0">
                  <a:moveTo>
                    <a:pt x="5505" y="0"/>
                  </a:moveTo>
                  <a:cubicBezTo>
                    <a:pt x="4871" y="0"/>
                    <a:pt x="4537" y="234"/>
                    <a:pt x="4537" y="767"/>
                  </a:cubicBezTo>
                  <a:cubicBezTo>
                    <a:pt x="4537" y="767"/>
                    <a:pt x="4604" y="901"/>
                    <a:pt x="4671" y="1168"/>
                  </a:cubicBezTo>
                  <a:cubicBezTo>
                    <a:pt x="4804" y="1401"/>
                    <a:pt x="5104" y="1534"/>
                    <a:pt x="5471" y="1534"/>
                  </a:cubicBezTo>
                  <a:cubicBezTo>
                    <a:pt x="5838" y="1534"/>
                    <a:pt x="6105" y="1434"/>
                    <a:pt x="6272" y="1201"/>
                  </a:cubicBezTo>
                  <a:cubicBezTo>
                    <a:pt x="6372" y="1067"/>
                    <a:pt x="6439" y="934"/>
                    <a:pt x="6439" y="767"/>
                  </a:cubicBezTo>
                  <a:cubicBezTo>
                    <a:pt x="6439" y="234"/>
                    <a:pt x="6139" y="0"/>
                    <a:pt x="5505" y="0"/>
                  </a:cubicBezTo>
                  <a:close/>
                  <a:moveTo>
                    <a:pt x="3927" y="2371"/>
                  </a:moveTo>
                  <a:cubicBezTo>
                    <a:pt x="3610" y="2371"/>
                    <a:pt x="3247" y="2474"/>
                    <a:pt x="2836" y="2702"/>
                  </a:cubicBezTo>
                  <a:cubicBezTo>
                    <a:pt x="1368" y="3536"/>
                    <a:pt x="635" y="4770"/>
                    <a:pt x="635" y="6371"/>
                  </a:cubicBezTo>
                  <a:cubicBezTo>
                    <a:pt x="635" y="6371"/>
                    <a:pt x="701" y="6638"/>
                    <a:pt x="868" y="7172"/>
                  </a:cubicBezTo>
                  <a:cubicBezTo>
                    <a:pt x="1135" y="7672"/>
                    <a:pt x="1602" y="7906"/>
                    <a:pt x="2202" y="7906"/>
                  </a:cubicBezTo>
                  <a:cubicBezTo>
                    <a:pt x="2736" y="7906"/>
                    <a:pt x="3337" y="7305"/>
                    <a:pt x="4070" y="6071"/>
                  </a:cubicBezTo>
                  <a:cubicBezTo>
                    <a:pt x="4704" y="4970"/>
                    <a:pt x="5038" y="4236"/>
                    <a:pt x="5038" y="3869"/>
                  </a:cubicBezTo>
                  <a:cubicBezTo>
                    <a:pt x="5038" y="3102"/>
                    <a:pt x="4804" y="2635"/>
                    <a:pt x="4337" y="2435"/>
                  </a:cubicBezTo>
                  <a:cubicBezTo>
                    <a:pt x="4211" y="2393"/>
                    <a:pt x="4074" y="2371"/>
                    <a:pt x="3927" y="2371"/>
                  </a:cubicBezTo>
                  <a:close/>
                  <a:moveTo>
                    <a:pt x="922" y="8470"/>
                  </a:moveTo>
                  <a:cubicBezTo>
                    <a:pt x="298" y="8470"/>
                    <a:pt x="1" y="8738"/>
                    <a:pt x="1" y="9273"/>
                  </a:cubicBezTo>
                  <a:lnTo>
                    <a:pt x="101" y="9674"/>
                  </a:lnTo>
                  <a:cubicBezTo>
                    <a:pt x="268" y="9940"/>
                    <a:pt x="568" y="10074"/>
                    <a:pt x="1002" y="10074"/>
                  </a:cubicBezTo>
                  <a:cubicBezTo>
                    <a:pt x="1435" y="10074"/>
                    <a:pt x="1735" y="9940"/>
                    <a:pt x="1902" y="9740"/>
                  </a:cubicBezTo>
                  <a:cubicBezTo>
                    <a:pt x="2036" y="9607"/>
                    <a:pt x="2069" y="9473"/>
                    <a:pt x="2069" y="9273"/>
                  </a:cubicBezTo>
                  <a:cubicBezTo>
                    <a:pt x="2069" y="8773"/>
                    <a:pt x="1735" y="8506"/>
                    <a:pt x="1035" y="8473"/>
                  </a:cubicBezTo>
                  <a:cubicBezTo>
                    <a:pt x="996" y="8471"/>
                    <a:pt x="958" y="8470"/>
                    <a:pt x="922" y="847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1"/>
            <p:cNvSpPr/>
            <p:nvPr/>
          </p:nvSpPr>
          <p:spPr>
            <a:xfrm rot="-1799831" flipH="1">
              <a:off x="7280775" y="3707386"/>
              <a:ext cx="108375" cy="226469"/>
            </a:xfrm>
            <a:custGeom>
              <a:avLst/>
              <a:gdLst/>
              <a:ahLst/>
              <a:cxnLst/>
              <a:rect l="l" t="t" r="r" b="b"/>
              <a:pathLst>
                <a:path w="4104" h="8576" extrusionOk="0">
                  <a:moveTo>
                    <a:pt x="3196" y="0"/>
                  </a:moveTo>
                  <a:cubicBezTo>
                    <a:pt x="3155" y="0"/>
                    <a:pt x="3113" y="1"/>
                    <a:pt x="3070" y="3"/>
                  </a:cubicBezTo>
                  <a:cubicBezTo>
                    <a:pt x="2369" y="70"/>
                    <a:pt x="2035" y="370"/>
                    <a:pt x="2035" y="871"/>
                  </a:cubicBezTo>
                  <a:cubicBezTo>
                    <a:pt x="2035" y="904"/>
                    <a:pt x="2069" y="1037"/>
                    <a:pt x="2136" y="1271"/>
                  </a:cubicBezTo>
                  <a:cubicBezTo>
                    <a:pt x="2269" y="1538"/>
                    <a:pt x="2502" y="1638"/>
                    <a:pt x="2803" y="1638"/>
                  </a:cubicBezTo>
                  <a:cubicBezTo>
                    <a:pt x="3236" y="1638"/>
                    <a:pt x="3570" y="1571"/>
                    <a:pt x="3803" y="1371"/>
                  </a:cubicBezTo>
                  <a:cubicBezTo>
                    <a:pt x="4004" y="1204"/>
                    <a:pt x="4104" y="1004"/>
                    <a:pt x="4104" y="737"/>
                  </a:cubicBezTo>
                  <a:cubicBezTo>
                    <a:pt x="4104" y="237"/>
                    <a:pt x="3810" y="0"/>
                    <a:pt x="3196" y="0"/>
                  </a:cubicBezTo>
                  <a:close/>
                  <a:moveTo>
                    <a:pt x="2318" y="2668"/>
                  </a:moveTo>
                  <a:cubicBezTo>
                    <a:pt x="2146" y="2668"/>
                    <a:pt x="1963" y="2702"/>
                    <a:pt x="1769" y="2772"/>
                  </a:cubicBezTo>
                  <a:cubicBezTo>
                    <a:pt x="601" y="3272"/>
                    <a:pt x="1" y="4440"/>
                    <a:pt x="1" y="6308"/>
                  </a:cubicBezTo>
                  <a:cubicBezTo>
                    <a:pt x="1" y="6341"/>
                    <a:pt x="1" y="6741"/>
                    <a:pt x="34" y="7475"/>
                  </a:cubicBezTo>
                  <a:cubicBezTo>
                    <a:pt x="234" y="8209"/>
                    <a:pt x="735" y="8576"/>
                    <a:pt x="1568" y="8576"/>
                  </a:cubicBezTo>
                  <a:cubicBezTo>
                    <a:pt x="2202" y="8576"/>
                    <a:pt x="2736" y="7909"/>
                    <a:pt x="3136" y="6575"/>
                  </a:cubicBezTo>
                  <a:cubicBezTo>
                    <a:pt x="3403" y="5641"/>
                    <a:pt x="3537" y="4840"/>
                    <a:pt x="3537" y="4140"/>
                  </a:cubicBezTo>
                  <a:cubicBezTo>
                    <a:pt x="3537" y="3539"/>
                    <a:pt x="3370" y="3105"/>
                    <a:pt x="2969" y="2872"/>
                  </a:cubicBezTo>
                  <a:cubicBezTo>
                    <a:pt x="2775" y="2736"/>
                    <a:pt x="2558" y="2668"/>
                    <a:pt x="2318" y="26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1"/>
            <p:cNvSpPr/>
            <p:nvPr/>
          </p:nvSpPr>
          <p:spPr>
            <a:xfrm rot="-1799831" flipH="1">
              <a:off x="7626189" y="4147644"/>
              <a:ext cx="45817" cy="411399"/>
            </a:xfrm>
            <a:custGeom>
              <a:avLst/>
              <a:gdLst/>
              <a:ahLst/>
              <a:cxnLst/>
              <a:rect l="l" t="t" r="r" b="b"/>
              <a:pathLst>
                <a:path w="1735" h="15579" extrusionOk="0">
                  <a:moveTo>
                    <a:pt x="1301" y="0"/>
                  </a:moveTo>
                  <a:cubicBezTo>
                    <a:pt x="1034" y="0"/>
                    <a:pt x="901" y="134"/>
                    <a:pt x="901" y="401"/>
                  </a:cubicBezTo>
                  <a:cubicBezTo>
                    <a:pt x="901" y="401"/>
                    <a:pt x="934" y="467"/>
                    <a:pt x="967" y="601"/>
                  </a:cubicBezTo>
                  <a:cubicBezTo>
                    <a:pt x="1034" y="734"/>
                    <a:pt x="1134" y="801"/>
                    <a:pt x="1268" y="801"/>
                  </a:cubicBezTo>
                  <a:cubicBezTo>
                    <a:pt x="1534" y="801"/>
                    <a:pt x="1668" y="668"/>
                    <a:pt x="1668" y="401"/>
                  </a:cubicBezTo>
                  <a:cubicBezTo>
                    <a:pt x="1668" y="134"/>
                    <a:pt x="1568" y="0"/>
                    <a:pt x="1301" y="0"/>
                  </a:cubicBezTo>
                  <a:close/>
                  <a:moveTo>
                    <a:pt x="1291" y="3856"/>
                  </a:moveTo>
                  <a:cubicBezTo>
                    <a:pt x="1242" y="3856"/>
                    <a:pt x="1190" y="3861"/>
                    <a:pt x="1134" y="3870"/>
                  </a:cubicBezTo>
                  <a:cubicBezTo>
                    <a:pt x="734" y="3937"/>
                    <a:pt x="534" y="4103"/>
                    <a:pt x="534" y="4437"/>
                  </a:cubicBezTo>
                  <a:cubicBezTo>
                    <a:pt x="534" y="4771"/>
                    <a:pt x="767" y="4937"/>
                    <a:pt x="1201" y="4937"/>
                  </a:cubicBezTo>
                  <a:cubicBezTo>
                    <a:pt x="1568" y="4937"/>
                    <a:pt x="1735" y="4771"/>
                    <a:pt x="1735" y="4437"/>
                  </a:cubicBezTo>
                  <a:cubicBezTo>
                    <a:pt x="1735" y="4035"/>
                    <a:pt x="1587" y="3856"/>
                    <a:pt x="1291" y="3856"/>
                  </a:cubicBezTo>
                  <a:close/>
                  <a:moveTo>
                    <a:pt x="1101" y="8173"/>
                  </a:moveTo>
                  <a:cubicBezTo>
                    <a:pt x="901" y="8173"/>
                    <a:pt x="767" y="8240"/>
                    <a:pt x="667" y="8373"/>
                  </a:cubicBezTo>
                  <a:cubicBezTo>
                    <a:pt x="600" y="8473"/>
                    <a:pt x="567" y="8607"/>
                    <a:pt x="567" y="8740"/>
                  </a:cubicBezTo>
                  <a:cubicBezTo>
                    <a:pt x="567" y="9040"/>
                    <a:pt x="701" y="9174"/>
                    <a:pt x="1001" y="9174"/>
                  </a:cubicBezTo>
                  <a:cubicBezTo>
                    <a:pt x="1168" y="9174"/>
                    <a:pt x="1301" y="9107"/>
                    <a:pt x="1401" y="9007"/>
                  </a:cubicBezTo>
                  <a:cubicBezTo>
                    <a:pt x="1501" y="8873"/>
                    <a:pt x="1568" y="8740"/>
                    <a:pt x="1568" y="8607"/>
                  </a:cubicBezTo>
                  <a:cubicBezTo>
                    <a:pt x="1568" y="8306"/>
                    <a:pt x="1401" y="8173"/>
                    <a:pt x="1101" y="8173"/>
                  </a:cubicBezTo>
                  <a:close/>
                  <a:moveTo>
                    <a:pt x="882" y="12499"/>
                  </a:moveTo>
                  <a:cubicBezTo>
                    <a:pt x="846" y="12499"/>
                    <a:pt x="807" y="12503"/>
                    <a:pt x="767" y="12509"/>
                  </a:cubicBezTo>
                  <a:cubicBezTo>
                    <a:pt x="367" y="12576"/>
                    <a:pt x="133" y="12910"/>
                    <a:pt x="133" y="13543"/>
                  </a:cubicBezTo>
                  <a:cubicBezTo>
                    <a:pt x="133" y="13577"/>
                    <a:pt x="133" y="13710"/>
                    <a:pt x="167" y="13944"/>
                  </a:cubicBezTo>
                  <a:cubicBezTo>
                    <a:pt x="234" y="14211"/>
                    <a:pt x="400" y="14344"/>
                    <a:pt x="701" y="14344"/>
                  </a:cubicBezTo>
                  <a:cubicBezTo>
                    <a:pt x="1134" y="14344"/>
                    <a:pt x="1401" y="13977"/>
                    <a:pt x="1401" y="13310"/>
                  </a:cubicBezTo>
                  <a:cubicBezTo>
                    <a:pt x="1401" y="12770"/>
                    <a:pt x="1212" y="12499"/>
                    <a:pt x="882" y="12499"/>
                  </a:cubicBezTo>
                  <a:close/>
                  <a:moveTo>
                    <a:pt x="434" y="14744"/>
                  </a:moveTo>
                  <a:cubicBezTo>
                    <a:pt x="167" y="14744"/>
                    <a:pt x="0" y="14878"/>
                    <a:pt x="0" y="15145"/>
                  </a:cubicBezTo>
                  <a:lnTo>
                    <a:pt x="67" y="15378"/>
                  </a:lnTo>
                  <a:cubicBezTo>
                    <a:pt x="167" y="15512"/>
                    <a:pt x="267" y="15578"/>
                    <a:pt x="434" y="15578"/>
                  </a:cubicBezTo>
                  <a:cubicBezTo>
                    <a:pt x="567" y="15578"/>
                    <a:pt x="701" y="15512"/>
                    <a:pt x="767" y="15412"/>
                  </a:cubicBezTo>
                  <a:cubicBezTo>
                    <a:pt x="834" y="15345"/>
                    <a:pt x="834" y="15245"/>
                    <a:pt x="834" y="15145"/>
                  </a:cubicBezTo>
                  <a:cubicBezTo>
                    <a:pt x="834" y="14878"/>
                    <a:pt x="701" y="14744"/>
                    <a:pt x="434" y="1474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1"/>
            <p:cNvSpPr/>
            <p:nvPr/>
          </p:nvSpPr>
          <p:spPr>
            <a:xfrm rot="-1799831" flipH="1">
              <a:off x="7601039" y="4206220"/>
              <a:ext cx="55508" cy="243290"/>
            </a:xfrm>
            <a:custGeom>
              <a:avLst/>
              <a:gdLst/>
              <a:ahLst/>
              <a:cxnLst/>
              <a:rect l="l" t="t" r="r" b="b"/>
              <a:pathLst>
                <a:path w="2102" h="9213" extrusionOk="0">
                  <a:moveTo>
                    <a:pt x="1477" y="1"/>
                  </a:moveTo>
                  <a:cubicBezTo>
                    <a:pt x="1432" y="1"/>
                    <a:pt x="1384" y="2"/>
                    <a:pt x="1334" y="6"/>
                  </a:cubicBezTo>
                  <a:cubicBezTo>
                    <a:pt x="801" y="72"/>
                    <a:pt x="567" y="239"/>
                    <a:pt x="567" y="506"/>
                  </a:cubicBezTo>
                  <a:lnTo>
                    <a:pt x="600" y="706"/>
                  </a:lnTo>
                  <a:cubicBezTo>
                    <a:pt x="701" y="839"/>
                    <a:pt x="801" y="906"/>
                    <a:pt x="934" y="906"/>
                  </a:cubicBezTo>
                  <a:cubicBezTo>
                    <a:pt x="1434" y="906"/>
                    <a:pt x="1768" y="839"/>
                    <a:pt x="1935" y="739"/>
                  </a:cubicBezTo>
                  <a:cubicBezTo>
                    <a:pt x="2035" y="706"/>
                    <a:pt x="2102" y="573"/>
                    <a:pt x="2102" y="406"/>
                  </a:cubicBezTo>
                  <a:cubicBezTo>
                    <a:pt x="2102" y="136"/>
                    <a:pt x="1885" y="1"/>
                    <a:pt x="1477" y="1"/>
                  </a:cubicBezTo>
                  <a:close/>
                  <a:moveTo>
                    <a:pt x="1234" y="4370"/>
                  </a:moveTo>
                  <a:cubicBezTo>
                    <a:pt x="1192" y="4370"/>
                    <a:pt x="1148" y="4372"/>
                    <a:pt x="1101" y="4375"/>
                  </a:cubicBezTo>
                  <a:cubicBezTo>
                    <a:pt x="600" y="4409"/>
                    <a:pt x="367" y="4542"/>
                    <a:pt x="367" y="4842"/>
                  </a:cubicBezTo>
                  <a:cubicBezTo>
                    <a:pt x="367" y="4909"/>
                    <a:pt x="400" y="4976"/>
                    <a:pt x="434" y="5042"/>
                  </a:cubicBezTo>
                  <a:cubicBezTo>
                    <a:pt x="500" y="5176"/>
                    <a:pt x="634" y="5243"/>
                    <a:pt x="834" y="5243"/>
                  </a:cubicBezTo>
                  <a:cubicBezTo>
                    <a:pt x="1201" y="5243"/>
                    <a:pt x="1468" y="5209"/>
                    <a:pt x="1635" y="5143"/>
                  </a:cubicBezTo>
                  <a:cubicBezTo>
                    <a:pt x="1735" y="5076"/>
                    <a:pt x="1801" y="4976"/>
                    <a:pt x="1801" y="4776"/>
                  </a:cubicBezTo>
                  <a:cubicBezTo>
                    <a:pt x="1801" y="4505"/>
                    <a:pt x="1612" y="4370"/>
                    <a:pt x="1234" y="4370"/>
                  </a:cubicBezTo>
                  <a:close/>
                  <a:moveTo>
                    <a:pt x="600" y="8378"/>
                  </a:moveTo>
                  <a:cubicBezTo>
                    <a:pt x="200" y="8378"/>
                    <a:pt x="0" y="8512"/>
                    <a:pt x="0" y="8812"/>
                  </a:cubicBezTo>
                  <a:cubicBezTo>
                    <a:pt x="0" y="8845"/>
                    <a:pt x="33" y="8912"/>
                    <a:pt x="67" y="9012"/>
                  </a:cubicBezTo>
                  <a:cubicBezTo>
                    <a:pt x="167" y="9145"/>
                    <a:pt x="334" y="9212"/>
                    <a:pt x="600" y="9212"/>
                  </a:cubicBezTo>
                  <a:cubicBezTo>
                    <a:pt x="1001" y="9212"/>
                    <a:pt x="1201" y="9079"/>
                    <a:pt x="1201" y="8812"/>
                  </a:cubicBezTo>
                  <a:cubicBezTo>
                    <a:pt x="1201" y="8512"/>
                    <a:pt x="1001" y="8378"/>
                    <a:pt x="600" y="8378"/>
                  </a:cubicBez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</a:t>
            </a:r>
            <a:r>
              <a:rPr lang="es-ES" smtClean="0"/>
              <a:t>Qué aprendí hoy?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67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3"/>
          <p:cNvSpPr txBox="1">
            <a:spLocks noGrp="1"/>
          </p:cNvSpPr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RUTA  </a:t>
            </a:r>
            <a:endParaRPr dirty="0"/>
          </a:p>
        </p:txBody>
      </p:sp>
      <p:grpSp>
        <p:nvGrpSpPr>
          <p:cNvPr id="242" name="Google Shape;242;p33"/>
          <p:cNvGrpSpPr/>
          <p:nvPr/>
        </p:nvGrpSpPr>
        <p:grpSpPr>
          <a:xfrm>
            <a:off x="5346638" y="1523475"/>
            <a:ext cx="3274875" cy="3136225"/>
            <a:chOff x="2934563" y="1523475"/>
            <a:chExt cx="3274875" cy="3136225"/>
          </a:xfrm>
        </p:grpSpPr>
        <p:sp>
          <p:nvSpPr>
            <p:cNvPr id="243" name="Google Shape;243;p33"/>
            <p:cNvSpPr/>
            <p:nvPr/>
          </p:nvSpPr>
          <p:spPr>
            <a:xfrm>
              <a:off x="4567413" y="3681775"/>
              <a:ext cx="1020750" cy="977925"/>
            </a:xfrm>
            <a:custGeom>
              <a:avLst/>
              <a:gdLst/>
              <a:ahLst/>
              <a:cxnLst/>
              <a:rect l="l" t="t" r="r" b="b"/>
              <a:pathLst>
                <a:path w="40830" h="39117" extrusionOk="0">
                  <a:moveTo>
                    <a:pt x="10108" y="1"/>
                  </a:moveTo>
                  <a:cubicBezTo>
                    <a:pt x="10108" y="1"/>
                    <a:pt x="8473" y="2036"/>
                    <a:pt x="5071" y="4637"/>
                  </a:cubicBezTo>
                  <a:cubicBezTo>
                    <a:pt x="1802" y="7112"/>
                    <a:pt x="164" y="7173"/>
                    <a:pt x="12" y="7173"/>
                  </a:cubicBezTo>
                  <a:cubicBezTo>
                    <a:pt x="4" y="7173"/>
                    <a:pt x="0" y="7173"/>
                    <a:pt x="0" y="7173"/>
                  </a:cubicBezTo>
                  <a:lnTo>
                    <a:pt x="0" y="7173"/>
                  </a:lnTo>
                  <a:cubicBezTo>
                    <a:pt x="0" y="7173"/>
                    <a:pt x="1134" y="13944"/>
                    <a:pt x="8473" y="20149"/>
                  </a:cubicBezTo>
                  <a:cubicBezTo>
                    <a:pt x="11963" y="23101"/>
                    <a:pt x="15708" y="23664"/>
                    <a:pt x="18056" y="23664"/>
                  </a:cubicBezTo>
                  <a:cubicBezTo>
                    <a:pt x="19500" y="23664"/>
                    <a:pt x="20415" y="23451"/>
                    <a:pt x="20415" y="23451"/>
                  </a:cubicBezTo>
                  <a:lnTo>
                    <a:pt x="20415" y="23451"/>
                  </a:lnTo>
                  <a:cubicBezTo>
                    <a:pt x="20415" y="23451"/>
                    <a:pt x="19147" y="28088"/>
                    <a:pt x="25252" y="33958"/>
                  </a:cubicBezTo>
                  <a:cubicBezTo>
                    <a:pt x="26886" y="35560"/>
                    <a:pt x="29922" y="35459"/>
                    <a:pt x="31556" y="37161"/>
                  </a:cubicBezTo>
                  <a:cubicBezTo>
                    <a:pt x="32903" y="38604"/>
                    <a:pt x="34250" y="39116"/>
                    <a:pt x="35483" y="39116"/>
                  </a:cubicBezTo>
                  <a:cubicBezTo>
                    <a:pt x="38495" y="39116"/>
                    <a:pt x="40829" y="36060"/>
                    <a:pt x="40829" y="36060"/>
                  </a:cubicBezTo>
                  <a:cubicBezTo>
                    <a:pt x="40829" y="36060"/>
                    <a:pt x="38061" y="33225"/>
                    <a:pt x="36393" y="29288"/>
                  </a:cubicBezTo>
                  <a:cubicBezTo>
                    <a:pt x="34725" y="25319"/>
                    <a:pt x="34492" y="20349"/>
                    <a:pt x="34492" y="20349"/>
                  </a:cubicBezTo>
                  <a:cubicBezTo>
                    <a:pt x="34492" y="20349"/>
                    <a:pt x="33623" y="20519"/>
                    <a:pt x="32236" y="20519"/>
                  </a:cubicBezTo>
                  <a:cubicBezTo>
                    <a:pt x="29998" y="20519"/>
                    <a:pt x="26410" y="20074"/>
                    <a:pt x="22950" y="17747"/>
                  </a:cubicBezTo>
                  <a:cubicBezTo>
                    <a:pt x="18847" y="14978"/>
                    <a:pt x="16112" y="8173"/>
                    <a:pt x="16112" y="8173"/>
                  </a:cubicBezTo>
                  <a:cubicBezTo>
                    <a:pt x="16112" y="8173"/>
                    <a:pt x="13677" y="8173"/>
                    <a:pt x="12009" y="5605"/>
                  </a:cubicBezTo>
                  <a:cubicBezTo>
                    <a:pt x="10341" y="3003"/>
                    <a:pt x="10108" y="1"/>
                    <a:pt x="10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3"/>
            <p:cNvSpPr/>
            <p:nvPr/>
          </p:nvSpPr>
          <p:spPr>
            <a:xfrm>
              <a:off x="2934563" y="1523475"/>
              <a:ext cx="1697925" cy="1979050"/>
            </a:xfrm>
            <a:custGeom>
              <a:avLst/>
              <a:gdLst/>
              <a:ahLst/>
              <a:cxnLst/>
              <a:rect l="l" t="t" r="r" b="b"/>
              <a:pathLst>
                <a:path w="67917" h="79162" extrusionOk="0">
                  <a:moveTo>
                    <a:pt x="57585" y="0"/>
                  </a:moveTo>
                  <a:cubicBezTo>
                    <a:pt x="56666" y="0"/>
                    <a:pt x="55704" y="63"/>
                    <a:pt x="54707" y="204"/>
                  </a:cubicBezTo>
                  <a:cubicBezTo>
                    <a:pt x="48702" y="1072"/>
                    <a:pt x="45700" y="3640"/>
                    <a:pt x="44499" y="5041"/>
                  </a:cubicBezTo>
                  <a:cubicBezTo>
                    <a:pt x="44499" y="6742"/>
                    <a:pt x="44733" y="8677"/>
                    <a:pt x="45467" y="10645"/>
                  </a:cubicBezTo>
                  <a:cubicBezTo>
                    <a:pt x="46942" y="14703"/>
                    <a:pt x="50195" y="15262"/>
                    <a:pt x="51896" y="15262"/>
                  </a:cubicBezTo>
                  <a:cubicBezTo>
                    <a:pt x="52502" y="15262"/>
                    <a:pt x="52911" y="15191"/>
                    <a:pt x="52972" y="15182"/>
                  </a:cubicBezTo>
                  <a:cubicBezTo>
                    <a:pt x="53050" y="15164"/>
                    <a:pt x="53128" y="15156"/>
                    <a:pt x="53204" y="15156"/>
                  </a:cubicBezTo>
                  <a:cubicBezTo>
                    <a:pt x="53713" y="15156"/>
                    <a:pt x="54157" y="15527"/>
                    <a:pt x="54273" y="16049"/>
                  </a:cubicBezTo>
                  <a:cubicBezTo>
                    <a:pt x="54373" y="16650"/>
                    <a:pt x="54006" y="17250"/>
                    <a:pt x="53406" y="17383"/>
                  </a:cubicBezTo>
                  <a:cubicBezTo>
                    <a:pt x="52939" y="17450"/>
                    <a:pt x="52405" y="17517"/>
                    <a:pt x="51838" y="17517"/>
                  </a:cubicBezTo>
                  <a:cubicBezTo>
                    <a:pt x="49069" y="17517"/>
                    <a:pt x="45100" y="16249"/>
                    <a:pt x="43365" y="11412"/>
                  </a:cubicBezTo>
                  <a:cubicBezTo>
                    <a:pt x="42665" y="9478"/>
                    <a:pt x="42331" y="7576"/>
                    <a:pt x="42265" y="5875"/>
                  </a:cubicBezTo>
                  <a:cubicBezTo>
                    <a:pt x="40430" y="5942"/>
                    <a:pt x="37161" y="6376"/>
                    <a:pt x="32958" y="8444"/>
                  </a:cubicBezTo>
                  <a:cubicBezTo>
                    <a:pt x="28388" y="10679"/>
                    <a:pt x="27287" y="13414"/>
                    <a:pt x="26620" y="15249"/>
                  </a:cubicBezTo>
                  <a:lnTo>
                    <a:pt x="26653" y="16883"/>
                  </a:lnTo>
                  <a:lnTo>
                    <a:pt x="26653" y="17317"/>
                  </a:lnTo>
                  <a:cubicBezTo>
                    <a:pt x="26653" y="17584"/>
                    <a:pt x="26753" y="23888"/>
                    <a:pt x="31624" y="24022"/>
                  </a:cubicBezTo>
                  <a:lnTo>
                    <a:pt x="31790" y="24022"/>
                  </a:lnTo>
                  <a:cubicBezTo>
                    <a:pt x="35927" y="24022"/>
                    <a:pt x="36661" y="20319"/>
                    <a:pt x="36727" y="19885"/>
                  </a:cubicBezTo>
                  <a:cubicBezTo>
                    <a:pt x="36818" y="19343"/>
                    <a:pt x="37316" y="18937"/>
                    <a:pt x="37854" y="18937"/>
                  </a:cubicBezTo>
                  <a:cubicBezTo>
                    <a:pt x="37912" y="18937"/>
                    <a:pt x="37970" y="18942"/>
                    <a:pt x="38028" y="18951"/>
                  </a:cubicBezTo>
                  <a:cubicBezTo>
                    <a:pt x="38629" y="19051"/>
                    <a:pt x="39062" y="19618"/>
                    <a:pt x="38962" y="20219"/>
                  </a:cubicBezTo>
                  <a:cubicBezTo>
                    <a:pt x="38629" y="22320"/>
                    <a:pt x="36727" y="26256"/>
                    <a:pt x="31790" y="26256"/>
                  </a:cubicBezTo>
                  <a:lnTo>
                    <a:pt x="31557" y="26256"/>
                  </a:lnTo>
                  <a:cubicBezTo>
                    <a:pt x="26186" y="26123"/>
                    <a:pt x="24585" y="20853"/>
                    <a:pt x="24418" y="17750"/>
                  </a:cubicBezTo>
                  <a:lnTo>
                    <a:pt x="24452" y="17250"/>
                  </a:lnTo>
                  <a:lnTo>
                    <a:pt x="24452" y="17250"/>
                  </a:lnTo>
                  <a:cubicBezTo>
                    <a:pt x="22717" y="17517"/>
                    <a:pt x="19382" y="18417"/>
                    <a:pt x="16413" y="20619"/>
                  </a:cubicBezTo>
                  <a:cubicBezTo>
                    <a:pt x="13244" y="22954"/>
                    <a:pt x="12443" y="25990"/>
                    <a:pt x="12210" y="27591"/>
                  </a:cubicBezTo>
                  <a:cubicBezTo>
                    <a:pt x="15345" y="28325"/>
                    <a:pt x="18414" y="30126"/>
                    <a:pt x="21016" y="34062"/>
                  </a:cubicBezTo>
                  <a:cubicBezTo>
                    <a:pt x="23051" y="37231"/>
                    <a:pt x="23751" y="40033"/>
                    <a:pt x="23051" y="42435"/>
                  </a:cubicBezTo>
                  <a:cubicBezTo>
                    <a:pt x="22450" y="44503"/>
                    <a:pt x="20849" y="46137"/>
                    <a:pt x="18281" y="47305"/>
                  </a:cubicBezTo>
                  <a:cubicBezTo>
                    <a:pt x="17347" y="47705"/>
                    <a:pt x="16446" y="47939"/>
                    <a:pt x="15646" y="47939"/>
                  </a:cubicBezTo>
                  <a:cubicBezTo>
                    <a:pt x="14912" y="47939"/>
                    <a:pt x="14245" y="47772"/>
                    <a:pt x="13644" y="47438"/>
                  </a:cubicBezTo>
                  <a:cubicBezTo>
                    <a:pt x="11409" y="46304"/>
                    <a:pt x="10875" y="43502"/>
                    <a:pt x="10842" y="43402"/>
                  </a:cubicBezTo>
                  <a:cubicBezTo>
                    <a:pt x="10742" y="42768"/>
                    <a:pt x="11142" y="42201"/>
                    <a:pt x="11743" y="42068"/>
                  </a:cubicBezTo>
                  <a:cubicBezTo>
                    <a:pt x="11805" y="42057"/>
                    <a:pt x="11867" y="42052"/>
                    <a:pt x="11928" y="42052"/>
                  </a:cubicBezTo>
                  <a:cubicBezTo>
                    <a:pt x="12462" y="42052"/>
                    <a:pt x="12954" y="42430"/>
                    <a:pt x="13044" y="42968"/>
                  </a:cubicBezTo>
                  <a:cubicBezTo>
                    <a:pt x="13144" y="43469"/>
                    <a:pt x="13644" y="44936"/>
                    <a:pt x="14678" y="45470"/>
                  </a:cubicBezTo>
                  <a:cubicBezTo>
                    <a:pt x="14951" y="45607"/>
                    <a:pt x="15270" y="45676"/>
                    <a:pt x="15623" y="45676"/>
                  </a:cubicBezTo>
                  <a:cubicBezTo>
                    <a:pt x="16133" y="45676"/>
                    <a:pt x="16717" y="45532"/>
                    <a:pt x="17347" y="45237"/>
                  </a:cubicBezTo>
                  <a:cubicBezTo>
                    <a:pt x="19281" y="44369"/>
                    <a:pt x="20482" y="43235"/>
                    <a:pt x="20883" y="41801"/>
                  </a:cubicBezTo>
                  <a:cubicBezTo>
                    <a:pt x="21416" y="40066"/>
                    <a:pt x="20816" y="37865"/>
                    <a:pt x="19115" y="35296"/>
                  </a:cubicBezTo>
                  <a:cubicBezTo>
                    <a:pt x="16479" y="31260"/>
                    <a:pt x="13411" y="29792"/>
                    <a:pt x="9741" y="29459"/>
                  </a:cubicBezTo>
                  <a:cubicBezTo>
                    <a:pt x="8641" y="30193"/>
                    <a:pt x="7273" y="31594"/>
                    <a:pt x="5805" y="34262"/>
                  </a:cubicBezTo>
                  <a:cubicBezTo>
                    <a:pt x="2369" y="40500"/>
                    <a:pt x="4738" y="45804"/>
                    <a:pt x="4738" y="45804"/>
                  </a:cubicBezTo>
                  <a:cubicBezTo>
                    <a:pt x="4738" y="45804"/>
                    <a:pt x="1" y="47772"/>
                    <a:pt x="802" y="54243"/>
                  </a:cubicBezTo>
                  <a:cubicBezTo>
                    <a:pt x="1602" y="60748"/>
                    <a:pt x="6205" y="61982"/>
                    <a:pt x="6205" y="61982"/>
                  </a:cubicBezTo>
                  <a:cubicBezTo>
                    <a:pt x="6205" y="61982"/>
                    <a:pt x="4738" y="66585"/>
                    <a:pt x="7139" y="69387"/>
                  </a:cubicBezTo>
                  <a:cubicBezTo>
                    <a:pt x="8507" y="70988"/>
                    <a:pt x="10042" y="71689"/>
                    <a:pt x="11109" y="72023"/>
                  </a:cubicBezTo>
                  <a:cubicBezTo>
                    <a:pt x="12710" y="69521"/>
                    <a:pt x="16780" y="63717"/>
                    <a:pt x="20783" y="63350"/>
                  </a:cubicBezTo>
                  <a:cubicBezTo>
                    <a:pt x="20934" y="63336"/>
                    <a:pt x="21081" y="63328"/>
                    <a:pt x="21224" y="63328"/>
                  </a:cubicBezTo>
                  <a:cubicBezTo>
                    <a:pt x="21426" y="63328"/>
                    <a:pt x="21621" y="63344"/>
                    <a:pt x="21817" y="63383"/>
                  </a:cubicBezTo>
                  <a:cubicBezTo>
                    <a:pt x="22550" y="62316"/>
                    <a:pt x="24719" y="58680"/>
                    <a:pt x="21783" y="56278"/>
                  </a:cubicBezTo>
                  <a:cubicBezTo>
                    <a:pt x="20568" y="55280"/>
                    <a:pt x="19408" y="54949"/>
                    <a:pt x="18404" y="54949"/>
                  </a:cubicBezTo>
                  <a:cubicBezTo>
                    <a:pt x="16488" y="54949"/>
                    <a:pt x="15144" y="56157"/>
                    <a:pt x="15078" y="56245"/>
                  </a:cubicBezTo>
                  <a:cubicBezTo>
                    <a:pt x="14863" y="56429"/>
                    <a:pt x="14598" y="56522"/>
                    <a:pt x="14332" y="56522"/>
                  </a:cubicBezTo>
                  <a:cubicBezTo>
                    <a:pt x="14022" y="56522"/>
                    <a:pt x="13711" y="56396"/>
                    <a:pt x="13477" y="56144"/>
                  </a:cubicBezTo>
                  <a:cubicBezTo>
                    <a:pt x="13077" y="55711"/>
                    <a:pt x="13077" y="54977"/>
                    <a:pt x="13544" y="54577"/>
                  </a:cubicBezTo>
                  <a:cubicBezTo>
                    <a:pt x="14471" y="53729"/>
                    <a:pt x="16272" y="52729"/>
                    <a:pt x="18417" y="52729"/>
                  </a:cubicBezTo>
                  <a:cubicBezTo>
                    <a:pt x="19900" y="52729"/>
                    <a:pt x="21548" y="53207"/>
                    <a:pt x="23184" y="54543"/>
                  </a:cubicBezTo>
                  <a:cubicBezTo>
                    <a:pt x="26854" y="57546"/>
                    <a:pt x="25486" y="61882"/>
                    <a:pt x="23885" y="64317"/>
                  </a:cubicBezTo>
                  <a:cubicBezTo>
                    <a:pt x="24152" y="64517"/>
                    <a:pt x="24385" y="64751"/>
                    <a:pt x="24585" y="64984"/>
                  </a:cubicBezTo>
                  <a:cubicBezTo>
                    <a:pt x="25886" y="66485"/>
                    <a:pt x="26420" y="68053"/>
                    <a:pt x="26186" y="69654"/>
                  </a:cubicBezTo>
                  <a:cubicBezTo>
                    <a:pt x="25786" y="72623"/>
                    <a:pt x="22951" y="74524"/>
                    <a:pt x="22817" y="74591"/>
                  </a:cubicBezTo>
                  <a:cubicBezTo>
                    <a:pt x="22617" y="74724"/>
                    <a:pt x="22417" y="74791"/>
                    <a:pt x="22184" y="74791"/>
                  </a:cubicBezTo>
                  <a:cubicBezTo>
                    <a:pt x="21850" y="74791"/>
                    <a:pt x="21483" y="74624"/>
                    <a:pt x="21250" y="74291"/>
                  </a:cubicBezTo>
                  <a:cubicBezTo>
                    <a:pt x="20916" y="73757"/>
                    <a:pt x="21049" y="73090"/>
                    <a:pt x="21583" y="72723"/>
                  </a:cubicBezTo>
                  <a:cubicBezTo>
                    <a:pt x="21616" y="72723"/>
                    <a:pt x="23718" y="71289"/>
                    <a:pt x="23951" y="69354"/>
                  </a:cubicBezTo>
                  <a:cubicBezTo>
                    <a:pt x="24085" y="68387"/>
                    <a:pt x="23751" y="67453"/>
                    <a:pt x="22917" y="66485"/>
                  </a:cubicBezTo>
                  <a:cubicBezTo>
                    <a:pt x="22372" y="65879"/>
                    <a:pt x="21826" y="65575"/>
                    <a:pt x="21180" y="65575"/>
                  </a:cubicBezTo>
                  <a:cubicBezTo>
                    <a:pt x="21115" y="65575"/>
                    <a:pt x="21049" y="65579"/>
                    <a:pt x="20983" y="65585"/>
                  </a:cubicBezTo>
                  <a:cubicBezTo>
                    <a:pt x="18047" y="65885"/>
                    <a:pt x="14211" y="71222"/>
                    <a:pt x="12677" y="73757"/>
                  </a:cubicBezTo>
                  <a:cubicBezTo>
                    <a:pt x="13177" y="75625"/>
                    <a:pt x="14812" y="78627"/>
                    <a:pt x="19982" y="79061"/>
                  </a:cubicBezTo>
                  <a:cubicBezTo>
                    <a:pt x="20761" y="79131"/>
                    <a:pt x="21495" y="79162"/>
                    <a:pt x="22186" y="79162"/>
                  </a:cubicBezTo>
                  <a:cubicBezTo>
                    <a:pt x="25459" y="79162"/>
                    <a:pt x="27750" y="78460"/>
                    <a:pt x="29155" y="77827"/>
                  </a:cubicBezTo>
                  <a:lnTo>
                    <a:pt x="29789" y="76659"/>
                  </a:lnTo>
                  <a:cubicBezTo>
                    <a:pt x="29522" y="75425"/>
                    <a:pt x="29122" y="71722"/>
                    <a:pt x="31957" y="67820"/>
                  </a:cubicBezTo>
                  <a:cubicBezTo>
                    <a:pt x="34692" y="64050"/>
                    <a:pt x="39329" y="63483"/>
                    <a:pt x="41264" y="63416"/>
                  </a:cubicBezTo>
                  <a:cubicBezTo>
                    <a:pt x="41564" y="62115"/>
                    <a:pt x="42398" y="59647"/>
                    <a:pt x="44833" y="57512"/>
                  </a:cubicBezTo>
                  <a:cubicBezTo>
                    <a:pt x="45033" y="57345"/>
                    <a:pt x="45233" y="57179"/>
                    <a:pt x="45467" y="57045"/>
                  </a:cubicBezTo>
                  <a:cubicBezTo>
                    <a:pt x="44733" y="55411"/>
                    <a:pt x="43832" y="53309"/>
                    <a:pt x="42898" y="50841"/>
                  </a:cubicBezTo>
                  <a:cubicBezTo>
                    <a:pt x="41397" y="46905"/>
                    <a:pt x="39062" y="44169"/>
                    <a:pt x="36727" y="43502"/>
                  </a:cubicBezTo>
                  <a:cubicBezTo>
                    <a:pt x="36362" y="43403"/>
                    <a:pt x="35993" y="43353"/>
                    <a:pt x="35620" y="43353"/>
                  </a:cubicBezTo>
                  <a:cubicBezTo>
                    <a:pt x="34492" y="43353"/>
                    <a:pt x="33327" y="43809"/>
                    <a:pt x="32124" y="44736"/>
                  </a:cubicBezTo>
                  <a:cubicBezTo>
                    <a:pt x="30423" y="46104"/>
                    <a:pt x="29522" y="47538"/>
                    <a:pt x="29455" y="48973"/>
                  </a:cubicBezTo>
                  <a:cubicBezTo>
                    <a:pt x="29355" y="50974"/>
                    <a:pt x="30890" y="52509"/>
                    <a:pt x="30923" y="52509"/>
                  </a:cubicBezTo>
                  <a:cubicBezTo>
                    <a:pt x="31357" y="52942"/>
                    <a:pt x="31390" y="53643"/>
                    <a:pt x="30956" y="54076"/>
                  </a:cubicBezTo>
                  <a:cubicBezTo>
                    <a:pt x="30745" y="54323"/>
                    <a:pt x="30441" y="54448"/>
                    <a:pt x="30137" y="54448"/>
                  </a:cubicBezTo>
                  <a:cubicBezTo>
                    <a:pt x="29865" y="54448"/>
                    <a:pt x="29593" y="54348"/>
                    <a:pt x="29389" y="54143"/>
                  </a:cubicBezTo>
                  <a:cubicBezTo>
                    <a:pt x="29289" y="54043"/>
                    <a:pt x="27054" y="51908"/>
                    <a:pt x="27220" y="48873"/>
                  </a:cubicBezTo>
                  <a:cubicBezTo>
                    <a:pt x="27287" y="46738"/>
                    <a:pt x="28488" y="44770"/>
                    <a:pt x="30756" y="43002"/>
                  </a:cubicBezTo>
                  <a:cubicBezTo>
                    <a:pt x="32600" y="41545"/>
                    <a:pt x="34289" y="41113"/>
                    <a:pt x="35652" y="41113"/>
                  </a:cubicBezTo>
                  <a:cubicBezTo>
                    <a:pt x="36287" y="41113"/>
                    <a:pt x="36851" y="41207"/>
                    <a:pt x="37328" y="41334"/>
                  </a:cubicBezTo>
                  <a:cubicBezTo>
                    <a:pt x="40397" y="42201"/>
                    <a:pt x="43199" y="45370"/>
                    <a:pt x="45000" y="50040"/>
                  </a:cubicBezTo>
                  <a:cubicBezTo>
                    <a:pt x="45900" y="52408"/>
                    <a:pt x="46768" y="54443"/>
                    <a:pt x="47468" y="56044"/>
                  </a:cubicBezTo>
                  <a:cubicBezTo>
                    <a:pt x="48617" y="55651"/>
                    <a:pt x="49782" y="55523"/>
                    <a:pt x="50800" y="55523"/>
                  </a:cubicBezTo>
                  <a:cubicBezTo>
                    <a:pt x="51852" y="55523"/>
                    <a:pt x="52747" y="55659"/>
                    <a:pt x="53306" y="55778"/>
                  </a:cubicBezTo>
                  <a:lnTo>
                    <a:pt x="54773" y="54110"/>
                  </a:lnTo>
                  <a:cubicBezTo>
                    <a:pt x="54206" y="53209"/>
                    <a:pt x="53506" y="51508"/>
                    <a:pt x="54140" y="49473"/>
                  </a:cubicBezTo>
                  <a:cubicBezTo>
                    <a:pt x="54573" y="48039"/>
                    <a:pt x="55274" y="47138"/>
                    <a:pt x="55908" y="46604"/>
                  </a:cubicBezTo>
                  <a:cubicBezTo>
                    <a:pt x="54974" y="45570"/>
                    <a:pt x="53773" y="43736"/>
                    <a:pt x="54173" y="41301"/>
                  </a:cubicBezTo>
                  <a:cubicBezTo>
                    <a:pt x="54473" y="39266"/>
                    <a:pt x="55607" y="37865"/>
                    <a:pt x="56575" y="36997"/>
                  </a:cubicBezTo>
                  <a:cubicBezTo>
                    <a:pt x="56508" y="36897"/>
                    <a:pt x="56441" y="36797"/>
                    <a:pt x="56408" y="36697"/>
                  </a:cubicBezTo>
                  <a:cubicBezTo>
                    <a:pt x="56408" y="36631"/>
                    <a:pt x="54206" y="31460"/>
                    <a:pt x="50237" y="30793"/>
                  </a:cubicBezTo>
                  <a:cubicBezTo>
                    <a:pt x="49879" y="30733"/>
                    <a:pt x="49532" y="30706"/>
                    <a:pt x="49196" y="30706"/>
                  </a:cubicBezTo>
                  <a:cubicBezTo>
                    <a:pt x="45802" y="30706"/>
                    <a:pt x="43562" y="33498"/>
                    <a:pt x="43532" y="33528"/>
                  </a:cubicBezTo>
                  <a:cubicBezTo>
                    <a:pt x="43321" y="33866"/>
                    <a:pt x="42962" y="34044"/>
                    <a:pt x="42601" y="34044"/>
                  </a:cubicBezTo>
                  <a:cubicBezTo>
                    <a:pt x="42392" y="34044"/>
                    <a:pt x="42181" y="33984"/>
                    <a:pt x="41998" y="33862"/>
                  </a:cubicBezTo>
                  <a:cubicBezTo>
                    <a:pt x="41464" y="33495"/>
                    <a:pt x="41331" y="32794"/>
                    <a:pt x="41664" y="32294"/>
                  </a:cubicBezTo>
                  <a:cubicBezTo>
                    <a:pt x="41816" y="32081"/>
                    <a:pt x="44387" y="28143"/>
                    <a:pt x="48918" y="28143"/>
                  </a:cubicBezTo>
                  <a:cubicBezTo>
                    <a:pt x="49351" y="28143"/>
                    <a:pt x="49802" y="28179"/>
                    <a:pt x="50270" y="28258"/>
                  </a:cubicBezTo>
                  <a:cubicBezTo>
                    <a:pt x="53239" y="28758"/>
                    <a:pt x="55674" y="30826"/>
                    <a:pt x="56975" y="32861"/>
                  </a:cubicBezTo>
                  <a:cubicBezTo>
                    <a:pt x="56842" y="30793"/>
                    <a:pt x="56908" y="28124"/>
                    <a:pt x="57642" y="25122"/>
                  </a:cubicBezTo>
                  <a:cubicBezTo>
                    <a:pt x="58976" y="19718"/>
                    <a:pt x="62546" y="16183"/>
                    <a:pt x="64047" y="14915"/>
                  </a:cubicBezTo>
                  <a:cubicBezTo>
                    <a:pt x="63313" y="13247"/>
                    <a:pt x="62079" y="9378"/>
                    <a:pt x="63780" y="6576"/>
                  </a:cubicBezTo>
                  <a:cubicBezTo>
                    <a:pt x="65314" y="3974"/>
                    <a:pt x="67049" y="3273"/>
                    <a:pt x="67916" y="2773"/>
                  </a:cubicBezTo>
                  <a:cubicBezTo>
                    <a:pt x="66230" y="1789"/>
                    <a:pt x="62507" y="0"/>
                    <a:pt x="575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3"/>
            <p:cNvSpPr/>
            <p:nvPr/>
          </p:nvSpPr>
          <p:spPr>
            <a:xfrm>
              <a:off x="4327238" y="1559375"/>
              <a:ext cx="1567800" cy="1281000"/>
            </a:xfrm>
            <a:custGeom>
              <a:avLst/>
              <a:gdLst/>
              <a:ahLst/>
              <a:cxnLst/>
              <a:rect l="l" t="t" r="r" b="b"/>
              <a:pathLst>
                <a:path w="62712" h="51240" extrusionOk="0">
                  <a:moveTo>
                    <a:pt x="20305" y="0"/>
                  </a:moveTo>
                  <a:cubicBezTo>
                    <a:pt x="17983" y="0"/>
                    <a:pt x="16096" y="627"/>
                    <a:pt x="14844" y="1170"/>
                  </a:cubicBezTo>
                  <a:cubicBezTo>
                    <a:pt x="14844" y="1170"/>
                    <a:pt x="12209" y="2304"/>
                    <a:pt x="10008" y="5673"/>
                  </a:cubicBezTo>
                  <a:cubicBezTo>
                    <a:pt x="8673" y="7708"/>
                    <a:pt x="9741" y="12045"/>
                    <a:pt x="10441" y="13312"/>
                  </a:cubicBezTo>
                  <a:cubicBezTo>
                    <a:pt x="10675" y="13746"/>
                    <a:pt x="10541" y="14313"/>
                    <a:pt x="10141" y="14613"/>
                  </a:cubicBezTo>
                  <a:cubicBezTo>
                    <a:pt x="10108" y="14646"/>
                    <a:pt x="5338" y="18149"/>
                    <a:pt x="3870" y="24187"/>
                  </a:cubicBezTo>
                  <a:cubicBezTo>
                    <a:pt x="2903" y="28056"/>
                    <a:pt x="3169" y="31358"/>
                    <a:pt x="3470" y="33293"/>
                  </a:cubicBezTo>
                  <a:cubicBezTo>
                    <a:pt x="4435" y="33539"/>
                    <a:pt x="6098" y="33839"/>
                    <a:pt x="7747" y="33839"/>
                  </a:cubicBezTo>
                  <a:cubicBezTo>
                    <a:pt x="9004" y="33839"/>
                    <a:pt x="10252" y="33665"/>
                    <a:pt x="11175" y="33160"/>
                  </a:cubicBezTo>
                  <a:cubicBezTo>
                    <a:pt x="11909" y="32726"/>
                    <a:pt x="12376" y="32126"/>
                    <a:pt x="12609" y="31325"/>
                  </a:cubicBezTo>
                  <a:cubicBezTo>
                    <a:pt x="13710" y="27422"/>
                    <a:pt x="10308" y="24787"/>
                    <a:pt x="10274" y="24754"/>
                  </a:cubicBezTo>
                  <a:cubicBezTo>
                    <a:pt x="9774" y="24387"/>
                    <a:pt x="9674" y="23686"/>
                    <a:pt x="10041" y="23186"/>
                  </a:cubicBezTo>
                  <a:cubicBezTo>
                    <a:pt x="10259" y="22888"/>
                    <a:pt x="10596" y="22732"/>
                    <a:pt x="10939" y="22732"/>
                  </a:cubicBezTo>
                  <a:cubicBezTo>
                    <a:pt x="11171" y="22732"/>
                    <a:pt x="11406" y="22804"/>
                    <a:pt x="11609" y="22952"/>
                  </a:cubicBezTo>
                  <a:cubicBezTo>
                    <a:pt x="11809" y="23119"/>
                    <a:pt x="16279" y="26588"/>
                    <a:pt x="14778" y="31926"/>
                  </a:cubicBezTo>
                  <a:cubicBezTo>
                    <a:pt x="14377" y="33327"/>
                    <a:pt x="13543" y="34394"/>
                    <a:pt x="12276" y="35094"/>
                  </a:cubicBezTo>
                  <a:cubicBezTo>
                    <a:pt x="10942" y="35862"/>
                    <a:pt x="9307" y="36095"/>
                    <a:pt x="7739" y="36095"/>
                  </a:cubicBezTo>
                  <a:cubicBezTo>
                    <a:pt x="6238" y="36095"/>
                    <a:pt x="4837" y="35862"/>
                    <a:pt x="3837" y="35662"/>
                  </a:cubicBezTo>
                  <a:cubicBezTo>
                    <a:pt x="3770" y="35928"/>
                    <a:pt x="3570" y="36129"/>
                    <a:pt x="3303" y="36262"/>
                  </a:cubicBezTo>
                  <a:cubicBezTo>
                    <a:pt x="3236" y="36295"/>
                    <a:pt x="801" y="37496"/>
                    <a:pt x="401" y="40198"/>
                  </a:cubicBezTo>
                  <a:cubicBezTo>
                    <a:pt x="0" y="42800"/>
                    <a:pt x="2269" y="44434"/>
                    <a:pt x="2369" y="44501"/>
                  </a:cubicBezTo>
                  <a:cubicBezTo>
                    <a:pt x="2669" y="44701"/>
                    <a:pt x="2836" y="45068"/>
                    <a:pt x="2802" y="45469"/>
                  </a:cubicBezTo>
                  <a:cubicBezTo>
                    <a:pt x="2736" y="45835"/>
                    <a:pt x="2469" y="46136"/>
                    <a:pt x="2102" y="46236"/>
                  </a:cubicBezTo>
                  <a:cubicBezTo>
                    <a:pt x="2069" y="46269"/>
                    <a:pt x="901" y="46703"/>
                    <a:pt x="301" y="48637"/>
                  </a:cubicBezTo>
                  <a:cubicBezTo>
                    <a:pt x="0" y="49705"/>
                    <a:pt x="234" y="50606"/>
                    <a:pt x="534" y="51239"/>
                  </a:cubicBezTo>
                  <a:cubicBezTo>
                    <a:pt x="2736" y="49338"/>
                    <a:pt x="8773" y="44768"/>
                    <a:pt x="16079" y="44401"/>
                  </a:cubicBezTo>
                  <a:cubicBezTo>
                    <a:pt x="16393" y="44385"/>
                    <a:pt x="16710" y="44378"/>
                    <a:pt x="17028" y="44378"/>
                  </a:cubicBezTo>
                  <a:cubicBezTo>
                    <a:pt x="22107" y="44378"/>
                    <a:pt x="27526" y="46291"/>
                    <a:pt x="29755" y="47170"/>
                  </a:cubicBezTo>
                  <a:cubicBezTo>
                    <a:pt x="31156" y="43734"/>
                    <a:pt x="32991" y="37896"/>
                    <a:pt x="31556" y="34894"/>
                  </a:cubicBezTo>
                  <a:cubicBezTo>
                    <a:pt x="31089" y="33894"/>
                    <a:pt x="30322" y="33293"/>
                    <a:pt x="29155" y="33026"/>
                  </a:cubicBezTo>
                  <a:cubicBezTo>
                    <a:pt x="28417" y="32852"/>
                    <a:pt x="27718" y="32766"/>
                    <a:pt x="27058" y="32766"/>
                  </a:cubicBezTo>
                  <a:cubicBezTo>
                    <a:pt x="25568" y="32766"/>
                    <a:pt x="24280" y="33205"/>
                    <a:pt x="23217" y="34060"/>
                  </a:cubicBezTo>
                  <a:cubicBezTo>
                    <a:pt x="22050" y="35028"/>
                    <a:pt x="21583" y="36162"/>
                    <a:pt x="21583" y="36195"/>
                  </a:cubicBezTo>
                  <a:cubicBezTo>
                    <a:pt x="21406" y="36623"/>
                    <a:pt x="20983" y="36880"/>
                    <a:pt x="20542" y="36880"/>
                  </a:cubicBezTo>
                  <a:cubicBezTo>
                    <a:pt x="20399" y="36880"/>
                    <a:pt x="20254" y="36853"/>
                    <a:pt x="20115" y="36796"/>
                  </a:cubicBezTo>
                  <a:cubicBezTo>
                    <a:pt x="19548" y="36596"/>
                    <a:pt x="19248" y="35928"/>
                    <a:pt x="19481" y="35361"/>
                  </a:cubicBezTo>
                  <a:cubicBezTo>
                    <a:pt x="20218" y="33519"/>
                    <a:pt x="22665" y="30520"/>
                    <a:pt x="27109" y="30520"/>
                  </a:cubicBezTo>
                  <a:cubicBezTo>
                    <a:pt x="27894" y="30520"/>
                    <a:pt x="28743" y="30614"/>
                    <a:pt x="29655" y="30825"/>
                  </a:cubicBezTo>
                  <a:cubicBezTo>
                    <a:pt x="31490" y="31258"/>
                    <a:pt x="32824" y="32292"/>
                    <a:pt x="33591" y="33927"/>
                  </a:cubicBezTo>
                  <a:cubicBezTo>
                    <a:pt x="35159" y="37229"/>
                    <a:pt x="33891" y="42366"/>
                    <a:pt x="32624" y="45902"/>
                  </a:cubicBezTo>
                  <a:cubicBezTo>
                    <a:pt x="33258" y="45635"/>
                    <a:pt x="33958" y="45402"/>
                    <a:pt x="34725" y="45268"/>
                  </a:cubicBezTo>
                  <a:cubicBezTo>
                    <a:pt x="35218" y="45180"/>
                    <a:pt x="35712" y="45144"/>
                    <a:pt x="36196" y="45144"/>
                  </a:cubicBezTo>
                  <a:cubicBezTo>
                    <a:pt x="37547" y="45144"/>
                    <a:pt x="38811" y="45432"/>
                    <a:pt x="39695" y="45702"/>
                  </a:cubicBezTo>
                  <a:cubicBezTo>
                    <a:pt x="39862" y="44901"/>
                    <a:pt x="40296" y="43834"/>
                    <a:pt x="41230" y="42967"/>
                  </a:cubicBezTo>
                  <a:cubicBezTo>
                    <a:pt x="42231" y="42033"/>
                    <a:pt x="43098" y="41632"/>
                    <a:pt x="43765" y="41466"/>
                  </a:cubicBezTo>
                  <a:cubicBezTo>
                    <a:pt x="43832" y="39965"/>
                    <a:pt x="44299" y="37096"/>
                    <a:pt x="46634" y="35728"/>
                  </a:cubicBezTo>
                  <a:cubicBezTo>
                    <a:pt x="48345" y="34750"/>
                    <a:pt x="50057" y="34556"/>
                    <a:pt x="51229" y="34556"/>
                  </a:cubicBezTo>
                  <a:cubicBezTo>
                    <a:pt x="51337" y="34556"/>
                    <a:pt x="51439" y="34558"/>
                    <a:pt x="51537" y="34561"/>
                  </a:cubicBezTo>
                  <a:cubicBezTo>
                    <a:pt x="51671" y="32793"/>
                    <a:pt x="52238" y="29390"/>
                    <a:pt x="54973" y="27256"/>
                  </a:cubicBezTo>
                  <a:cubicBezTo>
                    <a:pt x="56574" y="26006"/>
                    <a:pt x="58268" y="25639"/>
                    <a:pt x="59707" y="25639"/>
                  </a:cubicBezTo>
                  <a:cubicBezTo>
                    <a:pt x="60996" y="25639"/>
                    <a:pt x="62081" y="25934"/>
                    <a:pt x="62712" y="26155"/>
                  </a:cubicBezTo>
                  <a:cubicBezTo>
                    <a:pt x="62478" y="25021"/>
                    <a:pt x="61878" y="23186"/>
                    <a:pt x="60510" y="21451"/>
                  </a:cubicBezTo>
                  <a:cubicBezTo>
                    <a:pt x="58242" y="18649"/>
                    <a:pt x="53205" y="18516"/>
                    <a:pt x="53205" y="18516"/>
                  </a:cubicBezTo>
                  <a:cubicBezTo>
                    <a:pt x="53205" y="18516"/>
                    <a:pt x="53205" y="18516"/>
                    <a:pt x="53205" y="18449"/>
                  </a:cubicBezTo>
                  <a:cubicBezTo>
                    <a:pt x="53138" y="18448"/>
                    <a:pt x="53072" y="18448"/>
                    <a:pt x="53005" y="18448"/>
                  </a:cubicBezTo>
                  <a:cubicBezTo>
                    <a:pt x="50818" y="18448"/>
                    <a:pt x="48871" y="18980"/>
                    <a:pt x="47835" y="19984"/>
                  </a:cubicBezTo>
                  <a:cubicBezTo>
                    <a:pt x="47201" y="20584"/>
                    <a:pt x="46967" y="21285"/>
                    <a:pt x="47067" y="22152"/>
                  </a:cubicBezTo>
                  <a:cubicBezTo>
                    <a:pt x="47401" y="24554"/>
                    <a:pt x="48135" y="25021"/>
                    <a:pt x="48235" y="25087"/>
                  </a:cubicBezTo>
                  <a:cubicBezTo>
                    <a:pt x="48802" y="25154"/>
                    <a:pt x="49236" y="25621"/>
                    <a:pt x="49236" y="26188"/>
                  </a:cubicBezTo>
                  <a:cubicBezTo>
                    <a:pt x="49236" y="26822"/>
                    <a:pt x="48735" y="27322"/>
                    <a:pt x="48135" y="27322"/>
                  </a:cubicBezTo>
                  <a:cubicBezTo>
                    <a:pt x="48122" y="27322"/>
                    <a:pt x="48107" y="27322"/>
                    <a:pt x="48091" y="27322"/>
                  </a:cubicBezTo>
                  <a:cubicBezTo>
                    <a:pt x="47529" y="27322"/>
                    <a:pt x="45148" y="27259"/>
                    <a:pt x="44532" y="22752"/>
                  </a:cubicBezTo>
                  <a:cubicBezTo>
                    <a:pt x="44332" y="21185"/>
                    <a:pt x="45133" y="19450"/>
                    <a:pt x="46267" y="18382"/>
                  </a:cubicBezTo>
                  <a:cubicBezTo>
                    <a:pt x="47668" y="17015"/>
                    <a:pt x="50003" y="16281"/>
                    <a:pt x="52605" y="16214"/>
                  </a:cubicBezTo>
                  <a:cubicBezTo>
                    <a:pt x="51804" y="14113"/>
                    <a:pt x="49903" y="10910"/>
                    <a:pt x="45366" y="8042"/>
                  </a:cubicBezTo>
                  <a:cubicBezTo>
                    <a:pt x="41993" y="5905"/>
                    <a:pt x="38830" y="5307"/>
                    <a:pt x="36366" y="5307"/>
                  </a:cubicBezTo>
                  <a:cubicBezTo>
                    <a:pt x="34907" y="5307"/>
                    <a:pt x="33692" y="5517"/>
                    <a:pt x="32824" y="5740"/>
                  </a:cubicBezTo>
                  <a:cubicBezTo>
                    <a:pt x="32857" y="6874"/>
                    <a:pt x="32791" y="8142"/>
                    <a:pt x="32524" y="9409"/>
                  </a:cubicBezTo>
                  <a:cubicBezTo>
                    <a:pt x="31590" y="13813"/>
                    <a:pt x="28054" y="16548"/>
                    <a:pt x="24585" y="17315"/>
                  </a:cubicBezTo>
                  <a:cubicBezTo>
                    <a:pt x="24351" y="18583"/>
                    <a:pt x="24051" y="21285"/>
                    <a:pt x="25185" y="23086"/>
                  </a:cubicBezTo>
                  <a:cubicBezTo>
                    <a:pt x="25719" y="23987"/>
                    <a:pt x="26586" y="24554"/>
                    <a:pt x="27720" y="24754"/>
                  </a:cubicBezTo>
                  <a:cubicBezTo>
                    <a:pt x="28322" y="24881"/>
                    <a:pt x="28897" y="24944"/>
                    <a:pt x="29445" y="24944"/>
                  </a:cubicBezTo>
                  <a:cubicBezTo>
                    <a:pt x="30901" y="24944"/>
                    <a:pt x="32167" y="24501"/>
                    <a:pt x="33258" y="23653"/>
                  </a:cubicBezTo>
                  <a:cubicBezTo>
                    <a:pt x="34325" y="22786"/>
                    <a:pt x="34792" y="21818"/>
                    <a:pt x="34792" y="21818"/>
                  </a:cubicBezTo>
                  <a:cubicBezTo>
                    <a:pt x="34990" y="21398"/>
                    <a:pt x="35407" y="21161"/>
                    <a:pt x="35826" y="21161"/>
                  </a:cubicBezTo>
                  <a:cubicBezTo>
                    <a:pt x="35974" y="21161"/>
                    <a:pt x="36121" y="21191"/>
                    <a:pt x="36260" y="21251"/>
                  </a:cubicBezTo>
                  <a:cubicBezTo>
                    <a:pt x="36827" y="21518"/>
                    <a:pt x="37094" y="22185"/>
                    <a:pt x="36827" y="22752"/>
                  </a:cubicBezTo>
                  <a:cubicBezTo>
                    <a:pt x="36060" y="24420"/>
                    <a:pt x="33591" y="27189"/>
                    <a:pt x="29388" y="27189"/>
                  </a:cubicBezTo>
                  <a:cubicBezTo>
                    <a:pt x="28721" y="27189"/>
                    <a:pt x="28020" y="27122"/>
                    <a:pt x="27287" y="26989"/>
                  </a:cubicBezTo>
                  <a:cubicBezTo>
                    <a:pt x="25519" y="26622"/>
                    <a:pt x="24151" y="25721"/>
                    <a:pt x="23284" y="24287"/>
                  </a:cubicBezTo>
                  <a:cubicBezTo>
                    <a:pt x="21916" y="22119"/>
                    <a:pt x="22050" y="19250"/>
                    <a:pt x="22283" y="17549"/>
                  </a:cubicBezTo>
                  <a:cubicBezTo>
                    <a:pt x="18847" y="17415"/>
                    <a:pt x="17346" y="15347"/>
                    <a:pt x="17279" y="15280"/>
                  </a:cubicBezTo>
                  <a:cubicBezTo>
                    <a:pt x="16913" y="14747"/>
                    <a:pt x="17046" y="14046"/>
                    <a:pt x="17546" y="13712"/>
                  </a:cubicBezTo>
                  <a:cubicBezTo>
                    <a:pt x="17746" y="13566"/>
                    <a:pt x="17977" y="13494"/>
                    <a:pt x="18206" y="13494"/>
                  </a:cubicBezTo>
                  <a:cubicBezTo>
                    <a:pt x="18552" y="13494"/>
                    <a:pt x="18893" y="13658"/>
                    <a:pt x="19114" y="13979"/>
                  </a:cubicBezTo>
                  <a:cubicBezTo>
                    <a:pt x="19147" y="14013"/>
                    <a:pt x="20148" y="15314"/>
                    <a:pt x="22583" y="15314"/>
                  </a:cubicBezTo>
                  <a:cubicBezTo>
                    <a:pt x="25685" y="15314"/>
                    <a:pt x="29455" y="13079"/>
                    <a:pt x="30355" y="8942"/>
                  </a:cubicBezTo>
                  <a:cubicBezTo>
                    <a:pt x="30622" y="7608"/>
                    <a:pt x="30622" y="6240"/>
                    <a:pt x="30522" y="5040"/>
                  </a:cubicBezTo>
                  <a:cubicBezTo>
                    <a:pt x="29388" y="3605"/>
                    <a:pt x="27053" y="1270"/>
                    <a:pt x="23384" y="370"/>
                  </a:cubicBezTo>
                  <a:cubicBezTo>
                    <a:pt x="22293" y="107"/>
                    <a:pt x="21262" y="0"/>
                    <a:pt x="203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3688438" y="2718100"/>
              <a:ext cx="1855525" cy="1163250"/>
            </a:xfrm>
            <a:custGeom>
              <a:avLst/>
              <a:gdLst/>
              <a:ahLst/>
              <a:cxnLst/>
              <a:rect l="l" t="t" r="r" b="b"/>
              <a:pathLst>
                <a:path w="74221" h="46530" extrusionOk="0">
                  <a:moveTo>
                    <a:pt x="42555" y="1"/>
                  </a:moveTo>
                  <a:cubicBezTo>
                    <a:pt x="42278" y="1"/>
                    <a:pt x="42003" y="7"/>
                    <a:pt x="41731" y="20"/>
                  </a:cubicBezTo>
                  <a:cubicBezTo>
                    <a:pt x="33692" y="420"/>
                    <a:pt x="27020" y="6658"/>
                    <a:pt x="26587" y="7092"/>
                  </a:cubicBezTo>
                  <a:lnTo>
                    <a:pt x="25019" y="8826"/>
                  </a:lnTo>
                  <a:cubicBezTo>
                    <a:pt x="25052" y="8893"/>
                    <a:pt x="25052" y="8993"/>
                    <a:pt x="25052" y="9060"/>
                  </a:cubicBezTo>
                  <a:cubicBezTo>
                    <a:pt x="25052" y="9360"/>
                    <a:pt x="25152" y="16766"/>
                    <a:pt x="30823" y="17299"/>
                  </a:cubicBezTo>
                  <a:cubicBezTo>
                    <a:pt x="30968" y="17311"/>
                    <a:pt x="31108" y="17317"/>
                    <a:pt x="31244" y="17317"/>
                  </a:cubicBezTo>
                  <a:cubicBezTo>
                    <a:pt x="34214" y="17317"/>
                    <a:pt x="35165" y="14649"/>
                    <a:pt x="35293" y="14330"/>
                  </a:cubicBezTo>
                  <a:cubicBezTo>
                    <a:pt x="35456" y="13786"/>
                    <a:pt x="35974" y="13442"/>
                    <a:pt x="36522" y="13442"/>
                  </a:cubicBezTo>
                  <a:cubicBezTo>
                    <a:pt x="36645" y="13442"/>
                    <a:pt x="36771" y="13460"/>
                    <a:pt x="36894" y="13497"/>
                  </a:cubicBezTo>
                  <a:cubicBezTo>
                    <a:pt x="37561" y="13697"/>
                    <a:pt x="37928" y="14431"/>
                    <a:pt x="37728" y="15098"/>
                  </a:cubicBezTo>
                  <a:cubicBezTo>
                    <a:pt x="37194" y="16799"/>
                    <a:pt x="35193" y="19868"/>
                    <a:pt x="31290" y="19868"/>
                  </a:cubicBezTo>
                  <a:cubicBezTo>
                    <a:pt x="31056" y="19868"/>
                    <a:pt x="30856" y="19868"/>
                    <a:pt x="30589" y="19834"/>
                  </a:cubicBezTo>
                  <a:cubicBezTo>
                    <a:pt x="24685" y="19301"/>
                    <a:pt x="22784" y="13497"/>
                    <a:pt x="22517" y="9894"/>
                  </a:cubicBezTo>
                  <a:cubicBezTo>
                    <a:pt x="22043" y="9813"/>
                    <a:pt x="21364" y="9728"/>
                    <a:pt x="20594" y="9728"/>
                  </a:cubicBezTo>
                  <a:cubicBezTo>
                    <a:pt x="19142" y="9728"/>
                    <a:pt x="17363" y="10030"/>
                    <a:pt x="16012" y="11228"/>
                  </a:cubicBezTo>
                  <a:cubicBezTo>
                    <a:pt x="13210" y="13663"/>
                    <a:pt x="12977" y="16565"/>
                    <a:pt x="12943" y="16699"/>
                  </a:cubicBezTo>
                  <a:cubicBezTo>
                    <a:pt x="12911" y="17213"/>
                    <a:pt x="12476" y="17635"/>
                    <a:pt x="11967" y="17635"/>
                  </a:cubicBezTo>
                  <a:cubicBezTo>
                    <a:pt x="11948" y="17635"/>
                    <a:pt x="11929" y="17634"/>
                    <a:pt x="11909" y="17633"/>
                  </a:cubicBezTo>
                  <a:cubicBezTo>
                    <a:pt x="11900" y="17633"/>
                    <a:pt x="11792" y="17627"/>
                    <a:pt x="11603" y="17627"/>
                  </a:cubicBezTo>
                  <a:cubicBezTo>
                    <a:pt x="10388" y="17627"/>
                    <a:pt x="5862" y="17852"/>
                    <a:pt x="3437" y="21202"/>
                  </a:cubicBezTo>
                  <a:cubicBezTo>
                    <a:pt x="568" y="25138"/>
                    <a:pt x="1635" y="28707"/>
                    <a:pt x="1635" y="28741"/>
                  </a:cubicBezTo>
                  <a:cubicBezTo>
                    <a:pt x="1735" y="29008"/>
                    <a:pt x="1702" y="29274"/>
                    <a:pt x="1569" y="29508"/>
                  </a:cubicBezTo>
                  <a:lnTo>
                    <a:pt x="1" y="32310"/>
                  </a:lnTo>
                  <a:cubicBezTo>
                    <a:pt x="68" y="33744"/>
                    <a:pt x="601" y="35546"/>
                    <a:pt x="2202" y="37480"/>
                  </a:cubicBezTo>
                  <a:cubicBezTo>
                    <a:pt x="4571" y="40349"/>
                    <a:pt x="7540" y="41150"/>
                    <a:pt x="9408" y="41350"/>
                  </a:cubicBezTo>
                  <a:cubicBezTo>
                    <a:pt x="9474" y="39949"/>
                    <a:pt x="9641" y="37747"/>
                    <a:pt x="10041" y="35345"/>
                  </a:cubicBezTo>
                  <a:cubicBezTo>
                    <a:pt x="10942" y="29775"/>
                    <a:pt x="12643" y="25872"/>
                    <a:pt x="15045" y="23771"/>
                  </a:cubicBezTo>
                  <a:cubicBezTo>
                    <a:pt x="16406" y="22548"/>
                    <a:pt x="17999" y="21927"/>
                    <a:pt x="19765" y="21927"/>
                  </a:cubicBezTo>
                  <a:cubicBezTo>
                    <a:pt x="20119" y="21927"/>
                    <a:pt x="20481" y="21952"/>
                    <a:pt x="20849" y="22003"/>
                  </a:cubicBezTo>
                  <a:cubicBezTo>
                    <a:pt x="23217" y="22303"/>
                    <a:pt x="25085" y="23370"/>
                    <a:pt x="26353" y="25105"/>
                  </a:cubicBezTo>
                  <a:cubicBezTo>
                    <a:pt x="29055" y="28874"/>
                    <a:pt x="27954" y="34478"/>
                    <a:pt x="27921" y="34712"/>
                  </a:cubicBezTo>
                  <a:cubicBezTo>
                    <a:pt x="27803" y="35332"/>
                    <a:pt x="27267" y="35769"/>
                    <a:pt x="26660" y="35769"/>
                  </a:cubicBezTo>
                  <a:cubicBezTo>
                    <a:pt x="26581" y="35769"/>
                    <a:pt x="26500" y="35761"/>
                    <a:pt x="26420" y="35746"/>
                  </a:cubicBezTo>
                  <a:cubicBezTo>
                    <a:pt x="25719" y="35612"/>
                    <a:pt x="25286" y="34912"/>
                    <a:pt x="25419" y="34245"/>
                  </a:cubicBezTo>
                  <a:cubicBezTo>
                    <a:pt x="25419" y="34145"/>
                    <a:pt x="26320" y="29441"/>
                    <a:pt x="24252" y="26606"/>
                  </a:cubicBezTo>
                  <a:cubicBezTo>
                    <a:pt x="23418" y="25438"/>
                    <a:pt x="22183" y="24771"/>
                    <a:pt x="20516" y="24538"/>
                  </a:cubicBezTo>
                  <a:cubicBezTo>
                    <a:pt x="20269" y="24504"/>
                    <a:pt x="20028" y="24487"/>
                    <a:pt x="19794" y="24487"/>
                  </a:cubicBezTo>
                  <a:cubicBezTo>
                    <a:pt x="18637" y="24487"/>
                    <a:pt x="17634" y="24895"/>
                    <a:pt x="16746" y="25672"/>
                  </a:cubicBezTo>
                  <a:cubicBezTo>
                    <a:pt x="14811" y="27373"/>
                    <a:pt x="13377" y="30842"/>
                    <a:pt x="12577" y="35712"/>
                  </a:cubicBezTo>
                  <a:cubicBezTo>
                    <a:pt x="11943" y="39548"/>
                    <a:pt x="11943" y="42884"/>
                    <a:pt x="11943" y="42918"/>
                  </a:cubicBezTo>
                  <a:cubicBezTo>
                    <a:pt x="11943" y="42918"/>
                    <a:pt x="11909" y="42918"/>
                    <a:pt x="11909" y="42951"/>
                  </a:cubicBezTo>
                  <a:cubicBezTo>
                    <a:pt x="12906" y="44461"/>
                    <a:pt x="15512" y="46529"/>
                    <a:pt x="22324" y="46529"/>
                  </a:cubicBezTo>
                  <a:cubicBezTo>
                    <a:pt x="22582" y="46529"/>
                    <a:pt x="22847" y="46526"/>
                    <a:pt x="23117" y="46520"/>
                  </a:cubicBezTo>
                  <a:cubicBezTo>
                    <a:pt x="31990" y="46320"/>
                    <a:pt x="41197" y="39415"/>
                    <a:pt x="44933" y="36279"/>
                  </a:cubicBezTo>
                  <a:lnTo>
                    <a:pt x="44966" y="36179"/>
                  </a:lnTo>
                  <a:cubicBezTo>
                    <a:pt x="43532" y="32510"/>
                    <a:pt x="39329" y="20602"/>
                    <a:pt x="45267" y="17966"/>
                  </a:cubicBezTo>
                  <a:cubicBezTo>
                    <a:pt x="46497" y="17437"/>
                    <a:pt x="47622" y="17170"/>
                    <a:pt x="48638" y="17170"/>
                  </a:cubicBezTo>
                  <a:cubicBezTo>
                    <a:pt x="49605" y="17170"/>
                    <a:pt x="50473" y="17412"/>
                    <a:pt x="51237" y="17900"/>
                  </a:cubicBezTo>
                  <a:cubicBezTo>
                    <a:pt x="53906" y="19634"/>
                    <a:pt x="54006" y="23637"/>
                    <a:pt x="54006" y="24071"/>
                  </a:cubicBezTo>
                  <a:cubicBezTo>
                    <a:pt x="54006" y="24771"/>
                    <a:pt x="53439" y="25372"/>
                    <a:pt x="52739" y="25372"/>
                  </a:cubicBezTo>
                  <a:cubicBezTo>
                    <a:pt x="52038" y="25372"/>
                    <a:pt x="51438" y="24805"/>
                    <a:pt x="51438" y="24104"/>
                  </a:cubicBezTo>
                  <a:cubicBezTo>
                    <a:pt x="51438" y="23237"/>
                    <a:pt x="51137" y="20902"/>
                    <a:pt x="49836" y="20068"/>
                  </a:cubicBezTo>
                  <a:cubicBezTo>
                    <a:pt x="49492" y="19853"/>
                    <a:pt x="49080" y="19742"/>
                    <a:pt x="48597" y="19742"/>
                  </a:cubicBezTo>
                  <a:cubicBezTo>
                    <a:pt x="47957" y="19742"/>
                    <a:pt x="47194" y="19936"/>
                    <a:pt x="46301" y="20335"/>
                  </a:cubicBezTo>
                  <a:cubicBezTo>
                    <a:pt x="43432" y="21602"/>
                    <a:pt x="45066" y="28807"/>
                    <a:pt x="46801" y="33711"/>
                  </a:cubicBezTo>
                  <a:cubicBezTo>
                    <a:pt x="47835" y="33544"/>
                    <a:pt x="52305" y="32677"/>
                    <a:pt x="55274" y="30475"/>
                  </a:cubicBezTo>
                  <a:cubicBezTo>
                    <a:pt x="58209" y="28307"/>
                    <a:pt x="58042" y="26539"/>
                    <a:pt x="58042" y="26539"/>
                  </a:cubicBezTo>
                  <a:cubicBezTo>
                    <a:pt x="57976" y="26072"/>
                    <a:pt x="58209" y="25639"/>
                    <a:pt x="58643" y="25438"/>
                  </a:cubicBezTo>
                  <a:cubicBezTo>
                    <a:pt x="58757" y="25394"/>
                    <a:pt x="58876" y="25374"/>
                    <a:pt x="58995" y="25374"/>
                  </a:cubicBezTo>
                  <a:cubicBezTo>
                    <a:pt x="59324" y="25374"/>
                    <a:pt x="59647" y="25535"/>
                    <a:pt x="59844" y="25805"/>
                  </a:cubicBezTo>
                  <a:cubicBezTo>
                    <a:pt x="59844" y="25805"/>
                    <a:pt x="60744" y="26806"/>
                    <a:pt x="63613" y="26906"/>
                  </a:cubicBezTo>
                  <a:cubicBezTo>
                    <a:pt x="63656" y="26908"/>
                    <a:pt x="63699" y="26908"/>
                    <a:pt x="63742" y="26908"/>
                  </a:cubicBezTo>
                  <a:cubicBezTo>
                    <a:pt x="66493" y="26908"/>
                    <a:pt x="67916" y="23770"/>
                    <a:pt x="67916" y="23737"/>
                  </a:cubicBezTo>
                  <a:cubicBezTo>
                    <a:pt x="67949" y="23737"/>
                    <a:pt x="67949" y="23704"/>
                    <a:pt x="67949" y="23704"/>
                  </a:cubicBezTo>
                  <a:cubicBezTo>
                    <a:pt x="67983" y="23670"/>
                    <a:pt x="67983" y="23604"/>
                    <a:pt x="68016" y="23570"/>
                  </a:cubicBezTo>
                  <a:lnTo>
                    <a:pt x="68049" y="23537"/>
                  </a:lnTo>
                  <a:cubicBezTo>
                    <a:pt x="68083" y="23504"/>
                    <a:pt x="68116" y="23437"/>
                    <a:pt x="68150" y="23404"/>
                  </a:cubicBezTo>
                  <a:cubicBezTo>
                    <a:pt x="68216" y="23370"/>
                    <a:pt x="68250" y="23337"/>
                    <a:pt x="68316" y="23304"/>
                  </a:cubicBezTo>
                  <a:cubicBezTo>
                    <a:pt x="68350" y="23270"/>
                    <a:pt x="68416" y="23237"/>
                    <a:pt x="68483" y="23203"/>
                  </a:cubicBezTo>
                  <a:cubicBezTo>
                    <a:pt x="68550" y="23170"/>
                    <a:pt x="68617" y="23170"/>
                    <a:pt x="68650" y="23170"/>
                  </a:cubicBezTo>
                  <a:lnTo>
                    <a:pt x="68683" y="23170"/>
                  </a:lnTo>
                  <a:cubicBezTo>
                    <a:pt x="68717" y="23137"/>
                    <a:pt x="68783" y="23137"/>
                    <a:pt x="68850" y="23137"/>
                  </a:cubicBezTo>
                  <a:cubicBezTo>
                    <a:pt x="68817" y="23137"/>
                    <a:pt x="70685" y="22970"/>
                    <a:pt x="72453" y="19201"/>
                  </a:cubicBezTo>
                  <a:cubicBezTo>
                    <a:pt x="74221" y="15398"/>
                    <a:pt x="71285" y="12296"/>
                    <a:pt x="71152" y="12196"/>
                  </a:cubicBezTo>
                  <a:cubicBezTo>
                    <a:pt x="70952" y="11995"/>
                    <a:pt x="70851" y="11695"/>
                    <a:pt x="70885" y="11428"/>
                  </a:cubicBezTo>
                  <a:cubicBezTo>
                    <a:pt x="70885" y="11162"/>
                    <a:pt x="71018" y="10895"/>
                    <a:pt x="71218" y="10728"/>
                  </a:cubicBezTo>
                  <a:cubicBezTo>
                    <a:pt x="71285" y="10661"/>
                    <a:pt x="73053" y="9127"/>
                    <a:pt x="72119" y="6758"/>
                  </a:cubicBezTo>
                  <a:cubicBezTo>
                    <a:pt x="71689" y="5635"/>
                    <a:pt x="70489" y="5368"/>
                    <a:pt x="69426" y="5368"/>
                  </a:cubicBezTo>
                  <a:cubicBezTo>
                    <a:pt x="69005" y="5368"/>
                    <a:pt x="68605" y="5410"/>
                    <a:pt x="68283" y="5457"/>
                  </a:cubicBezTo>
                  <a:cubicBezTo>
                    <a:pt x="67883" y="6758"/>
                    <a:pt x="66115" y="11829"/>
                    <a:pt x="62812" y="13330"/>
                  </a:cubicBezTo>
                  <a:cubicBezTo>
                    <a:pt x="62179" y="13597"/>
                    <a:pt x="61545" y="13730"/>
                    <a:pt x="60878" y="13730"/>
                  </a:cubicBezTo>
                  <a:lnTo>
                    <a:pt x="60744" y="13730"/>
                  </a:lnTo>
                  <a:cubicBezTo>
                    <a:pt x="60244" y="14764"/>
                    <a:pt x="59577" y="16565"/>
                    <a:pt x="59877" y="17733"/>
                  </a:cubicBezTo>
                  <a:cubicBezTo>
                    <a:pt x="60010" y="18133"/>
                    <a:pt x="60211" y="18400"/>
                    <a:pt x="60577" y="18634"/>
                  </a:cubicBezTo>
                  <a:cubicBezTo>
                    <a:pt x="61154" y="18940"/>
                    <a:pt x="61702" y="19091"/>
                    <a:pt x="62225" y="19091"/>
                  </a:cubicBezTo>
                  <a:cubicBezTo>
                    <a:pt x="62671" y="19091"/>
                    <a:pt x="63099" y="18982"/>
                    <a:pt x="63513" y="18767"/>
                  </a:cubicBezTo>
                  <a:cubicBezTo>
                    <a:pt x="64180" y="18400"/>
                    <a:pt x="64580" y="17866"/>
                    <a:pt x="64580" y="17866"/>
                  </a:cubicBezTo>
                  <a:cubicBezTo>
                    <a:pt x="64827" y="17497"/>
                    <a:pt x="65225" y="17304"/>
                    <a:pt x="65635" y="17304"/>
                  </a:cubicBezTo>
                  <a:cubicBezTo>
                    <a:pt x="65891" y="17304"/>
                    <a:pt x="66151" y="17379"/>
                    <a:pt x="66382" y="17533"/>
                  </a:cubicBezTo>
                  <a:cubicBezTo>
                    <a:pt x="66949" y="17966"/>
                    <a:pt x="67082" y="18767"/>
                    <a:pt x="66682" y="19334"/>
                  </a:cubicBezTo>
                  <a:cubicBezTo>
                    <a:pt x="65981" y="20301"/>
                    <a:pt x="64380" y="21669"/>
                    <a:pt x="62245" y="21669"/>
                  </a:cubicBezTo>
                  <a:cubicBezTo>
                    <a:pt x="61345" y="21669"/>
                    <a:pt x="60377" y="21436"/>
                    <a:pt x="59343" y="20868"/>
                  </a:cubicBezTo>
                  <a:cubicBezTo>
                    <a:pt x="58376" y="20335"/>
                    <a:pt x="57709" y="19467"/>
                    <a:pt x="57409" y="18400"/>
                  </a:cubicBezTo>
                  <a:cubicBezTo>
                    <a:pt x="56908" y="16532"/>
                    <a:pt x="57642" y="14330"/>
                    <a:pt x="58276" y="12996"/>
                  </a:cubicBezTo>
                  <a:cubicBezTo>
                    <a:pt x="56942" y="12262"/>
                    <a:pt x="56074" y="11328"/>
                    <a:pt x="55674" y="10161"/>
                  </a:cubicBezTo>
                  <a:cubicBezTo>
                    <a:pt x="55107" y="8526"/>
                    <a:pt x="55774" y="7125"/>
                    <a:pt x="55841" y="6992"/>
                  </a:cubicBezTo>
                  <a:cubicBezTo>
                    <a:pt x="56076" y="6545"/>
                    <a:pt x="56527" y="6280"/>
                    <a:pt x="56995" y="6280"/>
                  </a:cubicBezTo>
                  <a:cubicBezTo>
                    <a:pt x="57190" y="6280"/>
                    <a:pt x="57389" y="6326"/>
                    <a:pt x="57575" y="6425"/>
                  </a:cubicBezTo>
                  <a:cubicBezTo>
                    <a:pt x="58209" y="6725"/>
                    <a:pt x="58443" y="7492"/>
                    <a:pt x="58142" y="8126"/>
                  </a:cubicBezTo>
                  <a:cubicBezTo>
                    <a:pt x="57976" y="8493"/>
                    <a:pt x="57575" y="9827"/>
                    <a:pt x="59777" y="10895"/>
                  </a:cubicBezTo>
                  <a:cubicBezTo>
                    <a:pt x="60155" y="11075"/>
                    <a:pt x="60513" y="11167"/>
                    <a:pt x="60863" y="11167"/>
                  </a:cubicBezTo>
                  <a:cubicBezTo>
                    <a:pt x="61161" y="11167"/>
                    <a:pt x="61453" y="11100"/>
                    <a:pt x="61745" y="10961"/>
                  </a:cubicBezTo>
                  <a:cubicBezTo>
                    <a:pt x="63880" y="9994"/>
                    <a:pt x="65481" y="5891"/>
                    <a:pt x="65881" y="4523"/>
                  </a:cubicBezTo>
                  <a:cubicBezTo>
                    <a:pt x="65915" y="4390"/>
                    <a:pt x="65981" y="4257"/>
                    <a:pt x="66048" y="4156"/>
                  </a:cubicBezTo>
                  <a:lnTo>
                    <a:pt x="65314" y="1455"/>
                  </a:lnTo>
                  <a:cubicBezTo>
                    <a:pt x="64646" y="1214"/>
                    <a:pt x="63229" y="760"/>
                    <a:pt x="61749" y="760"/>
                  </a:cubicBezTo>
                  <a:cubicBezTo>
                    <a:pt x="61381" y="760"/>
                    <a:pt x="61009" y="788"/>
                    <a:pt x="60644" y="854"/>
                  </a:cubicBezTo>
                  <a:cubicBezTo>
                    <a:pt x="58276" y="1288"/>
                    <a:pt x="56641" y="2822"/>
                    <a:pt x="56641" y="2822"/>
                  </a:cubicBezTo>
                  <a:cubicBezTo>
                    <a:pt x="56448" y="3015"/>
                    <a:pt x="56200" y="3112"/>
                    <a:pt x="55950" y="3112"/>
                  </a:cubicBezTo>
                  <a:cubicBezTo>
                    <a:pt x="55811" y="3112"/>
                    <a:pt x="55672" y="3082"/>
                    <a:pt x="55541" y="3022"/>
                  </a:cubicBezTo>
                  <a:cubicBezTo>
                    <a:pt x="55477" y="2990"/>
                    <a:pt x="48582" y="1"/>
                    <a:pt x="425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3"/>
            <p:cNvSpPr/>
            <p:nvPr/>
          </p:nvSpPr>
          <p:spPr>
            <a:xfrm>
              <a:off x="5365488" y="2250075"/>
              <a:ext cx="843950" cy="1070675"/>
            </a:xfrm>
            <a:custGeom>
              <a:avLst/>
              <a:gdLst/>
              <a:ahLst/>
              <a:cxnLst/>
              <a:rect l="l" t="t" r="r" b="b"/>
              <a:pathLst>
                <a:path w="33758" h="42827" extrusionOk="0">
                  <a:moveTo>
                    <a:pt x="18209" y="0"/>
                  </a:moveTo>
                  <a:cubicBezTo>
                    <a:pt x="17131" y="0"/>
                    <a:pt x="15866" y="272"/>
                    <a:pt x="14677" y="1195"/>
                  </a:cubicBezTo>
                  <a:cubicBezTo>
                    <a:pt x="11742" y="3497"/>
                    <a:pt x="11942" y="7933"/>
                    <a:pt x="11975" y="7967"/>
                  </a:cubicBezTo>
                  <a:cubicBezTo>
                    <a:pt x="11975" y="8300"/>
                    <a:pt x="11842" y="8601"/>
                    <a:pt x="11608" y="8801"/>
                  </a:cubicBezTo>
                  <a:cubicBezTo>
                    <a:pt x="11433" y="8951"/>
                    <a:pt x="11202" y="9026"/>
                    <a:pt x="10970" y="9026"/>
                  </a:cubicBezTo>
                  <a:cubicBezTo>
                    <a:pt x="10893" y="9026"/>
                    <a:pt x="10816" y="9018"/>
                    <a:pt x="10741" y="9001"/>
                  </a:cubicBezTo>
                  <a:cubicBezTo>
                    <a:pt x="10741" y="9001"/>
                    <a:pt x="10306" y="8909"/>
                    <a:pt x="9630" y="8909"/>
                  </a:cubicBezTo>
                  <a:cubicBezTo>
                    <a:pt x="8729" y="8909"/>
                    <a:pt x="7401" y="9072"/>
                    <a:pt x="6104" y="9835"/>
                  </a:cubicBezTo>
                  <a:cubicBezTo>
                    <a:pt x="4003" y="11036"/>
                    <a:pt x="4203" y="14605"/>
                    <a:pt x="4203" y="14638"/>
                  </a:cubicBezTo>
                  <a:cubicBezTo>
                    <a:pt x="4236" y="14938"/>
                    <a:pt x="4136" y="15239"/>
                    <a:pt x="3903" y="15472"/>
                  </a:cubicBezTo>
                  <a:cubicBezTo>
                    <a:pt x="3728" y="15622"/>
                    <a:pt x="3534" y="15697"/>
                    <a:pt x="3321" y="15697"/>
                  </a:cubicBezTo>
                  <a:cubicBezTo>
                    <a:pt x="3250" y="15697"/>
                    <a:pt x="3177" y="15689"/>
                    <a:pt x="3102" y="15672"/>
                  </a:cubicBezTo>
                  <a:cubicBezTo>
                    <a:pt x="2969" y="15706"/>
                    <a:pt x="2168" y="15739"/>
                    <a:pt x="1034" y="16806"/>
                  </a:cubicBezTo>
                  <a:cubicBezTo>
                    <a:pt x="0" y="17740"/>
                    <a:pt x="0" y="19008"/>
                    <a:pt x="33" y="19308"/>
                  </a:cubicBezTo>
                  <a:lnTo>
                    <a:pt x="834" y="22210"/>
                  </a:lnTo>
                  <a:cubicBezTo>
                    <a:pt x="1290" y="22138"/>
                    <a:pt x="1784" y="22092"/>
                    <a:pt x="2290" y="22092"/>
                  </a:cubicBezTo>
                  <a:cubicBezTo>
                    <a:pt x="4117" y="22092"/>
                    <a:pt x="6088" y="22689"/>
                    <a:pt x="6872" y="24779"/>
                  </a:cubicBezTo>
                  <a:cubicBezTo>
                    <a:pt x="7806" y="27114"/>
                    <a:pt x="6972" y="29115"/>
                    <a:pt x="6071" y="30249"/>
                  </a:cubicBezTo>
                  <a:cubicBezTo>
                    <a:pt x="7139" y="31650"/>
                    <a:pt x="8940" y="34919"/>
                    <a:pt x="7139" y="38789"/>
                  </a:cubicBezTo>
                  <a:cubicBezTo>
                    <a:pt x="6205" y="40757"/>
                    <a:pt x="5170" y="41991"/>
                    <a:pt x="4303" y="42725"/>
                  </a:cubicBezTo>
                  <a:cubicBezTo>
                    <a:pt x="4740" y="42787"/>
                    <a:pt x="5265" y="42826"/>
                    <a:pt x="5888" y="42826"/>
                  </a:cubicBezTo>
                  <a:cubicBezTo>
                    <a:pt x="6930" y="42826"/>
                    <a:pt x="8245" y="42717"/>
                    <a:pt x="9874" y="42425"/>
                  </a:cubicBezTo>
                  <a:cubicBezTo>
                    <a:pt x="15578" y="41357"/>
                    <a:pt x="16112" y="37488"/>
                    <a:pt x="16112" y="37455"/>
                  </a:cubicBezTo>
                  <a:cubicBezTo>
                    <a:pt x="16112" y="37288"/>
                    <a:pt x="16178" y="37154"/>
                    <a:pt x="16245" y="37021"/>
                  </a:cubicBezTo>
                  <a:cubicBezTo>
                    <a:pt x="16312" y="35753"/>
                    <a:pt x="16579" y="33385"/>
                    <a:pt x="18013" y="31851"/>
                  </a:cubicBezTo>
                  <a:cubicBezTo>
                    <a:pt x="18914" y="30850"/>
                    <a:pt x="20114" y="30350"/>
                    <a:pt x="21582" y="30350"/>
                  </a:cubicBezTo>
                  <a:lnTo>
                    <a:pt x="21616" y="30350"/>
                  </a:lnTo>
                  <a:cubicBezTo>
                    <a:pt x="22983" y="30350"/>
                    <a:pt x="24084" y="30817"/>
                    <a:pt x="24851" y="31684"/>
                  </a:cubicBezTo>
                  <a:cubicBezTo>
                    <a:pt x="26252" y="33218"/>
                    <a:pt x="26019" y="35487"/>
                    <a:pt x="26019" y="35587"/>
                  </a:cubicBezTo>
                  <a:cubicBezTo>
                    <a:pt x="25955" y="36098"/>
                    <a:pt x="25524" y="36456"/>
                    <a:pt x="25048" y="36456"/>
                  </a:cubicBezTo>
                  <a:cubicBezTo>
                    <a:pt x="25027" y="36456"/>
                    <a:pt x="25006" y="36455"/>
                    <a:pt x="24985" y="36454"/>
                  </a:cubicBezTo>
                  <a:cubicBezTo>
                    <a:pt x="24451" y="36387"/>
                    <a:pt x="24051" y="35920"/>
                    <a:pt x="24117" y="35420"/>
                  </a:cubicBezTo>
                  <a:cubicBezTo>
                    <a:pt x="24117" y="35386"/>
                    <a:pt x="24251" y="33852"/>
                    <a:pt x="23417" y="32951"/>
                  </a:cubicBezTo>
                  <a:cubicBezTo>
                    <a:pt x="23017" y="32518"/>
                    <a:pt x="22416" y="32284"/>
                    <a:pt x="21616" y="32284"/>
                  </a:cubicBezTo>
                  <a:lnTo>
                    <a:pt x="21582" y="32284"/>
                  </a:lnTo>
                  <a:cubicBezTo>
                    <a:pt x="20682" y="32284"/>
                    <a:pt x="19981" y="32551"/>
                    <a:pt x="19414" y="33152"/>
                  </a:cubicBezTo>
                  <a:cubicBezTo>
                    <a:pt x="17980" y="34686"/>
                    <a:pt x="18180" y="37788"/>
                    <a:pt x="18180" y="37822"/>
                  </a:cubicBezTo>
                  <a:cubicBezTo>
                    <a:pt x="18213" y="37922"/>
                    <a:pt x="18180" y="37988"/>
                    <a:pt x="18180" y="38055"/>
                  </a:cubicBezTo>
                  <a:cubicBezTo>
                    <a:pt x="18313" y="38655"/>
                    <a:pt x="18713" y="39623"/>
                    <a:pt x="19714" y="40290"/>
                  </a:cubicBezTo>
                  <a:cubicBezTo>
                    <a:pt x="20581" y="40861"/>
                    <a:pt x="21647" y="41052"/>
                    <a:pt x="22687" y="41052"/>
                  </a:cubicBezTo>
                  <a:cubicBezTo>
                    <a:pt x="24807" y="41052"/>
                    <a:pt x="26819" y="40257"/>
                    <a:pt x="26819" y="40257"/>
                  </a:cubicBezTo>
                  <a:cubicBezTo>
                    <a:pt x="29354" y="38922"/>
                    <a:pt x="33057" y="35720"/>
                    <a:pt x="33391" y="28415"/>
                  </a:cubicBezTo>
                  <a:cubicBezTo>
                    <a:pt x="33758" y="20576"/>
                    <a:pt x="30755" y="16139"/>
                    <a:pt x="28854" y="14138"/>
                  </a:cubicBezTo>
                  <a:cubicBezTo>
                    <a:pt x="27386" y="15072"/>
                    <a:pt x="25418" y="15939"/>
                    <a:pt x="23183" y="15939"/>
                  </a:cubicBezTo>
                  <a:cubicBezTo>
                    <a:pt x="21916" y="15939"/>
                    <a:pt x="20581" y="15672"/>
                    <a:pt x="19180" y="15005"/>
                  </a:cubicBezTo>
                  <a:cubicBezTo>
                    <a:pt x="19014" y="14905"/>
                    <a:pt x="18814" y="14805"/>
                    <a:pt x="18647" y="14705"/>
                  </a:cubicBezTo>
                  <a:cubicBezTo>
                    <a:pt x="17312" y="16139"/>
                    <a:pt x="13843" y="20342"/>
                    <a:pt x="16479" y="23678"/>
                  </a:cubicBezTo>
                  <a:cubicBezTo>
                    <a:pt x="17735" y="25246"/>
                    <a:pt x="19198" y="25731"/>
                    <a:pt x="20529" y="25731"/>
                  </a:cubicBezTo>
                  <a:cubicBezTo>
                    <a:pt x="22626" y="25731"/>
                    <a:pt x="24395" y="24527"/>
                    <a:pt x="24518" y="24445"/>
                  </a:cubicBezTo>
                  <a:cubicBezTo>
                    <a:pt x="24686" y="24329"/>
                    <a:pt x="24879" y="24273"/>
                    <a:pt x="25070" y="24273"/>
                  </a:cubicBezTo>
                  <a:cubicBezTo>
                    <a:pt x="25372" y="24273"/>
                    <a:pt x="25668" y="24413"/>
                    <a:pt x="25852" y="24679"/>
                  </a:cubicBezTo>
                  <a:cubicBezTo>
                    <a:pt x="26152" y="25112"/>
                    <a:pt x="26052" y="25713"/>
                    <a:pt x="25618" y="26013"/>
                  </a:cubicBezTo>
                  <a:cubicBezTo>
                    <a:pt x="24484" y="26814"/>
                    <a:pt x="22583" y="27648"/>
                    <a:pt x="20515" y="27648"/>
                  </a:cubicBezTo>
                  <a:cubicBezTo>
                    <a:pt x="18647" y="27648"/>
                    <a:pt x="16612" y="26947"/>
                    <a:pt x="14977" y="24846"/>
                  </a:cubicBezTo>
                  <a:cubicBezTo>
                    <a:pt x="11842" y="20943"/>
                    <a:pt x="14644" y="16173"/>
                    <a:pt x="17046" y="13571"/>
                  </a:cubicBezTo>
                  <a:cubicBezTo>
                    <a:pt x="13076" y="10035"/>
                    <a:pt x="15511" y="4798"/>
                    <a:pt x="15545" y="4731"/>
                  </a:cubicBezTo>
                  <a:cubicBezTo>
                    <a:pt x="15712" y="4397"/>
                    <a:pt x="16049" y="4200"/>
                    <a:pt x="16399" y="4200"/>
                  </a:cubicBezTo>
                  <a:cubicBezTo>
                    <a:pt x="16538" y="4200"/>
                    <a:pt x="16679" y="4231"/>
                    <a:pt x="16812" y="4298"/>
                  </a:cubicBezTo>
                  <a:cubicBezTo>
                    <a:pt x="17312" y="4498"/>
                    <a:pt x="17513" y="5098"/>
                    <a:pt x="17279" y="5565"/>
                  </a:cubicBezTo>
                  <a:cubicBezTo>
                    <a:pt x="17012" y="6099"/>
                    <a:pt x="14977" y="10802"/>
                    <a:pt x="20014" y="13271"/>
                  </a:cubicBezTo>
                  <a:cubicBezTo>
                    <a:pt x="21052" y="13782"/>
                    <a:pt x="22111" y="14034"/>
                    <a:pt x="23189" y="14034"/>
                  </a:cubicBezTo>
                  <a:cubicBezTo>
                    <a:pt x="24432" y="14034"/>
                    <a:pt x="25699" y="13698"/>
                    <a:pt x="26986" y="13037"/>
                  </a:cubicBezTo>
                  <a:cubicBezTo>
                    <a:pt x="27153" y="12937"/>
                    <a:pt x="27320" y="12870"/>
                    <a:pt x="27453" y="12770"/>
                  </a:cubicBezTo>
                  <a:cubicBezTo>
                    <a:pt x="27553" y="12203"/>
                    <a:pt x="27853" y="9735"/>
                    <a:pt x="26119" y="5332"/>
                  </a:cubicBezTo>
                  <a:cubicBezTo>
                    <a:pt x="25085" y="2796"/>
                    <a:pt x="23884" y="1362"/>
                    <a:pt x="22916" y="562"/>
                  </a:cubicBezTo>
                  <a:lnTo>
                    <a:pt x="21382" y="628"/>
                  </a:lnTo>
                  <a:cubicBezTo>
                    <a:pt x="21337" y="637"/>
                    <a:pt x="21293" y="641"/>
                    <a:pt x="21249" y="641"/>
                  </a:cubicBezTo>
                  <a:cubicBezTo>
                    <a:pt x="21128" y="641"/>
                    <a:pt x="21013" y="610"/>
                    <a:pt x="20915" y="562"/>
                  </a:cubicBezTo>
                  <a:cubicBezTo>
                    <a:pt x="20838" y="523"/>
                    <a:pt x="19702" y="0"/>
                    <a:pt x="18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3"/>
            <p:cNvSpPr/>
            <p:nvPr/>
          </p:nvSpPr>
          <p:spPr>
            <a:xfrm>
              <a:off x="4847613" y="3259825"/>
              <a:ext cx="1170025" cy="886750"/>
            </a:xfrm>
            <a:custGeom>
              <a:avLst/>
              <a:gdLst/>
              <a:ahLst/>
              <a:cxnLst/>
              <a:rect l="l" t="t" r="r" b="b"/>
              <a:pathLst>
                <a:path w="46801" h="35470" extrusionOk="0">
                  <a:moveTo>
                    <a:pt x="37727" y="0"/>
                  </a:moveTo>
                  <a:cubicBezTo>
                    <a:pt x="36693" y="1534"/>
                    <a:pt x="34725" y="3302"/>
                    <a:pt x="30956" y="3970"/>
                  </a:cubicBezTo>
                  <a:cubicBezTo>
                    <a:pt x="29255" y="4303"/>
                    <a:pt x="27854" y="4403"/>
                    <a:pt x="26686" y="4403"/>
                  </a:cubicBezTo>
                  <a:cubicBezTo>
                    <a:pt x="24818" y="4403"/>
                    <a:pt x="23617" y="4103"/>
                    <a:pt x="22850" y="3803"/>
                  </a:cubicBezTo>
                  <a:cubicBezTo>
                    <a:pt x="22034" y="5108"/>
                    <a:pt x="20262" y="7242"/>
                    <a:pt x="17345" y="7242"/>
                  </a:cubicBezTo>
                  <a:cubicBezTo>
                    <a:pt x="17279" y="7242"/>
                    <a:pt x="17213" y="7241"/>
                    <a:pt x="17146" y="7239"/>
                  </a:cubicBezTo>
                  <a:cubicBezTo>
                    <a:pt x="15378" y="7172"/>
                    <a:pt x="14177" y="6805"/>
                    <a:pt x="13343" y="6438"/>
                  </a:cubicBezTo>
                  <a:cubicBezTo>
                    <a:pt x="12976" y="7505"/>
                    <a:pt x="12076" y="8940"/>
                    <a:pt x="10041" y="10441"/>
                  </a:cubicBezTo>
                  <a:cubicBezTo>
                    <a:pt x="6939" y="12709"/>
                    <a:pt x="2535" y="13676"/>
                    <a:pt x="1001" y="13977"/>
                  </a:cubicBezTo>
                  <a:cubicBezTo>
                    <a:pt x="1001" y="13977"/>
                    <a:pt x="0" y="17379"/>
                    <a:pt x="2302" y="19981"/>
                  </a:cubicBezTo>
                  <a:cubicBezTo>
                    <a:pt x="3203" y="20982"/>
                    <a:pt x="4337" y="21249"/>
                    <a:pt x="5137" y="21482"/>
                  </a:cubicBezTo>
                  <a:cubicBezTo>
                    <a:pt x="5738" y="21449"/>
                    <a:pt x="6672" y="21415"/>
                    <a:pt x="7606" y="21215"/>
                  </a:cubicBezTo>
                  <a:cubicBezTo>
                    <a:pt x="9574" y="20815"/>
                    <a:pt x="10741" y="19981"/>
                    <a:pt x="11108" y="18780"/>
                  </a:cubicBezTo>
                  <a:cubicBezTo>
                    <a:pt x="12009" y="15645"/>
                    <a:pt x="9941" y="14043"/>
                    <a:pt x="9841" y="13977"/>
                  </a:cubicBezTo>
                  <a:cubicBezTo>
                    <a:pt x="9407" y="13643"/>
                    <a:pt x="9340" y="13043"/>
                    <a:pt x="9641" y="12642"/>
                  </a:cubicBezTo>
                  <a:cubicBezTo>
                    <a:pt x="9840" y="12384"/>
                    <a:pt x="10134" y="12244"/>
                    <a:pt x="10423" y="12244"/>
                  </a:cubicBezTo>
                  <a:cubicBezTo>
                    <a:pt x="10619" y="12244"/>
                    <a:pt x="10813" y="12308"/>
                    <a:pt x="10975" y="12442"/>
                  </a:cubicBezTo>
                  <a:cubicBezTo>
                    <a:pt x="11108" y="12509"/>
                    <a:pt x="14244" y="14877"/>
                    <a:pt x="12943" y="19314"/>
                  </a:cubicBezTo>
                  <a:cubicBezTo>
                    <a:pt x="12209" y="21816"/>
                    <a:pt x="9774" y="22783"/>
                    <a:pt x="7672" y="23183"/>
                  </a:cubicBezTo>
                  <a:cubicBezTo>
                    <a:pt x="7806" y="24951"/>
                    <a:pt x="8540" y="27787"/>
                    <a:pt x="11442" y="30455"/>
                  </a:cubicBezTo>
                  <a:cubicBezTo>
                    <a:pt x="14504" y="33253"/>
                    <a:pt x="19298" y="35469"/>
                    <a:pt x="24382" y="35469"/>
                  </a:cubicBezTo>
                  <a:cubicBezTo>
                    <a:pt x="26996" y="35469"/>
                    <a:pt x="29686" y="34884"/>
                    <a:pt x="32257" y="33491"/>
                  </a:cubicBezTo>
                  <a:cubicBezTo>
                    <a:pt x="37761" y="30489"/>
                    <a:pt x="38194" y="26486"/>
                    <a:pt x="38027" y="24551"/>
                  </a:cubicBezTo>
                  <a:lnTo>
                    <a:pt x="37994" y="24551"/>
                  </a:lnTo>
                  <a:cubicBezTo>
                    <a:pt x="34792" y="24551"/>
                    <a:pt x="31656" y="22950"/>
                    <a:pt x="29788" y="20315"/>
                  </a:cubicBezTo>
                  <a:cubicBezTo>
                    <a:pt x="29321" y="19581"/>
                    <a:pt x="28954" y="18847"/>
                    <a:pt x="28721" y="18113"/>
                  </a:cubicBezTo>
                  <a:cubicBezTo>
                    <a:pt x="28283" y="17911"/>
                    <a:pt x="27223" y="17504"/>
                    <a:pt x="25980" y="17504"/>
                  </a:cubicBezTo>
                  <a:cubicBezTo>
                    <a:pt x="24763" y="17504"/>
                    <a:pt x="23371" y="17894"/>
                    <a:pt x="22216" y="19247"/>
                  </a:cubicBezTo>
                  <a:cubicBezTo>
                    <a:pt x="19648" y="22249"/>
                    <a:pt x="21916" y="24918"/>
                    <a:pt x="22183" y="25185"/>
                  </a:cubicBezTo>
                  <a:cubicBezTo>
                    <a:pt x="22550" y="25585"/>
                    <a:pt x="22516" y="26185"/>
                    <a:pt x="22116" y="26552"/>
                  </a:cubicBezTo>
                  <a:cubicBezTo>
                    <a:pt x="21949" y="26719"/>
                    <a:pt x="21716" y="26819"/>
                    <a:pt x="21482" y="26819"/>
                  </a:cubicBezTo>
                  <a:cubicBezTo>
                    <a:pt x="21215" y="26819"/>
                    <a:pt x="20982" y="26686"/>
                    <a:pt x="20782" y="26486"/>
                  </a:cubicBezTo>
                  <a:cubicBezTo>
                    <a:pt x="19481" y="25085"/>
                    <a:pt x="17780" y="21515"/>
                    <a:pt x="20748" y="18013"/>
                  </a:cubicBezTo>
                  <a:cubicBezTo>
                    <a:pt x="22312" y="16182"/>
                    <a:pt x="24249" y="15591"/>
                    <a:pt x="25999" y="15591"/>
                  </a:cubicBezTo>
                  <a:cubicBezTo>
                    <a:pt x="26863" y="15591"/>
                    <a:pt x="27682" y="15735"/>
                    <a:pt x="28387" y="15945"/>
                  </a:cubicBezTo>
                  <a:cubicBezTo>
                    <a:pt x="28421" y="15077"/>
                    <a:pt x="28621" y="14244"/>
                    <a:pt x="29021" y="13476"/>
                  </a:cubicBezTo>
                  <a:cubicBezTo>
                    <a:pt x="30618" y="10357"/>
                    <a:pt x="33118" y="9516"/>
                    <a:pt x="35019" y="9516"/>
                  </a:cubicBezTo>
                  <a:cubicBezTo>
                    <a:pt x="35699" y="9516"/>
                    <a:pt x="36303" y="9624"/>
                    <a:pt x="36760" y="9774"/>
                  </a:cubicBezTo>
                  <a:cubicBezTo>
                    <a:pt x="37260" y="9940"/>
                    <a:pt x="37527" y="10508"/>
                    <a:pt x="37360" y="11008"/>
                  </a:cubicBezTo>
                  <a:cubicBezTo>
                    <a:pt x="37227" y="11407"/>
                    <a:pt x="36860" y="11658"/>
                    <a:pt x="36463" y="11658"/>
                  </a:cubicBezTo>
                  <a:cubicBezTo>
                    <a:pt x="36363" y="11658"/>
                    <a:pt x="36260" y="11642"/>
                    <a:pt x="36159" y="11608"/>
                  </a:cubicBezTo>
                  <a:cubicBezTo>
                    <a:pt x="36032" y="11574"/>
                    <a:pt x="35570" y="11442"/>
                    <a:pt x="34942" y="11442"/>
                  </a:cubicBezTo>
                  <a:cubicBezTo>
                    <a:pt x="33763" y="11442"/>
                    <a:pt x="31996" y="11906"/>
                    <a:pt x="30756" y="14344"/>
                  </a:cubicBezTo>
                  <a:cubicBezTo>
                    <a:pt x="30022" y="15811"/>
                    <a:pt x="30222" y="17579"/>
                    <a:pt x="31389" y="19214"/>
                  </a:cubicBezTo>
                  <a:cubicBezTo>
                    <a:pt x="32854" y="21366"/>
                    <a:pt x="35391" y="22634"/>
                    <a:pt x="37990" y="22634"/>
                  </a:cubicBezTo>
                  <a:cubicBezTo>
                    <a:pt x="38292" y="22634"/>
                    <a:pt x="38594" y="22617"/>
                    <a:pt x="38895" y="22583"/>
                  </a:cubicBezTo>
                  <a:cubicBezTo>
                    <a:pt x="39095" y="22550"/>
                    <a:pt x="39262" y="22550"/>
                    <a:pt x="39428" y="22516"/>
                  </a:cubicBezTo>
                  <a:cubicBezTo>
                    <a:pt x="40663" y="21482"/>
                    <a:pt x="42464" y="19280"/>
                    <a:pt x="44299" y="14677"/>
                  </a:cubicBezTo>
                  <a:cubicBezTo>
                    <a:pt x="46800" y="8406"/>
                    <a:pt x="45399" y="2435"/>
                    <a:pt x="45399" y="2435"/>
                  </a:cubicBezTo>
                  <a:lnTo>
                    <a:pt x="45399" y="2435"/>
                  </a:lnTo>
                  <a:cubicBezTo>
                    <a:pt x="45104" y="2534"/>
                    <a:pt x="44512" y="2614"/>
                    <a:pt x="43775" y="2614"/>
                  </a:cubicBezTo>
                  <a:cubicBezTo>
                    <a:pt x="42515" y="2614"/>
                    <a:pt x="40829" y="2380"/>
                    <a:pt x="39462" y="1601"/>
                  </a:cubicBezTo>
                  <a:cubicBezTo>
                    <a:pt x="38661" y="1168"/>
                    <a:pt x="38094" y="600"/>
                    <a:pt x="377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4" name="Google Shape;254;p33"/>
          <p:cNvSpPr/>
          <p:nvPr/>
        </p:nvSpPr>
        <p:spPr>
          <a:xfrm>
            <a:off x="2683543" y="1327325"/>
            <a:ext cx="1167900" cy="4641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SALUDO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5" name="Google Shape;255;p33"/>
          <p:cNvSpPr/>
          <p:nvPr/>
        </p:nvSpPr>
        <p:spPr>
          <a:xfrm>
            <a:off x="658799" y="2147739"/>
            <a:ext cx="1736058" cy="464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BIENVENIDA 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6" name="Google Shape;256;p33"/>
          <p:cNvSpPr/>
          <p:nvPr/>
        </p:nvSpPr>
        <p:spPr>
          <a:xfrm>
            <a:off x="3238516" y="2856650"/>
            <a:ext cx="1691144" cy="4641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RECORDEMOS 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7" name="Google Shape;257;p33"/>
          <p:cNvSpPr/>
          <p:nvPr/>
        </p:nvSpPr>
        <p:spPr>
          <a:xfrm>
            <a:off x="76200" y="3396267"/>
            <a:ext cx="1750500" cy="4641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PROFUNDIZAR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8" name="Google Shape;258;p33"/>
          <p:cNvSpPr/>
          <p:nvPr/>
        </p:nvSpPr>
        <p:spPr>
          <a:xfrm>
            <a:off x="2683542" y="4195600"/>
            <a:ext cx="2498057" cy="4641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Roboto"/>
                <a:ea typeface="Roboto"/>
                <a:cs typeface="Roboto"/>
                <a:sym typeface="Roboto"/>
              </a:rPr>
              <a:t>SÍNTESIS 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3"/>
          <p:cNvSpPr txBox="1">
            <a:spLocks noGrp="1"/>
          </p:cNvSpPr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OBJETIVOS </a:t>
            </a:r>
            <a:endParaRPr dirty="0"/>
          </a:p>
        </p:txBody>
      </p:sp>
      <p:grpSp>
        <p:nvGrpSpPr>
          <p:cNvPr id="242" name="Google Shape;242;p33"/>
          <p:cNvGrpSpPr/>
          <p:nvPr/>
        </p:nvGrpSpPr>
        <p:grpSpPr>
          <a:xfrm>
            <a:off x="5346638" y="1523475"/>
            <a:ext cx="3274875" cy="3136225"/>
            <a:chOff x="2934563" y="1523475"/>
            <a:chExt cx="3274875" cy="3136225"/>
          </a:xfrm>
        </p:grpSpPr>
        <p:sp>
          <p:nvSpPr>
            <p:cNvPr id="243" name="Google Shape;243;p33"/>
            <p:cNvSpPr/>
            <p:nvPr/>
          </p:nvSpPr>
          <p:spPr>
            <a:xfrm>
              <a:off x="4567413" y="3681775"/>
              <a:ext cx="1020750" cy="977925"/>
            </a:xfrm>
            <a:custGeom>
              <a:avLst/>
              <a:gdLst/>
              <a:ahLst/>
              <a:cxnLst/>
              <a:rect l="l" t="t" r="r" b="b"/>
              <a:pathLst>
                <a:path w="40830" h="39117" extrusionOk="0">
                  <a:moveTo>
                    <a:pt x="10108" y="1"/>
                  </a:moveTo>
                  <a:cubicBezTo>
                    <a:pt x="10108" y="1"/>
                    <a:pt x="8473" y="2036"/>
                    <a:pt x="5071" y="4637"/>
                  </a:cubicBezTo>
                  <a:cubicBezTo>
                    <a:pt x="1802" y="7112"/>
                    <a:pt x="164" y="7173"/>
                    <a:pt x="12" y="7173"/>
                  </a:cubicBezTo>
                  <a:cubicBezTo>
                    <a:pt x="4" y="7173"/>
                    <a:pt x="0" y="7173"/>
                    <a:pt x="0" y="7173"/>
                  </a:cubicBezTo>
                  <a:lnTo>
                    <a:pt x="0" y="7173"/>
                  </a:lnTo>
                  <a:cubicBezTo>
                    <a:pt x="0" y="7173"/>
                    <a:pt x="1134" y="13944"/>
                    <a:pt x="8473" y="20149"/>
                  </a:cubicBezTo>
                  <a:cubicBezTo>
                    <a:pt x="11963" y="23101"/>
                    <a:pt x="15708" y="23664"/>
                    <a:pt x="18056" y="23664"/>
                  </a:cubicBezTo>
                  <a:cubicBezTo>
                    <a:pt x="19500" y="23664"/>
                    <a:pt x="20415" y="23451"/>
                    <a:pt x="20415" y="23451"/>
                  </a:cubicBezTo>
                  <a:lnTo>
                    <a:pt x="20415" y="23451"/>
                  </a:lnTo>
                  <a:cubicBezTo>
                    <a:pt x="20415" y="23451"/>
                    <a:pt x="19147" y="28088"/>
                    <a:pt x="25252" y="33958"/>
                  </a:cubicBezTo>
                  <a:cubicBezTo>
                    <a:pt x="26886" y="35560"/>
                    <a:pt x="29922" y="35459"/>
                    <a:pt x="31556" y="37161"/>
                  </a:cubicBezTo>
                  <a:cubicBezTo>
                    <a:pt x="32903" y="38604"/>
                    <a:pt x="34250" y="39116"/>
                    <a:pt x="35483" y="39116"/>
                  </a:cubicBezTo>
                  <a:cubicBezTo>
                    <a:pt x="38495" y="39116"/>
                    <a:pt x="40829" y="36060"/>
                    <a:pt x="40829" y="36060"/>
                  </a:cubicBezTo>
                  <a:cubicBezTo>
                    <a:pt x="40829" y="36060"/>
                    <a:pt x="38061" y="33225"/>
                    <a:pt x="36393" y="29288"/>
                  </a:cubicBezTo>
                  <a:cubicBezTo>
                    <a:pt x="34725" y="25319"/>
                    <a:pt x="34492" y="20349"/>
                    <a:pt x="34492" y="20349"/>
                  </a:cubicBezTo>
                  <a:cubicBezTo>
                    <a:pt x="34492" y="20349"/>
                    <a:pt x="33623" y="20519"/>
                    <a:pt x="32236" y="20519"/>
                  </a:cubicBezTo>
                  <a:cubicBezTo>
                    <a:pt x="29998" y="20519"/>
                    <a:pt x="26410" y="20074"/>
                    <a:pt x="22950" y="17747"/>
                  </a:cubicBezTo>
                  <a:cubicBezTo>
                    <a:pt x="18847" y="14978"/>
                    <a:pt x="16112" y="8173"/>
                    <a:pt x="16112" y="8173"/>
                  </a:cubicBezTo>
                  <a:cubicBezTo>
                    <a:pt x="16112" y="8173"/>
                    <a:pt x="13677" y="8173"/>
                    <a:pt x="12009" y="5605"/>
                  </a:cubicBezTo>
                  <a:cubicBezTo>
                    <a:pt x="10341" y="3003"/>
                    <a:pt x="10108" y="1"/>
                    <a:pt x="10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3"/>
            <p:cNvSpPr/>
            <p:nvPr/>
          </p:nvSpPr>
          <p:spPr>
            <a:xfrm>
              <a:off x="2934563" y="1523475"/>
              <a:ext cx="1697925" cy="1979050"/>
            </a:xfrm>
            <a:custGeom>
              <a:avLst/>
              <a:gdLst/>
              <a:ahLst/>
              <a:cxnLst/>
              <a:rect l="l" t="t" r="r" b="b"/>
              <a:pathLst>
                <a:path w="67917" h="79162" extrusionOk="0">
                  <a:moveTo>
                    <a:pt x="57585" y="0"/>
                  </a:moveTo>
                  <a:cubicBezTo>
                    <a:pt x="56666" y="0"/>
                    <a:pt x="55704" y="63"/>
                    <a:pt x="54707" y="204"/>
                  </a:cubicBezTo>
                  <a:cubicBezTo>
                    <a:pt x="48702" y="1072"/>
                    <a:pt x="45700" y="3640"/>
                    <a:pt x="44499" y="5041"/>
                  </a:cubicBezTo>
                  <a:cubicBezTo>
                    <a:pt x="44499" y="6742"/>
                    <a:pt x="44733" y="8677"/>
                    <a:pt x="45467" y="10645"/>
                  </a:cubicBezTo>
                  <a:cubicBezTo>
                    <a:pt x="46942" y="14703"/>
                    <a:pt x="50195" y="15262"/>
                    <a:pt x="51896" y="15262"/>
                  </a:cubicBezTo>
                  <a:cubicBezTo>
                    <a:pt x="52502" y="15262"/>
                    <a:pt x="52911" y="15191"/>
                    <a:pt x="52972" y="15182"/>
                  </a:cubicBezTo>
                  <a:cubicBezTo>
                    <a:pt x="53050" y="15164"/>
                    <a:pt x="53128" y="15156"/>
                    <a:pt x="53204" y="15156"/>
                  </a:cubicBezTo>
                  <a:cubicBezTo>
                    <a:pt x="53713" y="15156"/>
                    <a:pt x="54157" y="15527"/>
                    <a:pt x="54273" y="16049"/>
                  </a:cubicBezTo>
                  <a:cubicBezTo>
                    <a:pt x="54373" y="16650"/>
                    <a:pt x="54006" y="17250"/>
                    <a:pt x="53406" y="17383"/>
                  </a:cubicBezTo>
                  <a:cubicBezTo>
                    <a:pt x="52939" y="17450"/>
                    <a:pt x="52405" y="17517"/>
                    <a:pt x="51838" y="17517"/>
                  </a:cubicBezTo>
                  <a:cubicBezTo>
                    <a:pt x="49069" y="17517"/>
                    <a:pt x="45100" y="16249"/>
                    <a:pt x="43365" y="11412"/>
                  </a:cubicBezTo>
                  <a:cubicBezTo>
                    <a:pt x="42665" y="9478"/>
                    <a:pt x="42331" y="7576"/>
                    <a:pt x="42265" y="5875"/>
                  </a:cubicBezTo>
                  <a:cubicBezTo>
                    <a:pt x="40430" y="5942"/>
                    <a:pt x="37161" y="6376"/>
                    <a:pt x="32958" y="8444"/>
                  </a:cubicBezTo>
                  <a:cubicBezTo>
                    <a:pt x="28388" y="10679"/>
                    <a:pt x="27287" y="13414"/>
                    <a:pt x="26620" y="15249"/>
                  </a:cubicBezTo>
                  <a:lnTo>
                    <a:pt x="26653" y="16883"/>
                  </a:lnTo>
                  <a:lnTo>
                    <a:pt x="26653" y="17317"/>
                  </a:lnTo>
                  <a:cubicBezTo>
                    <a:pt x="26653" y="17584"/>
                    <a:pt x="26753" y="23888"/>
                    <a:pt x="31624" y="24022"/>
                  </a:cubicBezTo>
                  <a:lnTo>
                    <a:pt x="31790" y="24022"/>
                  </a:lnTo>
                  <a:cubicBezTo>
                    <a:pt x="35927" y="24022"/>
                    <a:pt x="36661" y="20319"/>
                    <a:pt x="36727" y="19885"/>
                  </a:cubicBezTo>
                  <a:cubicBezTo>
                    <a:pt x="36818" y="19343"/>
                    <a:pt x="37316" y="18937"/>
                    <a:pt x="37854" y="18937"/>
                  </a:cubicBezTo>
                  <a:cubicBezTo>
                    <a:pt x="37912" y="18937"/>
                    <a:pt x="37970" y="18942"/>
                    <a:pt x="38028" y="18951"/>
                  </a:cubicBezTo>
                  <a:cubicBezTo>
                    <a:pt x="38629" y="19051"/>
                    <a:pt x="39062" y="19618"/>
                    <a:pt x="38962" y="20219"/>
                  </a:cubicBezTo>
                  <a:cubicBezTo>
                    <a:pt x="38629" y="22320"/>
                    <a:pt x="36727" y="26256"/>
                    <a:pt x="31790" y="26256"/>
                  </a:cubicBezTo>
                  <a:lnTo>
                    <a:pt x="31557" y="26256"/>
                  </a:lnTo>
                  <a:cubicBezTo>
                    <a:pt x="26186" y="26123"/>
                    <a:pt x="24585" y="20853"/>
                    <a:pt x="24418" y="17750"/>
                  </a:cubicBezTo>
                  <a:lnTo>
                    <a:pt x="24452" y="17250"/>
                  </a:lnTo>
                  <a:lnTo>
                    <a:pt x="24452" y="17250"/>
                  </a:lnTo>
                  <a:cubicBezTo>
                    <a:pt x="22717" y="17517"/>
                    <a:pt x="19382" y="18417"/>
                    <a:pt x="16413" y="20619"/>
                  </a:cubicBezTo>
                  <a:cubicBezTo>
                    <a:pt x="13244" y="22954"/>
                    <a:pt x="12443" y="25990"/>
                    <a:pt x="12210" y="27591"/>
                  </a:cubicBezTo>
                  <a:cubicBezTo>
                    <a:pt x="15345" y="28325"/>
                    <a:pt x="18414" y="30126"/>
                    <a:pt x="21016" y="34062"/>
                  </a:cubicBezTo>
                  <a:cubicBezTo>
                    <a:pt x="23051" y="37231"/>
                    <a:pt x="23751" y="40033"/>
                    <a:pt x="23051" y="42435"/>
                  </a:cubicBezTo>
                  <a:cubicBezTo>
                    <a:pt x="22450" y="44503"/>
                    <a:pt x="20849" y="46137"/>
                    <a:pt x="18281" y="47305"/>
                  </a:cubicBezTo>
                  <a:cubicBezTo>
                    <a:pt x="17347" y="47705"/>
                    <a:pt x="16446" y="47939"/>
                    <a:pt x="15646" y="47939"/>
                  </a:cubicBezTo>
                  <a:cubicBezTo>
                    <a:pt x="14912" y="47939"/>
                    <a:pt x="14245" y="47772"/>
                    <a:pt x="13644" y="47438"/>
                  </a:cubicBezTo>
                  <a:cubicBezTo>
                    <a:pt x="11409" y="46304"/>
                    <a:pt x="10875" y="43502"/>
                    <a:pt x="10842" y="43402"/>
                  </a:cubicBezTo>
                  <a:cubicBezTo>
                    <a:pt x="10742" y="42768"/>
                    <a:pt x="11142" y="42201"/>
                    <a:pt x="11743" y="42068"/>
                  </a:cubicBezTo>
                  <a:cubicBezTo>
                    <a:pt x="11805" y="42057"/>
                    <a:pt x="11867" y="42052"/>
                    <a:pt x="11928" y="42052"/>
                  </a:cubicBezTo>
                  <a:cubicBezTo>
                    <a:pt x="12462" y="42052"/>
                    <a:pt x="12954" y="42430"/>
                    <a:pt x="13044" y="42968"/>
                  </a:cubicBezTo>
                  <a:cubicBezTo>
                    <a:pt x="13144" y="43469"/>
                    <a:pt x="13644" y="44936"/>
                    <a:pt x="14678" y="45470"/>
                  </a:cubicBezTo>
                  <a:cubicBezTo>
                    <a:pt x="14951" y="45607"/>
                    <a:pt x="15270" y="45676"/>
                    <a:pt x="15623" y="45676"/>
                  </a:cubicBezTo>
                  <a:cubicBezTo>
                    <a:pt x="16133" y="45676"/>
                    <a:pt x="16717" y="45532"/>
                    <a:pt x="17347" y="45237"/>
                  </a:cubicBezTo>
                  <a:cubicBezTo>
                    <a:pt x="19281" y="44369"/>
                    <a:pt x="20482" y="43235"/>
                    <a:pt x="20883" y="41801"/>
                  </a:cubicBezTo>
                  <a:cubicBezTo>
                    <a:pt x="21416" y="40066"/>
                    <a:pt x="20816" y="37865"/>
                    <a:pt x="19115" y="35296"/>
                  </a:cubicBezTo>
                  <a:cubicBezTo>
                    <a:pt x="16479" y="31260"/>
                    <a:pt x="13411" y="29792"/>
                    <a:pt x="9741" y="29459"/>
                  </a:cubicBezTo>
                  <a:cubicBezTo>
                    <a:pt x="8641" y="30193"/>
                    <a:pt x="7273" y="31594"/>
                    <a:pt x="5805" y="34262"/>
                  </a:cubicBezTo>
                  <a:cubicBezTo>
                    <a:pt x="2369" y="40500"/>
                    <a:pt x="4738" y="45804"/>
                    <a:pt x="4738" y="45804"/>
                  </a:cubicBezTo>
                  <a:cubicBezTo>
                    <a:pt x="4738" y="45804"/>
                    <a:pt x="1" y="47772"/>
                    <a:pt x="802" y="54243"/>
                  </a:cubicBezTo>
                  <a:cubicBezTo>
                    <a:pt x="1602" y="60748"/>
                    <a:pt x="6205" y="61982"/>
                    <a:pt x="6205" y="61982"/>
                  </a:cubicBezTo>
                  <a:cubicBezTo>
                    <a:pt x="6205" y="61982"/>
                    <a:pt x="4738" y="66585"/>
                    <a:pt x="7139" y="69387"/>
                  </a:cubicBezTo>
                  <a:cubicBezTo>
                    <a:pt x="8507" y="70988"/>
                    <a:pt x="10042" y="71689"/>
                    <a:pt x="11109" y="72023"/>
                  </a:cubicBezTo>
                  <a:cubicBezTo>
                    <a:pt x="12710" y="69521"/>
                    <a:pt x="16780" y="63717"/>
                    <a:pt x="20783" y="63350"/>
                  </a:cubicBezTo>
                  <a:cubicBezTo>
                    <a:pt x="20934" y="63336"/>
                    <a:pt x="21081" y="63328"/>
                    <a:pt x="21224" y="63328"/>
                  </a:cubicBezTo>
                  <a:cubicBezTo>
                    <a:pt x="21426" y="63328"/>
                    <a:pt x="21621" y="63344"/>
                    <a:pt x="21817" y="63383"/>
                  </a:cubicBezTo>
                  <a:cubicBezTo>
                    <a:pt x="22550" y="62316"/>
                    <a:pt x="24719" y="58680"/>
                    <a:pt x="21783" y="56278"/>
                  </a:cubicBezTo>
                  <a:cubicBezTo>
                    <a:pt x="20568" y="55280"/>
                    <a:pt x="19408" y="54949"/>
                    <a:pt x="18404" y="54949"/>
                  </a:cubicBezTo>
                  <a:cubicBezTo>
                    <a:pt x="16488" y="54949"/>
                    <a:pt x="15144" y="56157"/>
                    <a:pt x="15078" y="56245"/>
                  </a:cubicBezTo>
                  <a:cubicBezTo>
                    <a:pt x="14863" y="56429"/>
                    <a:pt x="14598" y="56522"/>
                    <a:pt x="14332" y="56522"/>
                  </a:cubicBezTo>
                  <a:cubicBezTo>
                    <a:pt x="14022" y="56522"/>
                    <a:pt x="13711" y="56396"/>
                    <a:pt x="13477" y="56144"/>
                  </a:cubicBezTo>
                  <a:cubicBezTo>
                    <a:pt x="13077" y="55711"/>
                    <a:pt x="13077" y="54977"/>
                    <a:pt x="13544" y="54577"/>
                  </a:cubicBezTo>
                  <a:cubicBezTo>
                    <a:pt x="14471" y="53729"/>
                    <a:pt x="16272" y="52729"/>
                    <a:pt x="18417" y="52729"/>
                  </a:cubicBezTo>
                  <a:cubicBezTo>
                    <a:pt x="19900" y="52729"/>
                    <a:pt x="21548" y="53207"/>
                    <a:pt x="23184" y="54543"/>
                  </a:cubicBezTo>
                  <a:cubicBezTo>
                    <a:pt x="26854" y="57546"/>
                    <a:pt x="25486" y="61882"/>
                    <a:pt x="23885" y="64317"/>
                  </a:cubicBezTo>
                  <a:cubicBezTo>
                    <a:pt x="24152" y="64517"/>
                    <a:pt x="24385" y="64751"/>
                    <a:pt x="24585" y="64984"/>
                  </a:cubicBezTo>
                  <a:cubicBezTo>
                    <a:pt x="25886" y="66485"/>
                    <a:pt x="26420" y="68053"/>
                    <a:pt x="26186" y="69654"/>
                  </a:cubicBezTo>
                  <a:cubicBezTo>
                    <a:pt x="25786" y="72623"/>
                    <a:pt x="22951" y="74524"/>
                    <a:pt x="22817" y="74591"/>
                  </a:cubicBezTo>
                  <a:cubicBezTo>
                    <a:pt x="22617" y="74724"/>
                    <a:pt x="22417" y="74791"/>
                    <a:pt x="22184" y="74791"/>
                  </a:cubicBezTo>
                  <a:cubicBezTo>
                    <a:pt x="21850" y="74791"/>
                    <a:pt x="21483" y="74624"/>
                    <a:pt x="21250" y="74291"/>
                  </a:cubicBezTo>
                  <a:cubicBezTo>
                    <a:pt x="20916" y="73757"/>
                    <a:pt x="21049" y="73090"/>
                    <a:pt x="21583" y="72723"/>
                  </a:cubicBezTo>
                  <a:cubicBezTo>
                    <a:pt x="21616" y="72723"/>
                    <a:pt x="23718" y="71289"/>
                    <a:pt x="23951" y="69354"/>
                  </a:cubicBezTo>
                  <a:cubicBezTo>
                    <a:pt x="24085" y="68387"/>
                    <a:pt x="23751" y="67453"/>
                    <a:pt x="22917" y="66485"/>
                  </a:cubicBezTo>
                  <a:cubicBezTo>
                    <a:pt x="22372" y="65879"/>
                    <a:pt x="21826" y="65575"/>
                    <a:pt x="21180" y="65575"/>
                  </a:cubicBezTo>
                  <a:cubicBezTo>
                    <a:pt x="21115" y="65575"/>
                    <a:pt x="21049" y="65579"/>
                    <a:pt x="20983" y="65585"/>
                  </a:cubicBezTo>
                  <a:cubicBezTo>
                    <a:pt x="18047" y="65885"/>
                    <a:pt x="14211" y="71222"/>
                    <a:pt x="12677" y="73757"/>
                  </a:cubicBezTo>
                  <a:cubicBezTo>
                    <a:pt x="13177" y="75625"/>
                    <a:pt x="14812" y="78627"/>
                    <a:pt x="19982" y="79061"/>
                  </a:cubicBezTo>
                  <a:cubicBezTo>
                    <a:pt x="20761" y="79131"/>
                    <a:pt x="21495" y="79162"/>
                    <a:pt x="22186" y="79162"/>
                  </a:cubicBezTo>
                  <a:cubicBezTo>
                    <a:pt x="25459" y="79162"/>
                    <a:pt x="27750" y="78460"/>
                    <a:pt x="29155" y="77827"/>
                  </a:cubicBezTo>
                  <a:lnTo>
                    <a:pt x="29789" y="76659"/>
                  </a:lnTo>
                  <a:cubicBezTo>
                    <a:pt x="29522" y="75425"/>
                    <a:pt x="29122" y="71722"/>
                    <a:pt x="31957" y="67820"/>
                  </a:cubicBezTo>
                  <a:cubicBezTo>
                    <a:pt x="34692" y="64050"/>
                    <a:pt x="39329" y="63483"/>
                    <a:pt x="41264" y="63416"/>
                  </a:cubicBezTo>
                  <a:cubicBezTo>
                    <a:pt x="41564" y="62115"/>
                    <a:pt x="42398" y="59647"/>
                    <a:pt x="44833" y="57512"/>
                  </a:cubicBezTo>
                  <a:cubicBezTo>
                    <a:pt x="45033" y="57345"/>
                    <a:pt x="45233" y="57179"/>
                    <a:pt x="45467" y="57045"/>
                  </a:cubicBezTo>
                  <a:cubicBezTo>
                    <a:pt x="44733" y="55411"/>
                    <a:pt x="43832" y="53309"/>
                    <a:pt x="42898" y="50841"/>
                  </a:cubicBezTo>
                  <a:cubicBezTo>
                    <a:pt x="41397" y="46905"/>
                    <a:pt x="39062" y="44169"/>
                    <a:pt x="36727" y="43502"/>
                  </a:cubicBezTo>
                  <a:cubicBezTo>
                    <a:pt x="36362" y="43403"/>
                    <a:pt x="35993" y="43353"/>
                    <a:pt x="35620" y="43353"/>
                  </a:cubicBezTo>
                  <a:cubicBezTo>
                    <a:pt x="34492" y="43353"/>
                    <a:pt x="33327" y="43809"/>
                    <a:pt x="32124" y="44736"/>
                  </a:cubicBezTo>
                  <a:cubicBezTo>
                    <a:pt x="30423" y="46104"/>
                    <a:pt x="29522" y="47538"/>
                    <a:pt x="29455" y="48973"/>
                  </a:cubicBezTo>
                  <a:cubicBezTo>
                    <a:pt x="29355" y="50974"/>
                    <a:pt x="30890" y="52509"/>
                    <a:pt x="30923" y="52509"/>
                  </a:cubicBezTo>
                  <a:cubicBezTo>
                    <a:pt x="31357" y="52942"/>
                    <a:pt x="31390" y="53643"/>
                    <a:pt x="30956" y="54076"/>
                  </a:cubicBezTo>
                  <a:cubicBezTo>
                    <a:pt x="30745" y="54323"/>
                    <a:pt x="30441" y="54448"/>
                    <a:pt x="30137" y="54448"/>
                  </a:cubicBezTo>
                  <a:cubicBezTo>
                    <a:pt x="29865" y="54448"/>
                    <a:pt x="29593" y="54348"/>
                    <a:pt x="29389" y="54143"/>
                  </a:cubicBezTo>
                  <a:cubicBezTo>
                    <a:pt x="29289" y="54043"/>
                    <a:pt x="27054" y="51908"/>
                    <a:pt x="27220" y="48873"/>
                  </a:cubicBezTo>
                  <a:cubicBezTo>
                    <a:pt x="27287" y="46738"/>
                    <a:pt x="28488" y="44770"/>
                    <a:pt x="30756" y="43002"/>
                  </a:cubicBezTo>
                  <a:cubicBezTo>
                    <a:pt x="32600" y="41545"/>
                    <a:pt x="34289" y="41113"/>
                    <a:pt x="35652" y="41113"/>
                  </a:cubicBezTo>
                  <a:cubicBezTo>
                    <a:pt x="36287" y="41113"/>
                    <a:pt x="36851" y="41207"/>
                    <a:pt x="37328" y="41334"/>
                  </a:cubicBezTo>
                  <a:cubicBezTo>
                    <a:pt x="40397" y="42201"/>
                    <a:pt x="43199" y="45370"/>
                    <a:pt x="45000" y="50040"/>
                  </a:cubicBezTo>
                  <a:cubicBezTo>
                    <a:pt x="45900" y="52408"/>
                    <a:pt x="46768" y="54443"/>
                    <a:pt x="47468" y="56044"/>
                  </a:cubicBezTo>
                  <a:cubicBezTo>
                    <a:pt x="48617" y="55651"/>
                    <a:pt x="49782" y="55523"/>
                    <a:pt x="50800" y="55523"/>
                  </a:cubicBezTo>
                  <a:cubicBezTo>
                    <a:pt x="51852" y="55523"/>
                    <a:pt x="52747" y="55659"/>
                    <a:pt x="53306" y="55778"/>
                  </a:cubicBezTo>
                  <a:lnTo>
                    <a:pt x="54773" y="54110"/>
                  </a:lnTo>
                  <a:cubicBezTo>
                    <a:pt x="54206" y="53209"/>
                    <a:pt x="53506" y="51508"/>
                    <a:pt x="54140" y="49473"/>
                  </a:cubicBezTo>
                  <a:cubicBezTo>
                    <a:pt x="54573" y="48039"/>
                    <a:pt x="55274" y="47138"/>
                    <a:pt x="55908" y="46604"/>
                  </a:cubicBezTo>
                  <a:cubicBezTo>
                    <a:pt x="54974" y="45570"/>
                    <a:pt x="53773" y="43736"/>
                    <a:pt x="54173" y="41301"/>
                  </a:cubicBezTo>
                  <a:cubicBezTo>
                    <a:pt x="54473" y="39266"/>
                    <a:pt x="55607" y="37865"/>
                    <a:pt x="56575" y="36997"/>
                  </a:cubicBezTo>
                  <a:cubicBezTo>
                    <a:pt x="56508" y="36897"/>
                    <a:pt x="56441" y="36797"/>
                    <a:pt x="56408" y="36697"/>
                  </a:cubicBezTo>
                  <a:cubicBezTo>
                    <a:pt x="56408" y="36631"/>
                    <a:pt x="54206" y="31460"/>
                    <a:pt x="50237" y="30793"/>
                  </a:cubicBezTo>
                  <a:cubicBezTo>
                    <a:pt x="49879" y="30733"/>
                    <a:pt x="49532" y="30706"/>
                    <a:pt x="49196" y="30706"/>
                  </a:cubicBezTo>
                  <a:cubicBezTo>
                    <a:pt x="45802" y="30706"/>
                    <a:pt x="43562" y="33498"/>
                    <a:pt x="43532" y="33528"/>
                  </a:cubicBezTo>
                  <a:cubicBezTo>
                    <a:pt x="43321" y="33866"/>
                    <a:pt x="42962" y="34044"/>
                    <a:pt x="42601" y="34044"/>
                  </a:cubicBezTo>
                  <a:cubicBezTo>
                    <a:pt x="42392" y="34044"/>
                    <a:pt x="42181" y="33984"/>
                    <a:pt x="41998" y="33862"/>
                  </a:cubicBezTo>
                  <a:cubicBezTo>
                    <a:pt x="41464" y="33495"/>
                    <a:pt x="41331" y="32794"/>
                    <a:pt x="41664" y="32294"/>
                  </a:cubicBezTo>
                  <a:cubicBezTo>
                    <a:pt x="41816" y="32081"/>
                    <a:pt x="44387" y="28143"/>
                    <a:pt x="48918" y="28143"/>
                  </a:cubicBezTo>
                  <a:cubicBezTo>
                    <a:pt x="49351" y="28143"/>
                    <a:pt x="49802" y="28179"/>
                    <a:pt x="50270" y="28258"/>
                  </a:cubicBezTo>
                  <a:cubicBezTo>
                    <a:pt x="53239" y="28758"/>
                    <a:pt x="55674" y="30826"/>
                    <a:pt x="56975" y="32861"/>
                  </a:cubicBezTo>
                  <a:cubicBezTo>
                    <a:pt x="56842" y="30793"/>
                    <a:pt x="56908" y="28124"/>
                    <a:pt x="57642" y="25122"/>
                  </a:cubicBezTo>
                  <a:cubicBezTo>
                    <a:pt x="58976" y="19718"/>
                    <a:pt x="62546" y="16183"/>
                    <a:pt x="64047" y="14915"/>
                  </a:cubicBezTo>
                  <a:cubicBezTo>
                    <a:pt x="63313" y="13247"/>
                    <a:pt x="62079" y="9378"/>
                    <a:pt x="63780" y="6576"/>
                  </a:cubicBezTo>
                  <a:cubicBezTo>
                    <a:pt x="65314" y="3974"/>
                    <a:pt x="67049" y="3273"/>
                    <a:pt x="67916" y="2773"/>
                  </a:cubicBezTo>
                  <a:cubicBezTo>
                    <a:pt x="66230" y="1789"/>
                    <a:pt x="62507" y="0"/>
                    <a:pt x="5758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3"/>
            <p:cNvSpPr/>
            <p:nvPr/>
          </p:nvSpPr>
          <p:spPr>
            <a:xfrm>
              <a:off x="4327238" y="1559375"/>
              <a:ext cx="1567800" cy="1281000"/>
            </a:xfrm>
            <a:custGeom>
              <a:avLst/>
              <a:gdLst/>
              <a:ahLst/>
              <a:cxnLst/>
              <a:rect l="l" t="t" r="r" b="b"/>
              <a:pathLst>
                <a:path w="62712" h="51240" extrusionOk="0">
                  <a:moveTo>
                    <a:pt x="20305" y="0"/>
                  </a:moveTo>
                  <a:cubicBezTo>
                    <a:pt x="17983" y="0"/>
                    <a:pt x="16096" y="627"/>
                    <a:pt x="14844" y="1170"/>
                  </a:cubicBezTo>
                  <a:cubicBezTo>
                    <a:pt x="14844" y="1170"/>
                    <a:pt x="12209" y="2304"/>
                    <a:pt x="10008" y="5673"/>
                  </a:cubicBezTo>
                  <a:cubicBezTo>
                    <a:pt x="8673" y="7708"/>
                    <a:pt x="9741" y="12045"/>
                    <a:pt x="10441" y="13312"/>
                  </a:cubicBezTo>
                  <a:cubicBezTo>
                    <a:pt x="10675" y="13746"/>
                    <a:pt x="10541" y="14313"/>
                    <a:pt x="10141" y="14613"/>
                  </a:cubicBezTo>
                  <a:cubicBezTo>
                    <a:pt x="10108" y="14646"/>
                    <a:pt x="5338" y="18149"/>
                    <a:pt x="3870" y="24187"/>
                  </a:cubicBezTo>
                  <a:cubicBezTo>
                    <a:pt x="2903" y="28056"/>
                    <a:pt x="3169" y="31358"/>
                    <a:pt x="3470" y="33293"/>
                  </a:cubicBezTo>
                  <a:cubicBezTo>
                    <a:pt x="4435" y="33539"/>
                    <a:pt x="6098" y="33839"/>
                    <a:pt x="7747" y="33839"/>
                  </a:cubicBezTo>
                  <a:cubicBezTo>
                    <a:pt x="9004" y="33839"/>
                    <a:pt x="10252" y="33665"/>
                    <a:pt x="11175" y="33160"/>
                  </a:cubicBezTo>
                  <a:cubicBezTo>
                    <a:pt x="11909" y="32726"/>
                    <a:pt x="12376" y="32126"/>
                    <a:pt x="12609" y="31325"/>
                  </a:cubicBezTo>
                  <a:cubicBezTo>
                    <a:pt x="13710" y="27422"/>
                    <a:pt x="10308" y="24787"/>
                    <a:pt x="10274" y="24754"/>
                  </a:cubicBezTo>
                  <a:cubicBezTo>
                    <a:pt x="9774" y="24387"/>
                    <a:pt x="9674" y="23686"/>
                    <a:pt x="10041" y="23186"/>
                  </a:cubicBezTo>
                  <a:cubicBezTo>
                    <a:pt x="10259" y="22888"/>
                    <a:pt x="10596" y="22732"/>
                    <a:pt x="10939" y="22732"/>
                  </a:cubicBezTo>
                  <a:cubicBezTo>
                    <a:pt x="11171" y="22732"/>
                    <a:pt x="11406" y="22804"/>
                    <a:pt x="11609" y="22952"/>
                  </a:cubicBezTo>
                  <a:cubicBezTo>
                    <a:pt x="11809" y="23119"/>
                    <a:pt x="16279" y="26588"/>
                    <a:pt x="14778" y="31926"/>
                  </a:cubicBezTo>
                  <a:cubicBezTo>
                    <a:pt x="14377" y="33327"/>
                    <a:pt x="13543" y="34394"/>
                    <a:pt x="12276" y="35094"/>
                  </a:cubicBezTo>
                  <a:cubicBezTo>
                    <a:pt x="10942" y="35862"/>
                    <a:pt x="9307" y="36095"/>
                    <a:pt x="7739" y="36095"/>
                  </a:cubicBezTo>
                  <a:cubicBezTo>
                    <a:pt x="6238" y="36095"/>
                    <a:pt x="4837" y="35862"/>
                    <a:pt x="3837" y="35662"/>
                  </a:cubicBezTo>
                  <a:cubicBezTo>
                    <a:pt x="3770" y="35928"/>
                    <a:pt x="3570" y="36129"/>
                    <a:pt x="3303" y="36262"/>
                  </a:cubicBezTo>
                  <a:cubicBezTo>
                    <a:pt x="3236" y="36295"/>
                    <a:pt x="801" y="37496"/>
                    <a:pt x="401" y="40198"/>
                  </a:cubicBezTo>
                  <a:cubicBezTo>
                    <a:pt x="0" y="42800"/>
                    <a:pt x="2269" y="44434"/>
                    <a:pt x="2369" y="44501"/>
                  </a:cubicBezTo>
                  <a:cubicBezTo>
                    <a:pt x="2669" y="44701"/>
                    <a:pt x="2836" y="45068"/>
                    <a:pt x="2802" y="45469"/>
                  </a:cubicBezTo>
                  <a:cubicBezTo>
                    <a:pt x="2736" y="45835"/>
                    <a:pt x="2469" y="46136"/>
                    <a:pt x="2102" y="46236"/>
                  </a:cubicBezTo>
                  <a:cubicBezTo>
                    <a:pt x="2069" y="46269"/>
                    <a:pt x="901" y="46703"/>
                    <a:pt x="301" y="48637"/>
                  </a:cubicBezTo>
                  <a:cubicBezTo>
                    <a:pt x="0" y="49705"/>
                    <a:pt x="234" y="50606"/>
                    <a:pt x="534" y="51239"/>
                  </a:cubicBezTo>
                  <a:cubicBezTo>
                    <a:pt x="2736" y="49338"/>
                    <a:pt x="8773" y="44768"/>
                    <a:pt x="16079" y="44401"/>
                  </a:cubicBezTo>
                  <a:cubicBezTo>
                    <a:pt x="16393" y="44385"/>
                    <a:pt x="16710" y="44378"/>
                    <a:pt x="17028" y="44378"/>
                  </a:cubicBezTo>
                  <a:cubicBezTo>
                    <a:pt x="22107" y="44378"/>
                    <a:pt x="27526" y="46291"/>
                    <a:pt x="29755" y="47170"/>
                  </a:cubicBezTo>
                  <a:cubicBezTo>
                    <a:pt x="31156" y="43734"/>
                    <a:pt x="32991" y="37896"/>
                    <a:pt x="31556" y="34894"/>
                  </a:cubicBezTo>
                  <a:cubicBezTo>
                    <a:pt x="31089" y="33894"/>
                    <a:pt x="30322" y="33293"/>
                    <a:pt x="29155" y="33026"/>
                  </a:cubicBezTo>
                  <a:cubicBezTo>
                    <a:pt x="28417" y="32852"/>
                    <a:pt x="27718" y="32766"/>
                    <a:pt x="27058" y="32766"/>
                  </a:cubicBezTo>
                  <a:cubicBezTo>
                    <a:pt x="25568" y="32766"/>
                    <a:pt x="24280" y="33205"/>
                    <a:pt x="23217" y="34060"/>
                  </a:cubicBezTo>
                  <a:cubicBezTo>
                    <a:pt x="22050" y="35028"/>
                    <a:pt x="21583" y="36162"/>
                    <a:pt x="21583" y="36195"/>
                  </a:cubicBezTo>
                  <a:cubicBezTo>
                    <a:pt x="21406" y="36623"/>
                    <a:pt x="20983" y="36880"/>
                    <a:pt x="20542" y="36880"/>
                  </a:cubicBezTo>
                  <a:cubicBezTo>
                    <a:pt x="20399" y="36880"/>
                    <a:pt x="20254" y="36853"/>
                    <a:pt x="20115" y="36796"/>
                  </a:cubicBezTo>
                  <a:cubicBezTo>
                    <a:pt x="19548" y="36596"/>
                    <a:pt x="19248" y="35928"/>
                    <a:pt x="19481" y="35361"/>
                  </a:cubicBezTo>
                  <a:cubicBezTo>
                    <a:pt x="20218" y="33519"/>
                    <a:pt x="22665" y="30520"/>
                    <a:pt x="27109" y="30520"/>
                  </a:cubicBezTo>
                  <a:cubicBezTo>
                    <a:pt x="27894" y="30520"/>
                    <a:pt x="28743" y="30614"/>
                    <a:pt x="29655" y="30825"/>
                  </a:cubicBezTo>
                  <a:cubicBezTo>
                    <a:pt x="31490" y="31258"/>
                    <a:pt x="32824" y="32292"/>
                    <a:pt x="33591" y="33927"/>
                  </a:cubicBezTo>
                  <a:cubicBezTo>
                    <a:pt x="35159" y="37229"/>
                    <a:pt x="33891" y="42366"/>
                    <a:pt x="32624" y="45902"/>
                  </a:cubicBezTo>
                  <a:cubicBezTo>
                    <a:pt x="33258" y="45635"/>
                    <a:pt x="33958" y="45402"/>
                    <a:pt x="34725" y="45268"/>
                  </a:cubicBezTo>
                  <a:cubicBezTo>
                    <a:pt x="35218" y="45180"/>
                    <a:pt x="35712" y="45144"/>
                    <a:pt x="36196" y="45144"/>
                  </a:cubicBezTo>
                  <a:cubicBezTo>
                    <a:pt x="37547" y="45144"/>
                    <a:pt x="38811" y="45432"/>
                    <a:pt x="39695" y="45702"/>
                  </a:cubicBezTo>
                  <a:cubicBezTo>
                    <a:pt x="39862" y="44901"/>
                    <a:pt x="40296" y="43834"/>
                    <a:pt x="41230" y="42967"/>
                  </a:cubicBezTo>
                  <a:cubicBezTo>
                    <a:pt x="42231" y="42033"/>
                    <a:pt x="43098" y="41632"/>
                    <a:pt x="43765" y="41466"/>
                  </a:cubicBezTo>
                  <a:cubicBezTo>
                    <a:pt x="43832" y="39965"/>
                    <a:pt x="44299" y="37096"/>
                    <a:pt x="46634" y="35728"/>
                  </a:cubicBezTo>
                  <a:cubicBezTo>
                    <a:pt x="48345" y="34750"/>
                    <a:pt x="50057" y="34556"/>
                    <a:pt x="51229" y="34556"/>
                  </a:cubicBezTo>
                  <a:cubicBezTo>
                    <a:pt x="51337" y="34556"/>
                    <a:pt x="51439" y="34558"/>
                    <a:pt x="51537" y="34561"/>
                  </a:cubicBezTo>
                  <a:cubicBezTo>
                    <a:pt x="51671" y="32793"/>
                    <a:pt x="52238" y="29390"/>
                    <a:pt x="54973" y="27256"/>
                  </a:cubicBezTo>
                  <a:cubicBezTo>
                    <a:pt x="56574" y="26006"/>
                    <a:pt x="58268" y="25639"/>
                    <a:pt x="59707" y="25639"/>
                  </a:cubicBezTo>
                  <a:cubicBezTo>
                    <a:pt x="60996" y="25639"/>
                    <a:pt x="62081" y="25934"/>
                    <a:pt x="62712" y="26155"/>
                  </a:cubicBezTo>
                  <a:cubicBezTo>
                    <a:pt x="62478" y="25021"/>
                    <a:pt x="61878" y="23186"/>
                    <a:pt x="60510" y="21451"/>
                  </a:cubicBezTo>
                  <a:cubicBezTo>
                    <a:pt x="58242" y="18649"/>
                    <a:pt x="53205" y="18516"/>
                    <a:pt x="53205" y="18516"/>
                  </a:cubicBezTo>
                  <a:cubicBezTo>
                    <a:pt x="53205" y="18516"/>
                    <a:pt x="53205" y="18516"/>
                    <a:pt x="53205" y="18449"/>
                  </a:cubicBezTo>
                  <a:cubicBezTo>
                    <a:pt x="53138" y="18448"/>
                    <a:pt x="53072" y="18448"/>
                    <a:pt x="53005" y="18448"/>
                  </a:cubicBezTo>
                  <a:cubicBezTo>
                    <a:pt x="50818" y="18448"/>
                    <a:pt x="48871" y="18980"/>
                    <a:pt x="47835" y="19984"/>
                  </a:cubicBezTo>
                  <a:cubicBezTo>
                    <a:pt x="47201" y="20584"/>
                    <a:pt x="46967" y="21285"/>
                    <a:pt x="47067" y="22152"/>
                  </a:cubicBezTo>
                  <a:cubicBezTo>
                    <a:pt x="47401" y="24554"/>
                    <a:pt x="48135" y="25021"/>
                    <a:pt x="48235" y="25087"/>
                  </a:cubicBezTo>
                  <a:cubicBezTo>
                    <a:pt x="48802" y="25154"/>
                    <a:pt x="49236" y="25621"/>
                    <a:pt x="49236" y="26188"/>
                  </a:cubicBezTo>
                  <a:cubicBezTo>
                    <a:pt x="49236" y="26822"/>
                    <a:pt x="48735" y="27322"/>
                    <a:pt x="48135" y="27322"/>
                  </a:cubicBezTo>
                  <a:cubicBezTo>
                    <a:pt x="48122" y="27322"/>
                    <a:pt x="48107" y="27322"/>
                    <a:pt x="48091" y="27322"/>
                  </a:cubicBezTo>
                  <a:cubicBezTo>
                    <a:pt x="47529" y="27322"/>
                    <a:pt x="45148" y="27259"/>
                    <a:pt x="44532" y="22752"/>
                  </a:cubicBezTo>
                  <a:cubicBezTo>
                    <a:pt x="44332" y="21185"/>
                    <a:pt x="45133" y="19450"/>
                    <a:pt x="46267" y="18382"/>
                  </a:cubicBezTo>
                  <a:cubicBezTo>
                    <a:pt x="47668" y="17015"/>
                    <a:pt x="50003" y="16281"/>
                    <a:pt x="52605" y="16214"/>
                  </a:cubicBezTo>
                  <a:cubicBezTo>
                    <a:pt x="51804" y="14113"/>
                    <a:pt x="49903" y="10910"/>
                    <a:pt x="45366" y="8042"/>
                  </a:cubicBezTo>
                  <a:cubicBezTo>
                    <a:pt x="41993" y="5905"/>
                    <a:pt x="38830" y="5307"/>
                    <a:pt x="36366" y="5307"/>
                  </a:cubicBezTo>
                  <a:cubicBezTo>
                    <a:pt x="34907" y="5307"/>
                    <a:pt x="33692" y="5517"/>
                    <a:pt x="32824" y="5740"/>
                  </a:cubicBezTo>
                  <a:cubicBezTo>
                    <a:pt x="32857" y="6874"/>
                    <a:pt x="32791" y="8142"/>
                    <a:pt x="32524" y="9409"/>
                  </a:cubicBezTo>
                  <a:cubicBezTo>
                    <a:pt x="31590" y="13813"/>
                    <a:pt x="28054" y="16548"/>
                    <a:pt x="24585" y="17315"/>
                  </a:cubicBezTo>
                  <a:cubicBezTo>
                    <a:pt x="24351" y="18583"/>
                    <a:pt x="24051" y="21285"/>
                    <a:pt x="25185" y="23086"/>
                  </a:cubicBezTo>
                  <a:cubicBezTo>
                    <a:pt x="25719" y="23987"/>
                    <a:pt x="26586" y="24554"/>
                    <a:pt x="27720" y="24754"/>
                  </a:cubicBezTo>
                  <a:cubicBezTo>
                    <a:pt x="28322" y="24881"/>
                    <a:pt x="28897" y="24944"/>
                    <a:pt x="29445" y="24944"/>
                  </a:cubicBezTo>
                  <a:cubicBezTo>
                    <a:pt x="30901" y="24944"/>
                    <a:pt x="32167" y="24501"/>
                    <a:pt x="33258" y="23653"/>
                  </a:cubicBezTo>
                  <a:cubicBezTo>
                    <a:pt x="34325" y="22786"/>
                    <a:pt x="34792" y="21818"/>
                    <a:pt x="34792" y="21818"/>
                  </a:cubicBezTo>
                  <a:cubicBezTo>
                    <a:pt x="34990" y="21398"/>
                    <a:pt x="35407" y="21161"/>
                    <a:pt x="35826" y="21161"/>
                  </a:cubicBezTo>
                  <a:cubicBezTo>
                    <a:pt x="35974" y="21161"/>
                    <a:pt x="36121" y="21191"/>
                    <a:pt x="36260" y="21251"/>
                  </a:cubicBezTo>
                  <a:cubicBezTo>
                    <a:pt x="36827" y="21518"/>
                    <a:pt x="37094" y="22185"/>
                    <a:pt x="36827" y="22752"/>
                  </a:cubicBezTo>
                  <a:cubicBezTo>
                    <a:pt x="36060" y="24420"/>
                    <a:pt x="33591" y="27189"/>
                    <a:pt x="29388" y="27189"/>
                  </a:cubicBezTo>
                  <a:cubicBezTo>
                    <a:pt x="28721" y="27189"/>
                    <a:pt x="28020" y="27122"/>
                    <a:pt x="27287" y="26989"/>
                  </a:cubicBezTo>
                  <a:cubicBezTo>
                    <a:pt x="25519" y="26622"/>
                    <a:pt x="24151" y="25721"/>
                    <a:pt x="23284" y="24287"/>
                  </a:cubicBezTo>
                  <a:cubicBezTo>
                    <a:pt x="21916" y="22119"/>
                    <a:pt x="22050" y="19250"/>
                    <a:pt x="22283" y="17549"/>
                  </a:cubicBezTo>
                  <a:cubicBezTo>
                    <a:pt x="18847" y="17415"/>
                    <a:pt x="17346" y="15347"/>
                    <a:pt x="17279" y="15280"/>
                  </a:cubicBezTo>
                  <a:cubicBezTo>
                    <a:pt x="16913" y="14747"/>
                    <a:pt x="17046" y="14046"/>
                    <a:pt x="17546" y="13712"/>
                  </a:cubicBezTo>
                  <a:cubicBezTo>
                    <a:pt x="17746" y="13566"/>
                    <a:pt x="17977" y="13494"/>
                    <a:pt x="18206" y="13494"/>
                  </a:cubicBezTo>
                  <a:cubicBezTo>
                    <a:pt x="18552" y="13494"/>
                    <a:pt x="18893" y="13658"/>
                    <a:pt x="19114" y="13979"/>
                  </a:cubicBezTo>
                  <a:cubicBezTo>
                    <a:pt x="19147" y="14013"/>
                    <a:pt x="20148" y="15314"/>
                    <a:pt x="22583" y="15314"/>
                  </a:cubicBezTo>
                  <a:cubicBezTo>
                    <a:pt x="25685" y="15314"/>
                    <a:pt x="29455" y="13079"/>
                    <a:pt x="30355" y="8942"/>
                  </a:cubicBezTo>
                  <a:cubicBezTo>
                    <a:pt x="30622" y="7608"/>
                    <a:pt x="30622" y="6240"/>
                    <a:pt x="30522" y="5040"/>
                  </a:cubicBezTo>
                  <a:cubicBezTo>
                    <a:pt x="29388" y="3605"/>
                    <a:pt x="27053" y="1270"/>
                    <a:pt x="23384" y="370"/>
                  </a:cubicBezTo>
                  <a:cubicBezTo>
                    <a:pt x="22293" y="107"/>
                    <a:pt x="21262" y="0"/>
                    <a:pt x="203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3688438" y="2718100"/>
              <a:ext cx="1855525" cy="1163250"/>
            </a:xfrm>
            <a:custGeom>
              <a:avLst/>
              <a:gdLst/>
              <a:ahLst/>
              <a:cxnLst/>
              <a:rect l="l" t="t" r="r" b="b"/>
              <a:pathLst>
                <a:path w="74221" h="46530" extrusionOk="0">
                  <a:moveTo>
                    <a:pt x="42555" y="1"/>
                  </a:moveTo>
                  <a:cubicBezTo>
                    <a:pt x="42278" y="1"/>
                    <a:pt x="42003" y="7"/>
                    <a:pt x="41731" y="20"/>
                  </a:cubicBezTo>
                  <a:cubicBezTo>
                    <a:pt x="33692" y="420"/>
                    <a:pt x="27020" y="6658"/>
                    <a:pt x="26587" y="7092"/>
                  </a:cubicBezTo>
                  <a:lnTo>
                    <a:pt x="25019" y="8826"/>
                  </a:lnTo>
                  <a:cubicBezTo>
                    <a:pt x="25052" y="8893"/>
                    <a:pt x="25052" y="8993"/>
                    <a:pt x="25052" y="9060"/>
                  </a:cubicBezTo>
                  <a:cubicBezTo>
                    <a:pt x="25052" y="9360"/>
                    <a:pt x="25152" y="16766"/>
                    <a:pt x="30823" y="17299"/>
                  </a:cubicBezTo>
                  <a:cubicBezTo>
                    <a:pt x="30968" y="17311"/>
                    <a:pt x="31108" y="17317"/>
                    <a:pt x="31244" y="17317"/>
                  </a:cubicBezTo>
                  <a:cubicBezTo>
                    <a:pt x="34214" y="17317"/>
                    <a:pt x="35165" y="14649"/>
                    <a:pt x="35293" y="14330"/>
                  </a:cubicBezTo>
                  <a:cubicBezTo>
                    <a:pt x="35456" y="13786"/>
                    <a:pt x="35974" y="13442"/>
                    <a:pt x="36522" y="13442"/>
                  </a:cubicBezTo>
                  <a:cubicBezTo>
                    <a:pt x="36645" y="13442"/>
                    <a:pt x="36771" y="13460"/>
                    <a:pt x="36894" y="13497"/>
                  </a:cubicBezTo>
                  <a:cubicBezTo>
                    <a:pt x="37561" y="13697"/>
                    <a:pt x="37928" y="14431"/>
                    <a:pt x="37728" y="15098"/>
                  </a:cubicBezTo>
                  <a:cubicBezTo>
                    <a:pt x="37194" y="16799"/>
                    <a:pt x="35193" y="19868"/>
                    <a:pt x="31290" y="19868"/>
                  </a:cubicBezTo>
                  <a:cubicBezTo>
                    <a:pt x="31056" y="19868"/>
                    <a:pt x="30856" y="19868"/>
                    <a:pt x="30589" y="19834"/>
                  </a:cubicBezTo>
                  <a:cubicBezTo>
                    <a:pt x="24685" y="19301"/>
                    <a:pt x="22784" y="13497"/>
                    <a:pt x="22517" y="9894"/>
                  </a:cubicBezTo>
                  <a:cubicBezTo>
                    <a:pt x="22043" y="9813"/>
                    <a:pt x="21364" y="9728"/>
                    <a:pt x="20594" y="9728"/>
                  </a:cubicBezTo>
                  <a:cubicBezTo>
                    <a:pt x="19142" y="9728"/>
                    <a:pt x="17363" y="10030"/>
                    <a:pt x="16012" y="11228"/>
                  </a:cubicBezTo>
                  <a:cubicBezTo>
                    <a:pt x="13210" y="13663"/>
                    <a:pt x="12977" y="16565"/>
                    <a:pt x="12943" y="16699"/>
                  </a:cubicBezTo>
                  <a:cubicBezTo>
                    <a:pt x="12911" y="17213"/>
                    <a:pt x="12476" y="17635"/>
                    <a:pt x="11967" y="17635"/>
                  </a:cubicBezTo>
                  <a:cubicBezTo>
                    <a:pt x="11948" y="17635"/>
                    <a:pt x="11929" y="17634"/>
                    <a:pt x="11909" y="17633"/>
                  </a:cubicBezTo>
                  <a:cubicBezTo>
                    <a:pt x="11900" y="17633"/>
                    <a:pt x="11792" y="17627"/>
                    <a:pt x="11603" y="17627"/>
                  </a:cubicBezTo>
                  <a:cubicBezTo>
                    <a:pt x="10388" y="17627"/>
                    <a:pt x="5862" y="17852"/>
                    <a:pt x="3437" y="21202"/>
                  </a:cubicBezTo>
                  <a:cubicBezTo>
                    <a:pt x="568" y="25138"/>
                    <a:pt x="1635" y="28707"/>
                    <a:pt x="1635" y="28741"/>
                  </a:cubicBezTo>
                  <a:cubicBezTo>
                    <a:pt x="1735" y="29008"/>
                    <a:pt x="1702" y="29274"/>
                    <a:pt x="1569" y="29508"/>
                  </a:cubicBezTo>
                  <a:lnTo>
                    <a:pt x="1" y="32310"/>
                  </a:lnTo>
                  <a:cubicBezTo>
                    <a:pt x="68" y="33744"/>
                    <a:pt x="601" y="35546"/>
                    <a:pt x="2202" y="37480"/>
                  </a:cubicBezTo>
                  <a:cubicBezTo>
                    <a:pt x="4571" y="40349"/>
                    <a:pt x="7540" y="41150"/>
                    <a:pt x="9408" y="41350"/>
                  </a:cubicBezTo>
                  <a:cubicBezTo>
                    <a:pt x="9474" y="39949"/>
                    <a:pt x="9641" y="37747"/>
                    <a:pt x="10041" y="35345"/>
                  </a:cubicBezTo>
                  <a:cubicBezTo>
                    <a:pt x="10942" y="29775"/>
                    <a:pt x="12643" y="25872"/>
                    <a:pt x="15045" y="23771"/>
                  </a:cubicBezTo>
                  <a:cubicBezTo>
                    <a:pt x="16406" y="22548"/>
                    <a:pt x="17999" y="21927"/>
                    <a:pt x="19765" y="21927"/>
                  </a:cubicBezTo>
                  <a:cubicBezTo>
                    <a:pt x="20119" y="21927"/>
                    <a:pt x="20481" y="21952"/>
                    <a:pt x="20849" y="22003"/>
                  </a:cubicBezTo>
                  <a:cubicBezTo>
                    <a:pt x="23217" y="22303"/>
                    <a:pt x="25085" y="23370"/>
                    <a:pt x="26353" y="25105"/>
                  </a:cubicBezTo>
                  <a:cubicBezTo>
                    <a:pt x="29055" y="28874"/>
                    <a:pt x="27954" y="34478"/>
                    <a:pt x="27921" y="34712"/>
                  </a:cubicBezTo>
                  <a:cubicBezTo>
                    <a:pt x="27803" y="35332"/>
                    <a:pt x="27267" y="35769"/>
                    <a:pt x="26660" y="35769"/>
                  </a:cubicBezTo>
                  <a:cubicBezTo>
                    <a:pt x="26581" y="35769"/>
                    <a:pt x="26500" y="35761"/>
                    <a:pt x="26420" y="35746"/>
                  </a:cubicBezTo>
                  <a:cubicBezTo>
                    <a:pt x="25719" y="35612"/>
                    <a:pt x="25286" y="34912"/>
                    <a:pt x="25419" y="34245"/>
                  </a:cubicBezTo>
                  <a:cubicBezTo>
                    <a:pt x="25419" y="34145"/>
                    <a:pt x="26320" y="29441"/>
                    <a:pt x="24252" y="26606"/>
                  </a:cubicBezTo>
                  <a:cubicBezTo>
                    <a:pt x="23418" y="25438"/>
                    <a:pt x="22183" y="24771"/>
                    <a:pt x="20516" y="24538"/>
                  </a:cubicBezTo>
                  <a:cubicBezTo>
                    <a:pt x="20269" y="24504"/>
                    <a:pt x="20028" y="24487"/>
                    <a:pt x="19794" y="24487"/>
                  </a:cubicBezTo>
                  <a:cubicBezTo>
                    <a:pt x="18637" y="24487"/>
                    <a:pt x="17634" y="24895"/>
                    <a:pt x="16746" y="25672"/>
                  </a:cubicBezTo>
                  <a:cubicBezTo>
                    <a:pt x="14811" y="27373"/>
                    <a:pt x="13377" y="30842"/>
                    <a:pt x="12577" y="35712"/>
                  </a:cubicBezTo>
                  <a:cubicBezTo>
                    <a:pt x="11943" y="39548"/>
                    <a:pt x="11943" y="42884"/>
                    <a:pt x="11943" y="42918"/>
                  </a:cubicBezTo>
                  <a:cubicBezTo>
                    <a:pt x="11943" y="42918"/>
                    <a:pt x="11909" y="42918"/>
                    <a:pt x="11909" y="42951"/>
                  </a:cubicBezTo>
                  <a:cubicBezTo>
                    <a:pt x="12906" y="44461"/>
                    <a:pt x="15512" y="46529"/>
                    <a:pt x="22324" y="46529"/>
                  </a:cubicBezTo>
                  <a:cubicBezTo>
                    <a:pt x="22582" y="46529"/>
                    <a:pt x="22847" y="46526"/>
                    <a:pt x="23117" y="46520"/>
                  </a:cubicBezTo>
                  <a:cubicBezTo>
                    <a:pt x="31990" y="46320"/>
                    <a:pt x="41197" y="39415"/>
                    <a:pt x="44933" y="36279"/>
                  </a:cubicBezTo>
                  <a:lnTo>
                    <a:pt x="44966" y="36179"/>
                  </a:lnTo>
                  <a:cubicBezTo>
                    <a:pt x="43532" y="32510"/>
                    <a:pt x="39329" y="20602"/>
                    <a:pt x="45267" y="17966"/>
                  </a:cubicBezTo>
                  <a:cubicBezTo>
                    <a:pt x="46497" y="17437"/>
                    <a:pt x="47622" y="17170"/>
                    <a:pt x="48638" y="17170"/>
                  </a:cubicBezTo>
                  <a:cubicBezTo>
                    <a:pt x="49605" y="17170"/>
                    <a:pt x="50473" y="17412"/>
                    <a:pt x="51237" y="17900"/>
                  </a:cubicBezTo>
                  <a:cubicBezTo>
                    <a:pt x="53906" y="19634"/>
                    <a:pt x="54006" y="23637"/>
                    <a:pt x="54006" y="24071"/>
                  </a:cubicBezTo>
                  <a:cubicBezTo>
                    <a:pt x="54006" y="24771"/>
                    <a:pt x="53439" y="25372"/>
                    <a:pt x="52739" y="25372"/>
                  </a:cubicBezTo>
                  <a:cubicBezTo>
                    <a:pt x="52038" y="25372"/>
                    <a:pt x="51438" y="24805"/>
                    <a:pt x="51438" y="24104"/>
                  </a:cubicBezTo>
                  <a:cubicBezTo>
                    <a:pt x="51438" y="23237"/>
                    <a:pt x="51137" y="20902"/>
                    <a:pt x="49836" y="20068"/>
                  </a:cubicBezTo>
                  <a:cubicBezTo>
                    <a:pt x="49492" y="19853"/>
                    <a:pt x="49080" y="19742"/>
                    <a:pt x="48597" y="19742"/>
                  </a:cubicBezTo>
                  <a:cubicBezTo>
                    <a:pt x="47957" y="19742"/>
                    <a:pt x="47194" y="19936"/>
                    <a:pt x="46301" y="20335"/>
                  </a:cubicBezTo>
                  <a:cubicBezTo>
                    <a:pt x="43432" y="21602"/>
                    <a:pt x="45066" y="28807"/>
                    <a:pt x="46801" y="33711"/>
                  </a:cubicBezTo>
                  <a:cubicBezTo>
                    <a:pt x="47835" y="33544"/>
                    <a:pt x="52305" y="32677"/>
                    <a:pt x="55274" y="30475"/>
                  </a:cubicBezTo>
                  <a:cubicBezTo>
                    <a:pt x="58209" y="28307"/>
                    <a:pt x="58042" y="26539"/>
                    <a:pt x="58042" y="26539"/>
                  </a:cubicBezTo>
                  <a:cubicBezTo>
                    <a:pt x="57976" y="26072"/>
                    <a:pt x="58209" y="25639"/>
                    <a:pt x="58643" y="25438"/>
                  </a:cubicBezTo>
                  <a:cubicBezTo>
                    <a:pt x="58757" y="25394"/>
                    <a:pt x="58876" y="25374"/>
                    <a:pt x="58995" y="25374"/>
                  </a:cubicBezTo>
                  <a:cubicBezTo>
                    <a:pt x="59324" y="25374"/>
                    <a:pt x="59647" y="25535"/>
                    <a:pt x="59844" y="25805"/>
                  </a:cubicBezTo>
                  <a:cubicBezTo>
                    <a:pt x="59844" y="25805"/>
                    <a:pt x="60744" y="26806"/>
                    <a:pt x="63613" y="26906"/>
                  </a:cubicBezTo>
                  <a:cubicBezTo>
                    <a:pt x="63656" y="26908"/>
                    <a:pt x="63699" y="26908"/>
                    <a:pt x="63742" y="26908"/>
                  </a:cubicBezTo>
                  <a:cubicBezTo>
                    <a:pt x="66493" y="26908"/>
                    <a:pt x="67916" y="23770"/>
                    <a:pt x="67916" y="23737"/>
                  </a:cubicBezTo>
                  <a:cubicBezTo>
                    <a:pt x="67949" y="23737"/>
                    <a:pt x="67949" y="23704"/>
                    <a:pt x="67949" y="23704"/>
                  </a:cubicBezTo>
                  <a:cubicBezTo>
                    <a:pt x="67983" y="23670"/>
                    <a:pt x="67983" y="23604"/>
                    <a:pt x="68016" y="23570"/>
                  </a:cubicBezTo>
                  <a:lnTo>
                    <a:pt x="68049" y="23537"/>
                  </a:lnTo>
                  <a:cubicBezTo>
                    <a:pt x="68083" y="23504"/>
                    <a:pt x="68116" y="23437"/>
                    <a:pt x="68150" y="23404"/>
                  </a:cubicBezTo>
                  <a:cubicBezTo>
                    <a:pt x="68216" y="23370"/>
                    <a:pt x="68250" y="23337"/>
                    <a:pt x="68316" y="23304"/>
                  </a:cubicBezTo>
                  <a:cubicBezTo>
                    <a:pt x="68350" y="23270"/>
                    <a:pt x="68416" y="23237"/>
                    <a:pt x="68483" y="23203"/>
                  </a:cubicBezTo>
                  <a:cubicBezTo>
                    <a:pt x="68550" y="23170"/>
                    <a:pt x="68617" y="23170"/>
                    <a:pt x="68650" y="23170"/>
                  </a:cubicBezTo>
                  <a:lnTo>
                    <a:pt x="68683" y="23170"/>
                  </a:lnTo>
                  <a:cubicBezTo>
                    <a:pt x="68717" y="23137"/>
                    <a:pt x="68783" y="23137"/>
                    <a:pt x="68850" y="23137"/>
                  </a:cubicBezTo>
                  <a:cubicBezTo>
                    <a:pt x="68817" y="23137"/>
                    <a:pt x="70685" y="22970"/>
                    <a:pt x="72453" y="19201"/>
                  </a:cubicBezTo>
                  <a:cubicBezTo>
                    <a:pt x="74221" y="15398"/>
                    <a:pt x="71285" y="12296"/>
                    <a:pt x="71152" y="12196"/>
                  </a:cubicBezTo>
                  <a:cubicBezTo>
                    <a:pt x="70952" y="11995"/>
                    <a:pt x="70851" y="11695"/>
                    <a:pt x="70885" y="11428"/>
                  </a:cubicBezTo>
                  <a:cubicBezTo>
                    <a:pt x="70885" y="11162"/>
                    <a:pt x="71018" y="10895"/>
                    <a:pt x="71218" y="10728"/>
                  </a:cubicBezTo>
                  <a:cubicBezTo>
                    <a:pt x="71285" y="10661"/>
                    <a:pt x="73053" y="9127"/>
                    <a:pt x="72119" y="6758"/>
                  </a:cubicBezTo>
                  <a:cubicBezTo>
                    <a:pt x="71689" y="5635"/>
                    <a:pt x="70489" y="5368"/>
                    <a:pt x="69426" y="5368"/>
                  </a:cubicBezTo>
                  <a:cubicBezTo>
                    <a:pt x="69005" y="5368"/>
                    <a:pt x="68605" y="5410"/>
                    <a:pt x="68283" y="5457"/>
                  </a:cubicBezTo>
                  <a:cubicBezTo>
                    <a:pt x="67883" y="6758"/>
                    <a:pt x="66115" y="11829"/>
                    <a:pt x="62812" y="13330"/>
                  </a:cubicBezTo>
                  <a:cubicBezTo>
                    <a:pt x="62179" y="13597"/>
                    <a:pt x="61545" y="13730"/>
                    <a:pt x="60878" y="13730"/>
                  </a:cubicBezTo>
                  <a:lnTo>
                    <a:pt x="60744" y="13730"/>
                  </a:lnTo>
                  <a:cubicBezTo>
                    <a:pt x="60244" y="14764"/>
                    <a:pt x="59577" y="16565"/>
                    <a:pt x="59877" y="17733"/>
                  </a:cubicBezTo>
                  <a:cubicBezTo>
                    <a:pt x="60010" y="18133"/>
                    <a:pt x="60211" y="18400"/>
                    <a:pt x="60577" y="18634"/>
                  </a:cubicBezTo>
                  <a:cubicBezTo>
                    <a:pt x="61154" y="18940"/>
                    <a:pt x="61702" y="19091"/>
                    <a:pt x="62225" y="19091"/>
                  </a:cubicBezTo>
                  <a:cubicBezTo>
                    <a:pt x="62671" y="19091"/>
                    <a:pt x="63099" y="18982"/>
                    <a:pt x="63513" y="18767"/>
                  </a:cubicBezTo>
                  <a:cubicBezTo>
                    <a:pt x="64180" y="18400"/>
                    <a:pt x="64580" y="17866"/>
                    <a:pt x="64580" y="17866"/>
                  </a:cubicBezTo>
                  <a:cubicBezTo>
                    <a:pt x="64827" y="17497"/>
                    <a:pt x="65225" y="17304"/>
                    <a:pt x="65635" y="17304"/>
                  </a:cubicBezTo>
                  <a:cubicBezTo>
                    <a:pt x="65891" y="17304"/>
                    <a:pt x="66151" y="17379"/>
                    <a:pt x="66382" y="17533"/>
                  </a:cubicBezTo>
                  <a:cubicBezTo>
                    <a:pt x="66949" y="17966"/>
                    <a:pt x="67082" y="18767"/>
                    <a:pt x="66682" y="19334"/>
                  </a:cubicBezTo>
                  <a:cubicBezTo>
                    <a:pt x="65981" y="20301"/>
                    <a:pt x="64380" y="21669"/>
                    <a:pt x="62245" y="21669"/>
                  </a:cubicBezTo>
                  <a:cubicBezTo>
                    <a:pt x="61345" y="21669"/>
                    <a:pt x="60377" y="21436"/>
                    <a:pt x="59343" y="20868"/>
                  </a:cubicBezTo>
                  <a:cubicBezTo>
                    <a:pt x="58376" y="20335"/>
                    <a:pt x="57709" y="19467"/>
                    <a:pt x="57409" y="18400"/>
                  </a:cubicBezTo>
                  <a:cubicBezTo>
                    <a:pt x="56908" y="16532"/>
                    <a:pt x="57642" y="14330"/>
                    <a:pt x="58276" y="12996"/>
                  </a:cubicBezTo>
                  <a:cubicBezTo>
                    <a:pt x="56942" y="12262"/>
                    <a:pt x="56074" y="11328"/>
                    <a:pt x="55674" y="10161"/>
                  </a:cubicBezTo>
                  <a:cubicBezTo>
                    <a:pt x="55107" y="8526"/>
                    <a:pt x="55774" y="7125"/>
                    <a:pt x="55841" y="6992"/>
                  </a:cubicBezTo>
                  <a:cubicBezTo>
                    <a:pt x="56076" y="6545"/>
                    <a:pt x="56527" y="6280"/>
                    <a:pt x="56995" y="6280"/>
                  </a:cubicBezTo>
                  <a:cubicBezTo>
                    <a:pt x="57190" y="6280"/>
                    <a:pt x="57389" y="6326"/>
                    <a:pt x="57575" y="6425"/>
                  </a:cubicBezTo>
                  <a:cubicBezTo>
                    <a:pt x="58209" y="6725"/>
                    <a:pt x="58443" y="7492"/>
                    <a:pt x="58142" y="8126"/>
                  </a:cubicBezTo>
                  <a:cubicBezTo>
                    <a:pt x="57976" y="8493"/>
                    <a:pt x="57575" y="9827"/>
                    <a:pt x="59777" y="10895"/>
                  </a:cubicBezTo>
                  <a:cubicBezTo>
                    <a:pt x="60155" y="11075"/>
                    <a:pt x="60513" y="11167"/>
                    <a:pt x="60863" y="11167"/>
                  </a:cubicBezTo>
                  <a:cubicBezTo>
                    <a:pt x="61161" y="11167"/>
                    <a:pt x="61453" y="11100"/>
                    <a:pt x="61745" y="10961"/>
                  </a:cubicBezTo>
                  <a:cubicBezTo>
                    <a:pt x="63880" y="9994"/>
                    <a:pt x="65481" y="5891"/>
                    <a:pt x="65881" y="4523"/>
                  </a:cubicBezTo>
                  <a:cubicBezTo>
                    <a:pt x="65915" y="4390"/>
                    <a:pt x="65981" y="4257"/>
                    <a:pt x="66048" y="4156"/>
                  </a:cubicBezTo>
                  <a:lnTo>
                    <a:pt x="65314" y="1455"/>
                  </a:lnTo>
                  <a:cubicBezTo>
                    <a:pt x="64646" y="1214"/>
                    <a:pt x="63229" y="760"/>
                    <a:pt x="61749" y="760"/>
                  </a:cubicBezTo>
                  <a:cubicBezTo>
                    <a:pt x="61381" y="760"/>
                    <a:pt x="61009" y="788"/>
                    <a:pt x="60644" y="854"/>
                  </a:cubicBezTo>
                  <a:cubicBezTo>
                    <a:pt x="58276" y="1288"/>
                    <a:pt x="56641" y="2822"/>
                    <a:pt x="56641" y="2822"/>
                  </a:cubicBezTo>
                  <a:cubicBezTo>
                    <a:pt x="56448" y="3015"/>
                    <a:pt x="56200" y="3112"/>
                    <a:pt x="55950" y="3112"/>
                  </a:cubicBezTo>
                  <a:cubicBezTo>
                    <a:pt x="55811" y="3112"/>
                    <a:pt x="55672" y="3082"/>
                    <a:pt x="55541" y="3022"/>
                  </a:cubicBezTo>
                  <a:cubicBezTo>
                    <a:pt x="55477" y="2990"/>
                    <a:pt x="48582" y="1"/>
                    <a:pt x="425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3"/>
            <p:cNvSpPr/>
            <p:nvPr/>
          </p:nvSpPr>
          <p:spPr>
            <a:xfrm>
              <a:off x="5365488" y="2250075"/>
              <a:ext cx="843950" cy="1070675"/>
            </a:xfrm>
            <a:custGeom>
              <a:avLst/>
              <a:gdLst/>
              <a:ahLst/>
              <a:cxnLst/>
              <a:rect l="l" t="t" r="r" b="b"/>
              <a:pathLst>
                <a:path w="33758" h="42827" extrusionOk="0">
                  <a:moveTo>
                    <a:pt x="18209" y="0"/>
                  </a:moveTo>
                  <a:cubicBezTo>
                    <a:pt x="17131" y="0"/>
                    <a:pt x="15866" y="272"/>
                    <a:pt x="14677" y="1195"/>
                  </a:cubicBezTo>
                  <a:cubicBezTo>
                    <a:pt x="11742" y="3497"/>
                    <a:pt x="11942" y="7933"/>
                    <a:pt x="11975" y="7967"/>
                  </a:cubicBezTo>
                  <a:cubicBezTo>
                    <a:pt x="11975" y="8300"/>
                    <a:pt x="11842" y="8601"/>
                    <a:pt x="11608" y="8801"/>
                  </a:cubicBezTo>
                  <a:cubicBezTo>
                    <a:pt x="11433" y="8951"/>
                    <a:pt x="11202" y="9026"/>
                    <a:pt x="10970" y="9026"/>
                  </a:cubicBezTo>
                  <a:cubicBezTo>
                    <a:pt x="10893" y="9026"/>
                    <a:pt x="10816" y="9018"/>
                    <a:pt x="10741" y="9001"/>
                  </a:cubicBezTo>
                  <a:cubicBezTo>
                    <a:pt x="10741" y="9001"/>
                    <a:pt x="10306" y="8909"/>
                    <a:pt x="9630" y="8909"/>
                  </a:cubicBezTo>
                  <a:cubicBezTo>
                    <a:pt x="8729" y="8909"/>
                    <a:pt x="7401" y="9072"/>
                    <a:pt x="6104" y="9835"/>
                  </a:cubicBezTo>
                  <a:cubicBezTo>
                    <a:pt x="4003" y="11036"/>
                    <a:pt x="4203" y="14605"/>
                    <a:pt x="4203" y="14638"/>
                  </a:cubicBezTo>
                  <a:cubicBezTo>
                    <a:pt x="4236" y="14938"/>
                    <a:pt x="4136" y="15239"/>
                    <a:pt x="3903" y="15472"/>
                  </a:cubicBezTo>
                  <a:cubicBezTo>
                    <a:pt x="3728" y="15622"/>
                    <a:pt x="3534" y="15697"/>
                    <a:pt x="3321" y="15697"/>
                  </a:cubicBezTo>
                  <a:cubicBezTo>
                    <a:pt x="3250" y="15697"/>
                    <a:pt x="3177" y="15689"/>
                    <a:pt x="3102" y="15672"/>
                  </a:cubicBezTo>
                  <a:cubicBezTo>
                    <a:pt x="2969" y="15706"/>
                    <a:pt x="2168" y="15739"/>
                    <a:pt x="1034" y="16806"/>
                  </a:cubicBezTo>
                  <a:cubicBezTo>
                    <a:pt x="0" y="17740"/>
                    <a:pt x="0" y="19008"/>
                    <a:pt x="33" y="19308"/>
                  </a:cubicBezTo>
                  <a:lnTo>
                    <a:pt x="834" y="22210"/>
                  </a:lnTo>
                  <a:cubicBezTo>
                    <a:pt x="1290" y="22138"/>
                    <a:pt x="1784" y="22092"/>
                    <a:pt x="2290" y="22092"/>
                  </a:cubicBezTo>
                  <a:cubicBezTo>
                    <a:pt x="4117" y="22092"/>
                    <a:pt x="6088" y="22689"/>
                    <a:pt x="6872" y="24779"/>
                  </a:cubicBezTo>
                  <a:cubicBezTo>
                    <a:pt x="7806" y="27114"/>
                    <a:pt x="6972" y="29115"/>
                    <a:pt x="6071" y="30249"/>
                  </a:cubicBezTo>
                  <a:cubicBezTo>
                    <a:pt x="7139" y="31650"/>
                    <a:pt x="8940" y="34919"/>
                    <a:pt x="7139" y="38789"/>
                  </a:cubicBezTo>
                  <a:cubicBezTo>
                    <a:pt x="6205" y="40757"/>
                    <a:pt x="5170" y="41991"/>
                    <a:pt x="4303" y="42725"/>
                  </a:cubicBezTo>
                  <a:cubicBezTo>
                    <a:pt x="4740" y="42787"/>
                    <a:pt x="5265" y="42826"/>
                    <a:pt x="5888" y="42826"/>
                  </a:cubicBezTo>
                  <a:cubicBezTo>
                    <a:pt x="6930" y="42826"/>
                    <a:pt x="8245" y="42717"/>
                    <a:pt x="9874" y="42425"/>
                  </a:cubicBezTo>
                  <a:cubicBezTo>
                    <a:pt x="15578" y="41357"/>
                    <a:pt x="16112" y="37488"/>
                    <a:pt x="16112" y="37455"/>
                  </a:cubicBezTo>
                  <a:cubicBezTo>
                    <a:pt x="16112" y="37288"/>
                    <a:pt x="16178" y="37154"/>
                    <a:pt x="16245" y="37021"/>
                  </a:cubicBezTo>
                  <a:cubicBezTo>
                    <a:pt x="16312" y="35753"/>
                    <a:pt x="16579" y="33385"/>
                    <a:pt x="18013" y="31851"/>
                  </a:cubicBezTo>
                  <a:cubicBezTo>
                    <a:pt x="18914" y="30850"/>
                    <a:pt x="20114" y="30350"/>
                    <a:pt x="21582" y="30350"/>
                  </a:cubicBezTo>
                  <a:lnTo>
                    <a:pt x="21616" y="30350"/>
                  </a:lnTo>
                  <a:cubicBezTo>
                    <a:pt x="22983" y="30350"/>
                    <a:pt x="24084" y="30817"/>
                    <a:pt x="24851" y="31684"/>
                  </a:cubicBezTo>
                  <a:cubicBezTo>
                    <a:pt x="26252" y="33218"/>
                    <a:pt x="26019" y="35487"/>
                    <a:pt x="26019" y="35587"/>
                  </a:cubicBezTo>
                  <a:cubicBezTo>
                    <a:pt x="25955" y="36098"/>
                    <a:pt x="25524" y="36456"/>
                    <a:pt x="25048" y="36456"/>
                  </a:cubicBezTo>
                  <a:cubicBezTo>
                    <a:pt x="25027" y="36456"/>
                    <a:pt x="25006" y="36455"/>
                    <a:pt x="24985" y="36454"/>
                  </a:cubicBezTo>
                  <a:cubicBezTo>
                    <a:pt x="24451" y="36387"/>
                    <a:pt x="24051" y="35920"/>
                    <a:pt x="24117" y="35420"/>
                  </a:cubicBezTo>
                  <a:cubicBezTo>
                    <a:pt x="24117" y="35386"/>
                    <a:pt x="24251" y="33852"/>
                    <a:pt x="23417" y="32951"/>
                  </a:cubicBezTo>
                  <a:cubicBezTo>
                    <a:pt x="23017" y="32518"/>
                    <a:pt x="22416" y="32284"/>
                    <a:pt x="21616" y="32284"/>
                  </a:cubicBezTo>
                  <a:lnTo>
                    <a:pt x="21582" y="32284"/>
                  </a:lnTo>
                  <a:cubicBezTo>
                    <a:pt x="20682" y="32284"/>
                    <a:pt x="19981" y="32551"/>
                    <a:pt x="19414" y="33152"/>
                  </a:cubicBezTo>
                  <a:cubicBezTo>
                    <a:pt x="17980" y="34686"/>
                    <a:pt x="18180" y="37788"/>
                    <a:pt x="18180" y="37822"/>
                  </a:cubicBezTo>
                  <a:cubicBezTo>
                    <a:pt x="18213" y="37922"/>
                    <a:pt x="18180" y="37988"/>
                    <a:pt x="18180" y="38055"/>
                  </a:cubicBezTo>
                  <a:cubicBezTo>
                    <a:pt x="18313" y="38655"/>
                    <a:pt x="18713" y="39623"/>
                    <a:pt x="19714" y="40290"/>
                  </a:cubicBezTo>
                  <a:cubicBezTo>
                    <a:pt x="20581" y="40861"/>
                    <a:pt x="21647" y="41052"/>
                    <a:pt x="22687" y="41052"/>
                  </a:cubicBezTo>
                  <a:cubicBezTo>
                    <a:pt x="24807" y="41052"/>
                    <a:pt x="26819" y="40257"/>
                    <a:pt x="26819" y="40257"/>
                  </a:cubicBezTo>
                  <a:cubicBezTo>
                    <a:pt x="29354" y="38922"/>
                    <a:pt x="33057" y="35720"/>
                    <a:pt x="33391" y="28415"/>
                  </a:cubicBezTo>
                  <a:cubicBezTo>
                    <a:pt x="33758" y="20576"/>
                    <a:pt x="30755" y="16139"/>
                    <a:pt x="28854" y="14138"/>
                  </a:cubicBezTo>
                  <a:cubicBezTo>
                    <a:pt x="27386" y="15072"/>
                    <a:pt x="25418" y="15939"/>
                    <a:pt x="23183" y="15939"/>
                  </a:cubicBezTo>
                  <a:cubicBezTo>
                    <a:pt x="21916" y="15939"/>
                    <a:pt x="20581" y="15672"/>
                    <a:pt x="19180" y="15005"/>
                  </a:cubicBezTo>
                  <a:cubicBezTo>
                    <a:pt x="19014" y="14905"/>
                    <a:pt x="18814" y="14805"/>
                    <a:pt x="18647" y="14705"/>
                  </a:cubicBezTo>
                  <a:cubicBezTo>
                    <a:pt x="17312" y="16139"/>
                    <a:pt x="13843" y="20342"/>
                    <a:pt x="16479" y="23678"/>
                  </a:cubicBezTo>
                  <a:cubicBezTo>
                    <a:pt x="17735" y="25246"/>
                    <a:pt x="19198" y="25731"/>
                    <a:pt x="20529" y="25731"/>
                  </a:cubicBezTo>
                  <a:cubicBezTo>
                    <a:pt x="22626" y="25731"/>
                    <a:pt x="24395" y="24527"/>
                    <a:pt x="24518" y="24445"/>
                  </a:cubicBezTo>
                  <a:cubicBezTo>
                    <a:pt x="24686" y="24329"/>
                    <a:pt x="24879" y="24273"/>
                    <a:pt x="25070" y="24273"/>
                  </a:cubicBezTo>
                  <a:cubicBezTo>
                    <a:pt x="25372" y="24273"/>
                    <a:pt x="25668" y="24413"/>
                    <a:pt x="25852" y="24679"/>
                  </a:cubicBezTo>
                  <a:cubicBezTo>
                    <a:pt x="26152" y="25112"/>
                    <a:pt x="26052" y="25713"/>
                    <a:pt x="25618" y="26013"/>
                  </a:cubicBezTo>
                  <a:cubicBezTo>
                    <a:pt x="24484" y="26814"/>
                    <a:pt x="22583" y="27648"/>
                    <a:pt x="20515" y="27648"/>
                  </a:cubicBezTo>
                  <a:cubicBezTo>
                    <a:pt x="18647" y="27648"/>
                    <a:pt x="16612" y="26947"/>
                    <a:pt x="14977" y="24846"/>
                  </a:cubicBezTo>
                  <a:cubicBezTo>
                    <a:pt x="11842" y="20943"/>
                    <a:pt x="14644" y="16173"/>
                    <a:pt x="17046" y="13571"/>
                  </a:cubicBezTo>
                  <a:cubicBezTo>
                    <a:pt x="13076" y="10035"/>
                    <a:pt x="15511" y="4798"/>
                    <a:pt x="15545" y="4731"/>
                  </a:cubicBezTo>
                  <a:cubicBezTo>
                    <a:pt x="15712" y="4397"/>
                    <a:pt x="16049" y="4200"/>
                    <a:pt x="16399" y="4200"/>
                  </a:cubicBezTo>
                  <a:cubicBezTo>
                    <a:pt x="16538" y="4200"/>
                    <a:pt x="16679" y="4231"/>
                    <a:pt x="16812" y="4298"/>
                  </a:cubicBezTo>
                  <a:cubicBezTo>
                    <a:pt x="17312" y="4498"/>
                    <a:pt x="17513" y="5098"/>
                    <a:pt x="17279" y="5565"/>
                  </a:cubicBezTo>
                  <a:cubicBezTo>
                    <a:pt x="17012" y="6099"/>
                    <a:pt x="14977" y="10802"/>
                    <a:pt x="20014" y="13271"/>
                  </a:cubicBezTo>
                  <a:cubicBezTo>
                    <a:pt x="21052" y="13782"/>
                    <a:pt x="22111" y="14034"/>
                    <a:pt x="23189" y="14034"/>
                  </a:cubicBezTo>
                  <a:cubicBezTo>
                    <a:pt x="24432" y="14034"/>
                    <a:pt x="25699" y="13698"/>
                    <a:pt x="26986" y="13037"/>
                  </a:cubicBezTo>
                  <a:cubicBezTo>
                    <a:pt x="27153" y="12937"/>
                    <a:pt x="27320" y="12870"/>
                    <a:pt x="27453" y="12770"/>
                  </a:cubicBezTo>
                  <a:cubicBezTo>
                    <a:pt x="27553" y="12203"/>
                    <a:pt x="27853" y="9735"/>
                    <a:pt x="26119" y="5332"/>
                  </a:cubicBezTo>
                  <a:cubicBezTo>
                    <a:pt x="25085" y="2796"/>
                    <a:pt x="23884" y="1362"/>
                    <a:pt x="22916" y="562"/>
                  </a:cubicBezTo>
                  <a:lnTo>
                    <a:pt x="21382" y="628"/>
                  </a:lnTo>
                  <a:cubicBezTo>
                    <a:pt x="21337" y="637"/>
                    <a:pt x="21293" y="641"/>
                    <a:pt x="21249" y="641"/>
                  </a:cubicBezTo>
                  <a:cubicBezTo>
                    <a:pt x="21128" y="641"/>
                    <a:pt x="21013" y="610"/>
                    <a:pt x="20915" y="562"/>
                  </a:cubicBezTo>
                  <a:cubicBezTo>
                    <a:pt x="20838" y="523"/>
                    <a:pt x="19702" y="0"/>
                    <a:pt x="18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3"/>
            <p:cNvSpPr/>
            <p:nvPr/>
          </p:nvSpPr>
          <p:spPr>
            <a:xfrm>
              <a:off x="4847613" y="3259825"/>
              <a:ext cx="1170025" cy="886750"/>
            </a:xfrm>
            <a:custGeom>
              <a:avLst/>
              <a:gdLst/>
              <a:ahLst/>
              <a:cxnLst/>
              <a:rect l="l" t="t" r="r" b="b"/>
              <a:pathLst>
                <a:path w="46801" h="35470" extrusionOk="0">
                  <a:moveTo>
                    <a:pt x="37727" y="0"/>
                  </a:moveTo>
                  <a:cubicBezTo>
                    <a:pt x="36693" y="1534"/>
                    <a:pt x="34725" y="3302"/>
                    <a:pt x="30956" y="3970"/>
                  </a:cubicBezTo>
                  <a:cubicBezTo>
                    <a:pt x="29255" y="4303"/>
                    <a:pt x="27854" y="4403"/>
                    <a:pt x="26686" y="4403"/>
                  </a:cubicBezTo>
                  <a:cubicBezTo>
                    <a:pt x="24818" y="4403"/>
                    <a:pt x="23617" y="4103"/>
                    <a:pt x="22850" y="3803"/>
                  </a:cubicBezTo>
                  <a:cubicBezTo>
                    <a:pt x="22034" y="5108"/>
                    <a:pt x="20262" y="7242"/>
                    <a:pt x="17345" y="7242"/>
                  </a:cubicBezTo>
                  <a:cubicBezTo>
                    <a:pt x="17279" y="7242"/>
                    <a:pt x="17213" y="7241"/>
                    <a:pt x="17146" y="7239"/>
                  </a:cubicBezTo>
                  <a:cubicBezTo>
                    <a:pt x="15378" y="7172"/>
                    <a:pt x="14177" y="6805"/>
                    <a:pt x="13343" y="6438"/>
                  </a:cubicBezTo>
                  <a:cubicBezTo>
                    <a:pt x="12976" y="7505"/>
                    <a:pt x="12076" y="8940"/>
                    <a:pt x="10041" y="10441"/>
                  </a:cubicBezTo>
                  <a:cubicBezTo>
                    <a:pt x="6939" y="12709"/>
                    <a:pt x="2535" y="13676"/>
                    <a:pt x="1001" y="13977"/>
                  </a:cubicBezTo>
                  <a:cubicBezTo>
                    <a:pt x="1001" y="13977"/>
                    <a:pt x="0" y="17379"/>
                    <a:pt x="2302" y="19981"/>
                  </a:cubicBezTo>
                  <a:cubicBezTo>
                    <a:pt x="3203" y="20982"/>
                    <a:pt x="4337" y="21249"/>
                    <a:pt x="5137" y="21482"/>
                  </a:cubicBezTo>
                  <a:cubicBezTo>
                    <a:pt x="5738" y="21449"/>
                    <a:pt x="6672" y="21415"/>
                    <a:pt x="7606" y="21215"/>
                  </a:cubicBezTo>
                  <a:cubicBezTo>
                    <a:pt x="9574" y="20815"/>
                    <a:pt x="10741" y="19981"/>
                    <a:pt x="11108" y="18780"/>
                  </a:cubicBezTo>
                  <a:cubicBezTo>
                    <a:pt x="12009" y="15645"/>
                    <a:pt x="9941" y="14043"/>
                    <a:pt x="9841" y="13977"/>
                  </a:cubicBezTo>
                  <a:cubicBezTo>
                    <a:pt x="9407" y="13643"/>
                    <a:pt x="9340" y="13043"/>
                    <a:pt x="9641" y="12642"/>
                  </a:cubicBezTo>
                  <a:cubicBezTo>
                    <a:pt x="9840" y="12384"/>
                    <a:pt x="10134" y="12244"/>
                    <a:pt x="10423" y="12244"/>
                  </a:cubicBezTo>
                  <a:cubicBezTo>
                    <a:pt x="10619" y="12244"/>
                    <a:pt x="10813" y="12308"/>
                    <a:pt x="10975" y="12442"/>
                  </a:cubicBezTo>
                  <a:cubicBezTo>
                    <a:pt x="11108" y="12509"/>
                    <a:pt x="14244" y="14877"/>
                    <a:pt x="12943" y="19314"/>
                  </a:cubicBezTo>
                  <a:cubicBezTo>
                    <a:pt x="12209" y="21816"/>
                    <a:pt x="9774" y="22783"/>
                    <a:pt x="7672" y="23183"/>
                  </a:cubicBezTo>
                  <a:cubicBezTo>
                    <a:pt x="7806" y="24951"/>
                    <a:pt x="8540" y="27787"/>
                    <a:pt x="11442" y="30455"/>
                  </a:cubicBezTo>
                  <a:cubicBezTo>
                    <a:pt x="14504" y="33253"/>
                    <a:pt x="19298" y="35469"/>
                    <a:pt x="24382" y="35469"/>
                  </a:cubicBezTo>
                  <a:cubicBezTo>
                    <a:pt x="26996" y="35469"/>
                    <a:pt x="29686" y="34884"/>
                    <a:pt x="32257" y="33491"/>
                  </a:cubicBezTo>
                  <a:cubicBezTo>
                    <a:pt x="37761" y="30489"/>
                    <a:pt x="38194" y="26486"/>
                    <a:pt x="38027" y="24551"/>
                  </a:cubicBezTo>
                  <a:lnTo>
                    <a:pt x="37994" y="24551"/>
                  </a:lnTo>
                  <a:cubicBezTo>
                    <a:pt x="34792" y="24551"/>
                    <a:pt x="31656" y="22950"/>
                    <a:pt x="29788" y="20315"/>
                  </a:cubicBezTo>
                  <a:cubicBezTo>
                    <a:pt x="29321" y="19581"/>
                    <a:pt x="28954" y="18847"/>
                    <a:pt x="28721" y="18113"/>
                  </a:cubicBezTo>
                  <a:cubicBezTo>
                    <a:pt x="28283" y="17911"/>
                    <a:pt x="27223" y="17504"/>
                    <a:pt x="25980" y="17504"/>
                  </a:cubicBezTo>
                  <a:cubicBezTo>
                    <a:pt x="24763" y="17504"/>
                    <a:pt x="23371" y="17894"/>
                    <a:pt x="22216" y="19247"/>
                  </a:cubicBezTo>
                  <a:cubicBezTo>
                    <a:pt x="19648" y="22249"/>
                    <a:pt x="21916" y="24918"/>
                    <a:pt x="22183" y="25185"/>
                  </a:cubicBezTo>
                  <a:cubicBezTo>
                    <a:pt x="22550" y="25585"/>
                    <a:pt x="22516" y="26185"/>
                    <a:pt x="22116" y="26552"/>
                  </a:cubicBezTo>
                  <a:cubicBezTo>
                    <a:pt x="21949" y="26719"/>
                    <a:pt x="21716" y="26819"/>
                    <a:pt x="21482" y="26819"/>
                  </a:cubicBezTo>
                  <a:cubicBezTo>
                    <a:pt x="21215" y="26819"/>
                    <a:pt x="20982" y="26686"/>
                    <a:pt x="20782" y="26486"/>
                  </a:cubicBezTo>
                  <a:cubicBezTo>
                    <a:pt x="19481" y="25085"/>
                    <a:pt x="17780" y="21515"/>
                    <a:pt x="20748" y="18013"/>
                  </a:cubicBezTo>
                  <a:cubicBezTo>
                    <a:pt x="22312" y="16182"/>
                    <a:pt x="24249" y="15591"/>
                    <a:pt x="25999" y="15591"/>
                  </a:cubicBezTo>
                  <a:cubicBezTo>
                    <a:pt x="26863" y="15591"/>
                    <a:pt x="27682" y="15735"/>
                    <a:pt x="28387" y="15945"/>
                  </a:cubicBezTo>
                  <a:cubicBezTo>
                    <a:pt x="28421" y="15077"/>
                    <a:pt x="28621" y="14244"/>
                    <a:pt x="29021" y="13476"/>
                  </a:cubicBezTo>
                  <a:cubicBezTo>
                    <a:pt x="30618" y="10357"/>
                    <a:pt x="33118" y="9516"/>
                    <a:pt x="35019" y="9516"/>
                  </a:cubicBezTo>
                  <a:cubicBezTo>
                    <a:pt x="35699" y="9516"/>
                    <a:pt x="36303" y="9624"/>
                    <a:pt x="36760" y="9774"/>
                  </a:cubicBezTo>
                  <a:cubicBezTo>
                    <a:pt x="37260" y="9940"/>
                    <a:pt x="37527" y="10508"/>
                    <a:pt x="37360" y="11008"/>
                  </a:cubicBezTo>
                  <a:cubicBezTo>
                    <a:pt x="37227" y="11407"/>
                    <a:pt x="36860" y="11658"/>
                    <a:pt x="36463" y="11658"/>
                  </a:cubicBezTo>
                  <a:cubicBezTo>
                    <a:pt x="36363" y="11658"/>
                    <a:pt x="36260" y="11642"/>
                    <a:pt x="36159" y="11608"/>
                  </a:cubicBezTo>
                  <a:cubicBezTo>
                    <a:pt x="36032" y="11574"/>
                    <a:pt x="35570" y="11442"/>
                    <a:pt x="34942" y="11442"/>
                  </a:cubicBezTo>
                  <a:cubicBezTo>
                    <a:pt x="33763" y="11442"/>
                    <a:pt x="31996" y="11906"/>
                    <a:pt x="30756" y="14344"/>
                  </a:cubicBezTo>
                  <a:cubicBezTo>
                    <a:pt x="30022" y="15811"/>
                    <a:pt x="30222" y="17579"/>
                    <a:pt x="31389" y="19214"/>
                  </a:cubicBezTo>
                  <a:cubicBezTo>
                    <a:pt x="32854" y="21366"/>
                    <a:pt x="35391" y="22634"/>
                    <a:pt x="37990" y="22634"/>
                  </a:cubicBezTo>
                  <a:cubicBezTo>
                    <a:pt x="38292" y="22634"/>
                    <a:pt x="38594" y="22617"/>
                    <a:pt x="38895" y="22583"/>
                  </a:cubicBezTo>
                  <a:cubicBezTo>
                    <a:pt x="39095" y="22550"/>
                    <a:pt x="39262" y="22550"/>
                    <a:pt x="39428" y="22516"/>
                  </a:cubicBezTo>
                  <a:cubicBezTo>
                    <a:pt x="40663" y="21482"/>
                    <a:pt x="42464" y="19280"/>
                    <a:pt x="44299" y="14677"/>
                  </a:cubicBezTo>
                  <a:cubicBezTo>
                    <a:pt x="46800" y="8406"/>
                    <a:pt x="45399" y="2435"/>
                    <a:pt x="45399" y="2435"/>
                  </a:cubicBezTo>
                  <a:lnTo>
                    <a:pt x="45399" y="2435"/>
                  </a:lnTo>
                  <a:cubicBezTo>
                    <a:pt x="45104" y="2534"/>
                    <a:pt x="44512" y="2614"/>
                    <a:pt x="43775" y="2614"/>
                  </a:cubicBezTo>
                  <a:cubicBezTo>
                    <a:pt x="42515" y="2614"/>
                    <a:pt x="40829" y="2380"/>
                    <a:pt x="39462" y="1601"/>
                  </a:cubicBezTo>
                  <a:cubicBezTo>
                    <a:pt x="38661" y="1168"/>
                    <a:pt x="38094" y="600"/>
                    <a:pt x="377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4" name="Google Shape;254;p33"/>
          <p:cNvSpPr/>
          <p:nvPr/>
        </p:nvSpPr>
        <p:spPr>
          <a:xfrm>
            <a:off x="2683543" y="1327325"/>
            <a:ext cx="3140314" cy="4641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ES" sz="1600" b="1">
                <a:latin typeface="Roboto"/>
                <a:ea typeface="Roboto"/>
                <a:cs typeface="Roboto"/>
                <a:sym typeface="Roboto"/>
              </a:rPr>
              <a:t>Reconocer características generales de los textos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5" name="Google Shape;255;p33"/>
          <p:cNvSpPr/>
          <p:nvPr/>
        </p:nvSpPr>
        <p:spPr>
          <a:xfrm>
            <a:off x="658799" y="2147738"/>
            <a:ext cx="3053230" cy="83494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s-ES" sz="1600" b="1" dirty="0">
                <a:latin typeface="Roboto"/>
                <a:ea typeface="Roboto"/>
                <a:cs typeface="Roboto"/>
                <a:sym typeface="Roboto"/>
              </a:rPr>
              <a:t>Distinguir hechos de opiniones, fundamentando sus opiniones</a:t>
            </a:r>
            <a:endParaRPr sz="1600" b="1" dirty="0"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4542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37529" y="213193"/>
            <a:ext cx="8520600" cy="603236"/>
          </a:xfrm>
        </p:spPr>
        <p:txBody>
          <a:bodyPr/>
          <a:lstStyle/>
          <a:p>
            <a:r>
              <a:rPr lang="es-ES" dirty="0" smtClean="0"/>
              <a:t>RECORDEMOS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740" y="1697805"/>
            <a:ext cx="5883150" cy="92057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95" y="2521248"/>
            <a:ext cx="8529043" cy="17558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3195" y="3889295"/>
            <a:ext cx="55210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¿Qué tipos de textos conoces?</a:t>
            </a:r>
            <a:endParaRPr lang="es-E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5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5850"/>
            <a:ext cx="8520600" cy="841800"/>
          </a:xfrm>
        </p:spPr>
        <p:txBody>
          <a:bodyPr/>
          <a:lstStyle/>
          <a:p>
            <a:r>
              <a:rPr lang="es-ES" dirty="0" smtClean="0"/>
              <a:t>EJEMPLOS DE TEXTOS </a:t>
            </a:r>
            <a:endParaRPr lang="es-CL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871" y="1005568"/>
            <a:ext cx="6776357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oogle Shape;171;p32"/>
          <p:cNvGrpSpPr/>
          <p:nvPr/>
        </p:nvGrpSpPr>
        <p:grpSpPr>
          <a:xfrm flipH="1">
            <a:off x="6189176" y="3143100"/>
            <a:ext cx="2352769" cy="1371668"/>
            <a:chOff x="608301" y="1561950"/>
            <a:chExt cx="2352769" cy="1371668"/>
          </a:xfrm>
        </p:grpSpPr>
        <p:sp>
          <p:nvSpPr>
            <p:cNvPr id="172" name="Google Shape;172;p32"/>
            <p:cNvSpPr/>
            <p:nvPr/>
          </p:nvSpPr>
          <p:spPr>
            <a:xfrm>
              <a:off x="632875" y="1840375"/>
              <a:ext cx="2328195" cy="1093243"/>
            </a:xfrm>
            <a:custGeom>
              <a:avLst/>
              <a:gdLst/>
              <a:ahLst/>
              <a:cxnLst/>
              <a:rect l="l" t="t" r="r" b="b"/>
              <a:pathLst>
                <a:path w="56308" h="29995" extrusionOk="0">
                  <a:moveTo>
                    <a:pt x="25997" y="0"/>
                  </a:moveTo>
                  <a:cubicBezTo>
                    <a:pt x="25091" y="0"/>
                    <a:pt x="24186" y="26"/>
                    <a:pt x="23284" y="84"/>
                  </a:cubicBezTo>
                  <a:cubicBezTo>
                    <a:pt x="20982" y="251"/>
                    <a:pt x="18647" y="251"/>
                    <a:pt x="16312" y="351"/>
                  </a:cubicBezTo>
                  <a:cubicBezTo>
                    <a:pt x="14845" y="418"/>
                    <a:pt x="13377" y="618"/>
                    <a:pt x="11909" y="785"/>
                  </a:cubicBezTo>
                  <a:cubicBezTo>
                    <a:pt x="10869" y="904"/>
                    <a:pt x="9855" y="1234"/>
                    <a:pt x="8798" y="1234"/>
                  </a:cubicBezTo>
                  <a:cubicBezTo>
                    <a:pt x="8668" y="1234"/>
                    <a:pt x="8538" y="1229"/>
                    <a:pt x="8407" y="1218"/>
                  </a:cubicBezTo>
                  <a:cubicBezTo>
                    <a:pt x="8240" y="1198"/>
                    <a:pt x="8075" y="1188"/>
                    <a:pt x="7911" y="1188"/>
                  </a:cubicBezTo>
                  <a:cubicBezTo>
                    <a:pt x="6763" y="1188"/>
                    <a:pt x="5680" y="1648"/>
                    <a:pt x="4571" y="1852"/>
                  </a:cubicBezTo>
                  <a:cubicBezTo>
                    <a:pt x="3436" y="2019"/>
                    <a:pt x="2536" y="2519"/>
                    <a:pt x="1735" y="3420"/>
                  </a:cubicBezTo>
                  <a:cubicBezTo>
                    <a:pt x="1101" y="4120"/>
                    <a:pt x="701" y="4854"/>
                    <a:pt x="668" y="5688"/>
                  </a:cubicBezTo>
                  <a:cubicBezTo>
                    <a:pt x="601" y="7856"/>
                    <a:pt x="268" y="9991"/>
                    <a:pt x="268" y="12160"/>
                  </a:cubicBezTo>
                  <a:cubicBezTo>
                    <a:pt x="268" y="12360"/>
                    <a:pt x="268" y="12560"/>
                    <a:pt x="234" y="12760"/>
                  </a:cubicBezTo>
                  <a:cubicBezTo>
                    <a:pt x="1" y="14795"/>
                    <a:pt x="101" y="16830"/>
                    <a:pt x="167" y="18864"/>
                  </a:cubicBezTo>
                  <a:cubicBezTo>
                    <a:pt x="234" y="20599"/>
                    <a:pt x="501" y="22267"/>
                    <a:pt x="634" y="24001"/>
                  </a:cubicBezTo>
                  <a:cubicBezTo>
                    <a:pt x="801" y="25703"/>
                    <a:pt x="1368" y="27270"/>
                    <a:pt x="2336" y="28671"/>
                  </a:cubicBezTo>
                  <a:cubicBezTo>
                    <a:pt x="2803" y="29405"/>
                    <a:pt x="3436" y="29906"/>
                    <a:pt x="4337" y="29972"/>
                  </a:cubicBezTo>
                  <a:cubicBezTo>
                    <a:pt x="4600" y="29986"/>
                    <a:pt x="4856" y="29994"/>
                    <a:pt x="5112" y="29994"/>
                  </a:cubicBezTo>
                  <a:cubicBezTo>
                    <a:pt x="5474" y="29994"/>
                    <a:pt x="5834" y="29978"/>
                    <a:pt x="6205" y="29939"/>
                  </a:cubicBezTo>
                  <a:cubicBezTo>
                    <a:pt x="7006" y="29839"/>
                    <a:pt x="7840" y="29672"/>
                    <a:pt x="8640" y="29672"/>
                  </a:cubicBezTo>
                  <a:cubicBezTo>
                    <a:pt x="10542" y="29672"/>
                    <a:pt x="12410" y="29439"/>
                    <a:pt x="14311" y="29372"/>
                  </a:cubicBezTo>
                  <a:cubicBezTo>
                    <a:pt x="16246" y="29305"/>
                    <a:pt x="18180" y="29105"/>
                    <a:pt x="20148" y="29105"/>
                  </a:cubicBezTo>
                  <a:cubicBezTo>
                    <a:pt x="21383" y="29105"/>
                    <a:pt x="22617" y="28938"/>
                    <a:pt x="23851" y="28872"/>
                  </a:cubicBezTo>
                  <a:cubicBezTo>
                    <a:pt x="25953" y="28771"/>
                    <a:pt x="28021" y="28638"/>
                    <a:pt x="30122" y="28571"/>
                  </a:cubicBezTo>
                  <a:cubicBezTo>
                    <a:pt x="30483" y="28565"/>
                    <a:pt x="30843" y="28563"/>
                    <a:pt x="31203" y="28563"/>
                  </a:cubicBezTo>
                  <a:cubicBezTo>
                    <a:pt x="32878" y="28563"/>
                    <a:pt x="34552" y="28622"/>
                    <a:pt x="36227" y="28705"/>
                  </a:cubicBezTo>
                  <a:cubicBezTo>
                    <a:pt x="36740" y="28740"/>
                    <a:pt x="37250" y="28754"/>
                    <a:pt x="37760" y="28754"/>
                  </a:cubicBezTo>
                  <a:cubicBezTo>
                    <a:pt x="39172" y="28754"/>
                    <a:pt x="40576" y="28645"/>
                    <a:pt x="41997" y="28571"/>
                  </a:cubicBezTo>
                  <a:cubicBezTo>
                    <a:pt x="42303" y="28560"/>
                    <a:pt x="42608" y="28555"/>
                    <a:pt x="42913" y="28555"/>
                  </a:cubicBezTo>
                  <a:cubicBezTo>
                    <a:pt x="44071" y="28555"/>
                    <a:pt x="45228" y="28621"/>
                    <a:pt x="46385" y="28621"/>
                  </a:cubicBezTo>
                  <a:cubicBezTo>
                    <a:pt x="46691" y="28621"/>
                    <a:pt x="46996" y="28616"/>
                    <a:pt x="47301" y="28605"/>
                  </a:cubicBezTo>
                  <a:cubicBezTo>
                    <a:pt x="49102" y="28538"/>
                    <a:pt x="50837" y="28138"/>
                    <a:pt x="52572" y="27571"/>
                  </a:cubicBezTo>
                  <a:cubicBezTo>
                    <a:pt x="53439" y="27304"/>
                    <a:pt x="54006" y="26703"/>
                    <a:pt x="54440" y="25936"/>
                  </a:cubicBezTo>
                  <a:cubicBezTo>
                    <a:pt x="55540" y="24068"/>
                    <a:pt x="55507" y="22033"/>
                    <a:pt x="55474" y="19999"/>
                  </a:cubicBezTo>
                  <a:cubicBezTo>
                    <a:pt x="55474" y="19832"/>
                    <a:pt x="55374" y="19665"/>
                    <a:pt x="55374" y="19465"/>
                  </a:cubicBezTo>
                  <a:cubicBezTo>
                    <a:pt x="55540" y="17964"/>
                    <a:pt x="55607" y="16429"/>
                    <a:pt x="55740" y="14895"/>
                  </a:cubicBezTo>
                  <a:cubicBezTo>
                    <a:pt x="55974" y="12860"/>
                    <a:pt x="56207" y="10859"/>
                    <a:pt x="56074" y="8824"/>
                  </a:cubicBezTo>
                  <a:cubicBezTo>
                    <a:pt x="56074" y="8590"/>
                    <a:pt x="56074" y="8323"/>
                    <a:pt x="56107" y="8090"/>
                  </a:cubicBezTo>
                  <a:cubicBezTo>
                    <a:pt x="56308" y="6789"/>
                    <a:pt x="56207" y="5455"/>
                    <a:pt x="55907" y="4154"/>
                  </a:cubicBezTo>
                  <a:cubicBezTo>
                    <a:pt x="55774" y="3453"/>
                    <a:pt x="55407" y="2920"/>
                    <a:pt x="54873" y="2453"/>
                  </a:cubicBezTo>
                  <a:cubicBezTo>
                    <a:pt x="54573" y="2186"/>
                    <a:pt x="54239" y="1886"/>
                    <a:pt x="53872" y="1719"/>
                  </a:cubicBezTo>
                  <a:cubicBezTo>
                    <a:pt x="53205" y="1419"/>
                    <a:pt x="52605" y="918"/>
                    <a:pt x="51804" y="885"/>
                  </a:cubicBezTo>
                  <a:cubicBezTo>
                    <a:pt x="49269" y="751"/>
                    <a:pt x="46767" y="585"/>
                    <a:pt x="44266" y="518"/>
                  </a:cubicBezTo>
                  <a:cubicBezTo>
                    <a:pt x="39829" y="418"/>
                    <a:pt x="35426" y="551"/>
                    <a:pt x="30989" y="218"/>
                  </a:cubicBezTo>
                  <a:cubicBezTo>
                    <a:pt x="29344" y="88"/>
                    <a:pt x="27671" y="0"/>
                    <a:pt x="25997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2"/>
            <p:cNvSpPr/>
            <p:nvPr/>
          </p:nvSpPr>
          <p:spPr>
            <a:xfrm>
              <a:off x="608301" y="1561950"/>
              <a:ext cx="486369" cy="431585"/>
            </a:xfrm>
            <a:custGeom>
              <a:avLst/>
              <a:gdLst/>
              <a:ahLst/>
              <a:cxnLst/>
              <a:rect l="l" t="t" r="r" b="b"/>
              <a:pathLst>
                <a:path w="19715" h="20900" extrusionOk="0">
                  <a:moveTo>
                    <a:pt x="9613" y="1"/>
                  </a:moveTo>
                  <a:cubicBezTo>
                    <a:pt x="8599" y="1"/>
                    <a:pt x="7632" y="282"/>
                    <a:pt x="6739" y="803"/>
                  </a:cubicBezTo>
                  <a:cubicBezTo>
                    <a:pt x="4604" y="2037"/>
                    <a:pt x="3136" y="3839"/>
                    <a:pt x="2269" y="6140"/>
                  </a:cubicBezTo>
                  <a:cubicBezTo>
                    <a:pt x="1435" y="8342"/>
                    <a:pt x="601" y="10543"/>
                    <a:pt x="301" y="12912"/>
                  </a:cubicBezTo>
                  <a:cubicBezTo>
                    <a:pt x="168" y="13846"/>
                    <a:pt x="67" y="14746"/>
                    <a:pt x="201" y="15647"/>
                  </a:cubicBezTo>
                  <a:cubicBezTo>
                    <a:pt x="334" y="16381"/>
                    <a:pt x="334" y="17048"/>
                    <a:pt x="134" y="17749"/>
                  </a:cubicBezTo>
                  <a:cubicBezTo>
                    <a:pt x="1" y="18282"/>
                    <a:pt x="134" y="18582"/>
                    <a:pt x="568" y="18849"/>
                  </a:cubicBezTo>
                  <a:cubicBezTo>
                    <a:pt x="1135" y="19216"/>
                    <a:pt x="1735" y="19583"/>
                    <a:pt x="2236" y="20017"/>
                  </a:cubicBezTo>
                  <a:cubicBezTo>
                    <a:pt x="2912" y="20626"/>
                    <a:pt x="3634" y="20899"/>
                    <a:pt x="4423" y="20899"/>
                  </a:cubicBezTo>
                  <a:cubicBezTo>
                    <a:pt x="4801" y="20899"/>
                    <a:pt x="5194" y="20836"/>
                    <a:pt x="5605" y="20717"/>
                  </a:cubicBezTo>
                  <a:cubicBezTo>
                    <a:pt x="7339" y="20150"/>
                    <a:pt x="9141" y="19850"/>
                    <a:pt x="10942" y="19483"/>
                  </a:cubicBezTo>
                  <a:cubicBezTo>
                    <a:pt x="12543" y="19150"/>
                    <a:pt x="14244" y="19216"/>
                    <a:pt x="15845" y="18816"/>
                  </a:cubicBezTo>
                  <a:cubicBezTo>
                    <a:pt x="16246" y="18516"/>
                    <a:pt x="16646" y="18249"/>
                    <a:pt x="17013" y="17949"/>
                  </a:cubicBezTo>
                  <a:cubicBezTo>
                    <a:pt x="17280" y="17749"/>
                    <a:pt x="17580" y="17482"/>
                    <a:pt x="17580" y="17115"/>
                  </a:cubicBezTo>
                  <a:cubicBezTo>
                    <a:pt x="17613" y="16247"/>
                    <a:pt x="18214" y="15747"/>
                    <a:pt x="18781" y="15247"/>
                  </a:cubicBezTo>
                  <a:cubicBezTo>
                    <a:pt x="19081" y="14313"/>
                    <a:pt x="19348" y="13379"/>
                    <a:pt x="19515" y="12445"/>
                  </a:cubicBezTo>
                  <a:cubicBezTo>
                    <a:pt x="19581" y="12011"/>
                    <a:pt x="19715" y="11577"/>
                    <a:pt x="19648" y="11144"/>
                  </a:cubicBezTo>
                  <a:cubicBezTo>
                    <a:pt x="19515" y="9476"/>
                    <a:pt x="19114" y="7942"/>
                    <a:pt x="17914" y="6707"/>
                  </a:cubicBezTo>
                  <a:cubicBezTo>
                    <a:pt x="17346" y="6340"/>
                    <a:pt x="16946" y="5807"/>
                    <a:pt x="16479" y="5340"/>
                  </a:cubicBezTo>
                  <a:cubicBezTo>
                    <a:pt x="16346" y="5173"/>
                    <a:pt x="16246" y="4939"/>
                    <a:pt x="16212" y="4706"/>
                  </a:cubicBezTo>
                  <a:cubicBezTo>
                    <a:pt x="16112" y="3872"/>
                    <a:pt x="15845" y="3138"/>
                    <a:pt x="15312" y="2504"/>
                  </a:cubicBezTo>
                  <a:cubicBezTo>
                    <a:pt x="15245" y="2404"/>
                    <a:pt x="15278" y="2271"/>
                    <a:pt x="15245" y="2137"/>
                  </a:cubicBezTo>
                  <a:cubicBezTo>
                    <a:pt x="15178" y="2104"/>
                    <a:pt x="15078" y="2071"/>
                    <a:pt x="15011" y="2037"/>
                  </a:cubicBezTo>
                  <a:lnTo>
                    <a:pt x="14978" y="2037"/>
                  </a:lnTo>
                  <a:cubicBezTo>
                    <a:pt x="13977" y="1003"/>
                    <a:pt x="12810" y="303"/>
                    <a:pt x="11376" y="169"/>
                  </a:cubicBezTo>
                  <a:cubicBezTo>
                    <a:pt x="11142" y="136"/>
                    <a:pt x="10909" y="136"/>
                    <a:pt x="10675" y="103"/>
                  </a:cubicBezTo>
                  <a:cubicBezTo>
                    <a:pt x="10316" y="34"/>
                    <a:pt x="9962" y="1"/>
                    <a:pt x="9613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4</a:t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174" name="Google Shape;174;p32"/>
          <p:cNvGrpSpPr/>
          <p:nvPr/>
        </p:nvGrpSpPr>
        <p:grpSpPr>
          <a:xfrm flipH="1">
            <a:off x="6189176" y="1561950"/>
            <a:ext cx="2352769" cy="1371668"/>
            <a:chOff x="608301" y="1561950"/>
            <a:chExt cx="2352769" cy="1371668"/>
          </a:xfrm>
        </p:grpSpPr>
        <p:sp>
          <p:nvSpPr>
            <p:cNvPr id="175" name="Google Shape;175;p32"/>
            <p:cNvSpPr/>
            <p:nvPr/>
          </p:nvSpPr>
          <p:spPr>
            <a:xfrm>
              <a:off x="632875" y="1840375"/>
              <a:ext cx="2328195" cy="1093243"/>
            </a:xfrm>
            <a:custGeom>
              <a:avLst/>
              <a:gdLst/>
              <a:ahLst/>
              <a:cxnLst/>
              <a:rect l="l" t="t" r="r" b="b"/>
              <a:pathLst>
                <a:path w="56308" h="29995" extrusionOk="0">
                  <a:moveTo>
                    <a:pt x="25997" y="0"/>
                  </a:moveTo>
                  <a:cubicBezTo>
                    <a:pt x="25091" y="0"/>
                    <a:pt x="24186" y="26"/>
                    <a:pt x="23284" y="84"/>
                  </a:cubicBezTo>
                  <a:cubicBezTo>
                    <a:pt x="20982" y="251"/>
                    <a:pt x="18647" y="251"/>
                    <a:pt x="16312" y="351"/>
                  </a:cubicBezTo>
                  <a:cubicBezTo>
                    <a:pt x="14845" y="418"/>
                    <a:pt x="13377" y="618"/>
                    <a:pt x="11909" y="785"/>
                  </a:cubicBezTo>
                  <a:cubicBezTo>
                    <a:pt x="10869" y="904"/>
                    <a:pt x="9855" y="1234"/>
                    <a:pt x="8798" y="1234"/>
                  </a:cubicBezTo>
                  <a:cubicBezTo>
                    <a:pt x="8668" y="1234"/>
                    <a:pt x="8538" y="1229"/>
                    <a:pt x="8407" y="1218"/>
                  </a:cubicBezTo>
                  <a:cubicBezTo>
                    <a:pt x="8240" y="1198"/>
                    <a:pt x="8075" y="1188"/>
                    <a:pt x="7911" y="1188"/>
                  </a:cubicBezTo>
                  <a:cubicBezTo>
                    <a:pt x="6763" y="1188"/>
                    <a:pt x="5680" y="1648"/>
                    <a:pt x="4571" y="1852"/>
                  </a:cubicBezTo>
                  <a:cubicBezTo>
                    <a:pt x="3436" y="2019"/>
                    <a:pt x="2536" y="2519"/>
                    <a:pt x="1735" y="3420"/>
                  </a:cubicBezTo>
                  <a:cubicBezTo>
                    <a:pt x="1101" y="4120"/>
                    <a:pt x="701" y="4854"/>
                    <a:pt x="668" y="5688"/>
                  </a:cubicBezTo>
                  <a:cubicBezTo>
                    <a:pt x="601" y="7856"/>
                    <a:pt x="268" y="9991"/>
                    <a:pt x="268" y="12160"/>
                  </a:cubicBezTo>
                  <a:cubicBezTo>
                    <a:pt x="268" y="12360"/>
                    <a:pt x="268" y="12560"/>
                    <a:pt x="234" y="12760"/>
                  </a:cubicBezTo>
                  <a:cubicBezTo>
                    <a:pt x="1" y="14795"/>
                    <a:pt x="101" y="16830"/>
                    <a:pt x="167" y="18864"/>
                  </a:cubicBezTo>
                  <a:cubicBezTo>
                    <a:pt x="234" y="20599"/>
                    <a:pt x="501" y="22267"/>
                    <a:pt x="634" y="24001"/>
                  </a:cubicBezTo>
                  <a:cubicBezTo>
                    <a:pt x="801" y="25703"/>
                    <a:pt x="1368" y="27270"/>
                    <a:pt x="2336" y="28671"/>
                  </a:cubicBezTo>
                  <a:cubicBezTo>
                    <a:pt x="2803" y="29405"/>
                    <a:pt x="3436" y="29906"/>
                    <a:pt x="4337" y="29972"/>
                  </a:cubicBezTo>
                  <a:cubicBezTo>
                    <a:pt x="4600" y="29986"/>
                    <a:pt x="4856" y="29994"/>
                    <a:pt x="5112" y="29994"/>
                  </a:cubicBezTo>
                  <a:cubicBezTo>
                    <a:pt x="5474" y="29994"/>
                    <a:pt x="5834" y="29978"/>
                    <a:pt x="6205" y="29939"/>
                  </a:cubicBezTo>
                  <a:cubicBezTo>
                    <a:pt x="7006" y="29839"/>
                    <a:pt x="7840" y="29672"/>
                    <a:pt x="8640" y="29672"/>
                  </a:cubicBezTo>
                  <a:cubicBezTo>
                    <a:pt x="10542" y="29672"/>
                    <a:pt x="12410" y="29439"/>
                    <a:pt x="14311" y="29372"/>
                  </a:cubicBezTo>
                  <a:cubicBezTo>
                    <a:pt x="16246" y="29305"/>
                    <a:pt x="18180" y="29105"/>
                    <a:pt x="20148" y="29105"/>
                  </a:cubicBezTo>
                  <a:cubicBezTo>
                    <a:pt x="21383" y="29105"/>
                    <a:pt x="22617" y="28938"/>
                    <a:pt x="23851" y="28872"/>
                  </a:cubicBezTo>
                  <a:cubicBezTo>
                    <a:pt x="25953" y="28771"/>
                    <a:pt x="28021" y="28638"/>
                    <a:pt x="30122" y="28571"/>
                  </a:cubicBezTo>
                  <a:cubicBezTo>
                    <a:pt x="30483" y="28565"/>
                    <a:pt x="30843" y="28563"/>
                    <a:pt x="31203" y="28563"/>
                  </a:cubicBezTo>
                  <a:cubicBezTo>
                    <a:pt x="32878" y="28563"/>
                    <a:pt x="34552" y="28622"/>
                    <a:pt x="36227" y="28705"/>
                  </a:cubicBezTo>
                  <a:cubicBezTo>
                    <a:pt x="36740" y="28740"/>
                    <a:pt x="37250" y="28754"/>
                    <a:pt x="37760" y="28754"/>
                  </a:cubicBezTo>
                  <a:cubicBezTo>
                    <a:pt x="39172" y="28754"/>
                    <a:pt x="40576" y="28645"/>
                    <a:pt x="41997" y="28571"/>
                  </a:cubicBezTo>
                  <a:cubicBezTo>
                    <a:pt x="42303" y="28560"/>
                    <a:pt x="42608" y="28555"/>
                    <a:pt x="42913" y="28555"/>
                  </a:cubicBezTo>
                  <a:cubicBezTo>
                    <a:pt x="44071" y="28555"/>
                    <a:pt x="45228" y="28621"/>
                    <a:pt x="46385" y="28621"/>
                  </a:cubicBezTo>
                  <a:cubicBezTo>
                    <a:pt x="46691" y="28621"/>
                    <a:pt x="46996" y="28616"/>
                    <a:pt x="47301" y="28605"/>
                  </a:cubicBezTo>
                  <a:cubicBezTo>
                    <a:pt x="49102" y="28538"/>
                    <a:pt x="50837" y="28138"/>
                    <a:pt x="52572" y="27571"/>
                  </a:cubicBezTo>
                  <a:cubicBezTo>
                    <a:pt x="53439" y="27304"/>
                    <a:pt x="54006" y="26703"/>
                    <a:pt x="54440" y="25936"/>
                  </a:cubicBezTo>
                  <a:cubicBezTo>
                    <a:pt x="55540" y="24068"/>
                    <a:pt x="55507" y="22033"/>
                    <a:pt x="55474" y="19999"/>
                  </a:cubicBezTo>
                  <a:cubicBezTo>
                    <a:pt x="55474" y="19832"/>
                    <a:pt x="55374" y="19665"/>
                    <a:pt x="55374" y="19465"/>
                  </a:cubicBezTo>
                  <a:cubicBezTo>
                    <a:pt x="55540" y="17964"/>
                    <a:pt x="55607" y="16429"/>
                    <a:pt x="55740" y="14895"/>
                  </a:cubicBezTo>
                  <a:cubicBezTo>
                    <a:pt x="55974" y="12860"/>
                    <a:pt x="56207" y="10859"/>
                    <a:pt x="56074" y="8824"/>
                  </a:cubicBezTo>
                  <a:cubicBezTo>
                    <a:pt x="56074" y="8590"/>
                    <a:pt x="56074" y="8323"/>
                    <a:pt x="56107" y="8090"/>
                  </a:cubicBezTo>
                  <a:cubicBezTo>
                    <a:pt x="56308" y="6789"/>
                    <a:pt x="56207" y="5455"/>
                    <a:pt x="55907" y="4154"/>
                  </a:cubicBezTo>
                  <a:cubicBezTo>
                    <a:pt x="55774" y="3453"/>
                    <a:pt x="55407" y="2920"/>
                    <a:pt x="54873" y="2453"/>
                  </a:cubicBezTo>
                  <a:cubicBezTo>
                    <a:pt x="54573" y="2186"/>
                    <a:pt x="54239" y="1886"/>
                    <a:pt x="53872" y="1719"/>
                  </a:cubicBezTo>
                  <a:cubicBezTo>
                    <a:pt x="53205" y="1419"/>
                    <a:pt x="52605" y="918"/>
                    <a:pt x="51804" y="885"/>
                  </a:cubicBezTo>
                  <a:cubicBezTo>
                    <a:pt x="49269" y="751"/>
                    <a:pt x="46767" y="585"/>
                    <a:pt x="44266" y="518"/>
                  </a:cubicBezTo>
                  <a:cubicBezTo>
                    <a:pt x="39829" y="418"/>
                    <a:pt x="35426" y="551"/>
                    <a:pt x="30989" y="218"/>
                  </a:cubicBezTo>
                  <a:cubicBezTo>
                    <a:pt x="29344" y="88"/>
                    <a:pt x="27671" y="0"/>
                    <a:pt x="25997" y="0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2"/>
            <p:cNvSpPr/>
            <p:nvPr/>
          </p:nvSpPr>
          <p:spPr>
            <a:xfrm>
              <a:off x="608301" y="1561950"/>
              <a:ext cx="486369" cy="431585"/>
            </a:xfrm>
            <a:custGeom>
              <a:avLst/>
              <a:gdLst/>
              <a:ahLst/>
              <a:cxnLst/>
              <a:rect l="l" t="t" r="r" b="b"/>
              <a:pathLst>
                <a:path w="19715" h="20900" extrusionOk="0">
                  <a:moveTo>
                    <a:pt x="9613" y="1"/>
                  </a:moveTo>
                  <a:cubicBezTo>
                    <a:pt x="8599" y="1"/>
                    <a:pt x="7632" y="282"/>
                    <a:pt x="6739" y="803"/>
                  </a:cubicBezTo>
                  <a:cubicBezTo>
                    <a:pt x="4604" y="2037"/>
                    <a:pt x="3136" y="3839"/>
                    <a:pt x="2269" y="6140"/>
                  </a:cubicBezTo>
                  <a:cubicBezTo>
                    <a:pt x="1435" y="8342"/>
                    <a:pt x="601" y="10543"/>
                    <a:pt x="301" y="12912"/>
                  </a:cubicBezTo>
                  <a:cubicBezTo>
                    <a:pt x="168" y="13846"/>
                    <a:pt x="67" y="14746"/>
                    <a:pt x="201" y="15647"/>
                  </a:cubicBezTo>
                  <a:cubicBezTo>
                    <a:pt x="334" y="16381"/>
                    <a:pt x="334" y="17048"/>
                    <a:pt x="134" y="17749"/>
                  </a:cubicBezTo>
                  <a:cubicBezTo>
                    <a:pt x="1" y="18282"/>
                    <a:pt x="134" y="18582"/>
                    <a:pt x="568" y="18849"/>
                  </a:cubicBezTo>
                  <a:cubicBezTo>
                    <a:pt x="1135" y="19216"/>
                    <a:pt x="1735" y="19583"/>
                    <a:pt x="2236" y="20017"/>
                  </a:cubicBezTo>
                  <a:cubicBezTo>
                    <a:pt x="2912" y="20626"/>
                    <a:pt x="3634" y="20899"/>
                    <a:pt x="4423" y="20899"/>
                  </a:cubicBezTo>
                  <a:cubicBezTo>
                    <a:pt x="4801" y="20899"/>
                    <a:pt x="5194" y="20836"/>
                    <a:pt x="5605" y="20717"/>
                  </a:cubicBezTo>
                  <a:cubicBezTo>
                    <a:pt x="7339" y="20150"/>
                    <a:pt x="9141" y="19850"/>
                    <a:pt x="10942" y="19483"/>
                  </a:cubicBezTo>
                  <a:cubicBezTo>
                    <a:pt x="12543" y="19150"/>
                    <a:pt x="14244" y="19216"/>
                    <a:pt x="15845" y="18816"/>
                  </a:cubicBezTo>
                  <a:cubicBezTo>
                    <a:pt x="16246" y="18516"/>
                    <a:pt x="16646" y="18249"/>
                    <a:pt x="17013" y="17949"/>
                  </a:cubicBezTo>
                  <a:cubicBezTo>
                    <a:pt x="17280" y="17749"/>
                    <a:pt x="17580" y="17482"/>
                    <a:pt x="17580" y="17115"/>
                  </a:cubicBezTo>
                  <a:cubicBezTo>
                    <a:pt x="17613" y="16247"/>
                    <a:pt x="18214" y="15747"/>
                    <a:pt x="18781" y="15247"/>
                  </a:cubicBezTo>
                  <a:cubicBezTo>
                    <a:pt x="19081" y="14313"/>
                    <a:pt x="19348" y="13379"/>
                    <a:pt x="19515" y="12445"/>
                  </a:cubicBezTo>
                  <a:cubicBezTo>
                    <a:pt x="19581" y="12011"/>
                    <a:pt x="19715" y="11577"/>
                    <a:pt x="19648" y="11144"/>
                  </a:cubicBezTo>
                  <a:cubicBezTo>
                    <a:pt x="19515" y="9476"/>
                    <a:pt x="19114" y="7942"/>
                    <a:pt x="17914" y="6707"/>
                  </a:cubicBezTo>
                  <a:cubicBezTo>
                    <a:pt x="17346" y="6340"/>
                    <a:pt x="16946" y="5807"/>
                    <a:pt x="16479" y="5340"/>
                  </a:cubicBezTo>
                  <a:cubicBezTo>
                    <a:pt x="16346" y="5173"/>
                    <a:pt x="16246" y="4939"/>
                    <a:pt x="16212" y="4706"/>
                  </a:cubicBezTo>
                  <a:cubicBezTo>
                    <a:pt x="16112" y="3872"/>
                    <a:pt x="15845" y="3138"/>
                    <a:pt x="15312" y="2504"/>
                  </a:cubicBezTo>
                  <a:cubicBezTo>
                    <a:pt x="15245" y="2404"/>
                    <a:pt x="15278" y="2271"/>
                    <a:pt x="15245" y="2137"/>
                  </a:cubicBezTo>
                  <a:cubicBezTo>
                    <a:pt x="15178" y="2104"/>
                    <a:pt x="15078" y="2071"/>
                    <a:pt x="15011" y="2037"/>
                  </a:cubicBezTo>
                  <a:lnTo>
                    <a:pt x="14978" y="2037"/>
                  </a:lnTo>
                  <a:cubicBezTo>
                    <a:pt x="13977" y="1003"/>
                    <a:pt x="12810" y="303"/>
                    <a:pt x="11376" y="169"/>
                  </a:cubicBezTo>
                  <a:cubicBezTo>
                    <a:pt x="11142" y="136"/>
                    <a:pt x="10909" y="136"/>
                    <a:pt x="10675" y="103"/>
                  </a:cubicBezTo>
                  <a:cubicBezTo>
                    <a:pt x="10316" y="34"/>
                    <a:pt x="9962" y="1"/>
                    <a:pt x="9613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2</a:t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177" name="Google Shape;177;p32"/>
          <p:cNvGrpSpPr/>
          <p:nvPr/>
        </p:nvGrpSpPr>
        <p:grpSpPr>
          <a:xfrm>
            <a:off x="617826" y="3143100"/>
            <a:ext cx="2352769" cy="1371668"/>
            <a:chOff x="608301" y="1561950"/>
            <a:chExt cx="2352769" cy="1371668"/>
          </a:xfrm>
        </p:grpSpPr>
        <p:sp>
          <p:nvSpPr>
            <p:cNvPr id="178" name="Google Shape;178;p32"/>
            <p:cNvSpPr/>
            <p:nvPr/>
          </p:nvSpPr>
          <p:spPr>
            <a:xfrm>
              <a:off x="632875" y="1840375"/>
              <a:ext cx="2328195" cy="1093243"/>
            </a:xfrm>
            <a:custGeom>
              <a:avLst/>
              <a:gdLst/>
              <a:ahLst/>
              <a:cxnLst/>
              <a:rect l="l" t="t" r="r" b="b"/>
              <a:pathLst>
                <a:path w="56308" h="29995" extrusionOk="0">
                  <a:moveTo>
                    <a:pt x="25997" y="0"/>
                  </a:moveTo>
                  <a:cubicBezTo>
                    <a:pt x="25091" y="0"/>
                    <a:pt x="24186" y="26"/>
                    <a:pt x="23284" y="84"/>
                  </a:cubicBezTo>
                  <a:cubicBezTo>
                    <a:pt x="20982" y="251"/>
                    <a:pt x="18647" y="251"/>
                    <a:pt x="16312" y="351"/>
                  </a:cubicBezTo>
                  <a:cubicBezTo>
                    <a:pt x="14845" y="418"/>
                    <a:pt x="13377" y="618"/>
                    <a:pt x="11909" y="785"/>
                  </a:cubicBezTo>
                  <a:cubicBezTo>
                    <a:pt x="10869" y="904"/>
                    <a:pt x="9855" y="1234"/>
                    <a:pt x="8798" y="1234"/>
                  </a:cubicBezTo>
                  <a:cubicBezTo>
                    <a:pt x="8668" y="1234"/>
                    <a:pt x="8538" y="1229"/>
                    <a:pt x="8407" y="1218"/>
                  </a:cubicBezTo>
                  <a:cubicBezTo>
                    <a:pt x="8240" y="1198"/>
                    <a:pt x="8075" y="1188"/>
                    <a:pt x="7911" y="1188"/>
                  </a:cubicBezTo>
                  <a:cubicBezTo>
                    <a:pt x="6763" y="1188"/>
                    <a:pt x="5680" y="1648"/>
                    <a:pt x="4571" y="1852"/>
                  </a:cubicBezTo>
                  <a:cubicBezTo>
                    <a:pt x="3436" y="2019"/>
                    <a:pt x="2536" y="2519"/>
                    <a:pt x="1735" y="3420"/>
                  </a:cubicBezTo>
                  <a:cubicBezTo>
                    <a:pt x="1101" y="4120"/>
                    <a:pt x="701" y="4854"/>
                    <a:pt x="668" y="5688"/>
                  </a:cubicBezTo>
                  <a:cubicBezTo>
                    <a:pt x="601" y="7856"/>
                    <a:pt x="268" y="9991"/>
                    <a:pt x="268" y="12160"/>
                  </a:cubicBezTo>
                  <a:cubicBezTo>
                    <a:pt x="268" y="12360"/>
                    <a:pt x="268" y="12560"/>
                    <a:pt x="234" y="12760"/>
                  </a:cubicBezTo>
                  <a:cubicBezTo>
                    <a:pt x="1" y="14795"/>
                    <a:pt x="101" y="16830"/>
                    <a:pt x="167" y="18864"/>
                  </a:cubicBezTo>
                  <a:cubicBezTo>
                    <a:pt x="234" y="20599"/>
                    <a:pt x="501" y="22267"/>
                    <a:pt x="634" y="24001"/>
                  </a:cubicBezTo>
                  <a:cubicBezTo>
                    <a:pt x="801" y="25703"/>
                    <a:pt x="1368" y="27270"/>
                    <a:pt x="2336" y="28671"/>
                  </a:cubicBezTo>
                  <a:cubicBezTo>
                    <a:pt x="2803" y="29405"/>
                    <a:pt x="3436" y="29906"/>
                    <a:pt x="4337" y="29972"/>
                  </a:cubicBezTo>
                  <a:cubicBezTo>
                    <a:pt x="4600" y="29986"/>
                    <a:pt x="4856" y="29994"/>
                    <a:pt x="5112" y="29994"/>
                  </a:cubicBezTo>
                  <a:cubicBezTo>
                    <a:pt x="5474" y="29994"/>
                    <a:pt x="5834" y="29978"/>
                    <a:pt x="6205" y="29939"/>
                  </a:cubicBezTo>
                  <a:cubicBezTo>
                    <a:pt x="7006" y="29839"/>
                    <a:pt x="7840" y="29672"/>
                    <a:pt x="8640" y="29672"/>
                  </a:cubicBezTo>
                  <a:cubicBezTo>
                    <a:pt x="10542" y="29672"/>
                    <a:pt x="12410" y="29439"/>
                    <a:pt x="14311" y="29372"/>
                  </a:cubicBezTo>
                  <a:cubicBezTo>
                    <a:pt x="16246" y="29305"/>
                    <a:pt x="18180" y="29105"/>
                    <a:pt x="20148" y="29105"/>
                  </a:cubicBezTo>
                  <a:cubicBezTo>
                    <a:pt x="21383" y="29105"/>
                    <a:pt x="22617" y="28938"/>
                    <a:pt x="23851" y="28872"/>
                  </a:cubicBezTo>
                  <a:cubicBezTo>
                    <a:pt x="25953" y="28771"/>
                    <a:pt x="28021" y="28638"/>
                    <a:pt x="30122" y="28571"/>
                  </a:cubicBezTo>
                  <a:cubicBezTo>
                    <a:pt x="30483" y="28565"/>
                    <a:pt x="30843" y="28563"/>
                    <a:pt x="31203" y="28563"/>
                  </a:cubicBezTo>
                  <a:cubicBezTo>
                    <a:pt x="32878" y="28563"/>
                    <a:pt x="34552" y="28622"/>
                    <a:pt x="36227" y="28705"/>
                  </a:cubicBezTo>
                  <a:cubicBezTo>
                    <a:pt x="36740" y="28740"/>
                    <a:pt x="37250" y="28754"/>
                    <a:pt x="37760" y="28754"/>
                  </a:cubicBezTo>
                  <a:cubicBezTo>
                    <a:pt x="39172" y="28754"/>
                    <a:pt x="40576" y="28645"/>
                    <a:pt x="41997" y="28571"/>
                  </a:cubicBezTo>
                  <a:cubicBezTo>
                    <a:pt x="42303" y="28560"/>
                    <a:pt x="42608" y="28555"/>
                    <a:pt x="42913" y="28555"/>
                  </a:cubicBezTo>
                  <a:cubicBezTo>
                    <a:pt x="44071" y="28555"/>
                    <a:pt x="45228" y="28621"/>
                    <a:pt x="46385" y="28621"/>
                  </a:cubicBezTo>
                  <a:cubicBezTo>
                    <a:pt x="46691" y="28621"/>
                    <a:pt x="46996" y="28616"/>
                    <a:pt x="47301" y="28605"/>
                  </a:cubicBezTo>
                  <a:cubicBezTo>
                    <a:pt x="49102" y="28538"/>
                    <a:pt x="50837" y="28138"/>
                    <a:pt x="52572" y="27571"/>
                  </a:cubicBezTo>
                  <a:cubicBezTo>
                    <a:pt x="53439" y="27304"/>
                    <a:pt x="54006" y="26703"/>
                    <a:pt x="54440" y="25936"/>
                  </a:cubicBezTo>
                  <a:cubicBezTo>
                    <a:pt x="55540" y="24068"/>
                    <a:pt x="55507" y="22033"/>
                    <a:pt x="55474" y="19999"/>
                  </a:cubicBezTo>
                  <a:cubicBezTo>
                    <a:pt x="55474" y="19832"/>
                    <a:pt x="55374" y="19665"/>
                    <a:pt x="55374" y="19465"/>
                  </a:cubicBezTo>
                  <a:cubicBezTo>
                    <a:pt x="55540" y="17964"/>
                    <a:pt x="55607" y="16429"/>
                    <a:pt x="55740" y="14895"/>
                  </a:cubicBezTo>
                  <a:cubicBezTo>
                    <a:pt x="55974" y="12860"/>
                    <a:pt x="56207" y="10859"/>
                    <a:pt x="56074" y="8824"/>
                  </a:cubicBezTo>
                  <a:cubicBezTo>
                    <a:pt x="56074" y="8590"/>
                    <a:pt x="56074" y="8323"/>
                    <a:pt x="56107" y="8090"/>
                  </a:cubicBezTo>
                  <a:cubicBezTo>
                    <a:pt x="56308" y="6789"/>
                    <a:pt x="56207" y="5455"/>
                    <a:pt x="55907" y="4154"/>
                  </a:cubicBezTo>
                  <a:cubicBezTo>
                    <a:pt x="55774" y="3453"/>
                    <a:pt x="55407" y="2920"/>
                    <a:pt x="54873" y="2453"/>
                  </a:cubicBezTo>
                  <a:cubicBezTo>
                    <a:pt x="54573" y="2186"/>
                    <a:pt x="54239" y="1886"/>
                    <a:pt x="53872" y="1719"/>
                  </a:cubicBezTo>
                  <a:cubicBezTo>
                    <a:pt x="53205" y="1419"/>
                    <a:pt x="52605" y="918"/>
                    <a:pt x="51804" y="885"/>
                  </a:cubicBezTo>
                  <a:cubicBezTo>
                    <a:pt x="49269" y="751"/>
                    <a:pt x="46767" y="585"/>
                    <a:pt x="44266" y="518"/>
                  </a:cubicBezTo>
                  <a:cubicBezTo>
                    <a:pt x="39829" y="418"/>
                    <a:pt x="35426" y="551"/>
                    <a:pt x="30989" y="218"/>
                  </a:cubicBezTo>
                  <a:cubicBezTo>
                    <a:pt x="29344" y="88"/>
                    <a:pt x="27671" y="0"/>
                    <a:pt x="25997" y="0"/>
                  </a:cubicBez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2"/>
            <p:cNvSpPr/>
            <p:nvPr/>
          </p:nvSpPr>
          <p:spPr>
            <a:xfrm>
              <a:off x="608301" y="1561950"/>
              <a:ext cx="486369" cy="431585"/>
            </a:xfrm>
            <a:custGeom>
              <a:avLst/>
              <a:gdLst/>
              <a:ahLst/>
              <a:cxnLst/>
              <a:rect l="l" t="t" r="r" b="b"/>
              <a:pathLst>
                <a:path w="19715" h="20900" extrusionOk="0">
                  <a:moveTo>
                    <a:pt x="9613" y="1"/>
                  </a:moveTo>
                  <a:cubicBezTo>
                    <a:pt x="8599" y="1"/>
                    <a:pt x="7632" y="282"/>
                    <a:pt x="6739" y="803"/>
                  </a:cubicBezTo>
                  <a:cubicBezTo>
                    <a:pt x="4604" y="2037"/>
                    <a:pt x="3136" y="3839"/>
                    <a:pt x="2269" y="6140"/>
                  </a:cubicBezTo>
                  <a:cubicBezTo>
                    <a:pt x="1435" y="8342"/>
                    <a:pt x="601" y="10543"/>
                    <a:pt x="301" y="12912"/>
                  </a:cubicBezTo>
                  <a:cubicBezTo>
                    <a:pt x="168" y="13846"/>
                    <a:pt x="67" y="14746"/>
                    <a:pt x="201" y="15647"/>
                  </a:cubicBezTo>
                  <a:cubicBezTo>
                    <a:pt x="334" y="16381"/>
                    <a:pt x="334" y="17048"/>
                    <a:pt x="134" y="17749"/>
                  </a:cubicBezTo>
                  <a:cubicBezTo>
                    <a:pt x="1" y="18282"/>
                    <a:pt x="134" y="18582"/>
                    <a:pt x="568" y="18849"/>
                  </a:cubicBezTo>
                  <a:cubicBezTo>
                    <a:pt x="1135" y="19216"/>
                    <a:pt x="1735" y="19583"/>
                    <a:pt x="2236" y="20017"/>
                  </a:cubicBezTo>
                  <a:cubicBezTo>
                    <a:pt x="2912" y="20626"/>
                    <a:pt x="3634" y="20899"/>
                    <a:pt x="4423" y="20899"/>
                  </a:cubicBezTo>
                  <a:cubicBezTo>
                    <a:pt x="4801" y="20899"/>
                    <a:pt x="5194" y="20836"/>
                    <a:pt x="5605" y="20717"/>
                  </a:cubicBezTo>
                  <a:cubicBezTo>
                    <a:pt x="7339" y="20150"/>
                    <a:pt x="9141" y="19850"/>
                    <a:pt x="10942" y="19483"/>
                  </a:cubicBezTo>
                  <a:cubicBezTo>
                    <a:pt x="12543" y="19150"/>
                    <a:pt x="14244" y="19216"/>
                    <a:pt x="15845" y="18816"/>
                  </a:cubicBezTo>
                  <a:cubicBezTo>
                    <a:pt x="16246" y="18516"/>
                    <a:pt x="16646" y="18249"/>
                    <a:pt x="17013" y="17949"/>
                  </a:cubicBezTo>
                  <a:cubicBezTo>
                    <a:pt x="17280" y="17749"/>
                    <a:pt x="17580" y="17482"/>
                    <a:pt x="17580" y="17115"/>
                  </a:cubicBezTo>
                  <a:cubicBezTo>
                    <a:pt x="17613" y="16247"/>
                    <a:pt x="18214" y="15747"/>
                    <a:pt x="18781" y="15247"/>
                  </a:cubicBezTo>
                  <a:cubicBezTo>
                    <a:pt x="19081" y="14313"/>
                    <a:pt x="19348" y="13379"/>
                    <a:pt x="19515" y="12445"/>
                  </a:cubicBezTo>
                  <a:cubicBezTo>
                    <a:pt x="19581" y="12011"/>
                    <a:pt x="19715" y="11577"/>
                    <a:pt x="19648" y="11144"/>
                  </a:cubicBezTo>
                  <a:cubicBezTo>
                    <a:pt x="19515" y="9476"/>
                    <a:pt x="19114" y="7942"/>
                    <a:pt x="17914" y="6707"/>
                  </a:cubicBezTo>
                  <a:cubicBezTo>
                    <a:pt x="17346" y="6340"/>
                    <a:pt x="16946" y="5807"/>
                    <a:pt x="16479" y="5340"/>
                  </a:cubicBezTo>
                  <a:cubicBezTo>
                    <a:pt x="16346" y="5173"/>
                    <a:pt x="16246" y="4939"/>
                    <a:pt x="16212" y="4706"/>
                  </a:cubicBezTo>
                  <a:cubicBezTo>
                    <a:pt x="16112" y="3872"/>
                    <a:pt x="15845" y="3138"/>
                    <a:pt x="15312" y="2504"/>
                  </a:cubicBezTo>
                  <a:cubicBezTo>
                    <a:pt x="15245" y="2404"/>
                    <a:pt x="15278" y="2271"/>
                    <a:pt x="15245" y="2137"/>
                  </a:cubicBezTo>
                  <a:cubicBezTo>
                    <a:pt x="15178" y="2104"/>
                    <a:pt x="15078" y="2071"/>
                    <a:pt x="15011" y="2037"/>
                  </a:cubicBezTo>
                  <a:lnTo>
                    <a:pt x="14978" y="2037"/>
                  </a:lnTo>
                  <a:cubicBezTo>
                    <a:pt x="13977" y="1003"/>
                    <a:pt x="12810" y="303"/>
                    <a:pt x="11376" y="169"/>
                  </a:cubicBezTo>
                  <a:cubicBezTo>
                    <a:pt x="11142" y="136"/>
                    <a:pt x="10909" y="136"/>
                    <a:pt x="10675" y="103"/>
                  </a:cubicBezTo>
                  <a:cubicBezTo>
                    <a:pt x="10316" y="34"/>
                    <a:pt x="9962" y="1"/>
                    <a:pt x="9613" y="1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3</a:t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180" name="Google Shape;180;p32"/>
          <p:cNvGrpSpPr/>
          <p:nvPr/>
        </p:nvGrpSpPr>
        <p:grpSpPr>
          <a:xfrm>
            <a:off x="617826" y="1561950"/>
            <a:ext cx="2352769" cy="1371668"/>
            <a:chOff x="608301" y="1561950"/>
            <a:chExt cx="2352769" cy="1371668"/>
          </a:xfrm>
        </p:grpSpPr>
        <p:sp>
          <p:nvSpPr>
            <p:cNvPr id="181" name="Google Shape;181;p32"/>
            <p:cNvSpPr/>
            <p:nvPr/>
          </p:nvSpPr>
          <p:spPr>
            <a:xfrm>
              <a:off x="632875" y="1840375"/>
              <a:ext cx="2328195" cy="1093243"/>
            </a:xfrm>
            <a:custGeom>
              <a:avLst/>
              <a:gdLst/>
              <a:ahLst/>
              <a:cxnLst/>
              <a:rect l="l" t="t" r="r" b="b"/>
              <a:pathLst>
                <a:path w="56308" h="29995" extrusionOk="0">
                  <a:moveTo>
                    <a:pt x="25997" y="0"/>
                  </a:moveTo>
                  <a:cubicBezTo>
                    <a:pt x="25091" y="0"/>
                    <a:pt x="24186" y="26"/>
                    <a:pt x="23284" y="84"/>
                  </a:cubicBezTo>
                  <a:cubicBezTo>
                    <a:pt x="20982" y="251"/>
                    <a:pt x="18647" y="251"/>
                    <a:pt x="16312" y="351"/>
                  </a:cubicBezTo>
                  <a:cubicBezTo>
                    <a:pt x="14845" y="418"/>
                    <a:pt x="13377" y="618"/>
                    <a:pt x="11909" y="785"/>
                  </a:cubicBezTo>
                  <a:cubicBezTo>
                    <a:pt x="10869" y="904"/>
                    <a:pt x="9855" y="1234"/>
                    <a:pt x="8798" y="1234"/>
                  </a:cubicBezTo>
                  <a:cubicBezTo>
                    <a:pt x="8668" y="1234"/>
                    <a:pt x="8538" y="1229"/>
                    <a:pt x="8407" y="1218"/>
                  </a:cubicBezTo>
                  <a:cubicBezTo>
                    <a:pt x="8240" y="1198"/>
                    <a:pt x="8075" y="1188"/>
                    <a:pt x="7911" y="1188"/>
                  </a:cubicBezTo>
                  <a:cubicBezTo>
                    <a:pt x="6763" y="1188"/>
                    <a:pt x="5680" y="1648"/>
                    <a:pt x="4571" y="1852"/>
                  </a:cubicBezTo>
                  <a:cubicBezTo>
                    <a:pt x="3436" y="2019"/>
                    <a:pt x="2536" y="2519"/>
                    <a:pt x="1735" y="3420"/>
                  </a:cubicBezTo>
                  <a:cubicBezTo>
                    <a:pt x="1101" y="4120"/>
                    <a:pt x="701" y="4854"/>
                    <a:pt x="668" y="5688"/>
                  </a:cubicBezTo>
                  <a:cubicBezTo>
                    <a:pt x="601" y="7856"/>
                    <a:pt x="268" y="9991"/>
                    <a:pt x="268" y="12160"/>
                  </a:cubicBezTo>
                  <a:cubicBezTo>
                    <a:pt x="268" y="12360"/>
                    <a:pt x="268" y="12560"/>
                    <a:pt x="234" y="12760"/>
                  </a:cubicBezTo>
                  <a:cubicBezTo>
                    <a:pt x="1" y="14795"/>
                    <a:pt x="101" y="16830"/>
                    <a:pt x="167" y="18864"/>
                  </a:cubicBezTo>
                  <a:cubicBezTo>
                    <a:pt x="234" y="20599"/>
                    <a:pt x="501" y="22267"/>
                    <a:pt x="634" y="24001"/>
                  </a:cubicBezTo>
                  <a:cubicBezTo>
                    <a:pt x="801" y="25703"/>
                    <a:pt x="1368" y="27270"/>
                    <a:pt x="2336" y="28671"/>
                  </a:cubicBezTo>
                  <a:cubicBezTo>
                    <a:pt x="2803" y="29405"/>
                    <a:pt x="3436" y="29906"/>
                    <a:pt x="4337" y="29972"/>
                  </a:cubicBezTo>
                  <a:cubicBezTo>
                    <a:pt x="4600" y="29986"/>
                    <a:pt x="4856" y="29994"/>
                    <a:pt x="5112" y="29994"/>
                  </a:cubicBezTo>
                  <a:cubicBezTo>
                    <a:pt x="5474" y="29994"/>
                    <a:pt x="5834" y="29978"/>
                    <a:pt x="6205" y="29939"/>
                  </a:cubicBezTo>
                  <a:cubicBezTo>
                    <a:pt x="7006" y="29839"/>
                    <a:pt x="7840" y="29672"/>
                    <a:pt x="8640" y="29672"/>
                  </a:cubicBezTo>
                  <a:cubicBezTo>
                    <a:pt x="10542" y="29672"/>
                    <a:pt x="12410" y="29439"/>
                    <a:pt x="14311" y="29372"/>
                  </a:cubicBezTo>
                  <a:cubicBezTo>
                    <a:pt x="16246" y="29305"/>
                    <a:pt x="18180" y="29105"/>
                    <a:pt x="20148" y="29105"/>
                  </a:cubicBezTo>
                  <a:cubicBezTo>
                    <a:pt x="21383" y="29105"/>
                    <a:pt x="22617" y="28938"/>
                    <a:pt x="23851" y="28872"/>
                  </a:cubicBezTo>
                  <a:cubicBezTo>
                    <a:pt x="25953" y="28771"/>
                    <a:pt x="28021" y="28638"/>
                    <a:pt x="30122" y="28571"/>
                  </a:cubicBezTo>
                  <a:cubicBezTo>
                    <a:pt x="30483" y="28565"/>
                    <a:pt x="30843" y="28563"/>
                    <a:pt x="31203" y="28563"/>
                  </a:cubicBezTo>
                  <a:cubicBezTo>
                    <a:pt x="32878" y="28563"/>
                    <a:pt x="34552" y="28622"/>
                    <a:pt x="36227" y="28705"/>
                  </a:cubicBezTo>
                  <a:cubicBezTo>
                    <a:pt x="36740" y="28740"/>
                    <a:pt x="37250" y="28754"/>
                    <a:pt x="37760" y="28754"/>
                  </a:cubicBezTo>
                  <a:cubicBezTo>
                    <a:pt x="39172" y="28754"/>
                    <a:pt x="40576" y="28645"/>
                    <a:pt x="41997" y="28571"/>
                  </a:cubicBezTo>
                  <a:cubicBezTo>
                    <a:pt x="42303" y="28560"/>
                    <a:pt x="42608" y="28555"/>
                    <a:pt x="42913" y="28555"/>
                  </a:cubicBezTo>
                  <a:cubicBezTo>
                    <a:pt x="44071" y="28555"/>
                    <a:pt x="45228" y="28621"/>
                    <a:pt x="46385" y="28621"/>
                  </a:cubicBezTo>
                  <a:cubicBezTo>
                    <a:pt x="46691" y="28621"/>
                    <a:pt x="46996" y="28616"/>
                    <a:pt x="47301" y="28605"/>
                  </a:cubicBezTo>
                  <a:cubicBezTo>
                    <a:pt x="49102" y="28538"/>
                    <a:pt x="50837" y="28138"/>
                    <a:pt x="52572" y="27571"/>
                  </a:cubicBezTo>
                  <a:cubicBezTo>
                    <a:pt x="53439" y="27304"/>
                    <a:pt x="54006" y="26703"/>
                    <a:pt x="54440" y="25936"/>
                  </a:cubicBezTo>
                  <a:cubicBezTo>
                    <a:pt x="55540" y="24068"/>
                    <a:pt x="55507" y="22033"/>
                    <a:pt x="55474" y="19999"/>
                  </a:cubicBezTo>
                  <a:cubicBezTo>
                    <a:pt x="55474" y="19832"/>
                    <a:pt x="55374" y="19665"/>
                    <a:pt x="55374" y="19465"/>
                  </a:cubicBezTo>
                  <a:cubicBezTo>
                    <a:pt x="55540" y="17964"/>
                    <a:pt x="55607" y="16429"/>
                    <a:pt x="55740" y="14895"/>
                  </a:cubicBezTo>
                  <a:cubicBezTo>
                    <a:pt x="55974" y="12860"/>
                    <a:pt x="56207" y="10859"/>
                    <a:pt x="56074" y="8824"/>
                  </a:cubicBezTo>
                  <a:cubicBezTo>
                    <a:pt x="56074" y="8590"/>
                    <a:pt x="56074" y="8323"/>
                    <a:pt x="56107" y="8090"/>
                  </a:cubicBezTo>
                  <a:cubicBezTo>
                    <a:pt x="56308" y="6789"/>
                    <a:pt x="56207" y="5455"/>
                    <a:pt x="55907" y="4154"/>
                  </a:cubicBezTo>
                  <a:cubicBezTo>
                    <a:pt x="55774" y="3453"/>
                    <a:pt x="55407" y="2920"/>
                    <a:pt x="54873" y="2453"/>
                  </a:cubicBezTo>
                  <a:cubicBezTo>
                    <a:pt x="54573" y="2186"/>
                    <a:pt x="54239" y="1886"/>
                    <a:pt x="53872" y="1719"/>
                  </a:cubicBezTo>
                  <a:cubicBezTo>
                    <a:pt x="53205" y="1419"/>
                    <a:pt x="52605" y="918"/>
                    <a:pt x="51804" y="885"/>
                  </a:cubicBezTo>
                  <a:cubicBezTo>
                    <a:pt x="49269" y="751"/>
                    <a:pt x="46767" y="585"/>
                    <a:pt x="44266" y="518"/>
                  </a:cubicBezTo>
                  <a:cubicBezTo>
                    <a:pt x="39829" y="418"/>
                    <a:pt x="35426" y="551"/>
                    <a:pt x="30989" y="218"/>
                  </a:cubicBezTo>
                  <a:cubicBezTo>
                    <a:pt x="29344" y="88"/>
                    <a:pt x="27671" y="0"/>
                    <a:pt x="25997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2"/>
            <p:cNvSpPr/>
            <p:nvPr/>
          </p:nvSpPr>
          <p:spPr>
            <a:xfrm>
              <a:off x="608301" y="1561950"/>
              <a:ext cx="486369" cy="431585"/>
            </a:xfrm>
            <a:custGeom>
              <a:avLst/>
              <a:gdLst/>
              <a:ahLst/>
              <a:cxnLst/>
              <a:rect l="l" t="t" r="r" b="b"/>
              <a:pathLst>
                <a:path w="19715" h="20900" extrusionOk="0">
                  <a:moveTo>
                    <a:pt x="9613" y="1"/>
                  </a:moveTo>
                  <a:cubicBezTo>
                    <a:pt x="8599" y="1"/>
                    <a:pt x="7632" y="282"/>
                    <a:pt x="6739" y="803"/>
                  </a:cubicBezTo>
                  <a:cubicBezTo>
                    <a:pt x="4604" y="2037"/>
                    <a:pt x="3136" y="3839"/>
                    <a:pt x="2269" y="6140"/>
                  </a:cubicBezTo>
                  <a:cubicBezTo>
                    <a:pt x="1435" y="8342"/>
                    <a:pt x="601" y="10543"/>
                    <a:pt x="301" y="12912"/>
                  </a:cubicBezTo>
                  <a:cubicBezTo>
                    <a:pt x="168" y="13846"/>
                    <a:pt x="67" y="14746"/>
                    <a:pt x="201" y="15647"/>
                  </a:cubicBezTo>
                  <a:cubicBezTo>
                    <a:pt x="334" y="16381"/>
                    <a:pt x="334" y="17048"/>
                    <a:pt x="134" y="17749"/>
                  </a:cubicBezTo>
                  <a:cubicBezTo>
                    <a:pt x="1" y="18282"/>
                    <a:pt x="134" y="18582"/>
                    <a:pt x="568" y="18849"/>
                  </a:cubicBezTo>
                  <a:cubicBezTo>
                    <a:pt x="1135" y="19216"/>
                    <a:pt x="1735" y="19583"/>
                    <a:pt x="2236" y="20017"/>
                  </a:cubicBezTo>
                  <a:cubicBezTo>
                    <a:pt x="2912" y="20626"/>
                    <a:pt x="3634" y="20899"/>
                    <a:pt x="4423" y="20899"/>
                  </a:cubicBezTo>
                  <a:cubicBezTo>
                    <a:pt x="4801" y="20899"/>
                    <a:pt x="5194" y="20836"/>
                    <a:pt x="5605" y="20717"/>
                  </a:cubicBezTo>
                  <a:cubicBezTo>
                    <a:pt x="7339" y="20150"/>
                    <a:pt x="9141" y="19850"/>
                    <a:pt x="10942" y="19483"/>
                  </a:cubicBezTo>
                  <a:cubicBezTo>
                    <a:pt x="12543" y="19150"/>
                    <a:pt x="14244" y="19216"/>
                    <a:pt x="15845" y="18816"/>
                  </a:cubicBezTo>
                  <a:cubicBezTo>
                    <a:pt x="16246" y="18516"/>
                    <a:pt x="16646" y="18249"/>
                    <a:pt x="17013" y="17949"/>
                  </a:cubicBezTo>
                  <a:cubicBezTo>
                    <a:pt x="17280" y="17749"/>
                    <a:pt x="17580" y="17482"/>
                    <a:pt x="17580" y="17115"/>
                  </a:cubicBezTo>
                  <a:cubicBezTo>
                    <a:pt x="17613" y="16247"/>
                    <a:pt x="18214" y="15747"/>
                    <a:pt x="18781" y="15247"/>
                  </a:cubicBezTo>
                  <a:cubicBezTo>
                    <a:pt x="19081" y="14313"/>
                    <a:pt x="19348" y="13379"/>
                    <a:pt x="19515" y="12445"/>
                  </a:cubicBezTo>
                  <a:cubicBezTo>
                    <a:pt x="19581" y="12011"/>
                    <a:pt x="19715" y="11577"/>
                    <a:pt x="19648" y="11144"/>
                  </a:cubicBezTo>
                  <a:cubicBezTo>
                    <a:pt x="19515" y="9476"/>
                    <a:pt x="19114" y="7942"/>
                    <a:pt x="17914" y="6707"/>
                  </a:cubicBezTo>
                  <a:cubicBezTo>
                    <a:pt x="17346" y="6340"/>
                    <a:pt x="16946" y="5807"/>
                    <a:pt x="16479" y="5340"/>
                  </a:cubicBezTo>
                  <a:cubicBezTo>
                    <a:pt x="16346" y="5173"/>
                    <a:pt x="16246" y="4939"/>
                    <a:pt x="16212" y="4706"/>
                  </a:cubicBezTo>
                  <a:cubicBezTo>
                    <a:pt x="16112" y="3872"/>
                    <a:pt x="15845" y="3138"/>
                    <a:pt x="15312" y="2504"/>
                  </a:cubicBezTo>
                  <a:cubicBezTo>
                    <a:pt x="15245" y="2404"/>
                    <a:pt x="15278" y="2271"/>
                    <a:pt x="15245" y="2137"/>
                  </a:cubicBezTo>
                  <a:cubicBezTo>
                    <a:pt x="15178" y="2104"/>
                    <a:pt x="15078" y="2071"/>
                    <a:pt x="15011" y="2037"/>
                  </a:cubicBezTo>
                  <a:lnTo>
                    <a:pt x="14978" y="2037"/>
                  </a:lnTo>
                  <a:cubicBezTo>
                    <a:pt x="13977" y="1003"/>
                    <a:pt x="12810" y="303"/>
                    <a:pt x="11376" y="169"/>
                  </a:cubicBezTo>
                  <a:cubicBezTo>
                    <a:pt x="11142" y="136"/>
                    <a:pt x="10909" y="136"/>
                    <a:pt x="10675" y="103"/>
                  </a:cubicBezTo>
                  <a:cubicBezTo>
                    <a:pt x="10316" y="34"/>
                    <a:pt x="9962" y="1"/>
                    <a:pt x="9613" y="1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chemeClr val="dk1"/>
                  </a:solidFill>
                  <a:latin typeface="Lato"/>
                  <a:ea typeface="Lato"/>
                  <a:cs typeface="Lato"/>
                  <a:sym typeface="Lato"/>
                </a:rPr>
                <a:t>1</a:t>
              </a:r>
              <a:endParaRPr sz="16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83" name="Google Shape;183;p32"/>
          <p:cNvSpPr/>
          <p:nvPr/>
        </p:nvSpPr>
        <p:spPr>
          <a:xfrm>
            <a:off x="835435" y="1883595"/>
            <a:ext cx="724" cy="21"/>
          </a:xfrm>
          <a:custGeom>
            <a:avLst/>
            <a:gdLst/>
            <a:ahLst/>
            <a:cxnLst/>
            <a:rect l="l" t="t" r="r" b="b"/>
            <a:pathLst>
              <a:path w="34" h="1" extrusionOk="0">
                <a:moveTo>
                  <a:pt x="33" y="0"/>
                </a:moveTo>
                <a:cubicBezTo>
                  <a:pt x="33" y="0"/>
                  <a:pt x="0" y="0"/>
                  <a:pt x="0" y="0"/>
                </a:cubicBezTo>
                <a:cubicBezTo>
                  <a:pt x="33" y="0"/>
                  <a:pt x="33" y="0"/>
                  <a:pt x="33" y="0"/>
                </a:cubicBezTo>
                <a:close/>
              </a:path>
            </a:pathLst>
          </a:custGeom>
          <a:solidFill>
            <a:srgbClr val="E1A9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32"/>
          <p:cNvSpPr txBox="1">
            <a:spLocks noGrp="1"/>
          </p:cNvSpPr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EL TEXTO </a:t>
            </a:r>
            <a:endParaRPr dirty="0"/>
          </a:p>
        </p:txBody>
      </p:sp>
      <p:grpSp>
        <p:nvGrpSpPr>
          <p:cNvPr id="185" name="Google Shape;185;p32"/>
          <p:cNvGrpSpPr/>
          <p:nvPr/>
        </p:nvGrpSpPr>
        <p:grpSpPr>
          <a:xfrm>
            <a:off x="3557600" y="1285225"/>
            <a:ext cx="2144084" cy="3366720"/>
            <a:chOff x="3557600" y="1285225"/>
            <a:chExt cx="2144084" cy="3366720"/>
          </a:xfrm>
        </p:grpSpPr>
        <p:sp>
          <p:nvSpPr>
            <p:cNvPr id="186" name="Google Shape;186;p32"/>
            <p:cNvSpPr/>
            <p:nvPr/>
          </p:nvSpPr>
          <p:spPr>
            <a:xfrm>
              <a:off x="3777095" y="1644746"/>
              <a:ext cx="1613041" cy="693214"/>
            </a:xfrm>
            <a:custGeom>
              <a:avLst/>
              <a:gdLst/>
              <a:ahLst/>
              <a:cxnLst/>
              <a:rect l="l" t="t" r="r" b="b"/>
              <a:pathLst>
                <a:path w="106877" h="45931" extrusionOk="0">
                  <a:moveTo>
                    <a:pt x="49058" y="0"/>
                  </a:moveTo>
                  <a:cubicBezTo>
                    <a:pt x="46368" y="0"/>
                    <a:pt x="43691" y="224"/>
                    <a:pt x="41030" y="796"/>
                  </a:cubicBezTo>
                  <a:cubicBezTo>
                    <a:pt x="38161" y="1397"/>
                    <a:pt x="35292" y="1897"/>
                    <a:pt x="32557" y="3064"/>
                  </a:cubicBezTo>
                  <a:cubicBezTo>
                    <a:pt x="31023" y="3698"/>
                    <a:pt x="29455" y="4365"/>
                    <a:pt x="27954" y="5099"/>
                  </a:cubicBezTo>
                  <a:cubicBezTo>
                    <a:pt x="24918" y="6534"/>
                    <a:pt x="21849" y="8001"/>
                    <a:pt x="18947" y="9736"/>
                  </a:cubicBezTo>
                  <a:cubicBezTo>
                    <a:pt x="17013" y="10870"/>
                    <a:pt x="15211" y="12138"/>
                    <a:pt x="13644" y="13805"/>
                  </a:cubicBezTo>
                  <a:cubicBezTo>
                    <a:pt x="12343" y="15173"/>
                    <a:pt x="10942" y="16474"/>
                    <a:pt x="9574" y="17842"/>
                  </a:cubicBezTo>
                  <a:cubicBezTo>
                    <a:pt x="8974" y="18475"/>
                    <a:pt x="8407" y="19143"/>
                    <a:pt x="7906" y="19876"/>
                  </a:cubicBezTo>
                  <a:cubicBezTo>
                    <a:pt x="6639" y="21678"/>
                    <a:pt x="5738" y="23646"/>
                    <a:pt x="4771" y="25581"/>
                  </a:cubicBezTo>
                  <a:cubicBezTo>
                    <a:pt x="3970" y="27148"/>
                    <a:pt x="3370" y="28783"/>
                    <a:pt x="2502" y="30284"/>
                  </a:cubicBezTo>
                  <a:cubicBezTo>
                    <a:pt x="1335" y="32252"/>
                    <a:pt x="601" y="34287"/>
                    <a:pt x="468" y="36555"/>
                  </a:cubicBezTo>
                  <a:cubicBezTo>
                    <a:pt x="434" y="36822"/>
                    <a:pt x="367" y="37089"/>
                    <a:pt x="301" y="37356"/>
                  </a:cubicBezTo>
                  <a:cubicBezTo>
                    <a:pt x="201" y="37589"/>
                    <a:pt x="134" y="37856"/>
                    <a:pt x="134" y="38123"/>
                  </a:cubicBezTo>
                  <a:cubicBezTo>
                    <a:pt x="101" y="39224"/>
                    <a:pt x="34" y="40324"/>
                    <a:pt x="1" y="41425"/>
                  </a:cubicBezTo>
                  <a:cubicBezTo>
                    <a:pt x="1" y="41725"/>
                    <a:pt x="101" y="42459"/>
                    <a:pt x="267" y="42726"/>
                  </a:cubicBezTo>
                  <a:cubicBezTo>
                    <a:pt x="668" y="43527"/>
                    <a:pt x="1268" y="44161"/>
                    <a:pt x="2102" y="44527"/>
                  </a:cubicBezTo>
                  <a:cubicBezTo>
                    <a:pt x="2803" y="44861"/>
                    <a:pt x="3503" y="45161"/>
                    <a:pt x="4304" y="45161"/>
                  </a:cubicBezTo>
                  <a:cubicBezTo>
                    <a:pt x="4771" y="45195"/>
                    <a:pt x="5204" y="45328"/>
                    <a:pt x="5671" y="45395"/>
                  </a:cubicBezTo>
                  <a:cubicBezTo>
                    <a:pt x="7380" y="45648"/>
                    <a:pt x="9088" y="45931"/>
                    <a:pt x="10797" y="45931"/>
                  </a:cubicBezTo>
                  <a:cubicBezTo>
                    <a:pt x="10890" y="45931"/>
                    <a:pt x="10982" y="45930"/>
                    <a:pt x="11075" y="45928"/>
                  </a:cubicBezTo>
                  <a:cubicBezTo>
                    <a:pt x="13143" y="45862"/>
                    <a:pt x="15211" y="45662"/>
                    <a:pt x="17280" y="45662"/>
                  </a:cubicBezTo>
                  <a:cubicBezTo>
                    <a:pt x="18467" y="45672"/>
                    <a:pt x="19655" y="45676"/>
                    <a:pt x="20843" y="45676"/>
                  </a:cubicBezTo>
                  <a:cubicBezTo>
                    <a:pt x="23526" y="45676"/>
                    <a:pt x="26209" y="45657"/>
                    <a:pt x="28892" y="45657"/>
                  </a:cubicBezTo>
                  <a:cubicBezTo>
                    <a:pt x="32293" y="45657"/>
                    <a:pt x="35694" y="45688"/>
                    <a:pt x="39095" y="45828"/>
                  </a:cubicBezTo>
                  <a:cubicBezTo>
                    <a:pt x="39789" y="45864"/>
                    <a:pt x="40484" y="45883"/>
                    <a:pt x="41177" y="45883"/>
                  </a:cubicBezTo>
                  <a:cubicBezTo>
                    <a:pt x="42414" y="45883"/>
                    <a:pt x="43647" y="45823"/>
                    <a:pt x="44866" y="45695"/>
                  </a:cubicBezTo>
                  <a:cubicBezTo>
                    <a:pt x="46801" y="45461"/>
                    <a:pt x="48735" y="45195"/>
                    <a:pt x="50703" y="45195"/>
                  </a:cubicBezTo>
                  <a:cubicBezTo>
                    <a:pt x="53372" y="45261"/>
                    <a:pt x="56041" y="45228"/>
                    <a:pt x="58709" y="45295"/>
                  </a:cubicBezTo>
                  <a:cubicBezTo>
                    <a:pt x="58884" y="45297"/>
                    <a:pt x="59060" y="45298"/>
                    <a:pt x="59235" y="45298"/>
                  </a:cubicBezTo>
                  <a:cubicBezTo>
                    <a:pt x="61853" y="45298"/>
                    <a:pt x="64473" y="45092"/>
                    <a:pt x="67117" y="45092"/>
                  </a:cubicBezTo>
                  <a:cubicBezTo>
                    <a:pt x="67294" y="45092"/>
                    <a:pt x="67472" y="45093"/>
                    <a:pt x="67649" y="45095"/>
                  </a:cubicBezTo>
                  <a:cubicBezTo>
                    <a:pt x="71251" y="45161"/>
                    <a:pt x="74854" y="45295"/>
                    <a:pt x="78423" y="45395"/>
                  </a:cubicBezTo>
                  <a:lnTo>
                    <a:pt x="78423" y="45428"/>
                  </a:lnTo>
                  <a:cubicBezTo>
                    <a:pt x="78823" y="45428"/>
                    <a:pt x="79224" y="45443"/>
                    <a:pt x="79614" y="45443"/>
                  </a:cubicBezTo>
                  <a:cubicBezTo>
                    <a:pt x="79809" y="45443"/>
                    <a:pt x="80002" y="45439"/>
                    <a:pt x="80191" y="45428"/>
                  </a:cubicBezTo>
                  <a:cubicBezTo>
                    <a:pt x="82760" y="45195"/>
                    <a:pt x="85361" y="45228"/>
                    <a:pt x="87930" y="45128"/>
                  </a:cubicBezTo>
                  <a:cubicBezTo>
                    <a:pt x="91266" y="44961"/>
                    <a:pt x="94601" y="44994"/>
                    <a:pt x="97937" y="44728"/>
                  </a:cubicBezTo>
                  <a:cubicBezTo>
                    <a:pt x="99038" y="44661"/>
                    <a:pt x="100105" y="44561"/>
                    <a:pt x="101139" y="44060"/>
                  </a:cubicBezTo>
                  <a:cubicBezTo>
                    <a:pt x="102674" y="43260"/>
                    <a:pt x="103908" y="42092"/>
                    <a:pt x="105109" y="40891"/>
                  </a:cubicBezTo>
                  <a:cubicBezTo>
                    <a:pt x="105342" y="40658"/>
                    <a:pt x="105509" y="40424"/>
                    <a:pt x="105609" y="40158"/>
                  </a:cubicBezTo>
                  <a:cubicBezTo>
                    <a:pt x="106043" y="39057"/>
                    <a:pt x="106376" y="37923"/>
                    <a:pt x="106677" y="36789"/>
                  </a:cubicBezTo>
                  <a:cubicBezTo>
                    <a:pt x="106877" y="35988"/>
                    <a:pt x="106777" y="35287"/>
                    <a:pt x="106543" y="34554"/>
                  </a:cubicBezTo>
                  <a:cubicBezTo>
                    <a:pt x="106210" y="33553"/>
                    <a:pt x="105809" y="32619"/>
                    <a:pt x="105543" y="31618"/>
                  </a:cubicBezTo>
                  <a:cubicBezTo>
                    <a:pt x="105442" y="31151"/>
                    <a:pt x="105276" y="30651"/>
                    <a:pt x="104842" y="30351"/>
                  </a:cubicBezTo>
                  <a:cubicBezTo>
                    <a:pt x="104742" y="30284"/>
                    <a:pt x="104642" y="30150"/>
                    <a:pt x="104675" y="30050"/>
                  </a:cubicBezTo>
                  <a:cubicBezTo>
                    <a:pt x="104742" y="29150"/>
                    <a:pt x="103975" y="28716"/>
                    <a:pt x="103574" y="28116"/>
                  </a:cubicBezTo>
                  <a:cubicBezTo>
                    <a:pt x="103508" y="27982"/>
                    <a:pt x="103308" y="27982"/>
                    <a:pt x="103308" y="27782"/>
                  </a:cubicBezTo>
                  <a:cubicBezTo>
                    <a:pt x="103308" y="26881"/>
                    <a:pt x="102674" y="26348"/>
                    <a:pt x="102207" y="25714"/>
                  </a:cubicBezTo>
                  <a:cubicBezTo>
                    <a:pt x="101773" y="25114"/>
                    <a:pt x="101106" y="24713"/>
                    <a:pt x="100739" y="24079"/>
                  </a:cubicBezTo>
                  <a:cubicBezTo>
                    <a:pt x="99238" y="21411"/>
                    <a:pt x="97103" y="19309"/>
                    <a:pt x="94868" y="17275"/>
                  </a:cubicBezTo>
                  <a:cubicBezTo>
                    <a:pt x="92533" y="15173"/>
                    <a:pt x="90031" y="13272"/>
                    <a:pt x="87496" y="11437"/>
                  </a:cubicBezTo>
                  <a:cubicBezTo>
                    <a:pt x="84761" y="9402"/>
                    <a:pt x="81826" y="7701"/>
                    <a:pt x="78623" y="6467"/>
                  </a:cubicBezTo>
                  <a:cubicBezTo>
                    <a:pt x="75588" y="5299"/>
                    <a:pt x="72552" y="4098"/>
                    <a:pt x="69483" y="2931"/>
                  </a:cubicBezTo>
                  <a:cubicBezTo>
                    <a:pt x="66948" y="1930"/>
                    <a:pt x="64313" y="1296"/>
                    <a:pt x="61611" y="896"/>
                  </a:cubicBezTo>
                  <a:cubicBezTo>
                    <a:pt x="58843" y="529"/>
                    <a:pt x="56041" y="362"/>
                    <a:pt x="53239" y="162"/>
                  </a:cubicBezTo>
                  <a:cubicBezTo>
                    <a:pt x="51841" y="60"/>
                    <a:pt x="50448" y="0"/>
                    <a:pt x="490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2"/>
            <p:cNvSpPr/>
            <p:nvPr/>
          </p:nvSpPr>
          <p:spPr>
            <a:xfrm>
              <a:off x="3789183" y="2410573"/>
              <a:ext cx="1589376" cy="472275"/>
            </a:xfrm>
            <a:custGeom>
              <a:avLst/>
              <a:gdLst/>
              <a:ahLst/>
              <a:cxnLst/>
              <a:rect l="l" t="t" r="r" b="b"/>
              <a:pathLst>
                <a:path w="105309" h="31292" extrusionOk="0">
                  <a:moveTo>
                    <a:pt x="43117" y="0"/>
                  </a:moveTo>
                  <a:cubicBezTo>
                    <a:pt x="39177" y="0"/>
                    <a:pt x="35238" y="65"/>
                    <a:pt x="31289" y="255"/>
                  </a:cubicBezTo>
                  <a:cubicBezTo>
                    <a:pt x="30843" y="275"/>
                    <a:pt x="30397" y="280"/>
                    <a:pt x="29951" y="280"/>
                  </a:cubicBezTo>
                  <a:cubicBezTo>
                    <a:pt x="29479" y="280"/>
                    <a:pt x="29006" y="274"/>
                    <a:pt x="28533" y="274"/>
                  </a:cubicBezTo>
                  <a:cubicBezTo>
                    <a:pt x="27951" y="274"/>
                    <a:pt x="27368" y="283"/>
                    <a:pt x="26786" y="321"/>
                  </a:cubicBezTo>
                  <a:cubicBezTo>
                    <a:pt x="24418" y="455"/>
                    <a:pt x="22049" y="588"/>
                    <a:pt x="19714" y="722"/>
                  </a:cubicBezTo>
                  <a:cubicBezTo>
                    <a:pt x="19239" y="759"/>
                    <a:pt x="18768" y="778"/>
                    <a:pt x="18300" y="778"/>
                  </a:cubicBezTo>
                  <a:cubicBezTo>
                    <a:pt x="17521" y="778"/>
                    <a:pt x="16750" y="726"/>
                    <a:pt x="15978" y="622"/>
                  </a:cubicBezTo>
                  <a:cubicBezTo>
                    <a:pt x="15779" y="596"/>
                    <a:pt x="15580" y="585"/>
                    <a:pt x="15382" y="585"/>
                  </a:cubicBezTo>
                  <a:cubicBezTo>
                    <a:pt x="14556" y="585"/>
                    <a:pt x="13744" y="774"/>
                    <a:pt x="12909" y="855"/>
                  </a:cubicBezTo>
                  <a:cubicBezTo>
                    <a:pt x="11542" y="955"/>
                    <a:pt x="10141" y="955"/>
                    <a:pt x="8806" y="1356"/>
                  </a:cubicBezTo>
                  <a:cubicBezTo>
                    <a:pt x="8751" y="1367"/>
                    <a:pt x="8695" y="1370"/>
                    <a:pt x="8638" y="1370"/>
                  </a:cubicBezTo>
                  <a:cubicBezTo>
                    <a:pt x="8525" y="1370"/>
                    <a:pt x="8406" y="1356"/>
                    <a:pt x="8273" y="1356"/>
                  </a:cubicBezTo>
                  <a:cubicBezTo>
                    <a:pt x="7105" y="1389"/>
                    <a:pt x="5904" y="1489"/>
                    <a:pt x="4737" y="1656"/>
                  </a:cubicBezTo>
                  <a:cubicBezTo>
                    <a:pt x="4299" y="1687"/>
                    <a:pt x="4096" y="2129"/>
                    <a:pt x="3715" y="2129"/>
                  </a:cubicBezTo>
                  <a:cubicBezTo>
                    <a:pt x="3689" y="2129"/>
                    <a:pt x="3663" y="2127"/>
                    <a:pt x="3636" y="2123"/>
                  </a:cubicBezTo>
                  <a:cubicBezTo>
                    <a:pt x="3609" y="2120"/>
                    <a:pt x="3583" y="2119"/>
                    <a:pt x="3557" y="2119"/>
                  </a:cubicBezTo>
                  <a:cubicBezTo>
                    <a:pt x="3239" y="2119"/>
                    <a:pt x="3052" y="2307"/>
                    <a:pt x="2835" y="2523"/>
                  </a:cubicBezTo>
                  <a:cubicBezTo>
                    <a:pt x="2735" y="2623"/>
                    <a:pt x="2602" y="2723"/>
                    <a:pt x="2502" y="2790"/>
                  </a:cubicBezTo>
                  <a:cubicBezTo>
                    <a:pt x="1768" y="3057"/>
                    <a:pt x="1368" y="3691"/>
                    <a:pt x="801" y="4124"/>
                  </a:cubicBezTo>
                  <a:cubicBezTo>
                    <a:pt x="601" y="4291"/>
                    <a:pt x="500" y="4558"/>
                    <a:pt x="467" y="4758"/>
                  </a:cubicBezTo>
                  <a:cubicBezTo>
                    <a:pt x="300" y="5358"/>
                    <a:pt x="100" y="5959"/>
                    <a:pt x="100" y="6559"/>
                  </a:cubicBezTo>
                  <a:cubicBezTo>
                    <a:pt x="0" y="8727"/>
                    <a:pt x="33" y="10862"/>
                    <a:pt x="367" y="12997"/>
                  </a:cubicBezTo>
                  <a:cubicBezTo>
                    <a:pt x="701" y="15299"/>
                    <a:pt x="1301" y="17500"/>
                    <a:pt x="1735" y="19769"/>
                  </a:cubicBezTo>
                  <a:cubicBezTo>
                    <a:pt x="2102" y="21737"/>
                    <a:pt x="2902" y="23538"/>
                    <a:pt x="4136" y="25106"/>
                  </a:cubicBezTo>
                  <a:cubicBezTo>
                    <a:pt x="4603" y="25740"/>
                    <a:pt x="5104" y="26373"/>
                    <a:pt x="5271" y="27174"/>
                  </a:cubicBezTo>
                  <a:cubicBezTo>
                    <a:pt x="5404" y="27641"/>
                    <a:pt x="5804" y="27975"/>
                    <a:pt x="6138" y="28275"/>
                  </a:cubicBezTo>
                  <a:cubicBezTo>
                    <a:pt x="6230" y="28182"/>
                    <a:pt x="6304" y="28147"/>
                    <a:pt x="6367" y="28147"/>
                  </a:cubicBezTo>
                  <a:cubicBezTo>
                    <a:pt x="6509" y="28147"/>
                    <a:pt x="6600" y="28326"/>
                    <a:pt x="6738" y="28442"/>
                  </a:cubicBezTo>
                  <a:cubicBezTo>
                    <a:pt x="6949" y="28622"/>
                    <a:pt x="6969" y="29128"/>
                    <a:pt x="7216" y="29128"/>
                  </a:cubicBezTo>
                  <a:cubicBezTo>
                    <a:pt x="7243" y="29128"/>
                    <a:pt x="7272" y="29122"/>
                    <a:pt x="7305" y="29109"/>
                  </a:cubicBezTo>
                  <a:cubicBezTo>
                    <a:pt x="7373" y="29086"/>
                    <a:pt x="7432" y="29076"/>
                    <a:pt x="7484" y="29076"/>
                  </a:cubicBezTo>
                  <a:cubicBezTo>
                    <a:pt x="7820" y="29076"/>
                    <a:pt x="7884" y="29476"/>
                    <a:pt x="8173" y="29476"/>
                  </a:cubicBezTo>
                  <a:cubicBezTo>
                    <a:pt x="8740" y="29542"/>
                    <a:pt x="9340" y="29676"/>
                    <a:pt x="9907" y="29676"/>
                  </a:cubicBezTo>
                  <a:cubicBezTo>
                    <a:pt x="11208" y="29676"/>
                    <a:pt x="12476" y="29776"/>
                    <a:pt x="13777" y="30043"/>
                  </a:cubicBezTo>
                  <a:cubicBezTo>
                    <a:pt x="16645" y="30677"/>
                    <a:pt x="19581" y="30543"/>
                    <a:pt x="22516" y="30677"/>
                  </a:cubicBezTo>
                  <a:cubicBezTo>
                    <a:pt x="23091" y="30714"/>
                    <a:pt x="23669" y="30727"/>
                    <a:pt x="24248" y="30727"/>
                  </a:cubicBezTo>
                  <a:cubicBezTo>
                    <a:pt x="25753" y="30727"/>
                    <a:pt x="27270" y="30634"/>
                    <a:pt x="28787" y="30610"/>
                  </a:cubicBezTo>
                  <a:cubicBezTo>
                    <a:pt x="31461" y="30567"/>
                    <a:pt x="34134" y="30536"/>
                    <a:pt x="36805" y="30536"/>
                  </a:cubicBezTo>
                  <a:cubicBezTo>
                    <a:pt x="40366" y="30536"/>
                    <a:pt x="43922" y="30591"/>
                    <a:pt x="47467" y="30743"/>
                  </a:cubicBezTo>
                  <a:cubicBezTo>
                    <a:pt x="51070" y="30910"/>
                    <a:pt x="54672" y="31110"/>
                    <a:pt x="58275" y="31210"/>
                  </a:cubicBezTo>
                  <a:cubicBezTo>
                    <a:pt x="59165" y="31232"/>
                    <a:pt x="60058" y="31240"/>
                    <a:pt x="60952" y="31240"/>
                  </a:cubicBezTo>
                  <a:cubicBezTo>
                    <a:pt x="62741" y="31240"/>
                    <a:pt x="64535" y="31210"/>
                    <a:pt x="66314" y="31210"/>
                  </a:cubicBezTo>
                  <a:cubicBezTo>
                    <a:pt x="66314" y="31244"/>
                    <a:pt x="66314" y="31277"/>
                    <a:pt x="66314" y="31277"/>
                  </a:cubicBezTo>
                  <a:cubicBezTo>
                    <a:pt x="69427" y="31277"/>
                    <a:pt x="72541" y="31292"/>
                    <a:pt x="75644" y="31292"/>
                  </a:cubicBezTo>
                  <a:cubicBezTo>
                    <a:pt x="77196" y="31292"/>
                    <a:pt x="78745" y="31288"/>
                    <a:pt x="80291" y="31277"/>
                  </a:cubicBezTo>
                  <a:cubicBezTo>
                    <a:pt x="81959" y="31277"/>
                    <a:pt x="83626" y="31277"/>
                    <a:pt x="85228" y="30877"/>
                  </a:cubicBezTo>
                  <a:cubicBezTo>
                    <a:pt x="86228" y="30643"/>
                    <a:pt x="87262" y="30510"/>
                    <a:pt x="88263" y="30343"/>
                  </a:cubicBezTo>
                  <a:cubicBezTo>
                    <a:pt x="89964" y="30043"/>
                    <a:pt x="91732" y="30009"/>
                    <a:pt x="93367" y="29476"/>
                  </a:cubicBezTo>
                  <a:cubicBezTo>
                    <a:pt x="94001" y="29309"/>
                    <a:pt x="94601" y="29175"/>
                    <a:pt x="95168" y="28809"/>
                  </a:cubicBezTo>
                  <a:cubicBezTo>
                    <a:pt x="95502" y="28575"/>
                    <a:pt x="95902" y="28208"/>
                    <a:pt x="96302" y="28175"/>
                  </a:cubicBezTo>
                  <a:cubicBezTo>
                    <a:pt x="96903" y="28108"/>
                    <a:pt x="97203" y="27741"/>
                    <a:pt x="97536" y="27341"/>
                  </a:cubicBezTo>
                  <a:cubicBezTo>
                    <a:pt x="97703" y="27141"/>
                    <a:pt x="97903" y="26940"/>
                    <a:pt x="98103" y="26774"/>
                  </a:cubicBezTo>
                  <a:cubicBezTo>
                    <a:pt x="99538" y="25606"/>
                    <a:pt x="100605" y="24138"/>
                    <a:pt x="101439" y="22471"/>
                  </a:cubicBezTo>
                  <a:cubicBezTo>
                    <a:pt x="102306" y="20703"/>
                    <a:pt x="103140" y="18901"/>
                    <a:pt x="103974" y="17100"/>
                  </a:cubicBezTo>
                  <a:cubicBezTo>
                    <a:pt x="104241" y="16533"/>
                    <a:pt x="104508" y="15933"/>
                    <a:pt x="104608" y="15299"/>
                  </a:cubicBezTo>
                  <a:cubicBezTo>
                    <a:pt x="105042" y="12997"/>
                    <a:pt x="105309" y="10696"/>
                    <a:pt x="105142" y="8361"/>
                  </a:cubicBezTo>
                  <a:cubicBezTo>
                    <a:pt x="105108" y="7660"/>
                    <a:pt x="105042" y="6993"/>
                    <a:pt x="104842" y="6326"/>
                  </a:cubicBezTo>
                  <a:cubicBezTo>
                    <a:pt x="104675" y="5759"/>
                    <a:pt x="104508" y="5125"/>
                    <a:pt x="104074" y="4658"/>
                  </a:cubicBezTo>
                  <a:cubicBezTo>
                    <a:pt x="103674" y="4191"/>
                    <a:pt x="103641" y="3490"/>
                    <a:pt x="103040" y="3157"/>
                  </a:cubicBezTo>
                  <a:cubicBezTo>
                    <a:pt x="102940" y="3123"/>
                    <a:pt x="102874" y="2957"/>
                    <a:pt x="102874" y="2857"/>
                  </a:cubicBezTo>
                  <a:cubicBezTo>
                    <a:pt x="102607" y="1489"/>
                    <a:pt x="101372" y="1189"/>
                    <a:pt x="100372" y="955"/>
                  </a:cubicBezTo>
                  <a:cubicBezTo>
                    <a:pt x="99304" y="722"/>
                    <a:pt x="98137" y="622"/>
                    <a:pt x="96969" y="622"/>
                  </a:cubicBezTo>
                  <a:cubicBezTo>
                    <a:pt x="94468" y="605"/>
                    <a:pt x="91974" y="572"/>
                    <a:pt x="89481" y="572"/>
                  </a:cubicBezTo>
                  <a:cubicBezTo>
                    <a:pt x="86987" y="572"/>
                    <a:pt x="84494" y="605"/>
                    <a:pt x="81992" y="722"/>
                  </a:cubicBezTo>
                  <a:cubicBezTo>
                    <a:pt x="80259" y="792"/>
                    <a:pt x="78527" y="821"/>
                    <a:pt x="76794" y="821"/>
                  </a:cubicBezTo>
                  <a:cubicBezTo>
                    <a:pt x="73556" y="821"/>
                    <a:pt x="70319" y="719"/>
                    <a:pt x="67081" y="588"/>
                  </a:cubicBezTo>
                  <a:cubicBezTo>
                    <a:pt x="65981" y="555"/>
                    <a:pt x="64846" y="555"/>
                    <a:pt x="63712" y="522"/>
                  </a:cubicBezTo>
                  <a:cubicBezTo>
                    <a:pt x="60543" y="388"/>
                    <a:pt x="57341" y="188"/>
                    <a:pt x="54172" y="121"/>
                  </a:cubicBezTo>
                  <a:cubicBezTo>
                    <a:pt x="50482" y="57"/>
                    <a:pt x="46800" y="0"/>
                    <a:pt x="43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2"/>
            <p:cNvSpPr/>
            <p:nvPr/>
          </p:nvSpPr>
          <p:spPr>
            <a:xfrm>
              <a:off x="3961849" y="2949236"/>
              <a:ext cx="1215837" cy="381810"/>
            </a:xfrm>
            <a:custGeom>
              <a:avLst/>
              <a:gdLst/>
              <a:ahLst/>
              <a:cxnLst/>
              <a:rect l="l" t="t" r="r" b="b"/>
              <a:pathLst>
                <a:path w="80559" h="25298" extrusionOk="0">
                  <a:moveTo>
                    <a:pt x="8890" y="1"/>
                  </a:moveTo>
                  <a:cubicBezTo>
                    <a:pt x="8404" y="1"/>
                    <a:pt x="7919" y="42"/>
                    <a:pt x="7439" y="155"/>
                  </a:cubicBezTo>
                  <a:cubicBezTo>
                    <a:pt x="6526" y="390"/>
                    <a:pt x="5640" y="600"/>
                    <a:pt x="4733" y="600"/>
                  </a:cubicBezTo>
                  <a:cubicBezTo>
                    <a:pt x="4612" y="600"/>
                    <a:pt x="4492" y="596"/>
                    <a:pt x="4370" y="589"/>
                  </a:cubicBezTo>
                  <a:cubicBezTo>
                    <a:pt x="4299" y="580"/>
                    <a:pt x="4227" y="575"/>
                    <a:pt x="4156" y="575"/>
                  </a:cubicBezTo>
                  <a:cubicBezTo>
                    <a:pt x="3961" y="575"/>
                    <a:pt x="3765" y="606"/>
                    <a:pt x="3570" y="655"/>
                  </a:cubicBezTo>
                  <a:cubicBezTo>
                    <a:pt x="2035" y="989"/>
                    <a:pt x="968" y="1856"/>
                    <a:pt x="534" y="3391"/>
                  </a:cubicBezTo>
                  <a:cubicBezTo>
                    <a:pt x="368" y="3924"/>
                    <a:pt x="267" y="4491"/>
                    <a:pt x="201" y="5025"/>
                  </a:cubicBezTo>
                  <a:cubicBezTo>
                    <a:pt x="101" y="6259"/>
                    <a:pt x="1" y="7460"/>
                    <a:pt x="434" y="8628"/>
                  </a:cubicBezTo>
                  <a:cubicBezTo>
                    <a:pt x="768" y="9595"/>
                    <a:pt x="1168" y="10496"/>
                    <a:pt x="1668" y="11363"/>
                  </a:cubicBezTo>
                  <a:cubicBezTo>
                    <a:pt x="2602" y="12997"/>
                    <a:pt x="3703" y="14498"/>
                    <a:pt x="4470" y="16200"/>
                  </a:cubicBezTo>
                  <a:cubicBezTo>
                    <a:pt x="5238" y="17834"/>
                    <a:pt x="6038" y="19435"/>
                    <a:pt x="7039" y="20936"/>
                  </a:cubicBezTo>
                  <a:cubicBezTo>
                    <a:pt x="7239" y="21237"/>
                    <a:pt x="7406" y="21570"/>
                    <a:pt x="7439" y="21937"/>
                  </a:cubicBezTo>
                  <a:cubicBezTo>
                    <a:pt x="7506" y="22571"/>
                    <a:pt x="7906" y="22904"/>
                    <a:pt x="8440" y="23171"/>
                  </a:cubicBezTo>
                  <a:cubicBezTo>
                    <a:pt x="9541" y="23738"/>
                    <a:pt x="10742" y="24139"/>
                    <a:pt x="11942" y="24339"/>
                  </a:cubicBezTo>
                  <a:cubicBezTo>
                    <a:pt x="13710" y="24639"/>
                    <a:pt x="15545" y="24639"/>
                    <a:pt x="17346" y="24672"/>
                  </a:cubicBezTo>
                  <a:cubicBezTo>
                    <a:pt x="17574" y="24678"/>
                    <a:pt x="17803" y="24680"/>
                    <a:pt x="18033" y="24680"/>
                  </a:cubicBezTo>
                  <a:cubicBezTo>
                    <a:pt x="18492" y="24680"/>
                    <a:pt x="18953" y="24672"/>
                    <a:pt x="19414" y="24672"/>
                  </a:cubicBezTo>
                  <a:cubicBezTo>
                    <a:pt x="20107" y="24672"/>
                    <a:pt x="20799" y="24689"/>
                    <a:pt x="21483" y="24772"/>
                  </a:cubicBezTo>
                  <a:cubicBezTo>
                    <a:pt x="22850" y="24906"/>
                    <a:pt x="24218" y="25006"/>
                    <a:pt x="25552" y="25039"/>
                  </a:cubicBezTo>
                  <a:cubicBezTo>
                    <a:pt x="27747" y="25067"/>
                    <a:pt x="29942" y="25262"/>
                    <a:pt x="32137" y="25262"/>
                  </a:cubicBezTo>
                  <a:cubicBezTo>
                    <a:pt x="32544" y="25262"/>
                    <a:pt x="32951" y="25255"/>
                    <a:pt x="33358" y="25239"/>
                  </a:cubicBezTo>
                  <a:cubicBezTo>
                    <a:pt x="34258" y="25206"/>
                    <a:pt x="35192" y="25139"/>
                    <a:pt x="36093" y="25106"/>
                  </a:cubicBezTo>
                  <a:cubicBezTo>
                    <a:pt x="37403" y="25068"/>
                    <a:pt x="38701" y="25029"/>
                    <a:pt x="39995" y="25029"/>
                  </a:cubicBezTo>
                  <a:cubicBezTo>
                    <a:pt x="40942" y="25029"/>
                    <a:pt x="41887" y="25050"/>
                    <a:pt x="42831" y="25106"/>
                  </a:cubicBezTo>
                  <a:cubicBezTo>
                    <a:pt x="43657" y="25134"/>
                    <a:pt x="44484" y="25298"/>
                    <a:pt x="45329" y="25298"/>
                  </a:cubicBezTo>
                  <a:cubicBezTo>
                    <a:pt x="45507" y="25298"/>
                    <a:pt x="45686" y="25290"/>
                    <a:pt x="45867" y="25273"/>
                  </a:cubicBezTo>
                  <a:cubicBezTo>
                    <a:pt x="48936" y="25006"/>
                    <a:pt x="52071" y="25106"/>
                    <a:pt x="55173" y="24939"/>
                  </a:cubicBezTo>
                  <a:cubicBezTo>
                    <a:pt x="58075" y="24772"/>
                    <a:pt x="60977" y="24806"/>
                    <a:pt x="63880" y="24639"/>
                  </a:cubicBezTo>
                  <a:cubicBezTo>
                    <a:pt x="65547" y="24572"/>
                    <a:pt x="67249" y="24639"/>
                    <a:pt x="68916" y="24372"/>
                  </a:cubicBezTo>
                  <a:cubicBezTo>
                    <a:pt x="71318" y="24005"/>
                    <a:pt x="73620" y="23438"/>
                    <a:pt x="75221" y="21370"/>
                  </a:cubicBezTo>
                  <a:cubicBezTo>
                    <a:pt x="75388" y="21137"/>
                    <a:pt x="75621" y="20970"/>
                    <a:pt x="75821" y="20736"/>
                  </a:cubicBezTo>
                  <a:cubicBezTo>
                    <a:pt x="76022" y="20469"/>
                    <a:pt x="76255" y="20236"/>
                    <a:pt x="76388" y="19936"/>
                  </a:cubicBezTo>
                  <a:cubicBezTo>
                    <a:pt x="76889" y="18568"/>
                    <a:pt x="77523" y="17200"/>
                    <a:pt x="77856" y="15799"/>
                  </a:cubicBezTo>
                  <a:cubicBezTo>
                    <a:pt x="78223" y="14332"/>
                    <a:pt x="78757" y="12964"/>
                    <a:pt x="79391" y="11630"/>
                  </a:cubicBezTo>
                  <a:cubicBezTo>
                    <a:pt x="79991" y="10362"/>
                    <a:pt x="80358" y="8995"/>
                    <a:pt x="80458" y="7560"/>
                  </a:cubicBezTo>
                  <a:cubicBezTo>
                    <a:pt x="80558" y="6459"/>
                    <a:pt x="80425" y="5392"/>
                    <a:pt x="80425" y="4325"/>
                  </a:cubicBezTo>
                  <a:cubicBezTo>
                    <a:pt x="80425" y="4058"/>
                    <a:pt x="80525" y="3591"/>
                    <a:pt x="79991" y="3491"/>
                  </a:cubicBezTo>
                  <a:cubicBezTo>
                    <a:pt x="79858" y="3457"/>
                    <a:pt x="79958" y="3290"/>
                    <a:pt x="80058" y="3224"/>
                  </a:cubicBezTo>
                  <a:cubicBezTo>
                    <a:pt x="80124" y="3157"/>
                    <a:pt x="80225" y="3090"/>
                    <a:pt x="80124" y="3024"/>
                  </a:cubicBezTo>
                  <a:cubicBezTo>
                    <a:pt x="79624" y="2623"/>
                    <a:pt x="79357" y="1856"/>
                    <a:pt x="78590" y="1856"/>
                  </a:cubicBezTo>
                  <a:cubicBezTo>
                    <a:pt x="78068" y="1856"/>
                    <a:pt x="77722" y="1352"/>
                    <a:pt x="77224" y="1352"/>
                  </a:cubicBezTo>
                  <a:cubicBezTo>
                    <a:pt x="77150" y="1352"/>
                    <a:pt x="77072" y="1363"/>
                    <a:pt x="76989" y="1389"/>
                  </a:cubicBezTo>
                  <a:cubicBezTo>
                    <a:pt x="76956" y="1389"/>
                    <a:pt x="76855" y="1189"/>
                    <a:pt x="76755" y="1156"/>
                  </a:cubicBezTo>
                  <a:cubicBezTo>
                    <a:pt x="76669" y="1098"/>
                    <a:pt x="76533" y="1016"/>
                    <a:pt x="76476" y="1016"/>
                  </a:cubicBezTo>
                  <a:cubicBezTo>
                    <a:pt x="76467" y="1016"/>
                    <a:pt x="76460" y="1018"/>
                    <a:pt x="76455" y="1022"/>
                  </a:cubicBezTo>
                  <a:cubicBezTo>
                    <a:pt x="76217" y="1204"/>
                    <a:pt x="75968" y="1257"/>
                    <a:pt x="75714" y="1257"/>
                  </a:cubicBezTo>
                  <a:cubicBezTo>
                    <a:pt x="75362" y="1257"/>
                    <a:pt x="75003" y="1156"/>
                    <a:pt x="74654" y="1156"/>
                  </a:cubicBezTo>
                  <a:cubicBezTo>
                    <a:pt x="74081" y="1150"/>
                    <a:pt x="73507" y="1148"/>
                    <a:pt x="72933" y="1148"/>
                  </a:cubicBezTo>
                  <a:cubicBezTo>
                    <a:pt x="69796" y="1148"/>
                    <a:pt x="66642" y="1230"/>
                    <a:pt x="63513" y="1456"/>
                  </a:cubicBezTo>
                  <a:cubicBezTo>
                    <a:pt x="63202" y="1492"/>
                    <a:pt x="62890" y="1519"/>
                    <a:pt x="62585" y="1519"/>
                  </a:cubicBezTo>
                  <a:cubicBezTo>
                    <a:pt x="62333" y="1519"/>
                    <a:pt x="62086" y="1501"/>
                    <a:pt x="61845" y="1456"/>
                  </a:cubicBezTo>
                  <a:cubicBezTo>
                    <a:pt x="60969" y="1306"/>
                    <a:pt x="60112" y="1287"/>
                    <a:pt x="59246" y="1287"/>
                  </a:cubicBezTo>
                  <a:cubicBezTo>
                    <a:pt x="58957" y="1287"/>
                    <a:pt x="58667" y="1289"/>
                    <a:pt x="58376" y="1289"/>
                  </a:cubicBezTo>
                  <a:cubicBezTo>
                    <a:pt x="56727" y="1276"/>
                    <a:pt x="55078" y="1272"/>
                    <a:pt x="53428" y="1272"/>
                  </a:cubicBezTo>
                  <a:cubicBezTo>
                    <a:pt x="50458" y="1272"/>
                    <a:pt x="47487" y="1285"/>
                    <a:pt x="44514" y="1285"/>
                  </a:cubicBezTo>
                  <a:cubicBezTo>
                    <a:pt x="40622" y="1285"/>
                    <a:pt x="36727" y="1262"/>
                    <a:pt x="32824" y="1156"/>
                  </a:cubicBezTo>
                  <a:cubicBezTo>
                    <a:pt x="30422" y="1089"/>
                    <a:pt x="27987" y="1122"/>
                    <a:pt x="25552" y="1022"/>
                  </a:cubicBezTo>
                  <a:cubicBezTo>
                    <a:pt x="25042" y="991"/>
                    <a:pt x="24525" y="968"/>
                    <a:pt x="24007" y="968"/>
                  </a:cubicBezTo>
                  <a:cubicBezTo>
                    <a:pt x="23408" y="968"/>
                    <a:pt x="22807" y="999"/>
                    <a:pt x="22216" y="1089"/>
                  </a:cubicBezTo>
                  <a:cubicBezTo>
                    <a:pt x="21719" y="1154"/>
                    <a:pt x="21222" y="1194"/>
                    <a:pt x="20731" y="1194"/>
                  </a:cubicBezTo>
                  <a:cubicBezTo>
                    <a:pt x="19970" y="1194"/>
                    <a:pt x="19223" y="1099"/>
                    <a:pt x="18514" y="855"/>
                  </a:cubicBezTo>
                  <a:cubicBezTo>
                    <a:pt x="17546" y="522"/>
                    <a:pt x="16546" y="455"/>
                    <a:pt x="15545" y="455"/>
                  </a:cubicBezTo>
                  <a:cubicBezTo>
                    <a:pt x="13977" y="422"/>
                    <a:pt x="12443" y="355"/>
                    <a:pt x="10875" y="155"/>
                  </a:cubicBezTo>
                  <a:cubicBezTo>
                    <a:pt x="10220" y="78"/>
                    <a:pt x="9554" y="1"/>
                    <a:pt x="88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2"/>
            <p:cNvSpPr/>
            <p:nvPr/>
          </p:nvSpPr>
          <p:spPr>
            <a:xfrm>
              <a:off x="4140068" y="3421615"/>
              <a:ext cx="883545" cy="450753"/>
            </a:xfrm>
            <a:custGeom>
              <a:avLst/>
              <a:gdLst/>
              <a:ahLst/>
              <a:cxnLst/>
              <a:rect l="l" t="t" r="r" b="b"/>
              <a:pathLst>
                <a:path w="58542" h="29866" extrusionOk="0">
                  <a:moveTo>
                    <a:pt x="54947" y="0"/>
                  </a:moveTo>
                  <a:cubicBezTo>
                    <a:pt x="54889" y="0"/>
                    <a:pt x="54831" y="4"/>
                    <a:pt x="54772" y="11"/>
                  </a:cubicBezTo>
                  <a:cubicBezTo>
                    <a:pt x="54105" y="144"/>
                    <a:pt x="53438" y="244"/>
                    <a:pt x="52771" y="244"/>
                  </a:cubicBezTo>
                  <a:cubicBezTo>
                    <a:pt x="51937" y="277"/>
                    <a:pt x="51137" y="478"/>
                    <a:pt x="50303" y="511"/>
                  </a:cubicBezTo>
                  <a:cubicBezTo>
                    <a:pt x="47801" y="578"/>
                    <a:pt x="45332" y="1111"/>
                    <a:pt x="42864" y="1512"/>
                  </a:cubicBezTo>
                  <a:cubicBezTo>
                    <a:pt x="40828" y="1830"/>
                    <a:pt x="38823" y="2148"/>
                    <a:pt x="36762" y="2148"/>
                  </a:cubicBezTo>
                  <a:cubicBezTo>
                    <a:pt x="36661" y="2148"/>
                    <a:pt x="36560" y="2147"/>
                    <a:pt x="36459" y="2145"/>
                  </a:cubicBezTo>
                  <a:cubicBezTo>
                    <a:pt x="35570" y="2134"/>
                    <a:pt x="34680" y="2131"/>
                    <a:pt x="33791" y="2131"/>
                  </a:cubicBezTo>
                  <a:cubicBezTo>
                    <a:pt x="32012" y="2131"/>
                    <a:pt x="30233" y="2145"/>
                    <a:pt x="28454" y="2145"/>
                  </a:cubicBezTo>
                  <a:cubicBezTo>
                    <a:pt x="28220" y="2145"/>
                    <a:pt x="27987" y="2179"/>
                    <a:pt x="27753" y="2179"/>
                  </a:cubicBezTo>
                  <a:cubicBezTo>
                    <a:pt x="26151" y="2258"/>
                    <a:pt x="24570" y="2419"/>
                    <a:pt x="22960" y="2419"/>
                  </a:cubicBezTo>
                  <a:cubicBezTo>
                    <a:pt x="22525" y="2419"/>
                    <a:pt x="22089" y="2407"/>
                    <a:pt x="21649" y="2379"/>
                  </a:cubicBezTo>
                  <a:cubicBezTo>
                    <a:pt x="18313" y="2145"/>
                    <a:pt x="15011" y="2079"/>
                    <a:pt x="11675" y="1979"/>
                  </a:cubicBezTo>
                  <a:cubicBezTo>
                    <a:pt x="11031" y="1957"/>
                    <a:pt x="10390" y="1946"/>
                    <a:pt x="9751" y="1946"/>
                  </a:cubicBezTo>
                  <a:cubicBezTo>
                    <a:pt x="8373" y="1946"/>
                    <a:pt x="7005" y="1998"/>
                    <a:pt x="5637" y="2112"/>
                  </a:cubicBezTo>
                  <a:cubicBezTo>
                    <a:pt x="4670" y="2179"/>
                    <a:pt x="3769" y="2112"/>
                    <a:pt x="2769" y="2446"/>
                  </a:cubicBezTo>
                  <a:cubicBezTo>
                    <a:pt x="1668" y="2813"/>
                    <a:pt x="967" y="3513"/>
                    <a:pt x="300" y="4314"/>
                  </a:cubicBezTo>
                  <a:cubicBezTo>
                    <a:pt x="100" y="4580"/>
                    <a:pt x="0" y="4914"/>
                    <a:pt x="400" y="5148"/>
                  </a:cubicBezTo>
                  <a:cubicBezTo>
                    <a:pt x="701" y="5348"/>
                    <a:pt x="567" y="5615"/>
                    <a:pt x="500" y="5848"/>
                  </a:cubicBezTo>
                  <a:cubicBezTo>
                    <a:pt x="234" y="6882"/>
                    <a:pt x="167" y="7916"/>
                    <a:pt x="400" y="8984"/>
                  </a:cubicBezTo>
                  <a:cubicBezTo>
                    <a:pt x="1001" y="11452"/>
                    <a:pt x="1468" y="13954"/>
                    <a:pt x="2035" y="16422"/>
                  </a:cubicBezTo>
                  <a:cubicBezTo>
                    <a:pt x="2335" y="17757"/>
                    <a:pt x="2602" y="19091"/>
                    <a:pt x="3202" y="20325"/>
                  </a:cubicBezTo>
                  <a:cubicBezTo>
                    <a:pt x="4236" y="22493"/>
                    <a:pt x="5337" y="24595"/>
                    <a:pt x="6872" y="26463"/>
                  </a:cubicBezTo>
                  <a:cubicBezTo>
                    <a:pt x="7205" y="26863"/>
                    <a:pt x="7572" y="27163"/>
                    <a:pt x="8039" y="27363"/>
                  </a:cubicBezTo>
                  <a:cubicBezTo>
                    <a:pt x="9807" y="28064"/>
                    <a:pt x="11675" y="28431"/>
                    <a:pt x="13543" y="28564"/>
                  </a:cubicBezTo>
                  <a:cubicBezTo>
                    <a:pt x="14944" y="28664"/>
                    <a:pt x="16312" y="28898"/>
                    <a:pt x="17679" y="29031"/>
                  </a:cubicBezTo>
                  <a:cubicBezTo>
                    <a:pt x="19110" y="29190"/>
                    <a:pt x="20510" y="29501"/>
                    <a:pt x="21937" y="29501"/>
                  </a:cubicBezTo>
                  <a:cubicBezTo>
                    <a:pt x="22008" y="29501"/>
                    <a:pt x="22079" y="29500"/>
                    <a:pt x="22149" y="29498"/>
                  </a:cubicBezTo>
                  <a:cubicBezTo>
                    <a:pt x="22495" y="29484"/>
                    <a:pt x="22840" y="29476"/>
                    <a:pt x="23185" y="29476"/>
                  </a:cubicBezTo>
                  <a:cubicBezTo>
                    <a:pt x="23674" y="29476"/>
                    <a:pt x="24162" y="29493"/>
                    <a:pt x="24651" y="29532"/>
                  </a:cubicBezTo>
                  <a:cubicBezTo>
                    <a:pt x="26419" y="29665"/>
                    <a:pt x="28187" y="29865"/>
                    <a:pt x="29955" y="29865"/>
                  </a:cubicBezTo>
                  <a:cubicBezTo>
                    <a:pt x="31356" y="29832"/>
                    <a:pt x="32757" y="29532"/>
                    <a:pt x="34158" y="29532"/>
                  </a:cubicBezTo>
                  <a:cubicBezTo>
                    <a:pt x="36393" y="29498"/>
                    <a:pt x="38594" y="29165"/>
                    <a:pt x="40796" y="29065"/>
                  </a:cubicBezTo>
                  <a:cubicBezTo>
                    <a:pt x="41730" y="29031"/>
                    <a:pt x="42697" y="29098"/>
                    <a:pt x="43598" y="28764"/>
                  </a:cubicBezTo>
                  <a:cubicBezTo>
                    <a:pt x="44532" y="28431"/>
                    <a:pt x="45533" y="28231"/>
                    <a:pt x="46467" y="27930"/>
                  </a:cubicBezTo>
                  <a:cubicBezTo>
                    <a:pt x="46900" y="27764"/>
                    <a:pt x="47334" y="27897"/>
                    <a:pt x="47767" y="27764"/>
                  </a:cubicBezTo>
                  <a:cubicBezTo>
                    <a:pt x="48501" y="27497"/>
                    <a:pt x="49168" y="27097"/>
                    <a:pt x="49736" y="26630"/>
                  </a:cubicBezTo>
                  <a:cubicBezTo>
                    <a:pt x="51503" y="25162"/>
                    <a:pt x="53205" y="23661"/>
                    <a:pt x="54072" y="21459"/>
                  </a:cubicBezTo>
                  <a:cubicBezTo>
                    <a:pt x="54472" y="20458"/>
                    <a:pt x="54906" y="19458"/>
                    <a:pt x="54939" y="18357"/>
                  </a:cubicBezTo>
                  <a:cubicBezTo>
                    <a:pt x="54973" y="17556"/>
                    <a:pt x="55139" y="16756"/>
                    <a:pt x="55440" y="16022"/>
                  </a:cubicBezTo>
                  <a:cubicBezTo>
                    <a:pt x="55540" y="15788"/>
                    <a:pt x="55606" y="15522"/>
                    <a:pt x="55673" y="15255"/>
                  </a:cubicBezTo>
                  <a:cubicBezTo>
                    <a:pt x="56040" y="14054"/>
                    <a:pt x="56140" y="12753"/>
                    <a:pt x="56607" y="11585"/>
                  </a:cubicBezTo>
                  <a:cubicBezTo>
                    <a:pt x="57208" y="10051"/>
                    <a:pt x="57608" y="8450"/>
                    <a:pt x="58075" y="6849"/>
                  </a:cubicBezTo>
                  <a:cubicBezTo>
                    <a:pt x="58308" y="5981"/>
                    <a:pt x="58542" y="5148"/>
                    <a:pt x="58342" y="4214"/>
                  </a:cubicBezTo>
                  <a:cubicBezTo>
                    <a:pt x="58275" y="3913"/>
                    <a:pt x="58041" y="3913"/>
                    <a:pt x="57975" y="3780"/>
                  </a:cubicBezTo>
                  <a:cubicBezTo>
                    <a:pt x="57808" y="3546"/>
                    <a:pt x="58408" y="3546"/>
                    <a:pt x="58308" y="3213"/>
                  </a:cubicBezTo>
                  <a:cubicBezTo>
                    <a:pt x="58275" y="3013"/>
                    <a:pt x="58342" y="2813"/>
                    <a:pt x="58242" y="2646"/>
                  </a:cubicBezTo>
                  <a:cubicBezTo>
                    <a:pt x="58008" y="2746"/>
                    <a:pt x="58041" y="3013"/>
                    <a:pt x="57841" y="3046"/>
                  </a:cubicBezTo>
                  <a:cubicBezTo>
                    <a:pt x="57675" y="2446"/>
                    <a:pt x="57541" y="1879"/>
                    <a:pt x="57374" y="1278"/>
                  </a:cubicBezTo>
                  <a:cubicBezTo>
                    <a:pt x="57314" y="1067"/>
                    <a:pt x="57227" y="802"/>
                    <a:pt x="56964" y="802"/>
                  </a:cubicBezTo>
                  <a:cubicBezTo>
                    <a:pt x="56936" y="802"/>
                    <a:pt x="56906" y="805"/>
                    <a:pt x="56874" y="811"/>
                  </a:cubicBezTo>
                  <a:cubicBezTo>
                    <a:pt x="56802" y="824"/>
                    <a:pt x="56734" y="831"/>
                    <a:pt x="56668" y="831"/>
                  </a:cubicBezTo>
                  <a:cubicBezTo>
                    <a:pt x="56243" y="831"/>
                    <a:pt x="55929" y="571"/>
                    <a:pt x="55640" y="311"/>
                  </a:cubicBezTo>
                  <a:cubicBezTo>
                    <a:pt x="55425" y="69"/>
                    <a:pt x="55188" y="0"/>
                    <a:pt x="549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2"/>
            <p:cNvSpPr/>
            <p:nvPr/>
          </p:nvSpPr>
          <p:spPr>
            <a:xfrm>
              <a:off x="4321290" y="3924872"/>
              <a:ext cx="625795" cy="563750"/>
            </a:xfrm>
            <a:custGeom>
              <a:avLst/>
              <a:gdLst/>
              <a:ahLst/>
              <a:cxnLst/>
              <a:rect l="l" t="t" r="r" b="b"/>
              <a:pathLst>
                <a:path w="41464" h="37353" extrusionOk="0">
                  <a:moveTo>
                    <a:pt x="35187" y="0"/>
                  </a:moveTo>
                  <a:cubicBezTo>
                    <a:pt x="34756" y="0"/>
                    <a:pt x="34324" y="19"/>
                    <a:pt x="33891" y="55"/>
                  </a:cubicBezTo>
                  <a:cubicBezTo>
                    <a:pt x="32057" y="255"/>
                    <a:pt x="30256" y="522"/>
                    <a:pt x="28454" y="722"/>
                  </a:cubicBezTo>
                  <a:cubicBezTo>
                    <a:pt x="28214" y="752"/>
                    <a:pt x="27974" y="769"/>
                    <a:pt x="27735" y="769"/>
                  </a:cubicBezTo>
                  <a:cubicBezTo>
                    <a:pt x="27441" y="769"/>
                    <a:pt x="27147" y="744"/>
                    <a:pt x="26853" y="689"/>
                  </a:cubicBezTo>
                  <a:cubicBezTo>
                    <a:pt x="25352" y="389"/>
                    <a:pt x="23884" y="222"/>
                    <a:pt x="22350" y="222"/>
                  </a:cubicBezTo>
                  <a:cubicBezTo>
                    <a:pt x="20749" y="189"/>
                    <a:pt x="19114" y="189"/>
                    <a:pt x="17480" y="189"/>
                  </a:cubicBezTo>
                  <a:cubicBezTo>
                    <a:pt x="15645" y="222"/>
                    <a:pt x="13844" y="422"/>
                    <a:pt x="12009" y="722"/>
                  </a:cubicBezTo>
                  <a:cubicBezTo>
                    <a:pt x="11321" y="823"/>
                    <a:pt x="10646" y="900"/>
                    <a:pt x="9960" y="900"/>
                  </a:cubicBezTo>
                  <a:cubicBezTo>
                    <a:pt x="9515" y="900"/>
                    <a:pt x="9066" y="868"/>
                    <a:pt x="8607" y="789"/>
                  </a:cubicBezTo>
                  <a:cubicBezTo>
                    <a:pt x="7373" y="589"/>
                    <a:pt x="6172" y="289"/>
                    <a:pt x="4937" y="155"/>
                  </a:cubicBezTo>
                  <a:cubicBezTo>
                    <a:pt x="4799" y="140"/>
                    <a:pt x="4663" y="132"/>
                    <a:pt x="4532" y="132"/>
                  </a:cubicBezTo>
                  <a:cubicBezTo>
                    <a:pt x="3522" y="132"/>
                    <a:pt x="2702" y="566"/>
                    <a:pt x="1935" y="1156"/>
                  </a:cubicBezTo>
                  <a:cubicBezTo>
                    <a:pt x="1735" y="1323"/>
                    <a:pt x="1535" y="1590"/>
                    <a:pt x="1602" y="1756"/>
                  </a:cubicBezTo>
                  <a:cubicBezTo>
                    <a:pt x="1935" y="2590"/>
                    <a:pt x="1535" y="3157"/>
                    <a:pt x="1068" y="3758"/>
                  </a:cubicBezTo>
                  <a:cubicBezTo>
                    <a:pt x="968" y="3858"/>
                    <a:pt x="968" y="4025"/>
                    <a:pt x="901" y="4158"/>
                  </a:cubicBezTo>
                  <a:cubicBezTo>
                    <a:pt x="534" y="5326"/>
                    <a:pt x="368" y="6526"/>
                    <a:pt x="501" y="7727"/>
                  </a:cubicBezTo>
                  <a:cubicBezTo>
                    <a:pt x="634" y="8728"/>
                    <a:pt x="835" y="9762"/>
                    <a:pt x="1969" y="10162"/>
                  </a:cubicBezTo>
                  <a:cubicBezTo>
                    <a:pt x="2369" y="10296"/>
                    <a:pt x="2336" y="10529"/>
                    <a:pt x="2102" y="10763"/>
                  </a:cubicBezTo>
                  <a:cubicBezTo>
                    <a:pt x="1302" y="11530"/>
                    <a:pt x="935" y="12531"/>
                    <a:pt x="601" y="13531"/>
                  </a:cubicBezTo>
                  <a:cubicBezTo>
                    <a:pt x="1" y="15333"/>
                    <a:pt x="668" y="16634"/>
                    <a:pt x="2202" y="17334"/>
                  </a:cubicBezTo>
                  <a:cubicBezTo>
                    <a:pt x="2536" y="17468"/>
                    <a:pt x="2903" y="17601"/>
                    <a:pt x="3303" y="17634"/>
                  </a:cubicBezTo>
                  <a:cubicBezTo>
                    <a:pt x="3837" y="17701"/>
                    <a:pt x="3870" y="17768"/>
                    <a:pt x="3703" y="18335"/>
                  </a:cubicBezTo>
                  <a:cubicBezTo>
                    <a:pt x="3536" y="18902"/>
                    <a:pt x="3270" y="19402"/>
                    <a:pt x="2836" y="19836"/>
                  </a:cubicBezTo>
                  <a:cubicBezTo>
                    <a:pt x="1535" y="21037"/>
                    <a:pt x="968" y="22538"/>
                    <a:pt x="1468" y="24306"/>
                  </a:cubicBezTo>
                  <a:cubicBezTo>
                    <a:pt x="1568" y="24706"/>
                    <a:pt x="1468" y="25073"/>
                    <a:pt x="1268" y="25273"/>
                  </a:cubicBezTo>
                  <a:cubicBezTo>
                    <a:pt x="534" y="26074"/>
                    <a:pt x="568" y="27008"/>
                    <a:pt x="534" y="27975"/>
                  </a:cubicBezTo>
                  <a:cubicBezTo>
                    <a:pt x="534" y="28175"/>
                    <a:pt x="601" y="28275"/>
                    <a:pt x="668" y="28475"/>
                  </a:cubicBezTo>
                  <a:cubicBezTo>
                    <a:pt x="1001" y="29276"/>
                    <a:pt x="1568" y="29876"/>
                    <a:pt x="2236" y="30443"/>
                  </a:cubicBezTo>
                  <a:cubicBezTo>
                    <a:pt x="2402" y="30577"/>
                    <a:pt x="2536" y="30710"/>
                    <a:pt x="2636" y="30977"/>
                  </a:cubicBezTo>
                  <a:cubicBezTo>
                    <a:pt x="3436" y="33946"/>
                    <a:pt x="5371" y="35847"/>
                    <a:pt x="8340" y="36681"/>
                  </a:cubicBezTo>
                  <a:cubicBezTo>
                    <a:pt x="10373" y="37232"/>
                    <a:pt x="12441" y="37353"/>
                    <a:pt x="14518" y="37353"/>
                  </a:cubicBezTo>
                  <a:cubicBezTo>
                    <a:pt x="15338" y="37353"/>
                    <a:pt x="16159" y="37334"/>
                    <a:pt x="16979" y="37315"/>
                  </a:cubicBezTo>
                  <a:cubicBezTo>
                    <a:pt x="17113" y="37315"/>
                    <a:pt x="17213" y="37248"/>
                    <a:pt x="17346" y="37248"/>
                  </a:cubicBezTo>
                  <a:cubicBezTo>
                    <a:pt x="18614" y="37015"/>
                    <a:pt x="19881" y="36781"/>
                    <a:pt x="21116" y="36381"/>
                  </a:cubicBezTo>
                  <a:cubicBezTo>
                    <a:pt x="21249" y="36337"/>
                    <a:pt x="21368" y="36314"/>
                    <a:pt x="21478" y="36314"/>
                  </a:cubicBezTo>
                  <a:cubicBezTo>
                    <a:pt x="21698" y="36314"/>
                    <a:pt x="21883" y="36403"/>
                    <a:pt x="22083" y="36581"/>
                  </a:cubicBezTo>
                  <a:cubicBezTo>
                    <a:pt x="22617" y="37048"/>
                    <a:pt x="23251" y="37182"/>
                    <a:pt x="23918" y="37182"/>
                  </a:cubicBezTo>
                  <a:cubicBezTo>
                    <a:pt x="24521" y="37182"/>
                    <a:pt x="25095" y="36879"/>
                    <a:pt x="25667" y="36879"/>
                  </a:cubicBezTo>
                  <a:cubicBezTo>
                    <a:pt x="25695" y="36879"/>
                    <a:pt x="25724" y="36880"/>
                    <a:pt x="25752" y="36881"/>
                  </a:cubicBezTo>
                  <a:cubicBezTo>
                    <a:pt x="25867" y="36890"/>
                    <a:pt x="25982" y="36894"/>
                    <a:pt x="26096" y="36894"/>
                  </a:cubicBezTo>
                  <a:cubicBezTo>
                    <a:pt x="26768" y="36894"/>
                    <a:pt x="27439" y="36769"/>
                    <a:pt x="28110" y="36769"/>
                  </a:cubicBezTo>
                  <a:cubicBezTo>
                    <a:pt x="28225" y="36769"/>
                    <a:pt x="28340" y="36773"/>
                    <a:pt x="28454" y="36781"/>
                  </a:cubicBezTo>
                  <a:cubicBezTo>
                    <a:pt x="28506" y="36787"/>
                    <a:pt x="28557" y="36790"/>
                    <a:pt x="28609" y="36790"/>
                  </a:cubicBezTo>
                  <a:cubicBezTo>
                    <a:pt x="28856" y="36790"/>
                    <a:pt x="29100" y="36725"/>
                    <a:pt x="29322" y="36615"/>
                  </a:cubicBezTo>
                  <a:cubicBezTo>
                    <a:pt x="32257" y="35314"/>
                    <a:pt x="34592" y="33446"/>
                    <a:pt x="35593" y="30277"/>
                  </a:cubicBezTo>
                  <a:cubicBezTo>
                    <a:pt x="35793" y="29643"/>
                    <a:pt x="36126" y="29276"/>
                    <a:pt x="36760" y="29176"/>
                  </a:cubicBezTo>
                  <a:cubicBezTo>
                    <a:pt x="37227" y="29109"/>
                    <a:pt x="37694" y="28942"/>
                    <a:pt x="38128" y="28776"/>
                  </a:cubicBezTo>
                  <a:cubicBezTo>
                    <a:pt x="38795" y="28542"/>
                    <a:pt x="39362" y="28175"/>
                    <a:pt x="39762" y="27608"/>
                  </a:cubicBezTo>
                  <a:cubicBezTo>
                    <a:pt x="40163" y="26974"/>
                    <a:pt x="40530" y="26307"/>
                    <a:pt x="40263" y="25540"/>
                  </a:cubicBezTo>
                  <a:cubicBezTo>
                    <a:pt x="39929" y="24606"/>
                    <a:pt x="39462" y="23739"/>
                    <a:pt x="38395" y="23438"/>
                  </a:cubicBezTo>
                  <a:cubicBezTo>
                    <a:pt x="38094" y="23372"/>
                    <a:pt x="37794" y="23238"/>
                    <a:pt x="37494" y="23105"/>
                  </a:cubicBezTo>
                  <a:cubicBezTo>
                    <a:pt x="37227" y="23005"/>
                    <a:pt x="36827" y="23038"/>
                    <a:pt x="36760" y="22705"/>
                  </a:cubicBezTo>
                  <a:cubicBezTo>
                    <a:pt x="36660" y="22304"/>
                    <a:pt x="36593" y="21837"/>
                    <a:pt x="36894" y="21437"/>
                  </a:cubicBezTo>
                  <a:cubicBezTo>
                    <a:pt x="36960" y="21337"/>
                    <a:pt x="37027" y="21270"/>
                    <a:pt x="37127" y="21170"/>
                  </a:cubicBezTo>
                  <a:cubicBezTo>
                    <a:pt x="38161" y="19736"/>
                    <a:pt x="38361" y="18001"/>
                    <a:pt x="37027" y="16167"/>
                  </a:cubicBezTo>
                  <a:cubicBezTo>
                    <a:pt x="36360" y="15199"/>
                    <a:pt x="35393" y="14499"/>
                    <a:pt x="34525" y="13631"/>
                  </a:cubicBezTo>
                  <a:cubicBezTo>
                    <a:pt x="35159" y="13131"/>
                    <a:pt x="35793" y="12564"/>
                    <a:pt x="35726" y="11797"/>
                  </a:cubicBezTo>
                  <a:cubicBezTo>
                    <a:pt x="35693" y="11196"/>
                    <a:pt x="35893" y="10763"/>
                    <a:pt x="36026" y="10262"/>
                  </a:cubicBezTo>
                  <a:cubicBezTo>
                    <a:pt x="36193" y="9829"/>
                    <a:pt x="36360" y="9362"/>
                    <a:pt x="36327" y="8895"/>
                  </a:cubicBezTo>
                  <a:cubicBezTo>
                    <a:pt x="36293" y="8394"/>
                    <a:pt x="36527" y="8194"/>
                    <a:pt x="36927" y="8061"/>
                  </a:cubicBezTo>
                  <a:cubicBezTo>
                    <a:pt x="37160" y="7994"/>
                    <a:pt x="37394" y="7927"/>
                    <a:pt x="37594" y="7827"/>
                  </a:cubicBezTo>
                  <a:cubicBezTo>
                    <a:pt x="38328" y="7494"/>
                    <a:pt x="39095" y="7294"/>
                    <a:pt x="39796" y="6860"/>
                  </a:cubicBezTo>
                  <a:cubicBezTo>
                    <a:pt x="40363" y="6493"/>
                    <a:pt x="40963" y="5959"/>
                    <a:pt x="41097" y="5392"/>
                  </a:cubicBezTo>
                  <a:cubicBezTo>
                    <a:pt x="41330" y="4225"/>
                    <a:pt x="41464" y="2991"/>
                    <a:pt x="40596" y="1956"/>
                  </a:cubicBezTo>
                  <a:cubicBezTo>
                    <a:pt x="40063" y="1289"/>
                    <a:pt x="39495" y="656"/>
                    <a:pt x="38628" y="455"/>
                  </a:cubicBezTo>
                  <a:cubicBezTo>
                    <a:pt x="37508" y="139"/>
                    <a:pt x="36353" y="0"/>
                    <a:pt x="351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2"/>
            <p:cNvSpPr/>
            <p:nvPr/>
          </p:nvSpPr>
          <p:spPr>
            <a:xfrm>
              <a:off x="4095260" y="2357525"/>
              <a:ext cx="154562" cy="2536"/>
            </a:xfrm>
            <a:custGeom>
              <a:avLst/>
              <a:gdLst/>
              <a:ahLst/>
              <a:cxnLst/>
              <a:rect l="l" t="t" r="r" b="b"/>
              <a:pathLst>
                <a:path w="10241" h="168" extrusionOk="0">
                  <a:moveTo>
                    <a:pt x="0" y="0"/>
                  </a:moveTo>
                  <a:cubicBezTo>
                    <a:pt x="0" y="67"/>
                    <a:pt x="0" y="100"/>
                    <a:pt x="0" y="167"/>
                  </a:cubicBezTo>
                  <a:lnTo>
                    <a:pt x="10241" y="167"/>
                  </a:lnTo>
                  <a:lnTo>
                    <a:pt x="10241" y="0"/>
                  </a:lnTo>
                  <a:close/>
                </a:path>
              </a:pathLst>
            </a:custGeom>
            <a:solidFill>
              <a:srgbClr val="F7EB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2"/>
            <p:cNvSpPr/>
            <p:nvPr/>
          </p:nvSpPr>
          <p:spPr>
            <a:xfrm>
              <a:off x="3557600" y="1833456"/>
              <a:ext cx="145507" cy="118476"/>
            </a:xfrm>
            <a:custGeom>
              <a:avLst/>
              <a:gdLst/>
              <a:ahLst/>
              <a:cxnLst/>
              <a:rect l="l" t="t" r="r" b="b"/>
              <a:pathLst>
                <a:path w="9641" h="7850" extrusionOk="0">
                  <a:moveTo>
                    <a:pt x="1168" y="1"/>
                  </a:moveTo>
                  <a:cubicBezTo>
                    <a:pt x="534" y="67"/>
                    <a:pt x="134" y="367"/>
                    <a:pt x="67" y="834"/>
                  </a:cubicBezTo>
                  <a:cubicBezTo>
                    <a:pt x="1" y="1235"/>
                    <a:pt x="201" y="1468"/>
                    <a:pt x="801" y="1802"/>
                  </a:cubicBezTo>
                  <a:cubicBezTo>
                    <a:pt x="1368" y="2135"/>
                    <a:pt x="1869" y="2536"/>
                    <a:pt x="2369" y="2936"/>
                  </a:cubicBezTo>
                  <a:cubicBezTo>
                    <a:pt x="3103" y="3570"/>
                    <a:pt x="3737" y="4337"/>
                    <a:pt x="4504" y="4937"/>
                  </a:cubicBezTo>
                  <a:cubicBezTo>
                    <a:pt x="5672" y="5871"/>
                    <a:pt x="6939" y="6705"/>
                    <a:pt x="8173" y="7573"/>
                  </a:cubicBezTo>
                  <a:cubicBezTo>
                    <a:pt x="8307" y="7673"/>
                    <a:pt x="8474" y="7739"/>
                    <a:pt x="8640" y="7806"/>
                  </a:cubicBezTo>
                  <a:cubicBezTo>
                    <a:pt x="8749" y="7835"/>
                    <a:pt x="8848" y="7850"/>
                    <a:pt x="8938" y="7850"/>
                  </a:cubicBezTo>
                  <a:cubicBezTo>
                    <a:pt x="9262" y="7850"/>
                    <a:pt x="9463" y="7657"/>
                    <a:pt x="9541" y="7239"/>
                  </a:cubicBezTo>
                  <a:cubicBezTo>
                    <a:pt x="9641" y="6705"/>
                    <a:pt x="9307" y="6372"/>
                    <a:pt x="8941" y="6038"/>
                  </a:cubicBezTo>
                  <a:cubicBezTo>
                    <a:pt x="7740" y="5037"/>
                    <a:pt x="6572" y="4003"/>
                    <a:pt x="5338" y="3003"/>
                  </a:cubicBezTo>
                  <a:cubicBezTo>
                    <a:pt x="4337" y="2202"/>
                    <a:pt x="3270" y="1468"/>
                    <a:pt x="2236" y="668"/>
                  </a:cubicBezTo>
                  <a:cubicBezTo>
                    <a:pt x="2036" y="534"/>
                    <a:pt x="1902" y="301"/>
                    <a:pt x="16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2"/>
            <p:cNvSpPr/>
            <p:nvPr/>
          </p:nvSpPr>
          <p:spPr>
            <a:xfrm>
              <a:off x="3932148" y="1428146"/>
              <a:ext cx="109255" cy="163180"/>
            </a:xfrm>
            <a:custGeom>
              <a:avLst/>
              <a:gdLst/>
              <a:ahLst/>
              <a:cxnLst/>
              <a:rect l="l" t="t" r="r" b="b"/>
              <a:pathLst>
                <a:path w="7239" h="10812" extrusionOk="0">
                  <a:moveTo>
                    <a:pt x="876" y="1"/>
                  </a:moveTo>
                  <a:cubicBezTo>
                    <a:pt x="776" y="1"/>
                    <a:pt x="672" y="13"/>
                    <a:pt x="568" y="37"/>
                  </a:cubicBezTo>
                  <a:cubicBezTo>
                    <a:pt x="167" y="104"/>
                    <a:pt x="67" y="404"/>
                    <a:pt x="34" y="738"/>
                  </a:cubicBezTo>
                  <a:cubicBezTo>
                    <a:pt x="1" y="1238"/>
                    <a:pt x="167" y="1638"/>
                    <a:pt x="434" y="2039"/>
                  </a:cubicBezTo>
                  <a:cubicBezTo>
                    <a:pt x="1335" y="3373"/>
                    <a:pt x="2235" y="4707"/>
                    <a:pt x="3103" y="6042"/>
                  </a:cubicBezTo>
                  <a:cubicBezTo>
                    <a:pt x="3903" y="7276"/>
                    <a:pt x="4637" y="8543"/>
                    <a:pt x="5438" y="9811"/>
                  </a:cubicBezTo>
                  <a:cubicBezTo>
                    <a:pt x="5671" y="10178"/>
                    <a:pt x="5971" y="10478"/>
                    <a:pt x="6205" y="10812"/>
                  </a:cubicBezTo>
                  <a:cubicBezTo>
                    <a:pt x="7072" y="10478"/>
                    <a:pt x="7239" y="10111"/>
                    <a:pt x="6939" y="9444"/>
                  </a:cubicBezTo>
                  <a:cubicBezTo>
                    <a:pt x="6772" y="9044"/>
                    <a:pt x="6572" y="8643"/>
                    <a:pt x="6338" y="8243"/>
                  </a:cubicBezTo>
                  <a:cubicBezTo>
                    <a:pt x="5071" y="6175"/>
                    <a:pt x="3803" y="4140"/>
                    <a:pt x="2536" y="2072"/>
                  </a:cubicBezTo>
                  <a:cubicBezTo>
                    <a:pt x="2202" y="1538"/>
                    <a:pt x="1702" y="1071"/>
                    <a:pt x="1535" y="404"/>
                  </a:cubicBezTo>
                  <a:cubicBezTo>
                    <a:pt x="1459" y="126"/>
                    <a:pt x="1190" y="1"/>
                    <a:pt x="8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2"/>
            <p:cNvSpPr/>
            <p:nvPr/>
          </p:nvSpPr>
          <p:spPr>
            <a:xfrm>
              <a:off x="4555893" y="1285225"/>
              <a:ext cx="29204" cy="181291"/>
            </a:xfrm>
            <a:custGeom>
              <a:avLst/>
              <a:gdLst/>
              <a:ahLst/>
              <a:cxnLst/>
              <a:rect l="l" t="t" r="r" b="b"/>
              <a:pathLst>
                <a:path w="1935" h="12012" extrusionOk="0">
                  <a:moveTo>
                    <a:pt x="1001" y="1"/>
                  </a:moveTo>
                  <a:cubicBezTo>
                    <a:pt x="334" y="367"/>
                    <a:pt x="100" y="634"/>
                    <a:pt x="33" y="1301"/>
                  </a:cubicBezTo>
                  <a:cubicBezTo>
                    <a:pt x="0" y="1835"/>
                    <a:pt x="0" y="2402"/>
                    <a:pt x="33" y="2969"/>
                  </a:cubicBezTo>
                  <a:cubicBezTo>
                    <a:pt x="67" y="3970"/>
                    <a:pt x="167" y="4971"/>
                    <a:pt x="167" y="5971"/>
                  </a:cubicBezTo>
                  <a:cubicBezTo>
                    <a:pt x="200" y="7372"/>
                    <a:pt x="200" y="8773"/>
                    <a:pt x="200" y="10141"/>
                  </a:cubicBezTo>
                  <a:cubicBezTo>
                    <a:pt x="234" y="10541"/>
                    <a:pt x="267" y="10908"/>
                    <a:pt x="334" y="11275"/>
                  </a:cubicBezTo>
                  <a:cubicBezTo>
                    <a:pt x="429" y="11659"/>
                    <a:pt x="586" y="12011"/>
                    <a:pt x="1039" y="12011"/>
                  </a:cubicBezTo>
                  <a:cubicBezTo>
                    <a:pt x="1059" y="12011"/>
                    <a:pt x="1080" y="12011"/>
                    <a:pt x="1101" y="12009"/>
                  </a:cubicBezTo>
                  <a:cubicBezTo>
                    <a:pt x="1501" y="12009"/>
                    <a:pt x="1768" y="11642"/>
                    <a:pt x="1801" y="11142"/>
                  </a:cubicBezTo>
                  <a:cubicBezTo>
                    <a:pt x="1835" y="10875"/>
                    <a:pt x="1835" y="10641"/>
                    <a:pt x="1835" y="10341"/>
                  </a:cubicBezTo>
                  <a:cubicBezTo>
                    <a:pt x="1935" y="7339"/>
                    <a:pt x="1735" y="4337"/>
                    <a:pt x="1534" y="1335"/>
                  </a:cubicBezTo>
                  <a:cubicBezTo>
                    <a:pt x="1501" y="868"/>
                    <a:pt x="1468" y="367"/>
                    <a:pt x="10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2"/>
            <p:cNvSpPr/>
            <p:nvPr/>
          </p:nvSpPr>
          <p:spPr>
            <a:xfrm>
              <a:off x="5255639" y="1574976"/>
              <a:ext cx="130414" cy="113616"/>
            </a:xfrm>
            <a:custGeom>
              <a:avLst/>
              <a:gdLst/>
              <a:ahLst/>
              <a:cxnLst/>
              <a:rect l="l" t="t" r="r" b="b"/>
              <a:pathLst>
                <a:path w="8641" h="7528" extrusionOk="0">
                  <a:moveTo>
                    <a:pt x="8013" y="1"/>
                  </a:moveTo>
                  <a:cubicBezTo>
                    <a:pt x="7959" y="1"/>
                    <a:pt x="7901" y="5"/>
                    <a:pt x="7839" y="15"/>
                  </a:cubicBezTo>
                  <a:cubicBezTo>
                    <a:pt x="7372" y="82"/>
                    <a:pt x="6872" y="315"/>
                    <a:pt x="6505" y="616"/>
                  </a:cubicBezTo>
                  <a:cubicBezTo>
                    <a:pt x="5204" y="1750"/>
                    <a:pt x="3970" y="2917"/>
                    <a:pt x="2702" y="4085"/>
                  </a:cubicBezTo>
                  <a:cubicBezTo>
                    <a:pt x="2169" y="4585"/>
                    <a:pt x="1635" y="5119"/>
                    <a:pt x="1035" y="5519"/>
                  </a:cubicBezTo>
                  <a:cubicBezTo>
                    <a:pt x="534" y="5853"/>
                    <a:pt x="201" y="6220"/>
                    <a:pt x="0" y="6820"/>
                  </a:cubicBezTo>
                  <a:cubicBezTo>
                    <a:pt x="409" y="7303"/>
                    <a:pt x="653" y="7528"/>
                    <a:pt x="921" y="7528"/>
                  </a:cubicBezTo>
                  <a:cubicBezTo>
                    <a:pt x="1134" y="7528"/>
                    <a:pt x="1362" y="7386"/>
                    <a:pt x="1702" y="7120"/>
                  </a:cubicBezTo>
                  <a:cubicBezTo>
                    <a:pt x="1902" y="6987"/>
                    <a:pt x="2102" y="6853"/>
                    <a:pt x="2269" y="6687"/>
                  </a:cubicBezTo>
                  <a:cubicBezTo>
                    <a:pt x="3937" y="5152"/>
                    <a:pt x="5638" y="3651"/>
                    <a:pt x="7306" y="2117"/>
                  </a:cubicBezTo>
                  <a:cubicBezTo>
                    <a:pt x="7706" y="1750"/>
                    <a:pt x="8040" y="1316"/>
                    <a:pt x="8340" y="883"/>
                  </a:cubicBezTo>
                  <a:cubicBezTo>
                    <a:pt x="8641" y="401"/>
                    <a:pt x="8507" y="1"/>
                    <a:pt x="80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2"/>
            <p:cNvSpPr/>
            <p:nvPr/>
          </p:nvSpPr>
          <p:spPr>
            <a:xfrm>
              <a:off x="5506058" y="2838672"/>
              <a:ext cx="130188" cy="51496"/>
            </a:xfrm>
            <a:custGeom>
              <a:avLst/>
              <a:gdLst/>
              <a:ahLst/>
              <a:cxnLst/>
              <a:rect l="l" t="t" r="r" b="b"/>
              <a:pathLst>
                <a:path w="8626" h="3412" extrusionOk="0">
                  <a:moveTo>
                    <a:pt x="630" y="0"/>
                  </a:moveTo>
                  <a:cubicBezTo>
                    <a:pt x="210" y="0"/>
                    <a:pt x="0" y="316"/>
                    <a:pt x="153" y="743"/>
                  </a:cubicBezTo>
                  <a:cubicBezTo>
                    <a:pt x="320" y="1176"/>
                    <a:pt x="586" y="1410"/>
                    <a:pt x="1020" y="1610"/>
                  </a:cubicBezTo>
                  <a:cubicBezTo>
                    <a:pt x="2288" y="2177"/>
                    <a:pt x="3655" y="2611"/>
                    <a:pt x="5056" y="2878"/>
                  </a:cubicBezTo>
                  <a:cubicBezTo>
                    <a:pt x="5890" y="3078"/>
                    <a:pt x="6757" y="3211"/>
                    <a:pt x="7591" y="3378"/>
                  </a:cubicBezTo>
                  <a:cubicBezTo>
                    <a:pt x="8025" y="3345"/>
                    <a:pt x="8425" y="3411"/>
                    <a:pt x="8559" y="2878"/>
                  </a:cubicBezTo>
                  <a:cubicBezTo>
                    <a:pt x="8625" y="2444"/>
                    <a:pt x="8492" y="2177"/>
                    <a:pt x="7992" y="1910"/>
                  </a:cubicBezTo>
                  <a:cubicBezTo>
                    <a:pt x="7792" y="1777"/>
                    <a:pt x="7558" y="1677"/>
                    <a:pt x="7358" y="1610"/>
                  </a:cubicBezTo>
                  <a:cubicBezTo>
                    <a:pt x="6491" y="1310"/>
                    <a:pt x="5623" y="976"/>
                    <a:pt x="4756" y="776"/>
                  </a:cubicBezTo>
                  <a:cubicBezTo>
                    <a:pt x="3422" y="476"/>
                    <a:pt x="2087" y="242"/>
                    <a:pt x="753" y="9"/>
                  </a:cubicBezTo>
                  <a:cubicBezTo>
                    <a:pt x="710" y="3"/>
                    <a:pt x="669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2"/>
            <p:cNvSpPr/>
            <p:nvPr/>
          </p:nvSpPr>
          <p:spPr>
            <a:xfrm>
              <a:off x="5240532" y="3531424"/>
              <a:ext cx="129901" cy="48975"/>
            </a:xfrm>
            <a:custGeom>
              <a:avLst/>
              <a:gdLst/>
              <a:ahLst/>
              <a:cxnLst/>
              <a:rect l="l" t="t" r="r" b="b"/>
              <a:pathLst>
                <a:path w="8607" h="3245" extrusionOk="0">
                  <a:moveTo>
                    <a:pt x="1011" y="0"/>
                  </a:moveTo>
                  <a:cubicBezTo>
                    <a:pt x="714" y="0"/>
                    <a:pt x="421" y="56"/>
                    <a:pt x="134" y="207"/>
                  </a:cubicBezTo>
                  <a:cubicBezTo>
                    <a:pt x="1" y="607"/>
                    <a:pt x="201" y="874"/>
                    <a:pt x="468" y="1040"/>
                  </a:cubicBezTo>
                  <a:cubicBezTo>
                    <a:pt x="635" y="1141"/>
                    <a:pt x="868" y="1174"/>
                    <a:pt x="935" y="1274"/>
                  </a:cubicBezTo>
                  <a:cubicBezTo>
                    <a:pt x="1402" y="2008"/>
                    <a:pt x="2202" y="2108"/>
                    <a:pt x="2936" y="2275"/>
                  </a:cubicBezTo>
                  <a:cubicBezTo>
                    <a:pt x="3470" y="2408"/>
                    <a:pt x="4004" y="2608"/>
                    <a:pt x="4504" y="2808"/>
                  </a:cubicBezTo>
                  <a:cubicBezTo>
                    <a:pt x="5319" y="3114"/>
                    <a:pt x="6154" y="3245"/>
                    <a:pt x="7009" y="3245"/>
                  </a:cubicBezTo>
                  <a:cubicBezTo>
                    <a:pt x="7273" y="3245"/>
                    <a:pt x="7539" y="3232"/>
                    <a:pt x="7806" y="3209"/>
                  </a:cubicBezTo>
                  <a:cubicBezTo>
                    <a:pt x="8207" y="3175"/>
                    <a:pt x="8473" y="3009"/>
                    <a:pt x="8540" y="2575"/>
                  </a:cubicBezTo>
                  <a:cubicBezTo>
                    <a:pt x="8607" y="2108"/>
                    <a:pt x="8340" y="1841"/>
                    <a:pt x="8006" y="1641"/>
                  </a:cubicBezTo>
                  <a:cubicBezTo>
                    <a:pt x="7906" y="1541"/>
                    <a:pt x="7740" y="1574"/>
                    <a:pt x="7573" y="1541"/>
                  </a:cubicBezTo>
                  <a:cubicBezTo>
                    <a:pt x="5772" y="1074"/>
                    <a:pt x="3937" y="607"/>
                    <a:pt x="2102" y="173"/>
                  </a:cubicBezTo>
                  <a:cubicBezTo>
                    <a:pt x="1737" y="82"/>
                    <a:pt x="1371" y="0"/>
                    <a:pt x="10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2"/>
            <p:cNvSpPr/>
            <p:nvPr/>
          </p:nvSpPr>
          <p:spPr>
            <a:xfrm>
              <a:off x="5571782" y="2220082"/>
              <a:ext cx="129901" cy="28932"/>
            </a:xfrm>
            <a:custGeom>
              <a:avLst/>
              <a:gdLst/>
              <a:ahLst/>
              <a:cxnLst/>
              <a:rect l="l" t="t" r="r" b="b"/>
              <a:pathLst>
                <a:path w="8607" h="1917" extrusionOk="0">
                  <a:moveTo>
                    <a:pt x="2169" y="1"/>
                  </a:moveTo>
                  <a:cubicBezTo>
                    <a:pt x="1869" y="1"/>
                    <a:pt x="1535" y="101"/>
                    <a:pt x="1235" y="234"/>
                  </a:cubicBezTo>
                  <a:cubicBezTo>
                    <a:pt x="901" y="368"/>
                    <a:pt x="568" y="601"/>
                    <a:pt x="301" y="835"/>
                  </a:cubicBezTo>
                  <a:cubicBezTo>
                    <a:pt x="1" y="1135"/>
                    <a:pt x="67" y="1535"/>
                    <a:pt x="434" y="1735"/>
                  </a:cubicBezTo>
                  <a:cubicBezTo>
                    <a:pt x="635" y="1869"/>
                    <a:pt x="935" y="1869"/>
                    <a:pt x="1168" y="1902"/>
                  </a:cubicBezTo>
                  <a:cubicBezTo>
                    <a:pt x="1257" y="1913"/>
                    <a:pt x="1346" y="1917"/>
                    <a:pt x="1435" y="1917"/>
                  </a:cubicBezTo>
                  <a:cubicBezTo>
                    <a:pt x="1613" y="1917"/>
                    <a:pt x="1791" y="1902"/>
                    <a:pt x="1969" y="1902"/>
                  </a:cubicBezTo>
                  <a:cubicBezTo>
                    <a:pt x="2736" y="1869"/>
                    <a:pt x="3503" y="1835"/>
                    <a:pt x="4270" y="1802"/>
                  </a:cubicBezTo>
                  <a:cubicBezTo>
                    <a:pt x="5305" y="1735"/>
                    <a:pt x="6339" y="1669"/>
                    <a:pt x="7339" y="1569"/>
                  </a:cubicBezTo>
                  <a:cubicBezTo>
                    <a:pt x="7740" y="1535"/>
                    <a:pt x="8140" y="1469"/>
                    <a:pt x="8574" y="1368"/>
                  </a:cubicBezTo>
                  <a:cubicBezTo>
                    <a:pt x="8607" y="368"/>
                    <a:pt x="8440" y="68"/>
                    <a:pt x="7573" y="34"/>
                  </a:cubicBezTo>
                  <a:cubicBezTo>
                    <a:pt x="5772" y="1"/>
                    <a:pt x="3970" y="1"/>
                    <a:pt x="216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2"/>
            <p:cNvSpPr/>
            <p:nvPr/>
          </p:nvSpPr>
          <p:spPr>
            <a:xfrm>
              <a:off x="3765006" y="3352675"/>
              <a:ext cx="91144" cy="73531"/>
            </a:xfrm>
            <a:custGeom>
              <a:avLst/>
              <a:gdLst/>
              <a:ahLst/>
              <a:cxnLst/>
              <a:rect l="l" t="t" r="r" b="b"/>
              <a:pathLst>
                <a:path w="6039" h="4872" extrusionOk="0">
                  <a:moveTo>
                    <a:pt x="5241" y="0"/>
                  </a:moveTo>
                  <a:cubicBezTo>
                    <a:pt x="5194" y="0"/>
                    <a:pt x="5148" y="3"/>
                    <a:pt x="5105" y="9"/>
                  </a:cubicBezTo>
                  <a:cubicBezTo>
                    <a:pt x="4871" y="9"/>
                    <a:pt x="4604" y="175"/>
                    <a:pt x="4404" y="342"/>
                  </a:cubicBezTo>
                  <a:cubicBezTo>
                    <a:pt x="3137" y="1276"/>
                    <a:pt x="1902" y="2210"/>
                    <a:pt x="668" y="3211"/>
                  </a:cubicBezTo>
                  <a:cubicBezTo>
                    <a:pt x="401" y="3411"/>
                    <a:pt x="201" y="3711"/>
                    <a:pt x="1" y="3945"/>
                  </a:cubicBezTo>
                  <a:cubicBezTo>
                    <a:pt x="286" y="4582"/>
                    <a:pt x="557" y="4871"/>
                    <a:pt x="947" y="4871"/>
                  </a:cubicBezTo>
                  <a:cubicBezTo>
                    <a:pt x="1150" y="4871"/>
                    <a:pt x="1384" y="4793"/>
                    <a:pt x="1669" y="4645"/>
                  </a:cubicBezTo>
                  <a:cubicBezTo>
                    <a:pt x="1836" y="4545"/>
                    <a:pt x="2002" y="4445"/>
                    <a:pt x="2169" y="4312"/>
                  </a:cubicBezTo>
                  <a:cubicBezTo>
                    <a:pt x="3270" y="3444"/>
                    <a:pt x="4371" y="2610"/>
                    <a:pt x="5438" y="1710"/>
                  </a:cubicBezTo>
                  <a:cubicBezTo>
                    <a:pt x="5672" y="1543"/>
                    <a:pt x="5905" y="1310"/>
                    <a:pt x="5972" y="1043"/>
                  </a:cubicBezTo>
                  <a:cubicBezTo>
                    <a:pt x="6039" y="809"/>
                    <a:pt x="6039" y="409"/>
                    <a:pt x="5872" y="242"/>
                  </a:cubicBezTo>
                  <a:cubicBezTo>
                    <a:pt x="5760" y="74"/>
                    <a:pt x="5484" y="0"/>
                    <a:pt x="5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2"/>
            <p:cNvSpPr/>
            <p:nvPr/>
          </p:nvSpPr>
          <p:spPr>
            <a:xfrm>
              <a:off x="3570699" y="2784733"/>
              <a:ext cx="96169" cy="80715"/>
            </a:xfrm>
            <a:custGeom>
              <a:avLst/>
              <a:gdLst/>
              <a:ahLst/>
              <a:cxnLst/>
              <a:rect l="l" t="t" r="r" b="b"/>
              <a:pathLst>
                <a:path w="6372" h="5348" extrusionOk="0">
                  <a:moveTo>
                    <a:pt x="5370" y="1"/>
                  </a:moveTo>
                  <a:cubicBezTo>
                    <a:pt x="5134" y="1"/>
                    <a:pt x="4894" y="134"/>
                    <a:pt x="4603" y="381"/>
                  </a:cubicBezTo>
                  <a:cubicBezTo>
                    <a:pt x="4236" y="681"/>
                    <a:pt x="3870" y="981"/>
                    <a:pt x="3503" y="1281"/>
                  </a:cubicBezTo>
                  <a:cubicBezTo>
                    <a:pt x="2569" y="2082"/>
                    <a:pt x="1668" y="2849"/>
                    <a:pt x="767" y="3650"/>
                  </a:cubicBezTo>
                  <a:cubicBezTo>
                    <a:pt x="500" y="3883"/>
                    <a:pt x="334" y="4150"/>
                    <a:pt x="200" y="4450"/>
                  </a:cubicBezTo>
                  <a:cubicBezTo>
                    <a:pt x="33" y="4717"/>
                    <a:pt x="0" y="5084"/>
                    <a:pt x="300" y="5251"/>
                  </a:cubicBezTo>
                  <a:cubicBezTo>
                    <a:pt x="392" y="5324"/>
                    <a:pt x="536" y="5347"/>
                    <a:pt x="685" y="5347"/>
                  </a:cubicBezTo>
                  <a:cubicBezTo>
                    <a:pt x="805" y="5347"/>
                    <a:pt x="930" y="5332"/>
                    <a:pt x="1034" y="5317"/>
                  </a:cubicBezTo>
                  <a:cubicBezTo>
                    <a:pt x="1234" y="5251"/>
                    <a:pt x="1434" y="5084"/>
                    <a:pt x="1601" y="4917"/>
                  </a:cubicBezTo>
                  <a:cubicBezTo>
                    <a:pt x="2902" y="3850"/>
                    <a:pt x="4203" y="2782"/>
                    <a:pt x="5471" y="1681"/>
                  </a:cubicBezTo>
                  <a:cubicBezTo>
                    <a:pt x="5804" y="1381"/>
                    <a:pt x="6071" y="1048"/>
                    <a:pt x="6371" y="714"/>
                  </a:cubicBezTo>
                  <a:cubicBezTo>
                    <a:pt x="5976" y="224"/>
                    <a:pt x="5676" y="1"/>
                    <a:pt x="5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2"/>
            <p:cNvSpPr/>
            <p:nvPr/>
          </p:nvSpPr>
          <p:spPr>
            <a:xfrm>
              <a:off x="5185161" y="3802581"/>
              <a:ext cx="69486" cy="63781"/>
            </a:xfrm>
            <a:custGeom>
              <a:avLst/>
              <a:gdLst/>
              <a:ahLst/>
              <a:cxnLst/>
              <a:rect l="l" t="t" r="r" b="b"/>
              <a:pathLst>
                <a:path w="4604" h="4226" extrusionOk="0">
                  <a:moveTo>
                    <a:pt x="1026" y="0"/>
                  </a:moveTo>
                  <a:cubicBezTo>
                    <a:pt x="706" y="0"/>
                    <a:pt x="373" y="147"/>
                    <a:pt x="0" y="519"/>
                  </a:cubicBezTo>
                  <a:cubicBezTo>
                    <a:pt x="167" y="1120"/>
                    <a:pt x="534" y="1587"/>
                    <a:pt x="1001" y="1987"/>
                  </a:cubicBezTo>
                  <a:cubicBezTo>
                    <a:pt x="1468" y="2387"/>
                    <a:pt x="1935" y="2788"/>
                    <a:pt x="2402" y="3188"/>
                  </a:cubicBezTo>
                  <a:cubicBezTo>
                    <a:pt x="2769" y="3521"/>
                    <a:pt x="3069" y="3855"/>
                    <a:pt x="3470" y="4088"/>
                  </a:cubicBezTo>
                  <a:cubicBezTo>
                    <a:pt x="3621" y="4182"/>
                    <a:pt x="3752" y="4226"/>
                    <a:pt x="3868" y="4226"/>
                  </a:cubicBezTo>
                  <a:cubicBezTo>
                    <a:pt x="4085" y="4226"/>
                    <a:pt x="4252" y="4071"/>
                    <a:pt x="4404" y="3788"/>
                  </a:cubicBezTo>
                  <a:cubicBezTo>
                    <a:pt x="4604" y="3488"/>
                    <a:pt x="4537" y="3188"/>
                    <a:pt x="4404" y="2888"/>
                  </a:cubicBezTo>
                  <a:cubicBezTo>
                    <a:pt x="3903" y="1854"/>
                    <a:pt x="3103" y="1153"/>
                    <a:pt x="2202" y="519"/>
                  </a:cubicBezTo>
                  <a:cubicBezTo>
                    <a:pt x="1796" y="224"/>
                    <a:pt x="1421" y="0"/>
                    <a:pt x="10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2"/>
            <p:cNvSpPr/>
            <p:nvPr/>
          </p:nvSpPr>
          <p:spPr>
            <a:xfrm>
              <a:off x="4093751" y="3898008"/>
              <a:ext cx="51360" cy="68958"/>
            </a:xfrm>
            <a:custGeom>
              <a:avLst/>
              <a:gdLst/>
              <a:ahLst/>
              <a:cxnLst/>
              <a:rect l="l" t="t" r="r" b="b"/>
              <a:pathLst>
                <a:path w="3403" h="4569" extrusionOk="0">
                  <a:moveTo>
                    <a:pt x="2469" y="0"/>
                  </a:moveTo>
                  <a:cubicBezTo>
                    <a:pt x="2302" y="101"/>
                    <a:pt x="1902" y="267"/>
                    <a:pt x="1701" y="534"/>
                  </a:cubicBezTo>
                  <a:cubicBezTo>
                    <a:pt x="1234" y="1235"/>
                    <a:pt x="801" y="1969"/>
                    <a:pt x="400" y="2736"/>
                  </a:cubicBezTo>
                  <a:cubicBezTo>
                    <a:pt x="234" y="3036"/>
                    <a:pt x="134" y="3370"/>
                    <a:pt x="67" y="3703"/>
                  </a:cubicBezTo>
                  <a:cubicBezTo>
                    <a:pt x="0" y="4003"/>
                    <a:pt x="34" y="4337"/>
                    <a:pt x="367" y="4470"/>
                  </a:cubicBezTo>
                  <a:cubicBezTo>
                    <a:pt x="514" y="4529"/>
                    <a:pt x="667" y="4568"/>
                    <a:pt x="816" y="4568"/>
                  </a:cubicBezTo>
                  <a:cubicBezTo>
                    <a:pt x="1004" y="4568"/>
                    <a:pt x="1185" y="4505"/>
                    <a:pt x="1334" y="4337"/>
                  </a:cubicBezTo>
                  <a:cubicBezTo>
                    <a:pt x="1468" y="4203"/>
                    <a:pt x="1568" y="4070"/>
                    <a:pt x="1668" y="3903"/>
                  </a:cubicBezTo>
                  <a:cubicBezTo>
                    <a:pt x="2102" y="3136"/>
                    <a:pt x="2569" y="2402"/>
                    <a:pt x="3002" y="1635"/>
                  </a:cubicBezTo>
                  <a:cubicBezTo>
                    <a:pt x="3169" y="1335"/>
                    <a:pt x="3269" y="1035"/>
                    <a:pt x="3336" y="734"/>
                  </a:cubicBezTo>
                  <a:cubicBezTo>
                    <a:pt x="3403" y="267"/>
                    <a:pt x="3136" y="0"/>
                    <a:pt x="24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2"/>
            <p:cNvSpPr/>
            <p:nvPr/>
          </p:nvSpPr>
          <p:spPr>
            <a:xfrm>
              <a:off x="5412700" y="2364573"/>
              <a:ext cx="32238" cy="26729"/>
            </a:xfrm>
            <a:custGeom>
              <a:avLst/>
              <a:gdLst/>
              <a:ahLst/>
              <a:cxnLst/>
              <a:rect l="l" t="t" r="r" b="b"/>
              <a:pathLst>
                <a:path w="2136" h="1771" extrusionOk="0">
                  <a:moveTo>
                    <a:pt x="1068" y="0"/>
                  </a:moveTo>
                  <a:cubicBezTo>
                    <a:pt x="468" y="0"/>
                    <a:pt x="1" y="334"/>
                    <a:pt x="1" y="734"/>
                  </a:cubicBezTo>
                  <a:cubicBezTo>
                    <a:pt x="1" y="1201"/>
                    <a:pt x="601" y="1735"/>
                    <a:pt x="1135" y="1768"/>
                  </a:cubicBezTo>
                  <a:cubicBezTo>
                    <a:pt x="1161" y="1770"/>
                    <a:pt x="1187" y="1771"/>
                    <a:pt x="1212" y="1771"/>
                  </a:cubicBezTo>
                  <a:cubicBezTo>
                    <a:pt x="1738" y="1771"/>
                    <a:pt x="2104" y="1447"/>
                    <a:pt x="2136" y="1001"/>
                  </a:cubicBezTo>
                  <a:cubicBezTo>
                    <a:pt x="2136" y="534"/>
                    <a:pt x="1569" y="0"/>
                    <a:pt x="10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2"/>
            <p:cNvSpPr/>
            <p:nvPr/>
          </p:nvSpPr>
          <p:spPr>
            <a:xfrm>
              <a:off x="3844555" y="2207103"/>
              <a:ext cx="30728" cy="31634"/>
            </a:xfrm>
            <a:custGeom>
              <a:avLst/>
              <a:gdLst/>
              <a:ahLst/>
              <a:cxnLst/>
              <a:rect l="l" t="t" r="r" b="b"/>
              <a:pathLst>
                <a:path w="2036" h="2096" extrusionOk="0">
                  <a:moveTo>
                    <a:pt x="1545" y="1"/>
                  </a:moveTo>
                  <a:cubicBezTo>
                    <a:pt x="1353" y="1"/>
                    <a:pt x="1123" y="63"/>
                    <a:pt x="1001" y="160"/>
                  </a:cubicBezTo>
                  <a:cubicBezTo>
                    <a:pt x="701" y="427"/>
                    <a:pt x="501" y="794"/>
                    <a:pt x="301" y="1161"/>
                  </a:cubicBezTo>
                  <a:cubicBezTo>
                    <a:pt x="0" y="1695"/>
                    <a:pt x="267" y="2095"/>
                    <a:pt x="1034" y="2095"/>
                  </a:cubicBezTo>
                  <a:cubicBezTo>
                    <a:pt x="1135" y="1995"/>
                    <a:pt x="1401" y="1862"/>
                    <a:pt x="1568" y="1628"/>
                  </a:cubicBezTo>
                  <a:cubicBezTo>
                    <a:pt x="1735" y="1361"/>
                    <a:pt x="1802" y="1028"/>
                    <a:pt x="1902" y="727"/>
                  </a:cubicBezTo>
                  <a:cubicBezTo>
                    <a:pt x="2035" y="427"/>
                    <a:pt x="2002" y="127"/>
                    <a:pt x="1735" y="27"/>
                  </a:cubicBezTo>
                  <a:cubicBezTo>
                    <a:pt x="1681" y="9"/>
                    <a:pt x="1616" y="1"/>
                    <a:pt x="15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2"/>
            <p:cNvSpPr/>
            <p:nvPr/>
          </p:nvSpPr>
          <p:spPr>
            <a:xfrm>
              <a:off x="5060819" y="3364884"/>
              <a:ext cx="31724" cy="23016"/>
            </a:xfrm>
            <a:custGeom>
              <a:avLst/>
              <a:gdLst/>
              <a:ahLst/>
              <a:cxnLst/>
              <a:rect l="l" t="t" r="r" b="b"/>
              <a:pathLst>
                <a:path w="2102" h="1525" extrusionOk="0">
                  <a:moveTo>
                    <a:pt x="801" y="0"/>
                  </a:moveTo>
                  <a:cubicBezTo>
                    <a:pt x="401" y="0"/>
                    <a:pt x="34" y="100"/>
                    <a:pt x="0" y="501"/>
                  </a:cubicBezTo>
                  <a:cubicBezTo>
                    <a:pt x="0" y="767"/>
                    <a:pt x="234" y="1134"/>
                    <a:pt x="434" y="1268"/>
                  </a:cubicBezTo>
                  <a:cubicBezTo>
                    <a:pt x="710" y="1425"/>
                    <a:pt x="1009" y="1525"/>
                    <a:pt x="1311" y="1525"/>
                  </a:cubicBezTo>
                  <a:cubicBezTo>
                    <a:pt x="1520" y="1525"/>
                    <a:pt x="1730" y="1477"/>
                    <a:pt x="1935" y="1368"/>
                  </a:cubicBezTo>
                  <a:cubicBezTo>
                    <a:pt x="2102" y="501"/>
                    <a:pt x="1701" y="0"/>
                    <a:pt x="8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2"/>
            <p:cNvSpPr/>
            <p:nvPr/>
          </p:nvSpPr>
          <p:spPr>
            <a:xfrm>
              <a:off x="5282322" y="2906360"/>
              <a:ext cx="28208" cy="23076"/>
            </a:xfrm>
            <a:custGeom>
              <a:avLst/>
              <a:gdLst/>
              <a:ahLst/>
              <a:cxnLst/>
              <a:rect l="l" t="t" r="r" b="b"/>
              <a:pathLst>
                <a:path w="1869" h="1529" extrusionOk="0">
                  <a:moveTo>
                    <a:pt x="961" y="1"/>
                  </a:moveTo>
                  <a:cubicBezTo>
                    <a:pt x="604" y="1"/>
                    <a:pt x="337" y="293"/>
                    <a:pt x="0" y="928"/>
                  </a:cubicBezTo>
                  <a:cubicBezTo>
                    <a:pt x="134" y="1128"/>
                    <a:pt x="301" y="1328"/>
                    <a:pt x="401" y="1528"/>
                  </a:cubicBezTo>
                  <a:cubicBezTo>
                    <a:pt x="1368" y="1395"/>
                    <a:pt x="1368" y="1395"/>
                    <a:pt x="1868" y="394"/>
                  </a:cubicBezTo>
                  <a:cubicBezTo>
                    <a:pt x="1490" y="137"/>
                    <a:pt x="1204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2"/>
            <p:cNvSpPr/>
            <p:nvPr/>
          </p:nvSpPr>
          <p:spPr>
            <a:xfrm>
              <a:off x="4295121" y="1569996"/>
              <a:ext cx="17628" cy="7939"/>
            </a:xfrm>
            <a:custGeom>
              <a:avLst/>
              <a:gdLst/>
              <a:ahLst/>
              <a:cxnLst/>
              <a:rect l="l" t="t" r="r" b="b"/>
              <a:pathLst>
                <a:path w="1168" h="526" extrusionOk="0">
                  <a:moveTo>
                    <a:pt x="722" y="0"/>
                  </a:moveTo>
                  <a:cubicBezTo>
                    <a:pt x="494" y="0"/>
                    <a:pt x="266" y="123"/>
                    <a:pt x="0" y="245"/>
                  </a:cubicBezTo>
                  <a:cubicBezTo>
                    <a:pt x="235" y="433"/>
                    <a:pt x="434" y="526"/>
                    <a:pt x="612" y="526"/>
                  </a:cubicBezTo>
                  <a:cubicBezTo>
                    <a:pt x="814" y="526"/>
                    <a:pt x="991" y="408"/>
                    <a:pt x="1168" y="178"/>
                  </a:cubicBezTo>
                  <a:cubicBezTo>
                    <a:pt x="1012" y="49"/>
                    <a:pt x="867" y="0"/>
                    <a:pt x="7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2"/>
            <p:cNvSpPr/>
            <p:nvPr/>
          </p:nvSpPr>
          <p:spPr>
            <a:xfrm>
              <a:off x="3672886" y="1560458"/>
              <a:ext cx="1835565" cy="3091487"/>
            </a:xfrm>
            <a:custGeom>
              <a:avLst/>
              <a:gdLst/>
              <a:ahLst/>
              <a:cxnLst/>
              <a:rect l="l" t="t" r="r" b="b"/>
              <a:pathLst>
                <a:path w="121621" h="204836" extrusionOk="0">
                  <a:moveTo>
                    <a:pt x="80851" y="155834"/>
                  </a:moveTo>
                  <a:cubicBezTo>
                    <a:pt x="81583" y="155834"/>
                    <a:pt x="82179" y="156104"/>
                    <a:pt x="82726" y="156622"/>
                  </a:cubicBezTo>
                  <a:cubicBezTo>
                    <a:pt x="83794" y="157556"/>
                    <a:pt x="84161" y="158824"/>
                    <a:pt x="84294" y="160191"/>
                  </a:cubicBezTo>
                  <a:cubicBezTo>
                    <a:pt x="84361" y="161125"/>
                    <a:pt x="83961" y="161826"/>
                    <a:pt x="83060" y="162126"/>
                  </a:cubicBezTo>
                  <a:cubicBezTo>
                    <a:pt x="81992" y="162460"/>
                    <a:pt x="80858" y="162760"/>
                    <a:pt x="79724" y="162860"/>
                  </a:cubicBezTo>
                  <a:cubicBezTo>
                    <a:pt x="77990" y="162993"/>
                    <a:pt x="76288" y="162960"/>
                    <a:pt x="74554" y="162993"/>
                  </a:cubicBezTo>
                  <a:lnTo>
                    <a:pt x="74554" y="163060"/>
                  </a:lnTo>
                  <a:cubicBezTo>
                    <a:pt x="72652" y="162960"/>
                    <a:pt x="70718" y="162893"/>
                    <a:pt x="68816" y="162760"/>
                  </a:cubicBezTo>
                  <a:cubicBezTo>
                    <a:pt x="65781" y="162526"/>
                    <a:pt x="62745" y="162259"/>
                    <a:pt x="59710" y="161993"/>
                  </a:cubicBezTo>
                  <a:cubicBezTo>
                    <a:pt x="56274" y="161626"/>
                    <a:pt x="52838" y="161292"/>
                    <a:pt x="49403" y="160858"/>
                  </a:cubicBezTo>
                  <a:cubicBezTo>
                    <a:pt x="48235" y="160692"/>
                    <a:pt x="47101" y="160258"/>
                    <a:pt x="45933" y="160091"/>
                  </a:cubicBezTo>
                  <a:cubicBezTo>
                    <a:pt x="44799" y="159924"/>
                    <a:pt x="43698" y="159557"/>
                    <a:pt x="42631" y="159191"/>
                  </a:cubicBezTo>
                  <a:cubicBezTo>
                    <a:pt x="42197" y="159024"/>
                    <a:pt x="41897" y="158790"/>
                    <a:pt x="41730" y="158390"/>
                  </a:cubicBezTo>
                  <a:cubicBezTo>
                    <a:pt x="41330" y="157456"/>
                    <a:pt x="41730" y="156622"/>
                    <a:pt x="42698" y="156288"/>
                  </a:cubicBezTo>
                  <a:cubicBezTo>
                    <a:pt x="43183" y="156127"/>
                    <a:pt x="43655" y="156039"/>
                    <a:pt x="44138" y="156039"/>
                  </a:cubicBezTo>
                  <a:cubicBezTo>
                    <a:pt x="44452" y="156039"/>
                    <a:pt x="44771" y="156076"/>
                    <a:pt x="45099" y="156155"/>
                  </a:cubicBezTo>
                  <a:cubicBezTo>
                    <a:pt x="46119" y="156384"/>
                    <a:pt x="47152" y="156470"/>
                    <a:pt x="48181" y="156470"/>
                  </a:cubicBezTo>
                  <a:cubicBezTo>
                    <a:pt x="48802" y="156470"/>
                    <a:pt x="49421" y="156439"/>
                    <a:pt x="50036" y="156389"/>
                  </a:cubicBezTo>
                  <a:cubicBezTo>
                    <a:pt x="51537" y="156288"/>
                    <a:pt x="53005" y="156288"/>
                    <a:pt x="54473" y="156255"/>
                  </a:cubicBezTo>
                  <a:cubicBezTo>
                    <a:pt x="58342" y="156222"/>
                    <a:pt x="62178" y="156222"/>
                    <a:pt x="66014" y="156188"/>
                  </a:cubicBezTo>
                  <a:cubicBezTo>
                    <a:pt x="69617" y="156155"/>
                    <a:pt x="73253" y="156155"/>
                    <a:pt x="76855" y="156088"/>
                  </a:cubicBezTo>
                  <a:cubicBezTo>
                    <a:pt x="78056" y="156088"/>
                    <a:pt x="79291" y="156022"/>
                    <a:pt x="80491" y="155855"/>
                  </a:cubicBezTo>
                  <a:cubicBezTo>
                    <a:pt x="80615" y="155841"/>
                    <a:pt x="80735" y="155834"/>
                    <a:pt x="80851" y="155834"/>
                  </a:cubicBezTo>
                  <a:close/>
                  <a:moveTo>
                    <a:pt x="42965" y="160725"/>
                  </a:moveTo>
                  <a:cubicBezTo>
                    <a:pt x="44833" y="161025"/>
                    <a:pt x="46701" y="161359"/>
                    <a:pt x="48569" y="161659"/>
                  </a:cubicBezTo>
                  <a:cubicBezTo>
                    <a:pt x="50603" y="161959"/>
                    <a:pt x="52605" y="162226"/>
                    <a:pt x="54640" y="162460"/>
                  </a:cubicBezTo>
                  <a:cubicBezTo>
                    <a:pt x="57275" y="162760"/>
                    <a:pt x="59910" y="163060"/>
                    <a:pt x="62579" y="163293"/>
                  </a:cubicBezTo>
                  <a:cubicBezTo>
                    <a:pt x="66048" y="163594"/>
                    <a:pt x="69517" y="163861"/>
                    <a:pt x="73019" y="164094"/>
                  </a:cubicBezTo>
                  <a:cubicBezTo>
                    <a:pt x="75221" y="164227"/>
                    <a:pt x="77423" y="164194"/>
                    <a:pt x="79657" y="164261"/>
                  </a:cubicBezTo>
                  <a:cubicBezTo>
                    <a:pt x="79991" y="164261"/>
                    <a:pt x="80358" y="164294"/>
                    <a:pt x="80692" y="164328"/>
                  </a:cubicBezTo>
                  <a:cubicBezTo>
                    <a:pt x="80825" y="164961"/>
                    <a:pt x="80992" y="165562"/>
                    <a:pt x="81058" y="166196"/>
                  </a:cubicBezTo>
                  <a:cubicBezTo>
                    <a:pt x="81125" y="166462"/>
                    <a:pt x="81125" y="166796"/>
                    <a:pt x="80992" y="167063"/>
                  </a:cubicBezTo>
                  <a:cubicBezTo>
                    <a:pt x="80517" y="168265"/>
                    <a:pt x="79382" y="169408"/>
                    <a:pt x="77785" y="169408"/>
                  </a:cubicBezTo>
                  <a:cubicBezTo>
                    <a:pt x="77699" y="169408"/>
                    <a:pt x="77611" y="169405"/>
                    <a:pt x="77523" y="169398"/>
                  </a:cubicBezTo>
                  <a:cubicBezTo>
                    <a:pt x="75655" y="169198"/>
                    <a:pt x="73753" y="169198"/>
                    <a:pt x="71852" y="169098"/>
                  </a:cubicBezTo>
                  <a:cubicBezTo>
                    <a:pt x="71418" y="169064"/>
                    <a:pt x="70985" y="168931"/>
                    <a:pt x="70551" y="168897"/>
                  </a:cubicBezTo>
                  <a:cubicBezTo>
                    <a:pt x="69283" y="168731"/>
                    <a:pt x="68049" y="168564"/>
                    <a:pt x="66782" y="168397"/>
                  </a:cubicBezTo>
                  <a:cubicBezTo>
                    <a:pt x="65581" y="168230"/>
                    <a:pt x="64380" y="168030"/>
                    <a:pt x="63179" y="167863"/>
                  </a:cubicBezTo>
                  <a:cubicBezTo>
                    <a:pt x="61344" y="167630"/>
                    <a:pt x="59510" y="167396"/>
                    <a:pt x="57675" y="167130"/>
                  </a:cubicBezTo>
                  <a:cubicBezTo>
                    <a:pt x="56374" y="166963"/>
                    <a:pt x="55107" y="166696"/>
                    <a:pt x="53806" y="166529"/>
                  </a:cubicBezTo>
                  <a:cubicBezTo>
                    <a:pt x="51037" y="166162"/>
                    <a:pt x="48235" y="165862"/>
                    <a:pt x="45466" y="165528"/>
                  </a:cubicBezTo>
                  <a:cubicBezTo>
                    <a:pt x="44466" y="165428"/>
                    <a:pt x="43465" y="165295"/>
                    <a:pt x="42464" y="165161"/>
                  </a:cubicBezTo>
                  <a:cubicBezTo>
                    <a:pt x="41830" y="165095"/>
                    <a:pt x="41697" y="164961"/>
                    <a:pt x="41664" y="164328"/>
                  </a:cubicBezTo>
                  <a:cubicBezTo>
                    <a:pt x="41664" y="163961"/>
                    <a:pt x="41630" y="163560"/>
                    <a:pt x="41664" y="163193"/>
                  </a:cubicBezTo>
                  <a:cubicBezTo>
                    <a:pt x="41697" y="162193"/>
                    <a:pt x="42097" y="161359"/>
                    <a:pt x="42965" y="160725"/>
                  </a:cubicBezTo>
                  <a:close/>
                  <a:moveTo>
                    <a:pt x="47022" y="166816"/>
                  </a:moveTo>
                  <a:cubicBezTo>
                    <a:pt x="47073" y="166816"/>
                    <a:pt x="47123" y="166820"/>
                    <a:pt x="47168" y="166829"/>
                  </a:cubicBezTo>
                  <a:cubicBezTo>
                    <a:pt x="50036" y="167230"/>
                    <a:pt x="52905" y="167597"/>
                    <a:pt x="55774" y="168030"/>
                  </a:cubicBezTo>
                  <a:cubicBezTo>
                    <a:pt x="59243" y="168564"/>
                    <a:pt x="62679" y="169131"/>
                    <a:pt x="66114" y="169665"/>
                  </a:cubicBezTo>
                  <a:cubicBezTo>
                    <a:pt x="67048" y="169831"/>
                    <a:pt x="67982" y="169865"/>
                    <a:pt x="68950" y="169965"/>
                  </a:cubicBezTo>
                  <a:cubicBezTo>
                    <a:pt x="70451" y="170132"/>
                    <a:pt x="71985" y="170365"/>
                    <a:pt x="73520" y="170565"/>
                  </a:cubicBezTo>
                  <a:cubicBezTo>
                    <a:pt x="74687" y="170732"/>
                    <a:pt x="75921" y="170799"/>
                    <a:pt x="77089" y="171032"/>
                  </a:cubicBezTo>
                  <a:cubicBezTo>
                    <a:pt x="78390" y="171266"/>
                    <a:pt x="79691" y="171599"/>
                    <a:pt x="80992" y="171933"/>
                  </a:cubicBezTo>
                  <a:cubicBezTo>
                    <a:pt x="81692" y="172133"/>
                    <a:pt x="82126" y="172734"/>
                    <a:pt x="82626" y="173234"/>
                  </a:cubicBezTo>
                  <a:cubicBezTo>
                    <a:pt x="83160" y="173734"/>
                    <a:pt x="83327" y="174335"/>
                    <a:pt x="83427" y="175035"/>
                  </a:cubicBezTo>
                  <a:cubicBezTo>
                    <a:pt x="83594" y="176036"/>
                    <a:pt x="83293" y="176803"/>
                    <a:pt x="82593" y="177404"/>
                  </a:cubicBezTo>
                  <a:cubicBezTo>
                    <a:pt x="82293" y="177670"/>
                    <a:pt x="81892" y="177837"/>
                    <a:pt x="81492" y="177971"/>
                  </a:cubicBezTo>
                  <a:cubicBezTo>
                    <a:pt x="81058" y="178071"/>
                    <a:pt x="80558" y="178104"/>
                    <a:pt x="80091" y="178137"/>
                  </a:cubicBezTo>
                  <a:cubicBezTo>
                    <a:pt x="79391" y="178204"/>
                    <a:pt x="78690" y="178237"/>
                    <a:pt x="77990" y="178304"/>
                  </a:cubicBezTo>
                  <a:cubicBezTo>
                    <a:pt x="77990" y="178304"/>
                    <a:pt x="77990" y="178304"/>
                    <a:pt x="77956" y="178338"/>
                  </a:cubicBezTo>
                  <a:cubicBezTo>
                    <a:pt x="76889" y="178338"/>
                    <a:pt x="75807" y="178308"/>
                    <a:pt x="74719" y="178308"/>
                  </a:cubicBezTo>
                  <a:cubicBezTo>
                    <a:pt x="74176" y="178308"/>
                    <a:pt x="73631" y="178315"/>
                    <a:pt x="73086" y="178338"/>
                  </a:cubicBezTo>
                  <a:cubicBezTo>
                    <a:pt x="72768" y="178348"/>
                    <a:pt x="72450" y="178353"/>
                    <a:pt x="72134" y="178353"/>
                  </a:cubicBezTo>
                  <a:cubicBezTo>
                    <a:pt x="69461" y="178353"/>
                    <a:pt x="66834" y="177998"/>
                    <a:pt x="64180" y="177670"/>
                  </a:cubicBezTo>
                  <a:cubicBezTo>
                    <a:pt x="59343" y="177103"/>
                    <a:pt x="54673" y="175802"/>
                    <a:pt x="50003" y="174568"/>
                  </a:cubicBezTo>
                  <a:cubicBezTo>
                    <a:pt x="48035" y="174034"/>
                    <a:pt x="46033" y="173634"/>
                    <a:pt x="44032" y="173201"/>
                  </a:cubicBezTo>
                  <a:cubicBezTo>
                    <a:pt x="43198" y="173000"/>
                    <a:pt x="42631" y="172467"/>
                    <a:pt x="42064" y="171933"/>
                  </a:cubicBezTo>
                  <a:cubicBezTo>
                    <a:pt x="41764" y="171633"/>
                    <a:pt x="41697" y="171266"/>
                    <a:pt x="41764" y="170866"/>
                  </a:cubicBezTo>
                  <a:cubicBezTo>
                    <a:pt x="41931" y="169665"/>
                    <a:pt x="42598" y="168864"/>
                    <a:pt x="43665" y="168364"/>
                  </a:cubicBezTo>
                  <a:cubicBezTo>
                    <a:pt x="44632" y="167863"/>
                    <a:pt x="45600" y="167363"/>
                    <a:pt x="46601" y="166896"/>
                  </a:cubicBezTo>
                  <a:cubicBezTo>
                    <a:pt x="46723" y="166847"/>
                    <a:pt x="46880" y="166816"/>
                    <a:pt x="47022" y="166816"/>
                  </a:cubicBezTo>
                  <a:close/>
                  <a:moveTo>
                    <a:pt x="47932" y="175628"/>
                  </a:moveTo>
                  <a:cubicBezTo>
                    <a:pt x="48518" y="175628"/>
                    <a:pt x="49094" y="175741"/>
                    <a:pt x="49669" y="175902"/>
                  </a:cubicBezTo>
                  <a:cubicBezTo>
                    <a:pt x="52972" y="176736"/>
                    <a:pt x="56274" y="177570"/>
                    <a:pt x="59576" y="178338"/>
                  </a:cubicBezTo>
                  <a:cubicBezTo>
                    <a:pt x="62412" y="179005"/>
                    <a:pt x="65281" y="179305"/>
                    <a:pt x="68183" y="179538"/>
                  </a:cubicBezTo>
                  <a:cubicBezTo>
                    <a:pt x="70217" y="179672"/>
                    <a:pt x="72252" y="179672"/>
                    <a:pt x="74287" y="179705"/>
                  </a:cubicBezTo>
                  <a:cubicBezTo>
                    <a:pt x="76022" y="179739"/>
                    <a:pt x="77723" y="179739"/>
                    <a:pt x="79424" y="179939"/>
                  </a:cubicBezTo>
                  <a:cubicBezTo>
                    <a:pt x="80725" y="180139"/>
                    <a:pt x="82093" y="180105"/>
                    <a:pt x="83393" y="180172"/>
                  </a:cubicBezTo>
                  <a:cubicBezTo>
                    <a:pt x="83560" y="180172"/>
                    <a:pt x="83694" y="180206"/>
                    <a:pt x="83860" y="180239"/>
                  </a:cubicBezTo>
                  <a:cubicBezTo>
                    <a:pt x="84161" y="181540"/>
                    <a:pt x="83694" y="182574"/>
                    <a:pt x="82826" y="183475"/>
                  </a:cubicBezTo>
                  <a:cubicBezTo>
                    <a:pt x="82626" y="183675"/>
                    <a:pt x="82293" y="183775"/>
                    <a:pt x="82026" y="183841"/>
                  </a:cubicBezTo>
                  <a:cubicBezTo>
                    <a:pt x="79858" y="184308"/>
                    <a:pt x="77689" y="184709"/>
                    <a:pt x="75454" y="184742"/>
                  </a:cubicBezTo>
                  <a:cubicBezTo>
                    <a:pt x="73687" y="184742"/>
                    <a:pt x="71885" y="184842"/>
                    <a:pt x="70117" y="184909"/>
                  </a:cubicBezTo>
                  <a:cubicBezTo>
                    <a:pt x="68216" y="184976"/>
                    <a:pt x="66348" y="185042"/>
                    <a:pt x="64447" y="185076"/>
                  </a:cubicBezTo>
                  <a:cubicBezTo>
                    <a:pt x="63513" y="185087"/>
                    <a:pt x="62575" y="185091"/>
                    <a:pt x="61635" y="185091"/>
                  </a:cubicBezTo>
                  <a:cubicBezTo>
                    <a:pt x="59754" y="185091"/>
                    <a:pt x="57864" y="185076"/>
                    <a:pt x="55974" y="185076"/>
                  </a:cubicBezTo>
                  <a:cubicBezTo>
                    <a:pt x="53305" y="185109"/>
                    <a:pt x="50670" y="185209"/>
                    <a:pt x="48002" y="185209"/>
                  </a:cubicBezTo>
                  <a:cubicBezTo>
                    <a:pt x="46434" y="185176"/>
                    <a:pt x="44866" y="185042"/>
                    <a:pt x="43298" y="184876"/>
                  </a:cubicBezTo>
                  <a:cubicBezTo>
                    <a:pt x="42664" y="184809"/>
                    <a:pt x="42031" y="184475"/>
                    <a:pt x="41263" y="184208"/>
                  </a:cubicBezTo>
                  <a:cubicBezTo>
                    <a:pt x="42442" y="182939"/>
                    <a:pt x="43704" y="182217"/>
                    <a:pt x="45270" y="182217"/>
                  </a:cubicBezTo>
                  <a:cubicBezTo>
                    <a:pt x="45432" y="182217"/>
                    <a:pt x="45598" y="182225"/>
                    <a:pt x="45767" y="182240"/>
                  </a:cubicBezTo>
                  <a:cubicBezTo>
                    <a:pt x="47401" y="182374"/>
                    <a:pt x="49036" y="182541"/>
                    <a:pt x="50703" y="182741"/>
                  </a:cubicBezTo>
                  <a:cubicBezTo>
                    <a:pt x="51904" y="182874"/>
                    <a:pt x="53105" y="183074"/>
                    <a:pt x="54306" y="183241"/>
                  </a:cubicBezTo>
                  <a:cubicBezTo>
                    <a:pt x="54906" y="183308"/>
                    <a:pt x="55540" y="183341"/>
                    <a:pt x="56141" y="183374"/>
                  </a:cubicBezTo>
                  <a:cubicBezTo>
                    <a:pt x="59825" y="183620"/>
                    <a:pt x="63510" y="183843"/>
                    <a:pt x="67176" y="183843"/>
                  </a:cubicBezTo>
                  <a:cubicBezTo>
                    <a:pt x="67990" y="183843"/>
                    <a:pt x="68804" y="183832"/>
                    <a:pt x="69617" y="183808"/>
                  </a:cubicBezTo>
                  <a:cubicBezTo>
                    <a:pt x="71685" y="183741"/>
                    <a:pt x="73720" y="183608"/>
                    <a:pt x="75755" y="183475"/>
                  </a:cubicBezTo>
                  <a:cubicBezTo>
                    <a:pt x="76222" y="183441"/>
                    <a:pt x="76722" y="183308"/>
                    <a:pt x="77256" y="183208"/>
                  </a:cubicBezTo>
                  <a:cubicBezTo>
                    <a:pt x="77089" y="182641"/>
                    <a:pt x="76789" y="182374"/>
                    <a:pt x="76288" y="182374"/>
                  </a:cubicBezTo>
                  <a:cubicBezTo>
                    <a:pt x="75100" y="182348"/>
                    <a:pt x="73912" y="182242"/>
                    <a:pt x="72724" y="182242"/>
                  </a:cubicBezTo>
                  <a:cubicBezTo>
                    <a:pt x="72378" y="182242"/>
                    <a:pt x="72031" y="182251"/>
                    <a:pt x="71685" y="182274"/>
                  </a:cubicBezTo>
                  <a:cubicBezTo>
                    <a:pt x="70162" y="182386"/>
                    <a:pt x="68640" y="182428"/>
                    <a:pt x="67115" y="182428"/>
                  </a:cubicBezTo>
                  <a:cubicBezTo>
                    <a:pt x="65031" y="182428"/>
                    <a:pt x="62943" y="182351"/>
                    <a:pt x="60844" y="182274"/>
                  </a:cubicBezTo>
                  <a:cubicBezTo>
                    <a:pt x="59043" y="182207"/>
                    <a:pt x="57241" y="182107"/>
                    <a:pt x="55440" y="181973"/>
                  </a:cubicBezTo>
                  <a:cubicBezTo>
                    <a:pt x="54439" y="181907"/>
                    <a:pt x="53405" y="181640"/>
                    <a:pt x="52371" y="181540"/>
                  </a:cubicBezTo>
                  <a:cubicBezTo>
                    <a:pt x="50837" y="181406"/>
                    <a:pt x="49269" y="181306"/>
                    <a:pt x="47701" y="181173"/>
                  </a:cubicBezTo>
                  <a:cubicBezTo>
                    <a:pt x="45566" y="180973"/>
                    <a:pt x="43465" y="180439"/>
                    <a:pt x="41363" y="179972"/>
                  </a:cubicBezTo>
                  <a:cubicBezTo>
                    <a:pt x="41397" y="179705"/>
                    <a:pt x="41464" y="179505"/>
                    <a:pt x="41397" y="179338"/>
                  </a:cubicBezTo>
                  <a:cubicBezTo>
                    <a:pt x="41130" y="178504"/>
                    <a:pt x="41330" y="177904"/>
                    <a:pt x="41964" y="177337"/>
                  </a:cubicBezTo>
                  <a:cubicBezTo>
                    <a:pt x="42965" y="176503"/>
                    <a:pt x="44199" y="176269"/>
                    <a:pt x="45400" y="175969"/>
                  </a:cubicBezTo>
                  <a:cubicBezTo>
                    <a:pt x="45967" y="175836"/>
                    <a:pt x="46567" y="175802"/>
                    <a:pt x="47134" y="175702"/>
                  </a:cubicBezTo>
                  <a:cubicBezTo>
                    <a:pt x="47403" y="175651"/>
                    <a:pt x="47668" y="175628"/>
                    <a:pt x="47932" y="175628"/>
                  </a:cubicBezTo>
                  <a:close/>
                  <a:moveTo>
                    <a:pt x="79991" y="185709"/>
                  </a:moveTo>
                  <a:lnTo>
                    <a:pt x="79991" y="185709"/>
                  </a:lnTo>
                  <a:cubicBezTo>
                    <a:pt x="79924" y="186443"/>
                    <a:pt x="79924" y="186443"/>
                    <a:pt x="79090" y="186910"/>
                  </a:cubicBezTo>
                  <a:cubicBezTo>
                    <a:pt x="79024" y="186577"/>
                    <a:pt x="78957" y="186310"/>
                    <a:pt x="78924" y="185976"/>
                  </a:cubicBezTo>
                  <a:cubicBezTo>
                    <a:pt x="79291" y="185876"/>
                    <a:pt x="79624" y="185810"/>
                    <a:pt x="79991" y="185709"/>
                  </a:cubicBezTo>
                  <a:close/>
                  <a:moveTo>
                    <a:pt x="45667" y="186877"/>
                  </a:moveTo>
                  <a:cubicBezTo>
                    <a:pt x="45800" y="187577"/>
                    <a:pt x="45967" y="188245"/>
                    <a:pt x="46134" y="188945"/>
                  </a:cubicBezTo>
                  <a:cubicBezTo>
                    <a:pt x="46067" y="188979"/>
                    <a:pt x="46000" y="189012"/>
                    <a:pt x="45933" y="189045"/>
                  </a:cubicBezTo>
                  <a:cubicBezTo>
                    <a:pt x="45133" y="188378"/>
                    <a:pt x="44299" y="187711"/>
                    <a:pt x="43298" y="186877"/>
                  </a:cubicBezTo>
                  <a:close/>
                  <a:moveTo>
                    <a:pt x="77923" y="186043"/>
                  </a:moveTo>
                  <a:lnTo>
                    <a:pt x="77923" y="186043"/>
                  </a:lnTo>
                  <a:cubicBezTo>
                    <a:pt x="78323" y="187377"/>
                    <a:pt x="78190" y="187878"/>
                    <a:pt x="77156" y="188645"/>
                  </a:cubicBezTo>
                  <a:cubicBezTo>
                    <a:pt x="76589" y="189079"/>
                    <a:pt x="75988" y="189479"/>
                    <a:pt x="75421" y="189879"/>
                  </a:cubicBezTo>
                  <a:cubicBezTo>
                    <a:pt x="75388" y="189913"/>
                    <a:pt x="75321" y="189946"/>
                    <a:pt x="75221" y="189946"/>
                  </a:cubicBezTo>
                  <a:cubicBezTo>
                    <a:pt x="75454" y="188712"/>
                    <a:pt x="75721" y="187477"/>
                    <a:pt x="75988" y="186176"/>
                  </a:cubicBezTo>
                  <a:cubicBezTo>
                    <a:pt x="76655" y="186110"/>
                    <a:pt x="77289" y="186076"/>
                    <a:pt x="77923" y="186043"/>
                  </a:cubicBezTo>
                  <a:close/>
                  <a:moveTo>
                    <a:pt x="47935" y="186643"/>
                  </a:moveTo>
                  <a:cubicBezTo>
                    <a:pt x="49269" y="188578"/>
                    <a:pt x="50570" y="190413"/>
                    <a:pt x="51838" y="192281"/>
                  </a:cubicBezTo>
                  <a:cubicBezTo>
                    <a:pt x="51769" y="192283"/>
                    <a:pt x="51702" y="192284"/>
                    <a:pt x="51635" y="192284"/>
                  </a:cubicBezTo>
                  <a:cubicBezTo>
                    <a:pt x="50762" y="192284"/>
                    <a:pt x="50051" y="192079"/>
                    <a:pt x="49369" y="191614"/>
                  </a:cubicBezTo>
                  <a:cubicBezTo>
                    <a:pt x="48102" y="190780"/>
                    <a:pt x="47034" y="189879"/>
                    <a:pt x="46901" y="188211"/>
                  </a:cubicBezTo>
                  <a:cubicBezTo>
                    <a:pt x="46867" y="187744"/>
                    <a:pt x="46634" y="187311"/>
                    <a:pt x="46500" y="186877"/>
                  </a:cubicBezTo>
                  <a:cubicBezTo>
                    <a:pt x="46500" y="186844"/>
                    <a:pt x="46534" y="186810"/>
                    <a:pt x="46534" y="186744"/>
                  </a:cubicBezTo>
                  <a:cubicBezTo>
                    <a:pt x="47001" y="186710"/>
                    <a:pt x="47501" y="186677"/>
                    <a:pt x="47935" y="186643"/>
                  </a:cubicBezTo>
                  <a:close/>
                  <a:moveTo>
                    <a:pt x="52972" y="186643"/>
                  </a:moveTo>
                  <a:cubicBezTo>
                    <a:pt x="53906" y="188645"/>
                    <a:pt x="54840" y="190680"/>
                    <a:pt x="55807" y="192815"/>
                  </a:cubicBezTo>
                  <a:cubicBezTo>
                    <a:pt x="55570" y="192857"/>
                    <a:pt x="55343" y="192873"/>
                    <a:pt x="55125" y="192873"/>
                  </a:cubicBezTo>
                  <a:cubicBezTo>
                    <a:pt x="54483" y="192873"/>
                    <a:pt x="53911" y="192731"/>
                    <a:pt x="53339" y="192681"/>
                  </a:cubicBezTo>
                  <a:cubicBezTo>
                    <a:pt x="53239" y="192681"/>
                    <a:pt x="53105" y="192514"/>
                    <a:pt x="53005" y="192414"/>
                  </a:cubicBezTo>
                  <a:cubicBezTo>
                    <a:pt x="51671" y="190613"/>
                    <a:pt x="50337" y="188812"/>
                    <a:pt x="49002" y="187010"/>
                  </a:cubicBezTo>
                  <a:cubicBezTo>
                    <a:pt x="48936" y="186910"/>
                    <a:pt x="48936" y="186810"/>
                    <a:pt x="48869" y="186643"/>
                  </a:cubicBezTo>
                  <a:close/>
                  <a:moveTo>
                    <a:pt x="75154" y="186176"/>
                  </a:moveTo>
                  <a:cubicBezTo>
                    <a:pt x="75021" y="186777"/>
                    <a:pt x="74921" y="187311"/>
                    <a:pt x="74787" y="187811"/>
                  </a:cubicBezTo>
                  <a:cubicBezTo>
                    <a:pt x="74554" y="188645"/>
                    <a:pt x="74220" y="189479"/>
                    <a:pt x="73987" y="190346"/>
                  </a:cubicBezTo>
                  <a:cubicBezTo>
                    <a:pt x="73753" y="191180"/>
                    <a:pt x="73253" y="191814"/>
                    <a:pt x="72452" y="192181"/>
                  </a:cubicBezTo>
                  <a:cubicBezTo>
                    <a:pt x="71768" y="192508"/>
                    <a:pt x="71137" y="193074"/>
                    <a:pt x="70322" y="193074"/>
                  </a:cubicBezTo>
                  <a:cubicBezTo>
                    <a:pt x="70223" y="193074"/>
                    <a:pt x="70122" y="193066"/>
                    <a:pt x="70017" y="193048"/>
                  </a:cubicBezTo>
                  <a:cubicBezTo>
                    <a:pt x="69951" y="193048"/>
                    <a:pt x="69850" y="193015"/>
                    <a:pt x="69717" y="192981"/>
                  </a:cubicBezTo>
                  <a:cubicBezTo>
                    <a:pt x="70684" y="190813"/>
                    <a:pt x="71919" y="188778"/>
                    <a:pt x="72085" y="186310"/>
                  </a:cubicBezTo>
                  <a:cubicBezTo>
                    <a:pt x="73119" y="186243"/>
                    <a:pt x="74053" y="186210"/>
                    <a:pt x="75154" y="186176"/>
                  </a:cubicBezTo>
                  <a:close/>
                  <a:moveTo>
                    <a:pt x="55907" y="186484"/>
                  </a:moveTo>
                  <a:cubicBezTo>
                    <a:pt x="56453" y="186484"/>
                    <a:pt x="57009" y="186514"/>
                    <a:pt x="57475" y="186577"/>
                  </a:cubicBezTo>
                  <a:cubicBezTo>
                    <a:pt x="58175" y="188712"/>
                    <a:pt x="58709" y="190880"/>
                    <a:pt x="58709" y="193215"/>
                  </a:cubicBezTo>
                  <a:cubicBezTo>
                    <a:pt x="58451" y="193186"/>
                    <a:pt x="58267" y="193108"/>
                    <a:pt x="58093" y="193108"/>
                  </a:cubicBezTo>
                  <a:cubicBezTo>
                    <a:pt x="58065" y="193108"/>
                    <a:pt x="58037" y="193110"/>
                    <a:pt x="58009" y="193115"/>
                  </a:cubicBezTo>
                  <a:cubicBezTo>
                    <a:pt x="57899" y="193131"/>
                    <a:pt x="57797" y="193139"/>
                    <a:pt x="57702" y="193139"/>
                  </a:cubicBezTo>
                  <a:cubicBezTo>
                    <a:pt x="56810" y="193139"/>
                    <a:pt x="56506" y="192464"/>
                    <a:pt x="56174" y="191680"/>
                  </a:cubicBezTo>
                  <a:cubicBezTo>
                    <a:pt x="55540" y="190213"/>
                    <a:pt x="54773" y="188778"/>
                    <a:pt x="54039" y="187311"/>
                  </a:cubicBezTo>
                  <a:cubicBezTo>
                    <a:pt x="53939" y="187110"/>
                    <a:pt x="53839" y="186910"/>
                    <a:pt x="53739" y="186710"/>
                  </a:cubicBezTo>
                  <a:cubicBezTo>
                    <a:pt x="54133" y="186565"/>
                    <a:pt x="55006" y="186484"/>
                    <a:pt x="55907" y="186484"/>
                  </a:cubicBezTo>
                  <a:close/>
                  <a:moveTo>
                    <a:pt x="63079" y="186543"/>
                  </a:moveTo>
                  <a:cubicBezTo>
                    <a:pt x="63046" y="188845"/>
                    <a:pt x="63279" y="191047"/>
                    <a:pt x="62745" y="193215"/>
                  </a:cubicBezTo>
                  <a:lnTo>
                    <a:pt x="59743" y="193215"/>
                  </a:lnTo>
                  <a:cubicBezTo>
                    <a:pt x="59610" y="190913"/>
                    <a:pt x="59243" y="188678"/>
                    <a:pt x="58276" y="186543"/>
                  </a:cubicBezTo>
                  <a:close/>
                  <a:moveTo>
                    <a:pt x="71452" y="186410"/>
                  </a:moveTo>
                  <a:cubicBezTo>
                    <a:pt x="70851" y="188778"/>
                    <a:pt x="69784" y="190980"/>
                    <a:pt x="68550" y="193282"/>
                  </a:cubicBezTo>
                  <a:lnTo>
                    <a:pt x="66481" y="193282"/>
                  </a:lnTo>
                  <a:cubicBezTo>
                    <a:pt x="67415" y="191080"/>
                    <a:pt x="68416" y="188912"/>
                    <a:pt x="68483" y="186410"/>
                  </a:cubicBezTo>
                  <a:close/>
                  <a:moveTo>
                    <a:pt x="67716" y="186510"/>
                  </a:moveTo>
                  <a:cubicBezTo>
                    <a:pt x="67716" y="186744"/>
                    <a:pt x="67716" y="186977"/>
                    <a:pt x="67682" y="187177"/>
                  </a:cubicBezTo>
                  <a:cubicBezTo>
                    <a:pt x="67282" y="189112"/>
                    <a:pt x="66581" y="190913"/>
                    <a:pt x="65748" y="192681"/>
                  </a:cubicBezTo>
                  <a:cubicBezTo>
                    <a:pt x="65564" y="193110"/>
                    <a:pt x="65324" y="193286"/>
                    <a:pt x="64924" y="193286"/>
                  </a:cubicBezTo>
                  <a:cubicBezTo>
                    <a:pt x="64888" y="193286"/>
                    <a:pt x="64852" y="193284"/>
                    <a:pt x="64814" y="193282"/>
                  </a:cubicBezTo>
                  <a:cubicBezTo>
                    <a:pt x="64630" y="193248"/>
                    <a:pt x="64438" y="193240"/>
                    <a:pt x="64246" y="193240"/>
                  </a:cubicBezTo>
                  <a:cubicBezTo>
                    <a:pt x="64055" y="193240"/>
                    <a:pt x="63863" y="193248"/>
                    <a:pt x="63679" y="193248"/>
                  </a:cubicBezTo>
                  <a:cubicBezTo>
                    <a:pt x="63746" y="191013"/>
                    <a:pt x="63779" y="188845"/>
                    <a:pt x="63846" y="186510"/>
                  </a:cubicBezTo>
                  <a:close/>
                  <a:moveTo>
                    <a:pt x="58042" y="196918"/>
                  </a:moveTo>
                  <a:cubicBezTo>
                    <a:pt x="58943" y="196984"/>
                    <a:pt x="59843" y="197084"/>
                    <a:pt x="60844" y="197151"/>
                  </a:cubicBezTo>
                  <a:cubicBezTo>
                    <a:pt x="60744" y="197685"/>
                    <a:pt x="60644" y="198118"/>
                    <a:pt x="60544" y="198685"/>
                  </a:cubicBezTo>
                  <a:cubicBezTo>
                    <a:pt x="59677" y="198385"/>
                    <a:pt x="58943" y="198085"/>
                    <a:pt x="58209" y="197685"/>
                  </a:cubicBezTo>
                  <a:cubicBezTo>
                    <a:pt x="58075" y="197585"/>
                    <a:pt x="58009" y="197318"/>
                    <a:pt x="57909" y="197118"/>
                  </a:cubicBezTo>
                  <a:cubicBezTo>
                    <a:pt x="57942" y="197051"/>
                    <a:pt x="58009" y="196984"/>
                    <a:pt x="58042" y="196918"/>
                  </a:cubicBezTo>
                  <a:close/>
                  <a:moveTo>
                    <a:pt x="74687" y="1"/>
                  </a:moveTo>
                  <a:cubicBezTo>
                    <a:pt x="74554" y="1"/>
                    <a:pt x="74420" y="43"/>
                    <a:pt x="74287" y="43"/>
                  </a:cubicBezTo>
                  <a:cubicBezTo>
                    <a:pt x="74420" y="577"/>
                    <a:pt x="74420" y="610"/>
                    <a:pt x="74754" y="710"/>
                  </a:cubicBezTo>
                  <a:cubicBezTo>
                    <a:pt x="75354" y="877"/>
                    <a:pt x="75955" y="977"/>
                    <a:pt x="76589" y="1077"/>
                  </a:cubicBezTo>
                  <a:cubicBezTo>
                    <a:pt x="77022" y="1177"/>
                    <a:pt x="77523" y="1211"/>
                    <a:pt x="77923" y="1378"/>
                  </a:cubicBezTo>
                  <a:cubicBezTo>
                    <a:pt x="80158" y="2345"/>
                    <a:pt x="82393" y="3312"/>
                    <a:pt x="84561" y="4380"/>
                  </a:cubicBezTo>
                  <a:cubicBezTo>
                    <a:pt x="86329" y="5314"/>
                    <a:pt x="88063" y="6381"/>
                    <a:pt x="89765" y="7382"/>
                  </a:cubicBezTo>
                  <a:cubicBezTo>
                    <a:pt x="90599" y="7882"/>
                    <a:pt x="91366" y="8416"/>
                    <a:pt x="92166" y="8916"/>
                  </a:cubicBezTo>
                  <a:cubicBezTo>
                    <a:pt x="94201" y="10251"/>
                    <a:pt x="95936" y="11885"/>
                    <a:pt x="97637" y="13553"/>
                  </a:cubicBezTo>
                  <a:cubicBezTo>
                    <a:pt x="100272" y="16121"/>
                    <a:pt x="102974" y="18590"/>
                    <a:pt x="105643" y="21092"/>
                  </a:cubicBezTo>
                  <a:cubicBezTo>
                    <a:pt x="107344" y="22693"/>
                    <a:pt x="108778" y="24494"/>
                    <a:pt x="110113" y="26395"/>
                  </a:cubicBezTo>
                  <a:cubicBezTo>
                    <a:pt x="112281" y="29498"/>
                    <a:pt x="113949" y="32933"/>
                    <a:pt x="115750" y="36236"/>
                  </a:cubicBezTo>
                  <a:cubicBezTo>
                    <a:pt x="117618" y="39672"/>
                    <a:pt x="118585" y="43408"/>
                    <a:pt x="119052" y="47244"/>
                  </a:cubicBezTo>
                  <a:cubicBezTo>
                    <a:pt x="119386" y="49979"/>
                    <a:pt x="119586" y="52781"/>
                    <a:pt x="119686" y="55550"/>
                  </a:cubicBezTo>
                  <a:cubicBezTo>
                    <a:pt x="119753" y="57751"/>
                    <a:pt x="119719" y="59986"/>
                    <a:pt x="119553" y="62188"/>
                  </a:cubicBezTo>
                  <a:cubicBezTo>
                    <a:pt x="119419" y="64089"/>
                    <a:pt x="119019" y="65990"/>
                    <a:pt x="118685" y="67892"/>
                  </a:cubicBezTo>
                  <a:cubicBezTo>
                    <a:pt x="118085" y="71194"/>
                    <a:pt x="117351" y="74530"/>
                    <a:pt x="115917" y="77599"/>
                  </a:cubicBezTo>
                  <a:cubicBezTo>
                    <a:pt x="113482" y="82903"/>
                    <a:pt x="110946" y="88206"/>
                    <a:pt x="107878" y="93210"/>
                  </a:cubicBezTo>
                  <a:cubicBezTo>
                    <a:pt x="106743" y="95011"/>
                    <a:pt x="105609" y="96813"/>
                    <a:pt x="104142" y="98380"/>
                  </a:cubicBezTo>
                  <a:cubicBezTo>
                    <a:pt x="103041" y="99581"/>
                    <a:pt x="102174" y="100949"/>
                    <a:pt x="101473" y="102450"/>
                  </a:cubicBezTo>
                  <a:cubicBezTo>
                    <a:pt x="100906" y="103651"/>
                    <a:pt x="100306" y="104818"/>
                    <a:pt x="99772" y="106052"/>
                  </a:cubicBezTo>
                  <a:cubicBezTo>
                    <a:pt x="98938" y="108021"/>
                    <a:pt x="98071" y="109955"/>
                    <a:pt x="97403" y="111957"/>
                  </a:cubicBezTo>
                  <a:cubicBezTo>
                    <a:pt x="96336" y="115092"/>
                    <a:pt x="96002" y="118361"/>
                    <a:pt x="95402" y="121597"/>
                  </a:cubicBezTo>
                  <a:cubicBezTo>
                    <a:pt x="95135" y="123065"/>
                    <a:pt x="95135" y="124599"/>
                    <a:pt x="94902" y="126100"/>
                  </a:cubicBezTo>
                  <a:cubicBezTo>
                    <a:pt x="94702" y="127501"/>
                    <a:pt x="94401" y="128869"/>
                    <a:pt x="94168" y="130270"/>
                  </a:cubicBezTo>
                  <a:cubicBezTo>
                    <a:pt x="93768" y="132505"/>
                    <a:pt x="93434" y="134773"/>
                    <a:pt x="92934" y="136975"/>
                  </a:cubicBezTo>
                  <a:cubicBezTo>
                    <a:pt x="92433" y="139276"/>
                    <a:pt x="91833" y="141511"/>
                    <a:pt x="91099" y="143746"/>
                  </a:cubicBezTo>
                  <a:cubicBezTo>
                    <a:pt x="90232" y="146381"/>
                    <a:pt x="88831" y="148650"/>
                    <a:pt x="87029" y="150751"/>
                  </a:cubicBezTo>
                  <a:cubicBezTo>
                    <a:pt x="86796" y="151018"/>
                    <a:pt x="86529" y="151251"/>
                    <a:pt x="86262" y="151485"/>
                  </a:cubicBezTo>
                  <a:cubicBezTo>
                    <a:pt x="85061" y="152552"/>
                    <a:pt x="83594" y="153153"/>
                    <a:pt x="82059" y="153720"/>
                  </a:cubicBezTo>
                  <a:cubicBezTo>
                    <a:pt x="80058" y="154454"/>
                    <a:pt x="78023" y="154954"/>
                    <a:pt x="75855" y="154954"/>
                  </a:cubicBezTo>
                  <a:cubicBezTo>
                    <a:pt x="75262" y="154948"/>
                    <a:pt x="74670" y="154945"/>
                    <a:pt x="74077" y="154945"/>
                  </a:cubicBezTo>
                  <a:cubicBezTo>
                    <a:pt x="71568" y="154945"/>
                    <a:pt x="69058" y="154994"/>
                    <a:pt x="66548" y="155021"/>
                  </a:cubicBezTo>
                  <a:cubicBezTo>
                    <a:pt x="62378" y="155054"/>
                    <a:pt x="58209" y="155021"/>
                    <a:pt x="54039" y="155088"/>
                  </a:cubicBezTo>
                  <a:cubicBezTo>
                    <a:pt x="53832" y="155090"/>
                    <a:pt x="53625" y="155091"/>
                    <a:pt x="53418" y="155091"/>
                  </a:cubicBezTo>
                  <a:cubicBezTo>
                    <a:pt x="50757" y="155091"/>
                    <a:pt x="48097" y="154894"/>
                    <a:pt x="45466" y="154554"/>
                  </a:cubicBezTo>
                  <a:cubicBezTo>
                    <a:pt x="42364" y="154154"/>
                    <a:pt x="39529" y="153220"/>
                    <a:pt x="36860" y="151718"/>
                  </a:cubicBezTo>
                  <a:cubicBezTo>
                    <a:pt x="36093" y="151285"/>
                    <a:pt x="35326" y="150784"/>
                    <a:pt x="34525" y="150418"/>
                  </a:cubicBezTo>
                  <a:cubicBezTo>
                    <a:pt x="33891" y="150117"/>
                    <a:pt x="33391" y="149650"/>
                    <a:pt x="32991" y="149117"/>
                  </a:cubicBezTo>
                  <a:cubicBezTo>
                    <a:pt x="32190" y="147949"/>
                    <a:pt x="31356" y="146815"/>
                    <a:pt x="30723" y="145547"/>
                  </a:cubicBezTo>
                  <a:cubicBezTo>
                    <a:pt x="29655" y="143346"/>
                    <a:pt x="28855" y="141111"/>
                    <a:pt x="28454" y="138743"/>
                  </a:cubicBezTo>
                  <a:cubicBezTo>
                    <a:pt x="28221" y="137208"/>
                    <a:pt x="28087" y="135674"/>
                    <a:pt x="27921" y="134173"/>
                  </a:cubicBezTo>
                  <a:cubicBezTo>
                    <a:pt x="27820" y="132972"/>
                    <a:pt x="27687" y="131804"/>
                    <a:pt x="27554" y="130637"/>
                  </a:cubicBezTo>
                  <a:cubicBezTo>
                    <a:pt x="27320" y="128535"/>
                    <a:pt x="27120" y="126467"/>
                    <a:pt x="26820" y="124399"/>
                  </a:cubicBezTo>
                  <a:cubicBezTo>
                    <a:pt x="26620" y="123265"/>
                    <a:pt x="26253" y="122164"/>
                    <a:pt x="25952" y="121030"/>
                  </a:cubicBezTo>
                  <a:cubicBezTo>
                    <a:pt x="25018" y="117361"/>
                    <a:pt x="23651" y="113825"/>
                    <a:pt x="22150" y="110356"/>
                  </a:cubicBezTo>
                  <a:cubicBezTo>
                    <a:pt x="20682" y="107020"/>
                    <a:pt x="18947" y="103784"/>
                    <a:pt x="17213" y="100549"/>
                  </a:cubicBezTo>
                  <a:cubicBezTo>
                    <a:pt x="16646" y="99448"/>
                    <a:pt x="16079" y="98347"/>
                    <a:pt x="15512" y="97246"/>
                  </a:cubicBezTo>
                  <a:cubicBezTo>
                    <a:pt x="14044" y="94377"/>
                    <a:pt x="12510" y="91542"/>
                    <a:pt x="10975" y="88707"/>
                  </a:cubicBezTo>
                  <a:cubicBezTo>
                    <a:pt x="9641" y="86205"/>
                    <a:pt x="8507" y="83603"/>
                    <a:pt x="7506" y="80934"/>
                  </a:cubicBezTo>
                  <a:cubicBezTo>
                    <a:pt x="6739" y="78933"/>
                    <a:pt x="5938" y="76932"/>
                    <a:pt x="5138" y="74930"/>
                  </a:cubicBezTo>
                  <a:cubicBezTo>
                    <a:pt x="5071" y="74730"/>
                    <a:pt x="5038" y="74530"/>
                    <a:pt x="5004" y="74330"/>
                  </a:cubicBezTo>
                  <a:cubicBezTo>
                    <a:pt x="4871" y="73663"/>
                    <a:pt x="4771" y="72995"/>
                    <a:pt x="4604" y="72328"/>
                  </a:cubicBezTo>
                  <a:cubicBezTo>
                    <a:pt x="4003" y="70193"/>
                    <a:pt x="3303" y="68092"/>
                    <a:pt x="2836" y="65924"/>
                  </a:cubicBezTo>
                  <a:cubicBezTo>
                    <a:pt x="2402" y="64156"/>
                    <a:pt x="2269" y="62288"/>
                    <a:pt x="1935" y="60520"/>
                  </a:cubicBezTo>
                  <a:cubicBezTo>
                    <a:pt x="1268" y="56917"/>
                    <a:pt x="1402" y="53315"/>
                    <a:pt x="2102" y="49746"/>
                  </a:cubicBezTo>
                  <a:cubicBezTo>
                    <a:pt x="2903" y="45609"/>
                    <a:pt x="4170" y="41640"/>
                    <a:pt x="5671" y="37704"/>
                  </a:cubicBezTo>
                  <a:cubicBezTo>
                    <a:pt x="8173" y="30999"/>
                    <a:pt x="11509" y="24828"/>
                    <a:pt x="15979" y="19257"/>
                  </a:cubicBezTo>
                  <a:cubicBezTo>
                    <a:pt x="17280" y="17656"/>
                    <a:pt x="18614" y="16055"/>
                    <a:pt x="20082" y="14620"/>
                  </a:cubicBezTo>
                  <a:cubicBezTo>
                    <a:pt x="24185" y="10584"/>
                    <a:pt x="29021" y="7515"/>
                    <a:pt x="33992" y="4680"/>
                  </a:cubicBezTo>
                  <a:cubicBezTo>
                    <a:pt x="35326" y="3913"/>
                    <a:pt x="36693" y="3145"/>
                    <a:pt x="38094" y="2378"/>
                  </a:cubicBezTo>
                  <a:cubicBezTo>
                    <a:pt x="38428" y="2211"/>
                    <a:pt x="38762" y="2078"/>
                    <a:pt x="39129" y="1945"/>
                  </a:cubicBezTo>
                  <a:cubicBezTo>
                    <a:pt x="39696" y="1744"/>
                    <a:pt x="40063" y="1378"/>
                    <a:pt x="40096" y="744"/>
                  </a:cubicBezTo>
                  <a:lnTo>
                    <a:pt x="40096" y="744"/>
                  </a:lnTo>
                  <a:cubicBezTo>
                    <a:pt x="39395" y="1111"/>
                    <a:pt x="38728" y="1511"/>
                    <a:pt x="38028" y="1811"/>
                  </a:cubicBezTo>
                  <a:cubicBezTo>
                    <a:pt x="34459" y="3512"/>
                    <a:pt x="30989" y="5380"/>
                    <a:pt x="27654" y="7449"/>
                  </a:cubicBezTo>
                  <a:cubicBezTo>
                    <a:pt x="24185" y="9617"/>
                    <a:pt x="20916" y="12085"/>
                    <a:pt x="18080" y="15021"/>
                  </a:cubicBezTo>
                  <a:cubicBezTo>
                    <a:pt x="14644" y="18590"/>
                    <a:pt x="11809" y="22593"/>
                    <a:pt x="9341" y="26862"/>
                  </a:cubicBezTo>
                  <a:cubicBezTo>
                    <a:pt x="5605" y="33467"/>
                    <a:pt x="2903" y="40472"/>
                    <a:pt x="1135" y="47877"/>
                  </a:cubicBezTo>
                  <a:cubicBezTo>
                    <a:pt x="434" y="50680"/>
                    <a:pt x="1" y="53548"/>
                    <a:pt x="134" y="56484"/>
                  </a:cubicBezTo>
                  <a:cubicBezTo>
                    <a:pt x="201" y="58051"/>
                    <a:pt x="401" y="59653"/>
                    <a:pt x="634" y="61220"/>
                  </a:cubicBezTo>
                  <a:cubicBezTo>
                    <a:pt x="1035" y="64456"/>
                    <a:pt x="1535" y="67658"/>
                    <a:pt x="2569" y="70794"/>
                  </a:cubicBezTo>
                  <a:cubicBezTo>
                    <a:pt x="3036" y="72162"/>
                    <a:pt x="3536" y="73496"/>
                    <a:pt x="3570" y="74997"/>
                  </a:cubicBezTo>
                  <a:cubicBezTo>
                    <a:pt x="3570" y="75197"/>
                    <a:pt x="3737" y="75431"/>
                    <a:pt x="3837" y="75631"/>
                  </a:cubicBezTo>
                  <a:cubicBezTo>
                    <a:pt x="4104" y="76298"/>
                    <a:pt x="4437" y="76932"/>
                    <a:pt x="4671" y="77599"/>
                  </a:cubicBezTo>
                  <a:cubicBezTo>
                    <a:pt x="6038" y="81435"/>
                    <a:pt x="7439" y="85271"/>
                    <a:pt x="9374" y="88907"/>
                  </a:cubicBezTo>
                  <a:cubicBezTo>
                    <a:pt x="10675" y="91375"/>
                    <a:pt x="12009" y="93844"/>
                    <a:pt x="13310" y="96346"/>
                  </a:cubicBezTo>
                  <a:cubicBezTo>
                    <a:pt x="13877" y="97346"/>
                    <a:pt x="14478" y="98347"/>
                    <a:pt x="14744" y="99481"/>
                  </a:cubicBezTo>
                  <a:cubicBezTo>
                    <a:pt x="14778" y="99681"/>
                    <a:pt x="14945" y="99881"/>
                    <a:pt x="15078" y="100082"/>
                  </a:cubicBezTo>
                  <a:cubicBezTo>
                    <a:pt x="15478" y="100749"/>
                    <a:pt x="15945" y="101349"/>
                    <a:pt x="16279" y="102050"/>
                  </a:cubicBezTo>
                  <a:cubicBezTo>
                    <a:pt x="17313" y="104018"/>
                    <a:pt x="18314" y="105986"/>
                    <a:pt x="19314" y="107954"/>
                  </a:cubicBezTo>
                  <a:cubicBezTo>
                    <a:pt x="21416" y="112057"/>
                    <a:pt x="22917" y="116393"/>
                    <a:pt x="24285" y="120763"/>
                  </a:cubicBezTo>
                  <a:cubicBezTo>
                    <a:pt x="24585" y="121764"/>
                    <a:pt x="24818" y="122764"/>
                    <a:pt x="24952" y="123799"/>
                  </a:cubicBezTo>
                  <a:cubicBezTo>
                    <a:pt x="25185" y="125500"/>
                    <a:pt x="25319" y="127201"/>
                    <a:pt x="25485" y="128902"/>
                  </a:cubicBezTo>
                  <a:cubicBezTo>
                    <a:pt x="25586" y="130036"/>
                    <a:pt x="25752" y="131170"/>
                    <a:pt x="25819" y="132338"/>
                  </a:cubicBezTo>
                  <a:cubicBezTo>
                    <a:pt x="25919" y="134139"/>
                    <a:pt x="25952" y="135941"/>
                    <a:pt x="26053" y="137742"/>
                  </a:cubicBezTo>
                  <a:cubicBezTo>
                    <a:pt x="26086" y="138442"/>
                    <a:pt x="26119" y="139176"/>
                    <a:pt x="26253" y="139843"/>
                  </a:cubicBezTo>
                  <a:cubicBezTo>
                    <a:pt x="26853" y="142745"/>
                    <a:pt x="28121" y="145381"/>
                    <a:pt x="29655" y="147916"/>
                  </a:cubicBezTo>
                  <a:cubicBezTo>
                    <a:pt x="29989" y="148449"/>
                    <a:pt x="30322" y="149017"/>
                    <a:pt x="30789" y="149450"/>
                  </a:cubicBezTo>
                  <a:cubicBezTo>
                    <a:pt x="31957" y="150551"/>
                    <a:pt x="33191" y="151585"/>
                    <a:pt x="34425" y="152586"/>
                  </a:cubicBezTo>
                  <a:cubicBezTo>
                    <a:pt x="34926" y="153019"/>
                    <a:pt x="35559" y="153286"/>
                    <a:pt x="36160" y="153620"/>
                  </a:cubicBezTo>
                  <a:cubicBezTo>
                    <a:pt x="36794" y="153953"/>
                    <a:pt x="37427" y="154254"/>
                    <a:pt x="38061" y="154587"/>
                  </a:cubicBezTo>
                  <a:cubicBezTo>
                    <a:pt x="37127" y="157189"/>
                    <a:pt x="38395" y="158857"/>
                    <a:pt x="40296" y="160225"/>
                  </a:cubicBezTo>
                  <a:cubicBezTo>
                    <a:pt x="39829" y="160892"/>
                    <a:pt x="39362" y="161459"/>
                    <a:pt x="38928" y="162059"/>
                  </a:cubicBezTo>
                  <a:cubicBezTo>
                    <a:pt x="38161" y="163260"/>
                    <a:pt x="38261" y="164561"/>
                    <a:pt x="39229" y="165662"/>
                  </a:cubicBezTo>
                  <a:cubicBezTo>
                    <a:pt x="39596" y="166095"/>
                    <a:pt x="39996" y="166529"/>
                    <a:pt x="40396" y="166963"/>
                  </a:cubicBezTo>
                  <a:cubicBezTo>
                    <a:pt x="39829" y="167797"/>
                    <a:pt x="39262" y="168631"/>
                    <a:pt x="38695" y="169531"/>
                  </a:cubicBezTo>
                  <a:cubicBezTo>
                    <a:pt x="38195" y="170298"/>
                    <a:pt x="38195" y="171166"/>
                    <a:pt x="38695" y="171933"/>
                  </a:cubicBezTo>
                  <a:cubicBezTo>
                    <a:pt x="39028" y="172433"/>
                    <a:pt x="39562" y="172800"/>
                    <a:pt x="40029" y="173201"/>
                  </a:cubicBezTo>
                  <a:cubicBezTo>
                    <a:pt x="40229" y="173401"/>
                    <a:pt x="40496" y="173501"/>
                    <a:pt x="40796" y="173668"/>
                  </a:cubicBezTo>
                  <a:cubicBezTo>
                    <a:pt x="40696" y="173834"/>
                    <a:pt x="40630" y="173934"/>
                    <a:pt x="40563" y="174034"/>
                  </a:cubicBezTo>
                  <a:cubicBezTo>
                    <a:pt x="40063" y="174602"/>
                    <a:pt x="39529" y="175169"/>
                    <a:pt x="39062" y="175769"/>
                  </a:cubicBezTo>
                  <a:cubicBezTo>
                    <a:pt x="37894" y="177270"/>
                    <a:pt x="37994" y="178704"/>
                    <a:pt x="39295" y="180072"/>
                  </a:cubicBezTo>
                  <a:cubicBezTo>
                    <a:pt x="39529" y="180339"/>
                    <a:pt x="39829" y="180506"/>
                    <a:pt x="40063" y="180706"/>
                  </a:cubicBezTo>
                  <a:cubicBezTo>
                    <a:pt x="39929" y="181173"/>
                    <a:pt x="39829" y="181473"/>
                    <a:pt x="39729" y="181807"/>
                  </a:cubicBezTo>
                  <a:cubicBezTo>
                    <a:pt x="39629" y="182107"/>
                    <a:pt x="39495" y="182407"/>
                    <a:pt x="39462" y="182741"/>
                  </a:cubicBezTo>
                  <a:cubicBezTo>
                    <a:pt x="39329" y="183608"/>
                    <a:pt x="38995" y="184475"/>
                    <a:pt x="39762" y="185343"/>
                  </a:cubicBezTo>
                  <a:cubicBezTo>
                    <a:pt x="40229" y="185910"/>
                    <a:pt x="40763" y="186377"/>
                    <a:pt x="41330" y="186877"/>
                  </a:cubicBezTo>
                  <a:cubicBezTo>
                    <a:pt x="42798" y="188211"/>
                    <a:pt x="44165" y="189612"/>
                    <a:pt x="45667" y="190913"/>
                  </a:cubicBezTo>
                  <a:cubicBezTo>
                    <a:pt x="47368" y="192381"/>
                    <a:pt x="49169" y="193715"/>
                    <a:pt x="51504" y="194049"/>
                  </a:cubicBezTo>
                  <a:cubicBezTo>
                    <a:pt x="51804" y="194082"/>
                    <a:pt x="52038" y="194249"/>
                    <a:pt x="52138" y="194282"/>
                  </a:cubicBezTo>
                  <a:cubicBezTo>
                    <a:pt x="52338" y="194849"/>
                    <a:pt x="52438" y="195283"/>
                    <a:pt x="52638" y="195650"/>
                  </a:cubicBezTo>
                  <a:cubicBezTo>
                    <a:pt x="53739" y="197685"/>
                    <a:pt x="54906" y="199720"/>
                    <a:pt x="56141" y="201688"/>
                  </a:cubicBezTo>
                  <a:cubicBezTo>
                    <a:pt x="56841" y="202855"/>
                    <a:pt x="57742" y="203722"/>
                    <a:pt x="58909" y="204356"/>
                  </a:cubicBezTo>
                  <a:cubicBezTo>
                    <a:pt x="59443" y="204661"/>
                    <a:pt x="59999" y="204835"/>
                    <a:pt x="60570" y="204835"/>
                  </a:cubicBezTo>
                  <a:cubicBezTo>
                    <a:pt x="60998" y="204835"/>
                    <a:pt x="61435" y="204737"/>
                    <a:pt x="61878" y="204523"/>
                  </a:cubicBezTo>
                  <a:cubicBezTo>
                    <a:pt x="62045" y="204456"/>
                    <a:pt x="62178" y="204323"/>
                    <a:pt x="62345" y="204323"/>
                  </a:cubicBezTo>
                  <a:cubicBezTo>
                    <a:pt x="63713" y="204156"/>
                    <a:pt x="64680" y="203322"/>
                    <a:pt x="65547" y="202355"/>
                  </a:cubicBezTo>
                  <a:cubicBezTo>
                    <a:pt x="67415" y="200253"/>
                    <a:pt x="69283" y="198152"/>
                    <a:pt x="70051" y="195350"/>
                  </a:cubicBezTo>
                  <a:cubicBezTo>
                    <a:pt x="70117" y="195150"/>
                    <a:pt x="70317" y="194916"/>
                    <a:pt x="70484" y="194849"/>
                  </a:cubicBezTo>
                  <a:cubicBezTo>
                    <a:pt x="71485" y="194516"/>
                    <a:pt x="72452" y="194216"/>
                    <a:pt x="73453" y="193915"/>
                  </a:cubicBezTo>
                  <a:cubicBezTo>
                    <a:pt x="73653" y="193849"/>
                    <a:pt x="73887" y="193782"/>
                    <a:pt x="74087" y="193649"/>
                  </a:cubicBezTo>
                  <a:cubicBezTo>
                    <a:pt x="75221" y="192848"/>
                    <a:pt x="76422" y="192114"/>
                    <a:pt x="77489" y="191247"/>
                  </a:cubicBezTo>
                  <a:cubicBezTo>
                    <a:pt x="79824" y="189312"/>
                    <a:pt x="82059" y="187311"/>
                    <a:pt x="84327" y="185309"/>
                  </a:cubicBezTo>
                  <a:cubicBezTo>
                    <a:pt x="84961" y="184742"/>
                    <a:pt x="85528" y="184075"/>
                    <a:pt x="86095" y="183441"/>
                  </a:cubicBezTo>
                  <a:cubicBezTo>
                    <a:pt x="86596" y="182907"/>
                    <a:pt x="86763" y="182240"/>
                    <a:pt x="86729" y="181473"/>
                  </a:cubicBezTo>
                  <a:cubicBezTo>
                    <a:pt x="86629" y="180372"/>
                    <a:pt x="86362" y="179338"/>
                    <a:pt x="85795" y="178471"/>
                  </a:cubicBezTo>
                  <a:cubicBezTo>
                    <a:pt x="86095" y="177904"/>
                    <a:pt x="86396" y="177437"/>
                    <a:pt x="86562" y="176903"/>
                  </a:cubicBezTo>
                  <a:cubicBezTo>
                    <a:pt x="86963" y="175602"/>
                    <a:pt x="86596" y="174435"/>
                    <a:pt x="85895" y="173367"/>
                  </a:cubicBezTo>
                  <a:cubicBezTo>
                    <a:pt x="85362" y="172467"/>
                    <a:pt x="84728" y="171599"/>
                    <a:pt x="84127" y="170765"/>
                  </a:cubicBezTo>
                  <a:cubicBezTo>
                    <a:pt x="85328" y="170032"/>
                    <a:pt x="85695" y="169331"/>
                    <a:pt x="85428" y="168130"/>
                  </a:cubicBezTo>
                  <a:cubicBezTo>
                    <a:pt x="85295" y="167597"/>
                    <a:pt x="85061" y="167063"/>
                    <a:pt x="84861" y="166562"/>
                  </a:cubicBezTo>
                  <a:cubicBezTo>
                    <a:pt x="84494" y="165729"/>
                    <a:pt x="84127" y="164895"/>
                    <a:pt x="83794" y="164161"/>
                  </a:cubicBezTo>
                  <a:cubicBezTo>
                    <a:pt x="84594" y="163727"/>
                    <a:pt x="85362" y="163327"/>
                    <a:pt x="86095" y="162893"/>
                  </a:cubicBezTo>
                  <a:cubicBezTo>
                    <a:pt x="86729" y="162560"/>
                    <a:pt x="87163" y="162059"/>
                    <a:pt x="87363" y="161359"/>
                  </a:cubicBezTo>
                  <a:cubicBezTo>
                    <a:pt x="87563" y="160491"/>
                    <a:pt x="87663" y="159591"/>
                    <a:pt x="87463" y="158724"/>
                  </a:cubicBezTo>
                  <a:cubicBezTo>
                    <a:pt x="87230" y="157656"/>
                    <a:pt x="86963" y="156589"/>
                    <a:pt x="86396" y="155621"/>
                  </a:cubicBezTo>
                  <a:cubicBezTo>
                    <a:pt x="86262" y="155421"/>
                    <a:pt x="86195" y="155154"/>
                    <a:pt x="86129" y="154921"/>
                  </a:cubicBezTo>
                  <a:cubicBezTo>
                    <a:pt x="86429" y="154687"/>
                    <a:pt x="86696" y="154454"/>
                    <a:pt x="86963" y="154287"/>
                  </a:cubicBezTo>
                  <a:cubicBezTo>
                    <a:pt x="87730" y="153787"/>
                    <a:pt x="88297" y="153119"/>
                    <a:pt x="88764" y="152386"/>
                  </a:cubicBezTo>
                  <a:cubicBezTo>
                    <a:pt x="89431" y="151352"/>
                    <a:pt x="90098" y="150317"/>
                    <a:pt x="90799" y="149350"/>
                  </a:cubicBezTo>
                  <a:cubicBezTo>
                    <a:pt x="92233" y="147349"/>
                    <a:pt x="93200" y="145180"/>
                    <a:pt x="93667" y="142745"/>
                  </a:cubicBezTo>
                  <a:cubicBezTo>
                    <a:pt x="94134" y="140277"/>
                    <a:pt x="94735" y="137842"/>
                    <a:pt x="95235" y="135373"/>
                  </a:cubicBezTo>
                  <a:cubicBezTo>
                    <a:pt x="95669" y="133305"/>
                    <a:pt x="96036" y="131204"/>
                    <a:pt x="96369" y="129102"/>
                  </a:cubicBezTo>
                  <a:cubicBezTo>
                    <a:pt x="96570" y="128002"/>
                    <a:pt x="96636" y="126867"/>
                    <a:pt x="96803" y="125767"/>
                  </a:cubicBezTo>
                  <a:cubicBezTo>
                    <a:pt x="97103" y="123799"/>
                    <a:pt x="97437" y="121864"/>
                    <a:pt x="97770" y="119896"/>
                  </a:cubicBezTo>
                  <a:cubicBezTo>
                    <a:pt x="97971" y="118828"/>
                    <a:pt x="98137" y="117761"/>
                    <a:pt x="98438" y="116693"/>
                  </a:cubicBezTo>
                  <a:cubicBezTo>
                    <a:pt x="99805" y="111690"/>
                    <a:pt x="101606" y="106853"/>
                    <a:pt x="103841" y="102183"/>
                  </a:cubicBezTo>
                  <a:cubicBezTo>
                    <a:pt x="104442" y="100915"/>
                    <a:pt x="105009" y="99648"/>
                    <a:pt x="106043" y="98681"/>
                  </a:cubicBezTo>
                  <a:cubicBezTo>
                    <a:pt x="107077" y="97680"/>
                    <a:pt x="107911" y="96512"/>
                    <a:pt x="108678" y="95345"/>
                  </a:cubicBezTo>
                  <a:cubicBezTo>
                    <a:pt x="111814" y="90541"/>
                    <a:pt x="114215" y="85371"/>
                    <a:pt x="116717" y="80234"/>
                  </a:cubicBezTo>
                  <a:cubicBezTo>
                    <a:pt x="117184" y="79300"/>
                    <a:pt x="117618" y="78299"/>
                    <a:pt x="118018" y="77332"/>
                  </a:cubicBezTo>
                  <a:cubicBezTo>
                    <a:pt x="119286" y="74096"/>
                    <a:pt x="120020" y="70727"/>
                    <a:pt x="120653" y="67291"/>
                  </a:cubicBezTo>
                  <a:cubicBezTo>
                    <a:pt x="121154" y="64289"/>
                    <a:pt x="121621" y="61287"/>
                    <a:pt x="121521" y="58218"/>
                  </a:cubicBezTo>
                  <a:cubicBezTo>
                    <a:pt x="121454" y="56817"/>
                    <a:pt x="121421" y="55383"/>
                    <a:pt x="121387" y="53982"/>
                  </a:cubicBezTo>
                  <a:cubicBezTo>
                    <a:pt x="121321" y="51280"/>
                    <a:pt x="121120" y="48578"/>
                    <a:pt x="120620" y="45943"/>
                  </a:cubicBezTo>
                  <a:cubicBezTo>
                    <a:pt x="119953" y="42207"/>
                    <a:pt x="118986" y="38537"/>
                    <a:pt x="117118" y="35202"/>
                  </a:cubicBezTo>
                  <a:cubicBezTo>
                    <a:pt x="116083" y="33400"/>
                    <a:pt x="115149" y="31566"/>
                    <a:pt x="114082" y="29765"/>
                  </a:cubicBezTo>
                  <a:cubicBezTo>
                    <a:pt x="111747" y="25795"/>
                    <a:pt x="109112" y="22059"/>
                    <a:pt x="105609" y="18990"/>
                  </a:cubicBezTo>
                  <a:cubicBezTo>
                    <a:pt x="103241" y="16922"/>
                    <a:pt x="100973" y="14720"/>
                    <a:pt x="98638" y="12586"/>
                  </a:cubicBezTo>
                  <a:cubicBezTo>
                    <a:pt x="97437" y="11518"/>
                    <a:pt x="96336" y="10351"/>
                    <a:pt x="95068" y="9383"/>
                  </a:cubicBezTo>
                  <a:cubicBezTo>
                    <a:pt x="92233" y="7215"/>
                    <a:pt x="89098" y="5514"/>
                    <a:pt x="85962" y="3913"/>
                  </a:cubicBezTo>
                  <a:cubicBezTo>
                    <a:pt x="84628" y="3212"/>
                    <a:pt x="83227" y="2645"/>
                    <a:pt x="81826" y="2011"/>
                  </a:cubicBezTo>
                  <a:cubicBezTo>
                    <a:pt x="79591" y="1011"/>
                    <a:pt x="77222" y="444"/>
                    <a:pt x="74787" y="10"/>
                  </a:cubicBezTo>
                  <a:cubicBezTo>
                    <a:pt x="74754" y="3"/>
                    <a:pt x="74721" y="1"/>
                    <a:pt x="746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2"/>
            <p:cNvSpPr/>
            <p:nvPr/>
          </p:nvSpPr>
          <p:spPr>
            <a:xfrm>
              <a:off x="3889363" y="2897697"/>
              <a:ext cx="1361313" cy="45821"/>
            </a:xfrm>
            <a:custGeom>
              <a:avLst/>
              <a:gdLst/>
              <a:ahLst/>
              <a:cxnLst/>
              <a:rect l="l" t="t" r="r" b="b"/>
              <a:pathLst>
                <a:path w="90198" h="3036" extrusionOk="0">
                  <a:moveTo>
                    <a:pt x="63746" y="1"/>
                  </a:moveTo>
                  <a:cubicBezTo>
                    <a:pt x="61211" y="34"/>
                    <a:pt x="58675" y="134"/>
                    <a:pt x="56140" y="234"/>
                  </a:cubicBezTo>
                  <a:cubicBezTo>
                    <a:pt x="55640" y="234"/>
                    <a:pt x="55148" y="226"/>
                    <a:pt x="54660" y="226"/>
                  </a:cubicBezTo>
                  <a:cubicBezTo>
                    <a:pt x="54172" y="226"/>
                    <a:pt x="53688" y="234"/>
                    <a:pt x="53205" y="268"/>
                  </a:cubicBezTo>
                  <a:cubicBezTo>
                    <a:pt x="49496" y="513"/>
                    <a:pt x="45806" y="596"/>
                    <a:pt x="42107" y="596"/>
                  </a:cubicBezTo>
                  <a:cubicBezTo>
                    <a:pt x="40782" y="596"/>
                    <a:pt x="39456" y="585"/>
                    <a:pt x="38127" y="568"/>
                  </a:cubicBezTo>
                  <a:cubicBezTo>
                    <a:pt x="36449" y="549"/>
                    <a:pt x="34771" y="544"/>
                    <a:pt x="33093" y="544"/>
                  </a:cubicBezTo>
                  <a:cubicBezTo>
                    <a:pt x="30378" y="544"/>
                    <a:pt x="27663" y="559"/>
                    <a:pt x="24948" y="559"/>
                  </a:cubicBezTo>
                  <a:cubicBezTo>
                    <a:pt x="23270" y="559"/>
                    <a:pt x="21592" y="553"/>
                    <a:pt x="19914" y="534"/>
                  </a:cubicBezTo>
                  <a:cubicBezTo>
                    <a:pt x="15344" y="501"/>
                    <a:pt x="10775" y="368"/>
                    <a:pt x="6171" y="268"/>
                  </a:cubicBezTo>
                  <a:cubicBezTo>
                    <a:pt x="4670" y="234"/>
                    <a:pt x="3169" y="101"/>
                    <a:pt x="1668" y="67"/>
                  </a:cubicBezTo>
                  <a:cubicBezTo>
                    <a:pt x="1611" y="64"/>
                    <a:pt x="1554" y="62"/>
                    <a:pt x="1498" y="62"/>
                  </a:cubicBezTo>
                  <a:cubicBezTo>
                    <a:pt x="1026" y="62"/>
                    <a:pt x="566" y="178"/>
                    <a:pt x="0" y="268"/>
                  </a:cubicBezTo>
                  <a:cubicBezTo>
                    <a:pt x="300" y="1001"/>
                    <a:pt x="801" y="1035"/>
                    <a:pt x="1234" y="1068"/>
                  </a:cubicBezTo>
                  <a:cubicBezTo>
                    <a:pt x="1968" y="1168"/>
                    <a:pt x="2735" y="1202"/>
                    <a:pt x="3469" y="1302"/>
                  </a:cubicBezTo>
                  <a:cubicBezTo>
                    <a:pt x="8039" y="1869"/>
                    <a:pt x="12643" y="2069"/>
                    <a:pt x="17279" y="2136"/>
                  </a:cubicBezTo>
                  <a:cubicBezTo>
                    <a:pt x="24184" y="2236"/>
                    <a:pt x="31122" y="2269"/>
                    <a:pt x="38027" y="2302"/>
                  </a:cubicBezTo>
                  <a:cubicBezTo>
                    <a:pt x="39492" y="2316"/>
                    <a:pt x="40951" y="2324"/>
                    <a:pt x="42409" y="2324"/>
                  </a:cubicBezTo>
                  <a:cubicBezTo>
                    <a:pt x="44470" y="2324"/>
                    <a:pt x="46530" y="2308"/>
                    <a:pt x="48602" y="2269"/>
                  </a:cubicBezTo>
                  <a:cubicBezTo>
                    <a:pt x="53672" y="2169"/>
                    <a:pt x="58775" y="1969"/>
                    <a:pt x="63846" y="1835"/>
                  </a:cubicBezTo>
                  <a:cubicBezTo>
                    <a:pt x="64041" y="1832"/>
                    <a:pt x="64236" y="1830"/>
                    <a:pt x="64430" y="1830"/>
                  </a:cubicBezTo>
                  <a:cubicBezTo>
                    <a:pt x="66037" y="1830"/>
                    <a:pt x="67643" y="1943"/>
                    <a:pt x="69250" y="2002"/>
                  </a:cubicBezTo>
                  <a:cubicBezTo>
                    <a:pt x="69983" y="2002"/>
                    <a:pt x="70684" y="2002"/>
                    <a:pt x="71384" y="2069"/>
                  </a:cubicBezTo>
                  <a:cubicBezTo>
                    <a:pt x="72585" y="2136"/>
                    <a:pt x="73786" y="2269"/>
                    <a:pt x="75020" y="2336"/>
                  </a:cubicBezTo>
                  <a:cubicBezTo>
                    <a:pt x="77155" y="2469"/>
                    <a:pt x="79257" y="2502"/>
                    <a:pt x="81392" y="2669"/>
                  </a:cubicBezTo>
                  <a:cubicBezTo>
                    <a:pt x="83184" y="2823"/>
                    <a:pt x="84957" y="3035"/>
                    <a:pt x="86740" y="3035"/>
                  </a:cubicBezTo>
                  <a:cubicBezTo>
                    <a:pt x="87280" y="3035"/>
                    <a:pt x="87821" y="3016"/>
                    <a:pt x="88363" y="2969"/>
                  </a:cubicBezTo>
                  <a:cubicBezTo>
                    <a:pt x="88764" y="2936"/>
                    <a:pt x="89231" y="2836"/>
                    <a:pt x="89531" y="2636"/>
                  </a:cubicBezTo>
                  <a:cubicBezTo>
                    <a:pt x="90198" y="2202"/>
                    <a:pt x="90064" y="1502"/>
                    <a:pt x="89331" y="1235"/>
                  </a:cubicBezTo>
                  <a:cubicBezTo>
                    <a:pt x="89097" y="1135"/>
                    <a:pt x="88864" y="1101"/>
                    <a:pt x="88630" y="1101"/>
                  </a:cubicBezTo>
                  <a:lnTo>
                    <a:pt x="87129" y="1101"/>
                  </a:lnTo>
                  <a:cubicBezTo>
                    <a:pt x="86629" y="1101"/>
                    <a:pt x="86120" y="1118"/>
                    <a:pt x="85611" y="1118"/>
                  </a:cubicBezTo>
                  <a:cubicBezTo>
                    <a:pt x="85103" y="1118"/>
                    <a:pt x="84594" y="1101"/>
                    <a:pt x="84094" y="1035"/>
                  </a:cubicBezTo>
                  <a:cubicBezTo>
                    <a:pt x="81759" y="768"/>
                    <a:pt x="79424" y="534"/>
                    <a:pt x="77022" y="534"/>
                  </a:cubicBezTo>
                  <a:cubicBezTo>
                    <a:pt x="76355" y="534"/>
                    <a:pt x="75688" y="501"/>
                    <a:pt x="74987" y="468"/>
                  </a:cubicBezTo>
                  <a:cubicBezTo>
                    <a:pt x="72976" y="326"/>
                    <a:pt x="70941" y="112"/>
                    <a:pt x="68902" y="112"/>
                  </a:cubicBezTo>
                  <a:cubicBezTo>
                    <a:pt x="68540" y="112"/>
                    <a:pt x="68178" y="119"/>
                    <a:pt x="67815" y="134"/>
                  </a:cubicBezTo>
                  <a:cubicBezTo>
                    <a:pt x="67625" y="144"/>
                    <a:pt x="67433" y="148"/>
                    <a:pt x="67241" y="148"/>
                  </a:cubicBezTo>
                  <a:cubicBezTo>
                    <a:pt x="66090" y="148"/>
                    <a:pt x="64918" y="1"/>
                    <a:pt x="637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2"/>
            <p:cNvSpPr/>
            <p:nvPr/>
          </p:nvSpPr>
          <p:spPr>
            <a:xfrm>
              <a:off x="3819382" y="2354824"/>
              <a:ext cx="1568745" cy="34426"/>
            </a:xfrm>
            <a:custGeom>
              <a:avLst/>
              <a:gdLst/>
              <a:ahLst/>
              <a:cxnLst/>
              <a:rect l="l" t="t" r="r" b="b"/>
              <a:pathLst>
                <a:path w="103942" h="2281" extrusionOk="0">
                  <a:moveTo>
                    <a:pt x="48472" y="1"/>
                  </a:moveTo>
                  <a:cubicBezTo>
                    <a:pt x="47703" y="1"/>
                    <a:pt x="46935" y="13"/>
                    <a:pt x="46167" y="46"/>
                  </a:cubicBezTo>
                  <a:cubicBezTo>
                    <a:pt x="42631" y="213"/>
                    <a:pt x="39095" y="246"/>
                    <a:pt x="35526" y="446"/>
                  </a:cubicBezTo>
                  <a:cubicBezTo>
                    <a:pt x="31523" y="680"/>
                    <a:pt x="27487" y="713"/>
                    <a:pt x="23484" y="780"/>
                  </a:cubicBezTo>
                  <a:cubicBezTo>
                    <a:pt x="20448" y="847"/>
                    <a:pt x="17380" y="913"/>
                    <a:pt x="14344" y="947"/>
                  </a:cubicBezTo>
                  <a:cubicBezTo>
                    <a:pt x="12143" y="947"/>
                    <a:pt x="9908" y="980"/>
                    <a:pt x="7706" y="980"/>
                  </a:cubicBezTo>
                  <a:cubicBezTo>
                    <a:pt x="5605" y="947"/>
                    <a:pt x="3503" y="880"/>
                    <a:pt x="1402" y="847"/>
                  </a:cubicBezTo>
                  <a:cubicBezTo>
                    <a:pt x="968" y="847"/>
                    <a:pt x="534" y="947"/>
                    <a:pt x="1" y="1013"/>
                  </a:cubicBezTo>
                  <a:cubicBezTo>
                    <a:pt x="301" y="1614"/>
                    <a:pt x="668" y="1680"/>
                    <a:pt x="1068" y="1714"/>
                  </a:cubicBezTo>
                  <a:cubicBezTo>
                    <a:pt x="1735" y="1747"/>
                    <a:pt x="2436" y="1714"/>
                    <a:pt x="3103" y="1781"/>
                  </a:cubicBezTo>
                  <a:cubicBezTo>
                    <a:pt x="7372" y="2214"/>
                    <a:pt x="11676" y="2147"/>
                    <a:pt x="15945" y="2181"/>
                  </a:cubicBezTo>
                  <a:cubicBezTo>
                    <a:pt x="22016" y="2181"/>
                    <a:pt x="28087" y="2014"/>
                    <a:pt x="34158" y="1881"/>
                  </a:cubicBezTo>
                  <a:cubicBezTo>
                    <a:pt x="36360" y="1847"/>
                    <a:pt x="38595" y="1580"/>
                    <a:pt x="40796" y="1547"/>
                  </a:cubicBezTo>
                  <a:cubicBezTo>
                    <a:pt x="42459" y="1517"/>
                    <a:pt x="44121" y="1505"/>
                    <a:pt x="45783" y="1505"/>
                  </a:cubicBezTo>
                  <a:cubicBezTo>
                    <a:pt x="49591" y="1505"/>
                    <a:pt x="53400" y="1567"/>
                    <a:pt x="57208" y="1614"/>
                  </a:cubicBezTo>
                  <a:cubicBezTo>
                    <a:pt x="61904" y="1711"/>
                    <a:pt x="66583" y="1844"/>
                    <a:pt x="71270" y="1844"/>
                  </a:cubicBezTo>
                  <a:cubicBezTo>
                    <a:pt x="73008" y="1844"/>
                    <a:pt x="74747" y="1826"/>
                    <a:pt x="76488" y="1781"/>
                  </a:cubicBezTo>
                  <a:cubicBezTo>
                    <a:pt x="78766" y="1725"/>
                    <a:pt x="81044" y="1697"/>
                    <a:pt x="83321" y="1697"/>
                  </a:cubicBezTo>
                  <a:cubicBezTo>
                    <a:pt x="89180" y="1697"/>
                    <a:pt x="95035" y="1878"/>
                    <a:pt x="100873" y="2214"/>
                  </a:cubicBezTo>
                  <a:cubicBezTo>
                    <a:pt x="101673" y="2248"/>
                    <a:pt x="102440" y="2248"/>
                    <a:pt x="103208" y="2281"/>
                  </a:cubicBezTo>
                  <a:cubicBezTo>
                    <a:pt x="103608" y="2281"/>
                    <a:pt x="103908" y="2181"/>
                    <a:pt x="103941" y="1714"/>
                  </a:cubicBezTo>
                  <a:cubicBezTo>
                    <a:pt x="103074" y="680"/>
                    <a:pt x="103074" y="713"/>
                    <a:pt x="101773" y="680"/>
                  </a:cubicBezTo>
                  <a:cubicBezTo>
                    <a:pt x="100506" y="646"/>
                    <a:pt x="99238" y="546"/>
                    <a:pt x="97970" y="513"/>
                  </a:cubicBezTo>
                  <a:cubicBezTo>
                    <a:pt x="93534" y="380"/>
                    <a:pt x="89097" y="246"/>
                    <a:pt x="84661" y="179"/>
                  </a:cubicBezTo>
                  <a:cubicBezTo>
                    <a:pt x="84346" y="176"/>
                    <a:pt x="84030" y="175"/>
                    <a:pt x="83714" y="175"/>
                  </a:cubicBezTo>
                  <a:cubicBezTo>
                    <a:pt x="80555" y="175"/>
                    <a:pt x="77374" y="313"/>
                    <a:pt x="74220" y="313"/>
                  </a:cubicBezTo>
                  <a:cubicBezTo>
                    <a:pt x="67982" y="279"/>
                    <a:pt x="61778" y="179"/>
                    <a:pt x="55574" y="146"/>
                  </a:cubicBezTo>
                  <a:cubicBezTo>
                    <a:pt x="53206" y="121"/>
                    <a:pt x="50839" y="1"/>
                    <a:pt x="484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2"/>
            <p:cNvSpPr/>
            <p:nvPr/>
          </p:nvSpPr>
          <p:spPr>
            <a:xfrm>
              <a:off x="4100286" y="3361352"/>
              <a:ext cx="934920" cy="53518"/>
            </a:xfrm>
            <a:custGeom>
              <a:avLst/>
              <a:gdLst/>
              <a:ahLst/>
              <a:cxnLst/>
              <a:rect l="l" t="t" r="r" b="b"/>
              <a:pathLst>
                <a:path w="61946" h="3546" extrusionOk="0">
                  <a:moveTo>
                    <a:pt x="60677" y="1"/>
                  </a:moveTo>
                  <a:cubicBezTo>
                    <a:pt x="58009" y="67"/>
                    <a:pt x="55340" y="201"/>
                    <a:pt x="52672" y="201"/>
                  </a:cubicBezTo>
                  <a:cubicBezTo>
                    <a:pt x="46768" y="201"/>
                    <a:pt x="40830" y="268"/>
                    <a:pt x="34926" y="501"/>
                  </a:cubicBezTo>
                  <a:cubicBezTo>
                    <a:pt x="31357" y="668"/>
                    <a:pt x="27787" y="701"/>
                    <a:pt x="24185" y="801"/>
                  </a:cubicBezTo>
                  <a:cubicBezTo>
                    <a:pt x="21349" y="868"/>
                    <a:pt x="18514" y="935"/>
                    <a:pt x="15679" y="968"/>
                  </a:cubicBezTo>
                  <a:cubicBezTo>
                    <a:pt x="13967" y="1008"/>
                    <a:pt x="12268" y="1146"/>
                    <a:pt x="10567" y="1146"/>
                  </a:cubicBezTo>
                  <a:cubicBezTo>
                    <a:pt x="9449" y="1146"/>
                    <a:pt x="8330" y="1086"/>
                    <a:pt x="7206" y="901"/>
                  </a:cubicBezTo>
                  <a:cubicBezTo>
                    <a:pt x="6953" y="869"/>
                    <a:pt x="6695" y="856"/>
                    <a:pt x="6435" y="856"/>
                  </a:cubicBezTo>
                  <a:cubicBezTo>
                    <a:pt x="5634" y="856"/>
                    <a:pt x="4810" y="976"/>
                    <a:pt x="4004" y="1001"/>
                  </a:cubicBezTo>
                  <a:cubicBezTo>
                    <a:pt x="3837" y="1012"/>
                    <a:pt x="3670" y="1016"/>
                    <a:pt x="3503" y="1016"/>
                  </a:cubicBezTo>
                  <a:cubicBezTo>
                    <a:pt x="3170" y="1016"/>
                    <a:pt x="2836" y="1001"/>
                    <a:pt x="2503" y="1001"/>
                  </a:cubicBezTo>
                  <a:cubicBezTo>
                    <a:pt x="1902" y="968"/>
                    <a:pt x="1335" y="935"/>
                    <a:pt x="735" y="935"/>
                  </a:cubicBezTo>
                  <a:cubicBezTo>
                    <a:pt x="709" y="933"/>
                    <a:pt x="685" y="931"/>
                    <a:pt x="661" y="931"/>
                  </a:cubicBezTo>
                  <a:cubicBezTo>
                    <a:pt x="314" y="931"/>
                    <a:pt x="163" y="1158"/>
                    <a:pt x="101" y="1502"/>
                  </a:cubicBezTo>
                  <a:cubicBezTo>
                    <a:pt x="1" y="2102"/>
                    <a:pt x="334" y="2636"/>
                    <a:pt x="1068" y="2736"/>
                  </a:cubicBezTo>
                  <a:cubicBezTo>
                    <a:pt x="1635" y="2803"/>
                    <a:pt x="2236" y="2803"/>
                    <a:pt x="2836" y="2836"/>
                  </a:cubicBezTo>
                  <a:cubicBezTo>
                    <a:pt x="4304" y="2903"/>
                    <a:pt x="5772" y="3003"/>
                    <a:pt x="7273" y="3070"/>
                  </a:cubicBezTo>
                  <a:cubicBezTo>
                    <a:pt x="8540" y="3136"/>
                    <a:pt x="9808" y="3170"/>
                    <a:pt x="11075" y="3236"/>
                  </a:cubicBezTo>
                  <a:cubicBezTo>
                    <a:pt x="11676" y="3270"/>
                    <a:pt x="12310" y="3370"/>
                    <a:pt x="12910" y="3403"/>
                  </a:cubicBezTo>
                  <a:cubicBezTo>
                    <a:pt x="14578" y="3436"/>
                    <a:pt x="16246" y="3436"/>
                    <a:pt x="17880" y="3470"/>
                  </a:cubicBezTo>
                  <a:cubicBezTo>
                    <a:pt x="18960" y="3497"/>
                    <a:pt x="20039" y="3546"/>
                    <a:pt x="21119" y="3546"/>
                  </a:cubicBezTo>
                  <a:cubicBezTo>
                    <a:pt x="21373" y="3546"/>
                    <a:pt x="21628" y="3543"/>
                    <a:pt x="21883" y="3537"/>
                  </a:cubicBezTo>
                  <a:cubicBezTo>
                    <a:pt x="24385" y="3436"/>
                    <a:pt x="26887" y="3303"/>
                    <a:pt x="29388" y="3203"/>
                  </a:cubicBezTo>
                  <a:cubicBezTo>
                    <a:pt x="31890" y="3103"/>
                    <a:pt x="34359" y="3070"/>
                    <a:pt x="36860" y="2903"/>
                  </a:cubicBezTo>
                  <a:cubicBezTo>
                    <a:pt x="40196" y="2636"/>
                    <a:pt x="43499" y="2302"/>
                    <a:pt x="46868" y="2302"/>
                  </a:cubicBezTo>
                  <a:cubicBezTo>
                    <a:pt x="47032" y="2306"/>
                    <a:pt x="47196" y="2308"/>
                    <a:pt x="47359" y="2308"/>
                  </a:cubicBezTo>
                  <a:cubicBezTo>
                    <a:pt x="48730" y="2308"/>
                    <a:pt x="50100" y="2192"/>
                    <a:pt x="51471" y="2102"/>
                  </a:cubicBezTo>
                  <a:cubicBezTo>
                    <a:pt x="52905" y="2035"/>
                    <a:pt x="54340" y="1935"/>
                    <a:pt x="55807" y="1869"/>
                  </a:cubicBezTo>
                  <a:cubicBezTo>
                    <a:pt x="55807" y="1902"/>
                    <a:pt x="55807" y="1935"/>
                    <a:pt x="55807" y="1969"/>
                  </a:cubicBezTo>
                  <a:cubicBezTo>
                    <a:pt x="56341" y="1969"/>
                    <a:pt x="56875" y="1977"/>
                    <a:pt x="57408" y="1977"/>
                  </a:cubicBezTo>
                  <a:cubicBezTo>
                    <a:pt x="57942" y="1977"/>
                    <a:pt x="58476" y="1969"/>
                    <a:pt x="59010" y="1935"/>
                  </a:cubicBezTo>
                  <a:cubicBezTo>
                    <a:pt x="59810" y="1902"/>
                    <a:pt x="60644" y="1735"/>
                    <a:pt x="61411" y="1535"/>
                  </a:cubicBezTo>
                  <a:cubicBezTo>
                    <a:pt x="61712" y="1502"/>
                    <a:pt x="61945" y="1268"/>
                    <a:pt x="61945" y="901"/>
                  </a:cubicBezTo>
                  <a:cubicBezTo>
                    <a:pt x="61912" y="534"/>
                    <a:pt x="61745" y="268"/>
                    <a:pt x="61445" y="134"/>
                  </a:cubicBezTo>
                  <a:cubicBezTo>
                    <a:pt x="61211" y="34"/>
                    <a:pt x="60911" y="1"/>
                    <a:pt x="606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2"/>
            <p:cNvSpPr/>
            <p:nvPr/>
          </p:nvSpPr>
          <p:spPr>
            <a:xfrm>
              <a:off x="3867706" y="1900661"/>
              <a:ext cx="189818" cy="267665"/>
            </a:xfrm>
            <a:custGeom>
              <a:avLst/>
              <a:gdLst/>
              <a:ahLst/>
              <a:cxnLst/>
              <a:rect l="l" t="t" r="r" b="b"/>
              <a:pathLst>
                <a:path w="12577" h="17735" extrusionOk="0">
                  <a:moveTo>
                    <a:pt x="11886" y="1"/>
                  </a:moveTo>
                  <a:cubicBezTo>
                    <a:pt x="11759" y="1"/>
                    <a:pt x="11617" y="67"/>
                    <a:pt x="11409" y="184"/>
                  </a:cubicBezTo>
                  <a:cubicBezTo>
                    <a:pt x="11209" y="318"/>
                    <a:pt x="11009" y="451"/>
                    <a:pt x="10842" y="618"/>
                  </a:cubicBezTo>
                  <a:cubicBezTo>
                    <a:pt x="9708" y="1785"/>
                    <a:pt x="8540" y="2953"/>
                    <a:pt x="7439" y="4187"/>
                  </a:cubicBezTo>
                  <a:cubicBezTo>
                    <a:pt x="6672" y="5054"/>
                    <a:pt x="6038" y="6022"/>
                    <a:pt x="5271" y="6889"/>
                  </a:cubicBezTo>
                  <a:cubicBezTo>
                    <a:pt x="2870" y="9591"/>
                    <a:pt x="1335" y="12760"/>
                    <a:pt x="168" y="16129"/>
                  </a:cubicBezTo>
                  <a:cubicBezTo>
                    <a:pt x="34" y="16496"/>
                    <a:pt x="1" y="16896"/>
                    <a:pt x="34" y="17263"/>
                  </a:cubicBezTo>
                  <a:cubicBezTo>
                    <a:pt x="34" y="17430"/>
                    <a:pt x="268" y="17730"/>
                    <a:pt x="401" y="17730"/>
                  </a:cubicBezTo>
                  <a:cubicBezTo>
                    <a:pt x="422" y="17733"/>
                    <a:pt x="442" y="17734"/>
                    <a:pt x="463" y="17734"/>
                  </a:cubicBezTo>
                  <a:cubicBezTo>
                    <a:pt x="681" y="17734"/>
                    <a:pt x="919" y="17585"/>
                    <a:pt x="1102" y="17463"/>
                  </a:cubicBezTo>
                  <a:cubicBezTo>
                    <a:pt x="1235" y="17330"/>
                    <a:pt x="1235" y="17063"/>
                    <a:pt x="1335" y="16896"/>
                  </a:cubicBezTo>
                  <a:cubicBezTo>
                    <a:pt x="1702" y="15962"/>
                    <a:pt x="2036" y="14995"/>
                    <a:pt x="2536" y="14161"/>
                  </a:cubicBezTo>
                  <a:cubicBezTo>
                    <a:pt x="4037" y="11592"/>
                    <a:pt x="5438" y="9024"/>
                    <a:pt x="7173" y="6622"/>
                  </a:cubicBezTo>
                  <a:cubicBezTo>
                    <a:pt x="8607" y="4654"/>
                    <a:pt x="10108" y="2819"/>
                    <a:pt x="11976" y="1318"/>
                  </a:cubicBezTo>
                  <a:cubicBezTo>
                    <a:pt x="12210" y="1118"/>
                    <a:pt x="12376" y="818"/>
                    <a:pt x="12576" y="551"/>
                  </a:cubicBezTo>
                  <a:cubicBezTo>
                    <a:pt x="12251" y="164"/>
                    <a:pt x="12086" y="1"/>
                    <a:pt x="11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2"/>
            <p:cNvSpPr/>
            <p:nvPr/>
          </p:nvSpPr>
          <p:spPr>
            <a:xfrm>
              <a:off x="4349482" y="1524629"/>
              <a:ext cx="399242" cy="45549"/>
            </a:xfrm>
            <a:custGeom>
              <a:avLst/>
              <a:gdLst/>
              <a:ahLst/>
              <a:cxnLst/>
              <a:rect l="l" t="t" r="r" b="b"/>
              <a:pathLst>
                <a:path w="26453" h="3018" extrusionOk="0">
                  <a:moveTo>
                    <a:pt x="15928" y="0"/>
                  </a:moveTo>
                  <a:cubicBezTo>
                    <a:pt x="13645" y="0"/>
                    <a:pt x="11364" y="196"/>
                    <a:pt x="9107" y="416"/>
                  </a:cubicBezTo>
                  <a:cubicBezTo>
                    <a:pt x="6672" y="649"/>
                    <a:pt x="4270" y="1150"/>
                    <a:pt x="1835" y="1550"/>
                  </a:cubicBezTo>
                  <a:cubicBezTo>
                    <a:pt x="1335" y="1650"/>
                    <a:pt x="835" y="1850"/>
                    <a:pt x="368" y="2084"/>
                  </a:cubicBezTo>
                  <a:cubicBezTo>
                    <a:pt x="167" y="2184"/>
                    <a:pt x="101" y="2484"/>
                    <a:pt x="1" y="2717"/>
                  </a:cubicBezTo>
                  <a:cubicBezTo>
                    <a:pt x="234" y="2818"/>
                    <a:pt x="434" y="2918"/>
                    <a:pt x="668" y="3018"/>
                  </a:cubicBezTo>
                  <a:cubicBezTo>
                    <a:pt x="768" y="3018"/>
                    <a:pt x="868" y="2984"/>
                    <a:pt x="968" y="2951"/>
                  </a:cubicBezTo>
                  <a:cubicBezTo>
                    <a:pt x="1635" y="2851"/>
                    <a:pt x="2336" y="2717"/>
                    <a:pt x="3036" y="2584"/>
                  </a:cubicBezTo>
                  <a:cubicBezTo>
                    <a:pt x="5338" y="2217"/>
                    <a:pt x="7573" y="1783"/>
                    <a:pt x="9874" y="1450"/>
                  </a:cubicBezTo>
                  <a:cubicBezTo>
                    <a:pt x="11008" y="1283"/>
                    <a:pt x="12176" y="1383"/>
                    <a:pt x="13310" y="1283"/>
                  </a:cubicBezTo>
                  <a:cubicBezTo>
                    <a:pt x="14381" y="1157"/>
                    <a:pt x="15452" y="1091"/>
                    <a:pt x="16523" y="1091"/>
                  </a:cubicBezTo>
                  <a:cubicBezTo>
                    <a:pt x="17720" y="1091"/>
                    <a:pt x="18918" y="1174"/>
                    <a:pt x="20115" y="1350"/>
                  </a:cubicBezTo>
                  <a:cubicBezTo>
                    <a:pt x="21416" y="1517"/>
                    <a:pt x="22717" y="1783"/>
                    <a:pt x="24018" y="2017"/>
                  </a:cubicBezTo>
                  <a:cubicBezTo>
                    <a:pt x="24551" y="2117"/>
                    <a:pt x="25085" y="2250"/>
                    <a:pt x="25586" y="2317"/>
                  </a:cubicBezTo>
                  <a:cubicBezTo>
                    <a:pt x="25673" y="2337"/>
                    <a:pt x="25757" y="2348"/>
                    <a:pt x="25836" y="2348"/>
                  </a:cubicBezTo>
                  <a:cubicBezTo>
                    <a:pt x="26145" y="2348"/>
                    <a:pt x="26373" y="2182"/>
                    <a:pt x="26453" y="1783"/>
                  </a:cubicBezTo>
                  <a:cubicBezTo>
                    <a:pt x="26186" y="1150"/>
                    <a:pt x="25586" y="1116"/>
                    <a:pt x="25052" y="1016"/>
                  </a:cubicBezTo>
                  <a:cubicBezTo>
                    <a:pt x="23551" y="749"/>
                    <a:pt x="22016" y="516"/>
                    <a:pt x="20515" y="316"/>
                  </a:cubicBezTo>
                  <a:cubicBezTo>
                    <a:pt x="18990" y="88"/>
                    <a:pt x="17458" y="0"/>
                    <a:pt x="159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2"/>
            <p:cNvSpPr/>
            <p:nvPr/>
          </p:nvSpPr>
          <p:spPr>
            <a:xfrm>
              <a:off x="3861669" y="2514587"/>
              <a:ext cx="78556" cy="290123"/>
            </a:xfrm>
            <a:custGeom>
              <a:avLst/>
              <a:gdLst/>
              <a:ahLst/>
              <a:cxnLst/>
              <a:rect l="l" t="t" r="r" b="b"/>
              <a:pathLst>
                <a:path w="5205" h="19223" extrusionOk="0">
                  <a:moveTo>
                    <a:pt x="668" y="1"/>
                  </a:moveTo>
                  <a:cubicBezTo>
                    <a:pt x="267" y="234"/>
                    <a:pt x="34" y="568"/>
                    <a:pt x="1" y="1002"/>
                  </a:cubicBezTo>
                  <a:cubicBezTo>
                    <a:pt x="1" y="1936"/>
                    <a:pt x="1" y="2836"/>
                    <a:pt x="67" y="3737"/>
                  </a:cubicBezTo>
                  <a:cubicBezTo>
                    <a:pt x="167" y="4537"/>
                    <a:pt x="401" y="5305"/>
                    <a:pt x="534" y="6105"/>
                  </a:cubicBezTo>
                  <a:cubicBezTo>
                    <a:pt x="834" y="8040"/>
                    <a:pt x="1268" y="9975"/>
                    <a:pt x="1835" y="11876"/>
                  </a:cubicBezTo>
                  <a:cubicBezTo>
                    <a:pt x="2402" y="13677"/>
                    <a:pt x="2803" y="15512"/>
                    <a:pt x="3303" y="17347"/>
                  </a:cubicBezTo>
                  <a:cubicBezTo>
                    <a:pt x="3436" y="17814"/>
                    <a:pt x="3636" y="18281"/>
                    <a:pt x="3837" y="18748"/>
                  </a:cubicBezTo>
                  <a:cubicBezTo>
                    <a:pt x="3968" y="19037"/>
                    <a:pt x="4162" y="19223"/>
                    <a:pt x="4451" y="19223"/>
                  </a:cubicBezTo>
                  <a:cubicBezTo>
                    <a:pt x="4528" y="19223"/>
                    <a:pt x="4612" y="19209"/>
                    <a:pt x="4704" y="19181"/>
                  </a:cubicBezTo>
                  <a:cubicBezTo>
                    <a:pt x="5071" y="19014"/>
                    <a:pt x="5204" y="18681"/>
                    <a:pt x="5071" y="18214"/>
                  </a:cubicBezTo>
                  <a:cubicBezTo>
                    <a:pt x="4837" y="17280"/>
                    <a:pt x="4604" y="16312"/>
                    <a:pt x="4337" y="15378"/>
                  </a:cubicBezTo>
                  <a:cubicBezTo>
                    <a:pt x="3036" y="10875"/>
                    <a:pt x="2135" y="6272"/>
                    <a:pt x="1368" y="1635"/>
                  </a:cubicBezTo>
                  <a:cubicBezTo>
                    <a:pt x="1268" y="1068"/>
                    <a:pt x="1135" y="468"/>
                    <a:pt x="6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2"/>
            <p:cNvSpPr/>
            <p:nvPr/>
          </p:nvSpPr>
          <p:spPr>
            <a:xfrm>
              <a:off x="4181842" y="3511382"/>
              <a:ext cx="77047" cy="248951"/>
            </a:xfrm>
            <a:custGeom>
              <a:avLst/>
              <a:gdLst/>
              <a:ahLst/>
              <a:cxnLst/>
              <a:rect l="l" t="t" r="r" b="b"/>
              <a:pathLst>
                <a:path w="5105" h="16495" extrusionOk="0">
                  <a:moveTo>
                    <a:pt x="268" y="0"/>
                  </a:moveTo>
                  <a:cubicBezTo>
                    <a:pt x="67" y="234"/>
                    <a:pt x="1" y="434"/>
                    <a:pt x="1" y="634"/>
                  </a:cubicBezTo>
                  <a:cubicBezTo>
                    <a:pt x="34" y="1134"/>
                    <a:pt x="67" y="1635"/>
                    <a:pt x="201" y="2102"/>
                  </a:cubicBezTo>
                  <a:cubicBezTo>
                    <a:pt x="401" y="3169"/>
                    <a:pt x="668" y="4170"/>
                    <a:pt x="901" y="5237"/>
                  </a:cubicBezTo>
                  <a:cubicBezTo>
                    <a:pt x="1001" y="5704"/>
                    <a:pt x="1035" y="6205"/>
                    <a:pt x="1168" y="6705"/>
                  </a:cubicBezTo>
                  <a:cubicBezTo>
                    <a:pt x="1435" y="7739"/>
                    <a:pt x="1769" y="8740"/>
                    <a:pt x="2035" y="9774"/>
                  </a:cubicBezTo>
                  <a:cubicBezTo>
                    <a:pt x="2536" y="11642"/>
                    <a:pt x="2969" y="13543"/>
                    <a:pt x="3436" y="15444"/>
                  </a:cubicBezTo>
                  <a:cubicBezTo>
                    <a:pt x="3651" y="16197"/>
                    <a:pt x="3931" y="16495"/>
                    <a:pt x="4573" y="16495"/>
                  </a:cubicBezTo>
                  <a:cubicBezTo>
                    <a:pt x="4728" y="16495"/>
                    <a:pt x="4903" y="16478"/>
                    <a:pt x="5104" y="16445"/>
                  </a:cubicBezTo>
                  <a:cubicBezTo>
                    <a:pt x="5071" y="16112"/>
                    <a:pt x="5038" y="15745"/>
                    <a:pt x="4971" y="15444"/>
                  </a:cubicBezTo>
                  <a:cubicBezTo>
                    <a:pt x="4704" y="14477"/>
                    <a:pt x="4437" y="13543"/>
                    <a:pt x="4170" y="12609"/>
                  </a:cubicBezTo>
                  <a:cubicBezTo>
                    <a:pt x="3637" y="10774"/>
                    <a:pt x="3103" y="8940"/>
                    <a:pt x="2603" y="7072"/>
                  </a:cubicBezTo>
                  <a:cubicBezTo>
                    <a:pt x="2469" y="6672"/>
                    <a:pt x="2302" y="6238"/>
                    <a:pt x="2169" y="5838"/>
                  </a:cubicBezTo>
                  <a:cubicBezTo>
                    <a:pt x="1669" y="4136"/>
                    <a:pt x="1168" y="2435"/>
                    <a:pt x="634" y="734"/>
                  </a:cubicBezTo>
                  <a:cubicBezTo>
                    <a:pt x="568" y="500"/>
                    <a:pt x="401" y="234"/>
                    <a:pt x="2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2"/>
            <p:cNvSpPr/>
            <p:nvPr/>
          </p:nvSpPr>
          <p:spPr>
            <a:xfrm>
              <a:off x="4006158" y="3032061"/>
              <a:ext cx="75523" cy="157837"/>
            </a:xfrm>
            <a:custGeom>
              <a:avLst/>
              <a:gdLst/>
              <a:ahLst/>
              <a:cxnLst/>
              <a:rect l="l" t="t" r="r" b="b"/>
              <a:pathLst>
                <a:path w="5004" h="10458" extrusionOk="0">
                  <a:moveTo>
                    <a:pt x="841" y="1"/>
                  </a:moveTo>
                  <a:cubicBezTo>
                    <a:pt x="817" y="1"/>
                    <a:pt x="793" y="2"/>
                    <a:pt x="767" y="4"/>
                  </a:cubicBezTo>
                  <a:cubicBezTo>
                    <a:pt x="400" y="71"/>
                    <a:pt x="0" y="404"/>
                    <a:pt x="0" y="771"/>
                  </a:cubicBezTo>
                  <a:cubicBezTo>
                    <a:pt x="0" y="1005"/>
                    <a:pt x="100" y="1305"/>
                    <a:pt x="200" y="1538"/>
                  </a:cubicBezTo>
                  <a:cubicBezTo>
                    <a:pt x="467" y="2139"/>
                    <a:pt x="834" y="2706"/>
                    <a:pt x="1101" y="3340"/>
                  </a:cubicBezTo>
                  <a:cubicBezTo>
                    <a:pt x="1901" y="5308"/>
                    <a:pt x="2669" y="7276"/>
                    <a:pt x="3469" y="9277"/>
                  </a:cubicBezTo>
                  <a:cubicBezTo>
                    <a:pt x="3603" y="9578"/>
                    <a:pt x="3703" y="9878"/>
                    <a:pt x="3903" y="10111"/>
                  </a:cubicBezTo>
                  <a:cubicBezTo>
                    <a:pt x="4047" y="10285"/>
                    <a:pt x="4317" y="10458"/>
                    <a:pt x="4473" y="10458"/>
                  </a:cubicBezTo>
                  <a:cubicBezTo>
                    <a:pt x="4497" y="10458"/>
                    <a:pt x="4519" y="10454"/>
                    <a:pt x="4537" y="10445"/>
                  </a:cubicBezTo>
                  <a:cubicBezTo>
                    <a:pt x="4770" y="10345"/>
                    <a:pt x="4870" y="10045"/>
                    <a:pt x="5004" y="9844"/>
                  </a:cubicBezTo>
                  <a:cubicBezTo>
                    <a:pt x="4904" y="9511"/>
                    <a:pt x="4837" y="9311"/>
                    <a:pt x="4770" y="9077"/>
                  </a:cubicBezTo>
                  <a:cubicBezTo>
                    <a:pt x="3869" y="6142"/>
                    <a:pt x="2735" y="3273"/>
                    <a:pt x="1434" y="504"/>
                  </a:cubicBezTo>
                  <a:cubicBezTo>
                    <a:pt x="1309" y="223"/>
                    <a:pt x="1185" y="1"/>
                    <a:pt x="8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2"/>
            <p:cNvSpPr/>
            <p:nvPr/>
          </p:nvSpPr>
          <p:spPr>
            <a:xfrm>
              <a:off x="3937189" y="2818162"/>
              <a:ext cx="25174" cy="26638"/>
            </a:xfrm>
            <a:custGeom>
              <a:avLst/>
              <a:gdLst/>
              <a:ahLst/>
              <a:cxnLst/>
              <a:rect l="l" t="t" r="r" b="b"/>
              <a:pathLst>
                <a:path w="1668" h="1765" extrusionOk="0">
                  <a:moveTo>
                    <a:pt x="701" y="0"/>
                  </a:moveTo>
                  <a:cubicBezTo>
                    <a:pt x="267" y="134"/>
                    <a:pt x="0" y="401"/>
                    <a:pt x="0" y="868"/>
                  </a:cubicBezTo>
                  <a:cubicBezTo>
                    <a:pt x="0" y="1268"/>
                    <a:pt x="267" y="1501"/>
                    <a:pt x="567" y="1668"/>
                  </a:cubicBezTo>
                  <a:cubicBezTo>
                    <a:pt x="678" y="1735"/>
                    <a:pt x="778" y="1764"/>
                    <a:pt x="869" y="1764"/>
                  </a:cubicBezTo>
                  <a:cubicBezTo>
                    <a:pt x="1049" y="1764"/>
                    <a:pt x="1190" y="1646"/>
                    <a:pt x="1301" y="1468"/>
                  </a:cubicBezTo>
                  <a:cubicBezTo>
                    <a:pt x="1668" y="868"/>
                    <a:pt x="1535" y="501"/>
                    <a:pt x="7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2"/>
            <p:cNvSpPr/>
            <p:nvPr/>
          </p:nvSpPr>
          <p:spPr>
            <a:xfrm>
              <a:off x="4092740" y="3224891"/>
              <a:ext cx="18141" cy="24752"/>
            </a:xfrm>
            <a:custGeom>
              <a:avLst/>
              <a:gdLst/>
              <a:ahLst/>
              <a:cxnLst/>
              <a:rect l="l" t="t" r="r" b="b"/>
              <a:pathLst>
                <a:path w="1202" h="1640" extrusionOk="0">
                  <a:moveTo>
                    <a:pt x="651" y="0"/>
                  </a:moveTo>
                  <a:cubicBezTo>
                    <a:pt x="634" y="0"/>
                    <a:pt x="618" y="1"/>
                    <a:pt x="601" y="3"/>
                  </a:cubicBezTo>
                  <a:cubicBezTo>
                    <a:pt x="267" y="36"/>
                    <a:pt x="0" y="403"/>
                    <a:pt x="0" y="870"/>
                  </a:cubicBezTo>
                  <a:cubicBezTo>
                    <a:pt x="0" y="1345"/>
                    <a:pt x="181" y="1640"/>
                    <a:pt x="485" y="1640"/>
                  </a:cubicBezTo>
                  <a:cubicBezTo>
                    <a:pt x="501" y="1640"/>
                    <a:pt x="517" y="1639"/>
                    <a:pt x="534" y="1637"/>
                  </a:cubicBezTo>
                  <a:cubicBezTo>
                    <a:pt x="934" y="1604"/>
                    <a:pt x="1201" y="1237"/>
                    <a:pt x="1168" y="737"/>
                  </a:cubicBezTo>
                  <a:cubicBezTo>
                    <a:pt x="1168" y="293"/>
                    <a:pt x="957" y="0"/>
                    <a:pt x="6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2"/>
            <p:cNvSpPr/>
            <p:nvPr/>
          </p:nvSpPr>
          <p:spPr>
            <a:xfrm>
              <a:off x="4260380" y="3787248"/>
              <a:ext cx="24178" cy="20164"/>
            </a:xfrm>
            <a:custGeom>
              <a:avLst/>
              <a:gdLst/>
              <a:ahLst/>
              <a:cxnLst/>
              <a:rect l="l" t="t" r="r" b="b"/>
              <a:pathLst>
                <a:path w="1602" h="1336" extrusionOk="0">
                  <a:moveTo>
                    <a:pt x="634" y="1"/>
                  </a:moveTo>
                  <a:cubicBezTo>
                    <a:pt x="567" y="1"/>
                    <a:pt x="501" y="34"/>
                    <a:pt x="467" y="68"/>
                  </a:cubicBezTo>
                  <a:cubicBezTo>
                    <a:pt x="301" y="268"/>
                    <a:pt x="0" y="535"/>
                    <a:pt x="34" y="635"/>
                  </a:cubicBezTo>
                  <a:cubicBezTo>
                    <a:pt x="134" y="901"/>
                    <a:pt x="434" y="1068"/>
                    <a:pt x="668" y="1335"/>
                  </a:cubicBezTo>
                  <a:cubicBezTo>
                    <a:pt x="1034" y="1102"/>
                    <a:pt x="1335" y="968"/>
                    <a:pt x="1501" y="701"/>
                  </a:cubicBezTo>
                  <a:cubicBezTo>
                    <a:pt x="1602" y="568"/>
                    <a:pt x="1535" y="168"/>
                    <a:pt x="1435" y="101"/>
                  </a:cubicBezTo>
                  <a:cubicBezTo>
                    <a:pt x="1279" y="12"/>
                    <a:pt x="1094" y="12"/>
                    <a:pt x="908" y="12"/>
                  </a:cubicBezTo>
                  <a:lnTo>
                    <a:pt x="908" y="12"/>
                  </a:lnTo>
                  <a:cubicBezTo>
                    <a:pt x="816" y="12"/>
                    <a:pt x="723" y="12"/>
                    <a:pt x="6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2"/>
            <p:cNvSpPr/>
            <p:nvPr/>
          </p:nvSpPr>
          <p:spPr>
            <a:xfrm>
              <a:off x="4553372" y="4191502"/>
              <a:ext cx="209439" cy="33943"/>
            </a:xfrm>
            <a:custGeom>
              <a:avLst/>
              <a:gdLst/>
              <a:ahLst/>
              <a:cxnLst/>
              <a:rect l="l" t="t" r="r" b="b"/>
              <a:pathLst>
                <a:path w="13877" h="2249" extrusionOk="0">
                  <a:moveTo>
                    <a:pt x="601" y="1"/>
                  </a:moveTo>
                  <a:cubicBezTo>
                    <a:pt x="434" y="1"/>
                    <a:pt x="234" y="34"/>
                    <a:pt x="67" y="67"/>
                  </a:cubicBezTo>
                  <a:lnTo>
                    <a:pt x="0" y="268"/>
                  </a:lnTo>
                  <a:cubicBezTo>
                    <a:pt x="334" y="434"/>
                    <a:pt x="634" y="701"/>
                    <a:pt x="1001" y="768"/>
                  </a:cubicBezTo>
                  <a:cubicBezTo>
                    <a:pt x="1868" y="1001"/>
                    <a:pt x="2769" y="1202"/>
                    <a:pt x="3670" y="1302"/>
                  </a:cubicBezTo>
                  <a:cubicBezTo>
                    <a:pt x="6205" y="1635"/>
                    <a:pt x="8773" y="1902"/>
                    <a:pt x="11342" y="2169"/>
                  </a:cubicBezTo>
                  <a:cubicBezTo>
                    <a:pt x="11732" y="2218"/>
                    <a:pt x="12141" y="2249"/>
                    <a:pt x="12554" y="2249"/>
                  </a:cubicBezTo>
                  <a:cubicBezTo>
                    <a:pt x="12706" y="2249"/>
                    <a:pt x="12858" y="2245"/>
                    <a:pt x="13010" y="2236"/>
                  </a:cubicBezTo>
                  <a:cubicBezTo>
                    <a:pt x="13510" y="2236"/>
                    <a:pt x="13843" y="1969"/>
                    <a:pt x="13877" y="1268"/>
                  </a:cubicBezTo>
                  <a:cubicBezTo>
                    <a:pt x="13577" y="1168"/>
                    <a:pt x="13276" y="1001"/>
                    <a:pt x="12976" y="968"/>
                  </a:cubicBezTo>
                  <a:cubicBezTo>
                    <a:pt x="12242" y="868"/>
                    <a:pt x="11508" y="868"/>
                    <a:pt x="10775" y="801"/>
                  </a:cubicBezTo>
                  <a:cubicBezTo>
                    <a:pt x="7372" y="534"/>
                    <a:pt x="4003" y="268"/>
                    <a:pt x="6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2"/>
            <p:cNvSpPr/>
            <p:nvPr/>
          </p:nvSpPr>
          <p:spPr>
            <a:xfrm>
              <a:off x="4775418" y="4208057"/>
              <a:ext cx="24646" cy="17205"/>
            </a:xfrm>
            <a:custGeom>
              <a:avLst/>
              <a:gdLst/>
              <a:ahLst/>
              <a:cxnLst/>
              <a:rect l="l" t="t" r="r" b="b"/>
              <a:pathLst>
                <a:path w="1633" h="1140" extrusionOk="0">
                  <a:moveTo>
                    <a:pt x="580" y="1"/>
                  </a:moveTo>
                  <a:cubicBezTo>
                    <a:pt x="227" y="1"/>
                    <a:pt x="0" y="195"/>
                    <a:pt x="31" y="505"/>
                  </a:cubicBezTo>
                  <a:cubicBezTo>
                    <a:pt x="31" y="872"/>
                    <a:pt x="365" y="1139"/>
                    <a:pt x="865" y="1139"/>
                  </a:cubicBezTo>
                  <a:cubicBezTo>
                    <a:pt x="903" y="1139"/>
                    <a:pt x="943" y="1139"/>
                    <a:pt x="984" y="1139"/>
                  </a:cubicBezTo>
                  <a:cubicBezTo>
                    <a:pt x="1231" y="1139"/>
                    <a:pt x="1508" y="1115"/>
                    <a:pt x="1566" y="772"/>
                  </a:cubicBezTo>
                  <a:cubicBezTo>
                    <a:pt x="1632" y="405"/>
                    <a:pt x="1165" y="4"/>
                    <a:pt x="665" y="4"/>
                  </a:cubicBezTo>
                  <a:cubicBezTo>
                    <a:pt x="636" y="2"/>
                    <a:pt x="608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2"/>
            <p:cNvSpPr/>
            <p:nvPr/>
          </p:nvSpPr>
          <p:spPr>
            <a:xfrm>
              <a:off x="4457222" y="3964458"/>
              <a:ext cx="239639" cy="30442"/>
            </a:xfrm>
            <a:custGeom>
              <a:avLst/>
              <a:gdLst/>
              <a:ahLst/>
              <a:cxnLst/>
              <a:rect l="l" t="t" r="r" b="b"/>
              <a:pathLst>
                <a:path w="15878" h="2017" extrusionOk="0">
                  <a:moveTo>
                    <a:pt x="1034" y="1"/>
                  </a:moveTo>
                  <a:cubicBezTo>
                    <a:pt x="667" y="1"/>
                    <a:pt x="334" y="67"/>
                    <a:pt x="0" y="101"/>
                  </a:cubicBezTo>
                  <a:cubicBezTo>
                    <a:pt x="100" y="368"/>
                    <a:pt x="234" y="568"/>
                    <a:pt x="400" y="601"/>
                  </a:cubicBezTo>
                  <a:cubicBezTo>
                    <a:pt x="767" y="734"/>
                    <a:pt x="1168" y="868"/>
                    <a:pt x="1601" y="901"/>
                  </a:cubicBezTo>
                  <a:cubicBezTo>
                    <a:pt x="3402" y="1101"/>
                    <a:pt x="5237" y="1268"/>
                    <a:pt x="7072" y="1435"/>
                  </a:cubicBezTo>
                  <a:cubicBezTo>
                    <a:pt x="9407" y="1635"/>
                    <a:pt x="11775" y="1802"/>
                    <a:pt x="14143" y="2002"/>
                  </a:cubicBezTo>
                  <a:cubicBezTo>
                    <a:pt x="14244" y="2013"/>
                    <a:pt x="14344" y="2017"/>
                    <a:pt x="14442" y="2017"/>
                  </a:cubicBezTo>
                  <a:cubicBezTo>
                    <a:pt x="14640" y="2017"/>
                    <a:pt x="14833" y="2002"/>
                    <a:pt x="15011" y="2002"/>
                  </a:cubicBezTo>
                  <a:cubicBezTo>
                    <a:pt x="15411" y="2002"/>
                    <a:pt x="15711" y="1835"/>
                    <a:pt x="15878" y="1402"/>
                  </a:cubicBezTo>
                  <a:cubicBezTo>
                    <a:pt x="15544" y="901"/>
                    <a:pt x="15111" y="734"/>
                    <a:pt x="14577" y="701"/>
                  </a:cubicBezTo>
                  <a:cubicBezTo>
                    <a:pt x="11942" y="534"/>
                    <a:pt x="9307" y="334"/>
                    <a:pt x="6671" y="201"/>
                  </a:cubicBezTo>
                  <a:cubicBezTo>
                    <a:pt x="4803" y="101"/>
                    <a:pt x="2902" y="67"/>
                    <a:pt x="10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2"/>
            <p:cNvSpPr/>
            <p:nvPr/>
          </p:nvSpPr>
          <p:spPr>
            <a:xfrm>
              <a:off x="4710946" y="3980652"/>
              <a:ext cx="31724" cy="15032"/>
            </a:xfrm>
            <a:custGeom>
              <a:avLst/>
              <a:gdLst/>
              <a:ahLst/>
              <a:cxnLst/>
              <a:rect l="l" t="t" r="r" b="b"/>
              <a:pathLst>
                <a:path w="2102" h="996" extrusionOk="0">
                  <a:moveTo>
                    <a:pt x="872" y="0"/>
                  </a:moveTo>
                  <a:cubicBezTo>
                    <a:pt x="707" y="0"/>
                    <a:pt x="542" y="36"/>
                    <a:pt x="367" y="128"/>
                  </a:cubicBezTo>
                  <a:cubicBezTo>
                    <a:pt x="200" y="229"/>
                    <a:pt x="133" y="495"/>
                    <a:pt x="0" y="662"/>
                  </a:cubicBezTo>
                  <a:cubicBezTo>
                    <a:pt x="200" y="762"/>
                    <a:pt x="367" y="996"/>
                    <a:pt x="534" y="996"/>
                  </a:cubicBezTo>
                  <a:cubicBezTo>
                    <a:pt x="1067" y="929"/>
                    <a:pt x="1568" y="796"/>
                    <a:pt x="2102" y="295"/>
                  </a:cubicBezTo>
                  <a:cubicBezTo>
                    <a:pt x="1617" y="180"/>
                    <a:pt x="1244" y="0"/>
                    <a:pt x="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2"/>
            <p:cNvSpPr/>
            <p:nvPr/>
          </p:nvSpPr>
          <p:spPr>
            <a:xfrm>
              <a:off x="4368105" y="4259461"/>
              <a:ext cx="141492" cy="26336"/>
            </a:xfrm>
            <a:custGeom>
              <a:avLst/>
              <a:gdLst/>
              <a:ahLst/>
              <a:cxnLst/>
              <a:rect l="l" t="t" r="r" b="b"/>
              <a:pathLst>
                <a:path w="9375" h="1745" extrusionOk="0">
                  <a:moveTo>
                    <a:pt x="1235" y="1"/>
                  </a:moveTo>
                  <a:cubicBezTo>
                    <a:pt x="801" y="1"/>
                    <a:pt x="368" y="101"/>
                    <a:pt x="1" y="435"/>
                  </a:cubicBezTo>
                  <a:cubicBezTo>
                    <a:pt x="234" y="1035"/>
                    <a:pt x="768" y="968"/>
                    <a:pt x="1202" y="1035"/>
                  </a:cubicBezTo>
                  <a:cubicBezTo>
                    <a:pt x="3537" y="1268"/>
                    <a:pt x="5905" y="1502"/>
                    <a:pt x="8240" y="1735"/>
                  </a:cubicBezTo>
                  <a:cubicBezTo>
                    <a:pt x="8316" y="1741"/>
                    <a:pt x="8392" y="1745"/>
                    <a:pt x="8465" y="1745"/>
                  </a:cubicBezTo>
                  <a:cubicBezTo>
                    <a:pt x="8843" y="1745"/>
                    <a:pt x="9179" y="1648"/>
                    <a:pt x="9374" y="1202"/>
                  </a:cubicBezTo>
                  <a:cubicBezTo>
                    <a:pt x="9207" y="435"/>
                    <a:pt x="8607" y="234"/>
                    <a:pt x="7973" y="234"/>
                  </a:cubicBezTo>
                  <a:cubicBezTo>
                    <a:pt x="5738" y="101"/>
                    <a:pt x="3470" y="68"/>
                    <a:pt x="12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2"/>
            <p:cNvSpPr/>
            <p:nvPr/>
          </p:nvSpPr>
          <p:spPr>
            <a:xfrm>
              <a:off x="4522162" y="4272395"/>
              <a:ext cx="30713" cy="18186"/>
            </a:xfrm>
            <a:custGeom>
              <a:avLst/>
              <a:gdLst/>
              <a:ahLst/>
              <a:cxnLst/>
              <a:rect l="l" t="t" r="r" b="b"/>
              <a:pathLst>
                <a:path w="2035" h="1205" extrusionOk="0">
                  <a:moveTo>
                    <a:pt x="977" y="0"/>
                  </a:moveTo>
                  <a:cubicBezTo>
                    <a:pt x="740" y="0"/>
                    <a:pt x="501" y="89"/>
                    <a:pt x="300" y="278"/>
                  </a:cubicBezTo>
                  <a:cubicBezTo>
                    <a:pt x="0" y="578"/>
                    <a:pt x="67" y="945"/>
                    <a:pt x="500" y="1112"/>
                  </a:cubicBezTo>
                  <a:cubicBezTo>
                    <a:pt x="679" y="1175"/>
                    <a:pt x="851" y="1205"/>
                    <a:pt x="1017" y="1205"/>
                  </a:cubicBezTo>
                  <a:cubicBezTo>
                    <a:pt x="1379" y="1205"/>
                    <a:pt x="1715" y="1063"/>
                    <a:pt x="2035" y="812"/>
                  </a:cubicBezTo>
                  <a:cubicBezTo>
                    <a:pt x="1841" y="295"/>
                    <a:pt x="1411" y="0"/>
                    <a:pt x="9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2"/>
            <p:cNvSpPr/>
            <p:nvPr/>
          </p:nvSpPr>
          <p:spPr>
            <a:xfrm>
              <a:off x="4490439" y="4048731"/>
              <a:ext cx="188309" cy="31136"/>
            </a:xfrm>
            <a:custGeom>
              <a:avLst/>
              <a:gdLst/>
              <a:ahLst/>
              <a:cxnLst/>
              <a:rect l="l" t="t" r="r" b="b"/>
              <a:pathLst>
                <a:path w="12477" h="2063" extrusionOk="0">
                  <a:moveTo>
                    <a:pt x="942" y="1"/>
                  </a:moveTo>
                  <a:cubicBezTo>
                    <a:pt x="510" y="1"/>
                    <a:pt x="154" y="113"/>
                    <a:pt x="101" y="354"/>
                  </a:cubicBezTo>
                  <a:cubicBezTo>
                    <a:pt x="1" y="721"/>
                    <a:pt x="434" y="1088"/>
                    <a:pt x="1068" y="1188"/>
                  </a:cubicBezTo>
                  <a:cubicBezTo>
                    <a:pt x="1869" y="1322"/>
                    <a:pt x="2636" y="1422"/>
                    <a:pt x="3436" y="1488"/>
                  </a:cubicBezTo>
                  <a:cubicBezTo>
                    <a:pt x="5905" y="1688"/>
                    <a:pt x="8407" y="1889"/>
                    <a:pt x="10875" y="2055"/>
                  </a:cubicBezTo>
                  <a:cubicBezTo>
                    <a:pt x="10945" y="2060"/>
                    <a:pt x="11015" y="2062"/>
                    <a:pt x="11086" y="2062"/>
                  </a:cubicBezTo>
                  <a:cubicBezTo>
                    <a:pt x="11524" y="2062"/>
                    <a:pt x="11984" y="1984"/>
                    <a:pt x="12443" y="1955"/>
                  </a:cubicBezTo>
                  <a:cubicBezTo>
                    <a:pt x="12443" y="1889"/>
                    <a:pt x="12443" y="1789"/>
                    <a:pt x="12476" y="1722"/>
                  </a:cubicBezTo>
                  <a:cubicBezTo>
                    <a:pt x="12076" y="1388"/>
                    <a:pt x="11609" y="1255"/>
                    <a:pt x="11109" y="1188"/>
                  </a:cubicBezTo>
                  <a:cubicBezTo>
                    <a:pt x="9541" y="988"/>
                    <a:pt x="7940" y="855"/>
                    <a:pt x="6338" y="654"/>
                  </a:cubicBezTo>
                  <a:cubicBezTo>
                    <a:pt x="4637" y="454"/>
                    <a:pt x="2969" y="254"/>
                    <a:pt x="1268" y="21"/>
                  </a:cubicBezTo>
                  <a:cubicBezTo>
                    <a:pt x="1157" y="8"/>
                    <a:pt x="1047" y="1"/>
                    <a:pt x="9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2"/>
            <p:cNvSpPr/>
            <p:nvPr/>
          </p:nvSpPr>
          <p:spPr>
            <a:xfrm>
              <a:off x="4700366" y="4069498"/>
              <a:ext cx="24676" cy="16481"/>
            </a:xfrm>
            <a:custGeom>
              <a:avLst/>
              <a:gdLst/>
              <a:ahLst/>
              <a:cxnLst/>
              <a:rect l="l" t="t" r="r" b="b"/>
              <a:pathLst>
                <a:path w="1635" h="1092" extrusionOk="0">
                  <a:moveTo>
                    <a:pt x="790" y="1"/>
                  </a:moveTo>
                  <a:cubicBezTo>
                    <a:pt x="653" y="1"/>
                    <a:pt x="506" y="49"/>
                    <a:pt x="334" y="146"/>
                  </a:cubicBezTo>
                  <a:cubicBezTo>
                    <a:pt x="201" y="246"/>
                    <a:pt x="1" y="479"/>
                    <a:pt x="34" y="579"/>
                  </a:cubicBezTo>
                  <a:cubicBezTo>
                    <a:pt x="101" y="779"/>
                    <a:pt x="267" y="1013"/>
                    <a:pt x="468" y="1046"/>
                  </a:cubicBezTo>
                  <a:cubicBezTo>
                    <a:pt x="568" y="1077"/>
                    <a:pt x="666" y="1092"/>
                    <a:pt x="762" y="1092"/>
                  </a:cubicBezTo>
                  <a:cubicBezTo>
                    <a:pt x="1083" y="1092"/>
                    <a:pt x="1379" y="928"/>
                    <a:pt x="1635" y="646"/>
                  </a:cubicBezTo>
                  <a:cubicBezTo>
                    <a:pt x="1318" y="216"/>
                    <a:pt x="1078" y="1"/>
                    <a:pt x="7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2"/>
            <p:cNvSpPr/>
            <p:nvPr/>
          </p:nvSpPr>
          <p:spPr>
            <a:xfrm>
              <a:off x="3743863" y="2372496"/>
              <a:ext cx="24691" cy="24933"/>
            </a:xfrm>
            <a:custGeom>
              <a:avLst/>
              <a:gdLst/>
              <a:ahLst/>
              <a:cxnLst/>
              <a:rect l="l" t="t" r="r" b="b"/>
              <a:pathLst>
                <a:path w="1636" h="1652" extrusionOk="0">
                  <a:moveTo>
                    <a:pt x="698" y="1"/>
                  </a:moveTo>
                  <a:cubicBezTo>
                    <a:pt x="665" y="1"/>
                    <a:pt x="633" y="3"/>
                    <a:pt x="601" y="9"/>
                  </a:cubicBezTo>
                  <a:cubicBezTo>
                    <a:pt x="268" y="42"/>
                    <a:pt x="1" y="476"/>
                    <a:pt x="101" y="910"/>
                  </a:cubicBezTo>
                  <a:cubicBezTo>
                    <a:pt x="134" y="1110"/>
                    <a:pt x="234" y="1343"/>
                    <a:pt x="301" y="1644"/>
                  </a:cubicBezTo>
                  <a:cubicBezTo>
                    <a:pt x="418" y="1644"/>
                    <a:pt x="535" y="1652"/>
                    <a:pt x="651" y="1652"/>
                  </a:cubicBezTo>
                  <a:cubicBezTo>
                    <a:pt x="768" y="1652"/>
                    <a:pt x="885" y="1644"/>
                    <a:pt x="1002" y="1610"/>
                  </a:cubicBezTo>
                  <a:cubicBezTo>
                    <a:pt x="1435" y="1544"/>
                    <a:pt x="1635" y="1177"/>
                    <a:pt x="1502" y="676"/>
                  </a:cubicBezTo>
                  <a:cubicBezTo>
                    <a:pt x="1411" y="311"/>
                    <a:pt x="1041" y="1"/>
                    <a:pt x="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9" name="Google Shape;229;p32"/>
          <p:cNvSpPr/>
          <p:nvPr/>
        </p:nvSpPr>
        <p:spPr>
          <a:xfrm>
            <a:off x="5593592" y="1285225"/>
            <a:ext cx="1024848" cy="578733"/>
          </a:xfrm>
          <a:custGeom>
            <a:avLst/>
            <a:gdLst/>
            <a:ahLst/>
            <a:cxnLst/>
            <a:rect l="l" t="t" r="r" b="b"/>
            <a:pathLst>
              <a:path w="61645" h="34811" extrusionOk="0">
                <a:moveTo>
                  <a:pt x="54323" y="0"/>
                </a:moveTo>
                <a:cubicBezTo>
                  <a:pt x="53924" y="0"/>
                  <a:pt x="53683" y="328"/>
                  <a:pt x="53705" y="920"/>
                </a:cubicBezTo>
                <a:cubicBezTo>
                  <a:pt x="53705" y="1153"/>
                  <a:pt x="53805" y="1454"/>
                  <a:pt x="53939" y="1654"/>
                </a:cubicBezTo>
                <a:cubicBezTo>
                  <a:pt x="54472" y="2288"/>
                  <a:pt x="55040" y="2888"/>
                  <a:pt x="55607" y="3488"/>
                </a:cubicBezTo>
                <a:cubicBezTo>
                  <a:pt x="56174" y="4122"/>
                  <a:pt x="56774" y="4723"/>
                  <a:pt x="57375" y="5323"/>
                </a:cubicBezTo>
                <a:cubicBezTo>
                  <a:pt x="57341" y="5423"/>
                  <a:pt x="57308" y="5490"/>
                  <a:pt x="57274" y="5557"/>
                </a:cubicBezTo>
                <a:lnTo>
                  <a:pt x="56774" y="5557"/>
                </a:lnTo>
                <a:cubicBezTo>
                  <a:pt x="55507" y="5390"/>
                  <a:pt x="54272" y="5256"/>
                  <a:pt x="53005" y="5056"/>
                </a:cubicBezTo>
                <a:cubicBezTo>
                  <a:pt x="50303" y="4681"/>
                  <a:pt x="47620" y="4437"/>
                  <a:pt x="44913" y="4437"/>
                </a:cubicBezTo>
                <a:cubicBezTo>
                  <a:pt x="44011" y="4437"/>
                  <a:pt x="43106" y="4464"/>
                  <a:pt x="42197" y="4523"/>
                </a:cubicBezTo>
                <a:cubicBezTo>
                  <a:pt x="38294" y="4823"/>
                  <a:pt x="34391" y="5156"/>
                  <a:pt x="30555" y="6190"/>
                </a:cubicBezTo>
                <a:cubicBezTo>
                  <a:pt x="26286" y="7358"/>
                  <a:pt x="22249" y="8892"/>
                  <a:pt x="18680" y="11561"/>
                </a:cubicBezTo>
                <a:cubicBezTo>
                  <a:pt x="18313" y="11828"/>
                  <a:pt x="17880" y="12095"/>
                  <a:pt x="17513" y="12361"/>
                </a:cubicBezTo>
                <a:cubicBezTo>
                  <a:pt x="12142" y="15997"/>
                  <a:pt x="7506" y="20401"/>
                  <a:pt x="4003" y="25871"/>
                </a:cubicBezTo>
                <a:cubicBezTo>
                  <a:pt x="2369" y="28406"/>
                  <a:pt x="934" y="31008"/>
                  <a:pt x="167" y="33944"/>
                </a:cubicBezTo>
                <a:cubicBezTo>
                  <a:pt x="100" y="34177"/>
                  <a:pt x="100" y="34411"/>
                  <a:pt x="0" y="34811"/>
                </a:cubicBezTo>
                <a:cubicBezTo>
                  <a:pt x="634" y="34377"/>
                  <a:pt x="801" y="33844"/>
                  <a:pt x="1034" y="33377"/>
                </a:cubicBezTo>
                <a:cubicBezTo>
                  <a:pt x="3369" y="28273"/>
                  <a:pt x="6472" y="23703"/>
                  <a:pt x="10541" y="19800"/>
                </a:cubicBezTo>
                <a:cubicBezTo>
                  <a:pt x="11375" y="19033"/>
                  <a:pt x="12209" y="18266"/>
                  <a:pt x="13010" y="17499"/>
                </a:cubicBezTo>
                <a:cubicBezTo>
                  <a:pt x="16145" y="14663"/>
                  <a:pt x="19714" y="12395"/>
                  <a:pt x="23417" y="10427"/>
                </a:cubicBezTo>
                <a:cubicBezTo>
                  <a:pt x="26886" y="8559"/>
                  <a:pt x="30756" y="7658"/>
                  <a:pt x="34625" y="6924"/>
                </a:cubicBezTo>
                <a:cubicBezTo>
                  <a:pt x="36693" y="6557"/>
                  <a:pt x="38828" y="6391"/>
                  <a:pt x="40963" y="6290"/>
                </a:cubicBezTo>
                <a:cubicBezTo>
                  <a:pt x="42300" y="6220"/>
                  <a:pt x="43647" y="6178"/>
                  <a:pt x="44993" y="6178"/>
                </a:cubicBezTo>
                <a:cubicBezTo>
                  <a:pt x="46199" y="6178"/>
                  <a:pt x="47404" y="6212"/>
                  <a:pt x="48602" y="6290"/>
                </a:cubicBezTo>
                <a:cubicBezTo>
                  <a:pt x="51604" y="6491"/>
                  <a:pt x="54573" y="6991"/>
                  <a:pt x="57575" y="7358"/>
                </a:cubicBezTo>
                <a:cubicBezTo>
                  <a:pt x="57641" y="7358"/>
                  <a:pt x="57708" y="7425"/>
                  <a:pt x="57842" y="7525"/>
                </a:cubicBezTo>
                <a:cubicBezTo>
                  <a:pt x="57608" y="7792"/>
                  <a:pt x="57408" y="8025"/>
                  <a:pt x="57174" y="8259"/>
                </a:cubicBezTo>
                <a:cubicBezTo>
                  <a:pt x="56240" y="9126"/>
                  <a:pt x="55306" y="9993"/>
                  <a:pt x="54406" y="10860"/>
                </a:cubicBezTo>
                <a:cubicBezTo>
                  <a:pt x="54106" y="11127"/>
                  <a:pt x="53839" y="11394"/>
                  <a:pt x="53639" y="11728"/>
                </a:cubicBezTo>
                <a:cubicBezTo>
                  <a:pt x="53438" y="12028"/>
                  <a:pt x="53205" y="12428"/>
                  <a:pt x="53505" y="12795"/>
                </a:cubicBezTo>
                <a:cubicBezTo>
                  <a:pt x="53726" y="13089"/>
                  <a:pt x="54019" y="13203"/>
                  <a:pt x="54344" y="13203"/>
                </a:cubicBezTo>
                <a:cubicBezTo>
                  <a:pt x="54461" y="13203"/>
                  <a:pt x="54582" y="13189"/>
                  <a:pt x="54706" y="13162"/>
                </a:cubicBezTo>
                <a:cubicBezTo>
                  <a:pt x="54939" y="13129"/>
                  <a:pt x="55173" y="12929"/>
                  <a:pt x="55373" y="12762"/>
                </a:cubicBezTo>
                <a:cubicBezTo>
                  <a:pt x="57274" y="11094"/>
                  <a:pt x="59142" y="9393"/>
                  <a:pt x="61044" y="7691"/>
                </a:cubicBezTo>
                <a:cubicBezTo>
                  <a:pt x="61644" y="7158"/>
                  <a:pt x="61644" y="6624"/>
                  <a:pt x="61044" y="6024"/>
                </a:cubicBezTo>
                <a:cubicBezTo>
                  <a:pt x="60644" y="5623"/>
                  <a:pt x="60143" y="5323"/>
                  <a:pt x="59810" y="4889"/>
                </a:cubicBezTo>
                <a:cubicBezTo>
                  <a:pt x="58575" y="3122"/>
                  <a:pt x="56674" y="2021"/>
                  <a:pt x="55273" y="420"/>
                </a:cubicBezTo>
                <a:cubicBezTo>
                  <a:pt x="55173" y="320"/>
                  <a:pt x="55073" y="286"/>
                  <a:pt x="54973" y="219"/>
                </a:cubicBezTo>
                <a:cubicBezTo>
                  <a:pt x="54729" y="71"/>
                  <a:pt x="54509" y="0"/>
                  <a:pt x="5432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32"/>
          <p:cNvSpPr/>
          <p:nvPr/>
        </p:nvSpPr>
        <p:spPr>
          <a:xfrm>
            <a:off x="3125596" y="3143094"/>
            <a:ext cx="486364" cy="829504"/>
          </a:xfrm>
          <a:custGeom>
            <a:avLst/>
            <a:gdLst/>
            <a:ahLst/>
            <a:cxnLst/>
            <a:rect l="l" t="t" r="r" b="b"/>
            <a:pathLst>
              <a:path w="29255" h="49895" extrusionOk="0">
                <a:moveTo>
                  <a:pt x="28352" y="0"/>
                </a:moveTo>
                <a:cubicBezTo>
                  <a:pt x="28098" y="0"/>
                  <a:pt x="27852" y="48"/>
                  <a:pt x="27620" y="110"/>
                </a:cubicBezTo>
                <a:cubicBezTo>
                  <a:pt x="26386" y="443"/>
                  <a:pt x="25151" y="777"/>
                  <a:pt x="23951" y="1244"/>
                </a:cubicBezTo>
                <a:cubicBezTo>
                  <a:pt x="22349" y="1844"/>
                  <a:pt x="21049" y="2845"/>
                  <a:pt x="19914" y="4179"/>
                </a:cubicBezTo>
                <a:cubicBezTo>
                  <a:pt x="17079" y="7515"/>
                  <a:pt x="15578" y="11384"/>
                  <a:pt x="15011" y="15687"/>
                </a:cubicBezTo>
                <a:cubicBezTo>
                  <a:pt x="14611" y="19057"/>
                  <a:pt x="14310" y="22459"/>
                  <a:pt x="14210" y="25861"/>
                </a:cubicBezTo>
                <a:cubicBezTo>
                  <a:pt x="14110" y="29931"/>
                  <a:pt x="13210" y="33834"/>
                  <a:pt x="11608" y="37536"/>
                </a:cubicBezTo>
                <a:cubicBezTo>
                  <a:pt x="10541" y="40038"/>
                  <a:pt x="8940" y="42140"/>
                  <a:pt x="6505" y="43374"/>
                </a:cubicBezTo>
                <a:cubicBezTo>
                  <a:pt x="5337" y="43941"/>
                  <a:pt x="4036" y="44275"/>
                  <a:pt x="2735" y="44742"/>
                </a:cubicBezTo>
                <a:cubicBezTo>
                  <a:pt x="2936" y="43874"/>
                  <a:pt x="3403" y="43241"/>
                  <a:pt x="3803" y="42540"/>
                </a:cubicBezTo>
                <a:cubicBezTo>
                  <a:pt x="4003" y="42173"/>
                  <a:pt x="4203" y="41773"/>
                  <a:pt x="4370" y="41373"/>
                </a:cubicBezTo>
                <a:cubicBezTo>
                  <a:pt x="4470" y="41072"/>
                  <a:pt x="4437" y="40705"/>
                  <a:pt x="4103" y="40605"/>
                </a:cubicBezTo>
                <a:cubicBezTo>
                  <a:pt x="4014" y="40583"/>
                  <a:pt x="3918" y="40572"/>
                  <a:pt x="3820" y="40572"/>
                </a:cubicBezTo>
                <a:cubicBezTo>
                  <a:pt x="3625" y="40572"/>
                  <a:pt x="3425" y="40616"/>
                  <a:pt x="3269" y="40705"/>
                </a:cubicBezTo>
                <a:cubicBezTo>
                  <a:pt x="3069" y="40839"/>
                  <a:pt x="2936" y="41106"/>
                  <a:pt x="2802" y="41339"/>
                </a:cubicBezTo>
                <a:cubicBezTo>
                  <a:pt x="2435" y="41873"/>
                  <a:pt x="2068" y="42440"/>
                  <a:pt x="1768" y="43007"/>
                </a:cubicBezTo>
                <a:cubicBezTo>
                  <a:pt x="1301" y="43908"/>
                  <a:pt x="834" y="44842"/>
                  <a:pt x="434" y="45776"/>
                </a:cubicBezTo>
                <a:cubicBezTo>
                  <a:pt x="0" y="46843"/>
                  <a:pt x="134" y="47243"/>
                  <a:pt x="1068" y="47877"/>
                </a:cubicBezTo>
                <a:cubicBezTo>
                  <a:pt x="1234" y="47977"/>
                  <a:pt x="1401" y="48111"/>
                  <a:pt x="1601" y="48211"/>
                </a:cubicBezTo>
                <a:cubicBezTo>
                  <a:pt x="2735" y="48711"/>
                  <a:pt x="3903" y="49078"/>
                  <a:pt x="4937" y="49779"/>
                </a:cubicBezTo>
                <a:cubicBezTo>
                  <a:pt x="5058" y="49860"/>
                  <a:pt x="5208" y="49894"/>
                  <a:pt x="5362" y="49894"/>
                </a:cubicBezTo>
                <a:cubicBezTo>
                  <a:pt x="5716" y="49894"/>
                  <a:pt x="6099" y="49711"/>
                  <a:pt x="6238" y="49478"/>
                </a:cubicBezTo>
                <a:cubicBezTo>
                  <a:pt x="6405" y="49211"/>
                  <a:pt x="6205" y="48578"/>
                  <a:pt x="5804" y="48311"/>
                </a:cubicBezTo>
                <a:cubicBezTo>
                  <a:pt x="5504" y="48077"/>
                  <a:pt x="5137" y="47911"/>
                  <a:pt x="4804" y="47744"/>
                </a:cubicBezTo>
                <a:cubicBezTo>
                  <a:pt x="4237" y="47410"/>
                  <a:pt x="3703" y="47043"/>
                  <a:pt x="3102" y="46443"/>
                </a:cubicBezTo>
                <a:cubicBezTo>
                  <a:pt x="4003" y="46109"/>
                  <a:pt x="4770" y="45776"/>
                  <a:pt x="5537" y="45542"/>
                </a:cubicBezTo>
                <a:cubicBezTo>
                  <a:pt x="8106" y="44775"/>
                  <a:pt x="10107" y="43207"/>
                  <a:pt x="11508" y="41039"/>
                </a:cubicBezTo>
                <a:cubicBezTo>
                  <a:pt x="14110" y="37036"/>
                  <a:pt x="15178" y="32466"/>
                  <a:pt x="15711" y="27796"/>
                </a:cubicBezTo>
                <a:cubicBezTo>
                  <a:pt x="15945" y="25561"/>
                  <a:pt x="15878" y="23293"/>
                  <a:pt x="16045" y="21058"/>
                </a:cubicBezTo>
                <a:cubicBezTo>
                  <a:pt x="16245" y="18890"/>
                  <a:pt x="16512" y="16722"/>
                  <a:pt x="16812" y="14553"/>
                </a:cubicBezTo>
                <a:cubicBezTo>
                  <a:pt x="17179" y="11651"/>
                  <a:pt x="18313" y="9049"/>
                  <a:pt x="19948" y="6614"/>
                </a:cubicBezTo>
                <a:cubicBezTo>
                  <a:pt x="21349" y="4479"/>
                  <a:pt x="23217" y="2912"/>
                  <a:pt x="25618" y="2011"/>
                </a:cubicBezTo>
                <a:cubicBezTo>
                  <a:pt x="26486" y="1677"/>
                  <a:pt x="27386" y="1311"/>
                  <a:pt x="28254" y="944"/>
                </a:cubicBezTo>
                <a:cubicBezTo>
                  <a:pt x="28621" y="777"/>
                  <a:pt x="29054" y="677"/>
                  <a:pt x="29254" y="243"/>
                </a:cubicBezTo>
                <a:cubicBezTo>
                  <a:pt x="28950" y="64"/>
                  <a:pt x="28646" y="0"/>
                  <a:pt x="28352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32"/>
          <p:cNvSpPr/>
          <p:nvPr/>
        </p:nvSpPr>
        <p:spPr>
          <a:xfrm>
            <a:off x="2970600" y="1398386"/>
            <a:ext cx="796354" cy="250173"/>
          </a:xfrm>
          <a:custGeom>
            <a:avLst/>
            <a:gdLst/>
            <a:ahLst/>
            <a:cxnLst/>
            <a:rect l="l" t="t" r="r" b="b"/>
            <a:pathLst>
              <a:path w="47901" h="15048" extrusionOk="0">
                <a:moveTo>
                  <a:pt x="28871" y="1"/>
                </a:moveTo>
                <a:cubicBezTo>
                  <a:pt x="25629" y="1"/>
                  <a:pt x="22402" y="386"/>
                  <a:pt x="19214" y="1141"/>
                </a:cubicBezTo>
                <a:cubicBezTo>
                  <a:pt x="16378" y="1809"/>
                  <a:pt x="13643" y="2776"/>
                  <a:pt x="11175" y="4344"/>
                </a:cubicBezTo>
                <a:cubicBezTo>
                  <a:pt x="8039" y="6345"/>
                  <a:pt x="5137" y="8613"/>
                  <a:pt x="2602" y="11349"/>
                </a:cubicBezTo>
                <a:cubicBezTo>
                  <a:pt x="2469" y="11482"/>
                  <a:pt x="2302" y="11549"/>
                  <a:pt x="2068" y="11716"/>
                </a:cubicBezTo>
                <a:cubicBezTo>
                  <a:pt x="2135" y="11449"/>
                  <a:pt x="2135" y="11282"/>
                  <a:pt x="2168" y="11149"/>
                </a:cubicBezTo>
                <a:cubicBezTo>
                  <a:pt x="2602" y="9314"/>
                  <a:pt x="2902" y="7446"/>
                  <a:pt x="2902" y="5545"/>
                </a:cubicBezTo>
                <a:cubicBezTo>
                  <a:pt x="2902" y="5111"/>
                  <a:pt x="2802" y="4677"/>
                  <a:pt x="2635" y="4277"/>
                </a:cubicBezTo>
                <a:cubicBezTo>
                  <a:pt x="2554" y="4053"/>
                  <a:pt x="2373" y="3941"/>
                  <a:pt x="2175" y="3941"/>
                </a:cubicBezTo>
                <a:cubicBezTo>
                  <a:pt x="2050" y="3941"/>
                  <a:pt x="1918" y="3986"/>
                  <a:pt x="1801" y="4077"/>
                </a:cubicBezTo>
                <a:cubicBezTo>
                  <a:pt x="1601" y="4277"/>
                  <a:pt x="1401" y="4577"/>
                  <a:pt x="1334" y="4877"/>
                </a:cubicBezTo>
                <a:cubicBezTo>
                  <a:pt x="1234" y="5311"/>
                  <a:pt x="1234" y="5745"/>
                  <a:pt x="1201" y="6212"/>
                </a:cubicBezTo>
                <a:cubicBezTo>
                  <a:pt x="967" y="8313"/>
                  <a:pt x="767" y="10415"/>
                  <a:pt x="134" y="12483"/>
                </a:cubicBezTo>
                <a:cubicBezTo>
                  <a:pt x="0" y="12983"/>
                  <a:pt x="100" y="13584"/>
                  <a:pt x="167" y="14151"/>
                </a:cubicBezTo>
                <a:cubicBezTo>
                  <a:pt x="200" y="14351"/>
                  <a:pt x="400" y="14584"/>
                  <a:pt x="567" y="14685"/>
                </a:cubicBezTo>
                <a:cubicBezTo>
                  <a:pt x="941" y="14898"/>
                  <a:pt x="1336" y="15047"/>
                  <a:pt x="1769" y="15047"/>
                </a:cubicBezTo>
                <a:cubicBezTo>
                  <a:pt x="1877" y="15047"/>
                  <a:pt x="1988" y="15038"/>
                  <a:pt x="2102" y="15018"/>
                </a:cubicBezTo>
                <a:cubicBezTo>
                  <a:pt x="4270" y="14751"/>
                  <a:pt x="6438" y="14484"/>
                  <a:pt x="8606" y="14218"/>
                </a:cubicBezTo>
                <a:cubicBezTo>
                  <a:pt x="9140" y="14117"/>
                  <a:pt x="9640" y="13984"/>
                  <a:pt x="10141" y="13817"/>
                </a:cubicBezTo>
                <a:cubicBezTo>
                  <a:pt x="10541" y="13684"/>
                  <a:pt x="10808" y="13417"/>
                  <a:pt x="10708" y="12950"/>
                </a:cubicBezTo>
                <a:cubicBezTo>
                  <a:pt x="10608" y="12550"/>
                  <a:pt x="10207" y="12116"/>
                  <a:pt x="9807" y="12083"/>
                </a:cubicBezTo>
                <a:cubicBezTo>
                  <a:pt x="9749" y="12073"/>
                  <a:pt x="9690" y="12069"/>
                  <a:pt x="9630" y="12069"/>
                </a:cubicBezTo>
                <a:cubicBezTo>
                  <a:pt x="9487" y="12069"/>
                  <a:pt x="9338" y="12092"/>
                  <a:pt x="9173" y="12116"/>
                </a:cubicBezTo>
                <a:cubicBezTo>
                  <a:pt x="8206" y="12249"/>
                  <a:pt x="7205" y="12450"/>
                  <a:pt x="6205" y="12550"/>
                </a:cubicBezTo>
                <a:cubicBezTo>
                  <a:pt x="5682" y="12633"/>
                  <a:pt x="5160" y="12704"/>
                  <a:pt x="4605" y="12704"/>
                </a:cubicBezTo>
                <a:cubicBezTo>
                  <a:pt x="4273" y="12704"/>
                  <a:pt x="3931" y="12679"/>
                  <a:pt x="3569" y="12616"/>
                </a:cubicBezTo>
                <a:cubicBezTo>
                  <a:pt x="4003" y="12149"/>
                  <a:pt x="4337" y="11816"/>
                  <a:pt x="4670" y="11449"/>
                </a:cubicBezTo>
                <a:cubicBezTo>
                  <a:pt x="6838" y="9247"/>
                  <a:pt x="9273" y="7346"/>
                  <a:pt x="11909" y="5745"/>
                </a:cubicBezTo>
                <a:cubicBezTo>
                  <a:pt x="12909" y="5111"/>
                  <a:pt x="13943" y="4544"/>
                  <a:pt x="15044" y="4110"/>
                </a:cubicBezTo>
                <a:cubicBezTo>
                  <a:pt x="19047" y="2376"/>
                  <a:pt x="23283" y="1608"/>
                  <a:pt x="27653" y="1442"/>
                </a:cubicBezTo>
                <a:cubicBezTo>
                  <a:pt x="28492" y="1412"/>
                  <a:pt x="29331" y="1391"/>
                  <a:pt x="30169" y="1391"/>
                </a:cubicBezTo>
                <a:cubicBezTo>
                  <a:pt x="32163" y="1391"/>
                  <a:pt x="34153" y="1509"/>
                  <a:pt x="36126" y="1909"/>
                </a:cubicBezTo>
                <a:cubicBezTo>
                  <a:pt x="39328" y="2542"/>
                  <a:pt x="42297" y="3677"/>
                  <a:pt x="45099" y="5378"/>
                </a:cubicBezTo>
                <a:cubicBezTo>
                  <a:pt x="45966" y="5912"/>
                  <a:pt x="46867" y="6379"/>
                  <a:pt x="47901" y="6979"/>
                </a:cubicBezTo>
                <a:cubicBezTo>
                  <a:pt x="47734" y="6112"/>
                  <a:pt x="47201" y="5778"/>
                  <a:pt x="46700" y="5411"/>
                </a:cubicBezTo>
                <a:cubicBezTo>
                  <a:pt x="43131" y="2676"/>
                  <a:pt x="39061" y="1041"/>
                  <a:pt x="34625" y="408"/>
                </a:cubicBezTo>
                <a:cubicBezTo>
                  <a:pt x="32705" y="135"/>
                  <a:pt x="30786" y="1"/>
                  <a:pt x="28871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2"/>
          <p:cNvSpPr/>
          <p:nvPr/>
        </p:nvSpPr>
        <p:spPr>
          <a:xfrm>
            <a:off x="5593596" y="3102331"/>
            <a:ext cx="666596" cy="168844"/>
          </a:xfrm>
          <a:custGeom>
            <a:avLst/>
            <a:gdLst/>
            <a:ahLst/>
            <a:cxnLst/>
            <a:rect l="l" t="t" r="r" b="b"/>
            <a:pathLst>
              <a:path w="40096" h="10156" extrusionOk="0">
                <a:moveTo>
                  <a:pt x="33160" y="0"/>
                </a:moveTo>
                <a:cubicBezTo>
                  <a:pt x="32817" y="0"/>
                  <a:pt x="32513" y="149"/>
                  <a:pt x="32357" y="416"/>
                </a:cubicBezTo>
                <a:cubicBezTo>
                  <a:pt x="32090" y="816"/>
                  <a:pt x="32224" y="1483"/>
                  <a:pt x="32724" y="1817"/>
                </a:cubicBezTo>
                <a:cubicBezTo>
                  <a:pt x="33258" y="2217"/>
                  <a:pt x="33858" y="2550"/>
                  <a:pt x="34459" y="2884"/>
                </a:cubicBezTo>
                <a:cubicBezTo>
                  <a:pt x="34792" y="3084"/>
                  <a:pt x="35159" y="3284"/>
                  <a:pt x="35626" y="3551"/>
                </a:cubicBezTo>
                <a:cubicBezTo>
                  <a:pt x="35259" y="3618"/>
                  <a:pt x="35092" y="3685"/>
                  <a:pt x="34926" y="3718"/>
                </a:cubicBezTo>
                <a:cubicBezTo>
                  <a:pt x="32573" y="3877"/>
                  <a:pt x="30221" y="4187"/>
                  <a:pt x="27869" y="4187"/>
                </a:cubicBezTo>
                <a:cubicBezTo>
                  <a:pt x="27753" y="4187"/>
                  <a:pt x="27636" y="4187"/>
                  <a:pt x="27520" y="4185"/>
                </a:cubicBezTo>
                <a:cubicBezTo>
                  <a:pt x="24818" y="4152"/>
                  <a:pt x="22116" y="3851"/>
                  <a:pt x="19481" y="3451"/>
                </a:cubicBezTo>
                <a:cubicBezTo>
                  <a:pt x="17046" y="3118"/>
                  <a:pt x="14678" y="2517"/>
                  <a:pt x="12276" y="1983"/>
                </a:cubicBezTo>
                <a:cubicBezTo>
                  <a:pt x="10074" y="1482"/>
                  <a:pt x="7896" y="1027"/>
                  <a:pt x="5644" y="1027"/>
                </a:cubicBezTo>
                <a:cubicBezTo>
                  <a:pt x="5200" y="1027"/>
                  <a:pt x="4754" y="1044"/>
                  <a:pt x="4304" y="1083"/>
                </a:cubicBezTo>
                <a:cubicBezTo>
                  <a:pt x="3170" y="1183"/>
                  <a:pt x="2135" y="1416"/>
                  <a:pt x="1135" y="1850"/>
                </a:cubicBezTo>
                <a:cubicBezTo>
                  <a:pt x="668" y="2017"/>
                  <a:pt x="201" y="2250"/>
                  <a:pt x="1" y="2817"/>
                </a:cubicBezTo>
                <a:cubicBezTo>
                  <a:pt x="154" y="2971"/>
                  <a:pt x="294" y="3018"/>
                  <a:pt x="429" y="3018"/>
                </a:cubicBezTo>
                <a:cubicBezTo>
                  <a:pt x="587" y="3018"/>
                  <a:pt x="739" y="2953"/>
                  <a:pt x="901" y="2917"/>
                </a:cubicBezTo>
                <a:cubicBezTo>
                  <a:pt x="1435" y="2751"/>
                  <a:pt x="2035" y="2517"/>
                  <a:pt x="2602" y="2484"/>
                </a:cubicBezTo>
                <a:cubicBezTo>
                  <a:pt x="3423" y="2445"/>
                  <a:pt x="4255" y="2428"/>
                  <a:pt x="5085" y="2428"/>
                </a:cubicBezTo>
                <a:cubicBezTo>
                  <a:pt x="5672" y="2428"/>
                  <a:pt x="6259" y="2437"/>
                  <a:pt x="6839" y="2450"/>
                </a:cubicBezTo>
                <a:cubicBezTo>
                  <a:pt x="7406" y="2450"/>
                  <a:pt x="7973" y="2517"/>
                  <a:pt x="8507" y="2651"/>
                </a:cubicBezTo>
                <a:cubicBezTo>
                  <a:pt x="10275" y="3051"/>
                  <a:pt x="12009" y="3484"/>
                  <a:pt x="13777" y="3885"/>
                </a:cubicBezTo>
                <a:cubicBezTo>
                  <a:pt x="15178" y="4218"/>
                  <a:pt x="16579" y="4585"/>
                  <a:pt x="18013" y="4785"/>
                </a:cubicBezTo>
                <a:cubicBezTo>
                  <a:pt x="20015" y="5119"/>
                  <a:pt x="22016" y="5319"/>
                  <a:pt x="23984" y="5586"/>
                </a:cubicBezTo>
                <a:cubicBezTo>
                  <a:pt x="25250" y="5754"/>
                  <a:pt x="26510" y="5817"/>
                  <a:pt x="27765" y="5817"/>
                </a:cubicBezTo>
                <a:cubicBezTo>
                  <a:pt x="29255" y="5817"/>
                  <a:pt x="30739" y="5728"/>
                  <a:pt x="32224" y="5619"/>
                </a:cubicBezTo>
                <a:cubicBezTo>
                  <a:pt x="33558" y="5519"/>
                  <a:pt x="34859" y="5352"/>
                  <a:pt x="36293" y="5219"/>
                </a:cubicBezTo>
                <a:lnTo>
                  <a:pt x="36293" y="5219"/>
                </a:lnTo>
                <a:cubicBezTo>
                  <a:pt x="36026" y="5519"/>
                  <a:pt x="35860" y="5686"/>
                  <a:pt x="35693" y="5886"/>
                </a:cubicBezTo>
                <a:cubicBezTo>
                  <a:pt x="34992" y="6820"/>
                  <a:pt x="34225" y="7754"/>
                  <a:pt x="33591" y="8755"/>
                </a:cubicBezTo>
                <a:cubicBezTo>
                  <a:pt x="33091" y="9522"/>
                  <a:pt x="33491" y="10156"/>
                  <a:pt x="34425" y="10156"/>
                </a:cubicBezTo>
                <a:cubicBezTo>
                  <a:pt x="34725" y="10156"/>
                  <a:pt x="35059" y="10022"/>
                  <a:pt x="35259" y="9789"/>
                </a:cubicBezTo>
                <a:cubicBezTo>
                  <a:pt x="36493" y="8521"/>
                  <a:pt x="37694" y="7187"/>
                  <a:pt x="38862" y="5886"/>
                </a:cubicBezTo>
                <a:cubicBezTo>
                  <a:pt x="39062" y="5686"/>
                  <a:pt x="39129" y="5386"/>
                  <a:pt x="39329" y="5186"/>
                </a:cubicBezTo>
                <a:cubicBezTo>
                  <a:pt x="40096" y="4318"/>
                  <a:pt x="39929" y="3585"/>
                  <a:pt x="38862" y="3151"/>
                </a:cubicBezTo>
                <a:cubicBezTo>
                  <a:pt x="38261" y="2884"/>
                  <a:pt x="37661" y="2651"/>
                  <a:pt x="37094" y="2317"/>
                </a:cubicBezTo>
                <a:cubicBezTo>
                  <a:pt x="36293" y="1783"/>
                  <a:pt x="35526" y="1183"/>
                  <a:pt x="34725" y="649"/>
                </a:cubicBezTo>
                <a:cubicBezTo>
                  <a:pt x="34392" y="449"/>
                  <a:pt x="34058" y="249"/>
                  <a:pt x="33691" y="115"/>
                </a:cubicBezTo>
                <a:cubicBezTo>
                  <a:pt x="33513" y="38"/>
                  <a:pt x="33332" y="0"/>
                  <a:pt x="3316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32"/>
          <p:cNvSpPr txBox="1"/>
          <p:nvPr/>
        </p:nvSpPr>
        <p:spPr>
          <a:xfrm>
            <a:off x="887400" y="1985282"/>
            <a:ext cx="18996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600"/>
              </a:spcAft>
            </a:pPr>
            <a:r>
              <a:rPr lang="es-CL" sz="1200" dirty="0">
                <a:latin typeface="Roboto"/>
                <a:ea typeface="Roboto"/>
                <a:cs typeface="Roboto"/>
                <a:sym typeface="Roboto"/>
              </a:rPr>
              <a:t>Tiene sentido </a:t>
            </a:r>
            <a:r>
              <a:rPr lang="es-CL" sz="1200" dirty="0" smtClean="0">
                <a:latin typeface="Roboto"/>
                <a:ea typeface="Roboto"/>
                <a:cs typeface="Roboto"/>
                <a:sym typeface="Roboto"/>
              </a:rPr>
              <a:t>completo</a:t>
            </a:r>
          </a:p>
          <a:p>
            <a:pPr lvl="0">
              <a:lnSpc>
                <a:spcPct val="115000"/>
              </a:lnSpc>
              <a:spcAft>
                <a:spcPts val="1600"/>
              </a:spcAft>
            </a:pPr>
            <a:r>
              <a:rPr lang="es-CL" sz="1200" dirty="0">
                <a:latin typeface="Roboto"/>
                <a:ea typeface="Roboto"/>
                <a:cs typeface="Roboto"/>
                <a:sym typeface="Roboto"/>
              </a:rPr>
              <a:t>Es coherente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4" name="Google Shape;234;p32"/>
          <p:cNvSpPr txBox="1"/>
          <p:nvPr/>
        </p:nvSpPr>
        <p:spPr>
          <a:xfrm>
            <a:off x="6357001" y="3593800"/>
            <a:ext cx="18996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600"/>
              </a:spcAft>
            </a:pP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Se adecua al destinatario y a la situación comunicativa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5" name="Google Shape;235;p32"/>
          <p:cNvSpPr txBox="1"/>
          <p:nvPr/>
        </p:nvSpPr>
        <p:spPr>
          <a:xfrm>
            <a:off x="6357001" y="1985282"/>
            <a:ext cx="18996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600"/>
              </a:spcAft>
            </a:pP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Se comprende en su contexto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6" name="Google Shape;236;p32"/>
          <p:cNvSpPr txBox="1"/>
          <p:nvPr/>
        </p:nvSpPr>
        <p:spPr>
          <a:xfrm>
            <a:off x="887400" y="3593800"/>
            <a:ext cx="18996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Aft>
                <a:spcPts val="1600"/>
              </a:spcAft>
            </a:pPr>
            <a:r>
              <a:rPr lang="es-CL" sz="1200">
                <a:latin typeface="Roboto"/>
                <a:ea typeface="Roboto"/>
                <a:cs typeface="Roboto"/>
                <a:sym typeface="Roboto"/>
              </a:rPr>
              <a:t>Posee intención comunicativa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324" y="1428146"/>
            <a:ext cx="2657475" cy="3580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coherencia?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29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72" y="370115"/>
            <a:ext cx="4695144" cy="4103913"/>
          </a:xfrm>
          <a:prstGeom prst="rect">
            <a:avLst/>
          </a:prstGeom>
        </p:spPr>
      </p:pic>
      <p:sp>
        <p:nvSpPr>
          <p:cNvPr id="6" name="Flecha izquierda 5"/>
          <p:cNvSpPr/>
          <p:nvPr/>
        </p:nvSpPr>
        <p:spPr>
          <a:xfrm>
            <a:off x="5282973" y="609600"/>
            <a:ext cx="1905000" cy="990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605" y="2157411"/>
            <a:ext cx="20764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" name="Google Shape;2364;p61"/>
          <p:cNvSpPr/>
          <p:nvPr/>
        </p:nvSpPr>
        <p:spPr>
          <a:xfrm>
            <a:off x="6318900" y="3140575"/>
            <a:ext cx="2151300" cy="1331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5" name="Google Shape;2365;p61"/>
          <p:cNvSpPr/>
          <p:nvPr/>
        </p:nvSpPr>
        <p:spPr>
          <a:xfrm>
            <a:off x="675500" y="3140650"/>
            <a:ext cx="2151300" cy="1331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6" name="Google Shape;2366;p61"/>
          <p:cNvSpPr/>
          <p:nvPr/>
        </p:nvSpPr>
        <p:spPr>
          <a:xfrm>
            <a:off x="6316554" y="707571"/>
            <a:ext cx="2694471" cy="214500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ES" dirty="0"/>
              <a:t>¿Me pasas la sal?, por favor.</a:t>
            </a:r>
            <a:endParaRPr dirty="0"/>
          </a:p>
        </p:txBody>
      </p:sp>
      <p:sp>
        <p:nvSpPr>
          <p:cNvPr id="2367" name="Google Shape;2367;p61"/>
          <p:cNvSpPr/>
          <p:nvPr/>
        </p:nvSpPr>
        <p:spPr>
          <a:xfrm>
            <a:off x="675500" y="536650"/>
            <a:ext cx="2184692" cy="2315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8" name="Google Shape;2368;p61"/>
          <p:cNvSpPr txBox="1">
            <a:spLocks noGrp="1"/>
          </p:cNvSpPr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¿</a:t>
            </a:r>
            <a:r>
              <a:rPr lang="es-CL" dirty="0" smtClean="0"/>
              <a:t>Están</a:t>
            </a:r>
            <a:r>
              <a:rPr lang="en" dirty="0" smtClean="0"/>
              <a:t> correctos estos textos?</a:t>
            </a:r>
            <a:endParaRPr dirty="0"/>
          </a:p>
        </p:txBody>
      </p:sp>
      <p:sp>
        <p:nvSpPr>
          <p:cNvPr id="2369" name="Google Shape;2369;p61"/>
          <p:cNvSpPr/>
          <p:nvPr/>
        </p:nvSpPr>
        <p:spPr>
          <a:xfrm>
            <a:off x="3023300" y="8273000"/>
            <a:ext cx="277725" cy="112600"/>
          </a:xfrm>
          <a:custGeom>
            <a:avLst/>
            <a:gdLst/>
            <a:ahLst/>
            <a:cxnLst/>
            <a:rect l="l" t="t" r="r" b="b"/>
            <a:pathLst>
              <a:path w="11109" h="4504" extrusionOk="0">
                <a:moveTo>
                  <a:pt x="1" y="1"/>
                </a:moveTo>
                <a:lnTo>
                  <a:pt x="1" y="3903"/>
                </a:lnTo>
                <a:cubicBezTo>
                  <a:pt x="1" y="4237"/>
                  <a:pt x="268" y="4504"/>
                  <a:pt x="568" y="4504"/>
                </a:cubicBezTo>
                <a:lnTo>
                  <a:pt x="10508" y="4504"/>
                </a:lnTo>
                <a:cubicBezTo>
                  <a:pt x="10842" y="4504"/>
                  <a:pt x="11109" y="4237"/>
                  <a:pt x="11109" y="3903"/>
                </a:cubicBezTo>
                <a:lnTo>
                  <a:pt x="11109" y="1"/>
                </a:lnTo>
                <a:lnTo>
                  <a:pt x="6505" y="1"/>
                </a:lnTo>
                <a:lnTo>
                  <a:pt x="6505" y="367"/>
                </a:lnTo>
                <a:cubicBezTo>
                  <a:pt x="6505" y="834"/>
                  <a:pt x="6138" y="1201"/>
                  <a:pt x="5738" y="1201"/>
                </a:cubicBezTo>
                <a:cubicBezTo>
                  <a:pt x="5305" y="1201"/>
                  <a:pt x="4938" y="834"/>
                  <a:pt x="4938" y="367"/>
                </a:cubicBezTo>
                <a:lnTo>
                  <a:pt x="4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0" name="Google Shape;2370;p61"/>
          <p:cNvSpPr/>
          <p:nvPr/>
        </p:nvSpPr>
        <p:spPr>
          <a:xfrm>
            <a:off x="3023300" y="8144575"/>
            <a:ext cx="277725" cy="114275"/>
          </a:xfrm>
          <a:custGeom>
            <a:avLst/>
            <a:gdLst/>
            <a:ahLst/>
            <a:cxnLst/>
            <a:rect l="l" t="t" r="r" b="b"/>
            <a:pathLst>
              <a:path w="11109" h="4571" extrusionOk="0">
                <a:moveTo>
                  <a:pt x="7006" y="668"/>
                </a:moveTo>
                <a:cubicBezTo>
                  <a:pt x="7072" y="668"/>
                  <a:pt x="7139" y="734"/>
                  <a:pt x="7173" y="768"/>
                </a:cubicBezTo>
                <a:cubicBezTo>
                  <a:pt x="7206" y="834"/>
                  <a:pt x="7206" y="868"/>
                  <a:pt x="7206" y="935"/>
                </a:cubicBezTo>
                <a:lnTo>
                  <a:pt x="7206" y="1702"/>
                </a:lnTo>
                <a:lnTo>
                  <a:pt x="3870" y="1702"/>
                </a:lnTo>
                <a:lnTo>
                  <a:pt x="3870" y="935"/>
                </a:lnTo>
                <a:cubicBezTo>
                  <a:pt x="3870" y="801"/>
                  <a:pt x="3970" y="668"/>
                  <a:pt x="4070" y="668"/>
                </a:cubicBezTo>
                <a:close/>
                <a:moveTo>
                  <a:pt x="3904" y="1"/>
                </a:moveTo>
                <a:cubicBezTo>
                  <a:pt x="3437" y="1"/>
                  <a:pt x="3036" y="434"/>
                  <a:pt x="3036" y="935"/>
                </a:cubicBezTo>
                <a:lnTo>
                  <a:pt x="3036" y="1702"/>
                </a:lnTo>
                <a:lnTo>
                  <a:pt x="568" y="1702"/>
                </a:lnTo>
                <a:cubicBezTo>
                  <a:pt x="268" y="1702"/>
                  <a:pt x="1" y="2002"/>
                  <a:pt x="1" y="2336"/>
                </a:cubicBezTo>
                <a:lnTo>
                  <a:pt x="1" y="4570"/>
                </a:lnTo>
                <a:lnTo>
                  <a:pt x="4938" y="4570"/>
                </a:lnTo>
                <a:lnTo>
                  <a:pt x="4938" y="4370"/>
                </a:lnTo>
                <a:cubicBezTo>
                  <a:pt x="4938" y="4070"/>
                  <a:pt x="5104" y="3803"/>
                  <a:pt x="5338" y="3636"/>
                </a:cubicBezTo>
                <a:lnTo>
                  <a:pt x="5371" y="3636"/>
                </a:lnTo>
                <a:cubicBezTo>
                  <a:pt x="5471" y="3603"/>
                  <a:pt x="5605" y="3570"/>
                  <a:pt x="5705" y="3570"/>
                </a:cubicBezTo>
                <a:cubicBezTo>
                  <a:pt x="5938" y="3570"/>
                  <a:pt x="6138" y="3636"/>
                  <a:pt x="6272" y="3803"/>
                </a:cubicBezTo>
                <a:cubicBezTo>
                  <a:pt x="6405" y="3937"/>
                  <a:pt x="6505" y="4137"/>
                  <a:pt x="6505" y="4370"/>
                </a:cubicBezTo>
                <a:lnTo>
                  <a:pt x="6505" y="4570"/>
                </a:lnTo>
                <a:lnTo>
                  <a:pt x="11075" y="4570"/>
                </a:lnTo>
                <a:lnTo>
                  <a:pt x="11075" y="2336"/>
                </a:lnTo>
                <a:cubicBezTo>
                  <a:pt x="11109" y="2169"/>
                  <a:pt x="11009" y="2002"/>
                  <a:pt x="10909" y="1869"/>
                </a:cubicBezTo>
                <a:cubicBezTo>
                  <a:pt x="10808" y="1768"/>
                  <a:pt x="10675" y="1702"/>
                  <a:pt x="10508" y="1702"/>
                </a:cubicBezTo>
                <a:lnTo>
                  <a:pt x="8073" y="1702"/>
                </a:lnTo>
                <a:lnTo>
                  <a:pt x="8073" y="935"/>
                </a:lnTo>
                <a:cubicBezTo>
                  <a:pt x="8073" y="634"/>
                  <a:pt x="7973" y="401"/>
                  <a:pt x="7773" y="234"/>
                </a:cubicBezTo>
                <a:cubicBezTo>
                  <a:pt x="7606" y="67"/>
                  <a:pt x="7406" y="1"/>
                  <a:pt x="720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1" name="Google Shape;2371;p61"/>
          <p:cNvSpPr/>
          <p:nvPr/>
        </p:nvSpPr>
        <p:spPr>
          <a:xfrm>
            <a:off x="3799700" y="8247150"/>
            <a:ext cx="150950" cy="150975"/>
          </a:xfrm>
          <a:custGeom>
            <a:avLst/>
            <a:gdLst/>
            <a:ahLst/>
            <a:cxnLst/>
            <a:rect l="l" t="t" r="r" b="b"/>
            <a:pathLst>
              <a:path w="6038" h="6039" extrusionOk="0">
                <a:moveTo>
                  <a:pt x="3036" y="1868"/>
                </a:moveTo>
                <a:cubicBezTo>
                  <a:pt x="3670" y="1868"/>
                  <a:pt x="4170" y="2402"/>
                  <a:pt x="4170" y="3036"/>
                </a:cubicBezTo>
                <a:cubicBezTo>
                  <a:pt x="4170" y="3670"/>
                  <a:pt x="3670" y="4170"/>
                  <a:pt x="3036" y="4170"/>
                </a:cubicBezTo>
                <a:cubicBezTo>
                  <a:pt x="2402" y="4170"/>
                  <a:pt x="1902" y="3670"/>
                  <a:pt x="1902" y="3036"/>
                </a:cubicBezTo>
                <a:cubicBezTo>
                  <a:pt x="1902" y="2402"/>
                  <a:pt x="2402" y="1868"/>
                  <a:pt x="3036" y="1868"/>
                </a:cubicBezTo>
                <a:close/>
                <a:moveTo>
                  <a:pt x="2635" y="0"/>
                </a:moveTo>
                <a:lnTo>
                  <a:pt x="2635" y="801"/>
                </a:lnTo>
                <a:cubicBezTo>
                  <a:pt x="2302" y="868"/>
                  <a:pt x="2002" y="968"/>
                  <a:pt x="1768" y="1168"/>
                </a:cubicBezTo>
                <a:lnTo>
                  <a:pt x="1201" y="601"/>
                </a:lnTo>
                <a:lnTo>
                  <a:pt x="601" y="1168"/>
                </a:lnTo>
                <a:lnTo>
                  <a:pt x="1168" y="1735"/>
                </a:lnTo>
                <a:cubicBezTo>
                  <a:pt x="1001" y="2002"/>
                  <a:pt x="868" y="2302"/>
                  <a:pt x="801" y="2602"/>
                </a:cubicBezTo>
                <a:lnTo>
                  <a:pt x="0" y="2602"/>
                </a:lnTo>
                <a:lnTo>
                  <a:pt x="0" y="3436"/>
                </a:lnTo>
                <a:lnTo>
                  <a:pt x="834" y="3436"/>
                </a:lnTo>
                <a:cubicBezTo>
                  <a:pt x="868" y="3736"/>
                  <a:pt x="1001" y="4037"/>
                  <a:pt x="1168" y="4304"/>
                </a:cubicBezTo>
                <a:lnTo>
                  <a:pt x="601" y="4871"/>
                </a:lnTo>
                <a:lnTo>
                  <a:pt x="1201" y="5438"/>
                </a:lnTo>
                <a:lnTo>
                  <a:pt x="1768" y="4871"/>
                </a:lnTo>
                <a:cubicBezTo>
                  <a:pt x="2035" y="5037"/>
                  <a:pt x="2302" y="5171"/>
                  <a:pt x="2635" y="5204"/>
                </a:cubicBezTo>
                <a:lnTo>
                  <a:pt x="2635" y="6038"/>
                </a:lnTo>
                <a:lnTo>
                  <a:pt x="3436" y="6038"/>
                </a:lnTo>
                <a:lnTo>
                  <a:pt x="3436" y="5204"/>
                </a:lnTo>
                <a:cubicBezTo>
                  <a:pt x="3770" y="5171"/>
                  <a:pt x="4036" y="5037"/>
                  <a:pt x="4303" y="4871"/>
                </a:cubicBezTo>
                <a:lnTo>
                  <a:pt x="4870" y="5438"/>
                </a:lnTo>
                <a:lnTo>
                  <a:pt x="5471" y="4871"/>
                </a:lnTo>
                <a:lnTo>
                  <a:pt x="4870" y="4270"/>
                </a:lnTo>
                <a:cubicBezTo>
                  <a:pt x="5071" y="4037"/>
                  <a:pt x="5171" y="3736"/>
                  <a:pt x="5237" y="3436"/>
                </a:cubicBezTo>
                <a:lnTo>
                  <a:pt x="6038" y="3436"/>
                </a:lnTo>
                <a:lnTo>
                  <a:pt x="6038" y="2602"/>
                </a:lnTo>
                <a:lnTo>
                  <a:pt x="5237" y="2602"/>
                </a:lnTo>
                <a:cubicBezTo>
                  <a:pt x="5204" y="2302"/>
                  <a:pt x="5071" y="2002"/>
                  <a:pt x="4904" y="1735"/>
                </a:cubicBezTo>
                <a:lnTo>
                  <a:pt x="5471" y="1168"/>
                </a:lnTo>
                <a:lnTo>
                  <a:pt x="4904" y="568"/>
                </a:lnTo>
                <a:lnTo>
                  <a:pt x="4303" y="1135"/>
                </a:lnTo>
                <a:cubicBezTo>
                  <a:pt x="4036" y="968"/>
                  <a:pt x="3770" y="868"/>
                  <a:pt x="3436" y="801"/>
                </a:cubicBezTo>
                <a:lnTo>
                  <a:pt x="34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2" name="Google Shape;2372;p61"/>
          <p:cNvSpPr/>
          <p:nvPr/>
        </p:nvSpPr>
        <p:spPr>
          <a:xfrm>
            <a:off x="3921450" y="8119550"/>
            <a:ext cx="209325" cy="209350"/>
          </a:xfrm>
          <a:custGeom>
            <a:avLst/>
            <a:gdLst/>
            <a:ahLst/>
            <a:cxnLst/>
            <a:rect l="l" t="t" r="r" b="b"/>
            <a:pathLst>
              <a:path w="8373" h="8374" extrusionOk="0">
                <a:moveTo>
                  <a:pt x="4203" y="2603"/>
                </a:moveTo>
                <a:cubicBezTo>
                  <a:pt x="5071" y="2603"/>
                  <a:pt x="5771" y="3303"/>
                  <a:pt x="5771" y="4204"/>
                </a:cubicBezTo>
                <a:cubicBezTo>
                  <a:pt x="5771" y="5071"/>
                  <a:pt x="5071" y="5805"/>
                  <a:pt x="4203" y="5805"/>
                </a:cubicBezTo>
                <a:cubicBezTo>
                  <a:pt x="3303" y="5805"/>
                  <a:pt x="2602" y="5071"/>
                  <a:pt x="2602" y="4204"/>
                </a:cubicBezTo>
                <a:cubicBezTo>
                  <a:pt x="2602" y="3303"/>
                  <a:pt x="3303" y="2603"/>
                  <a:pt x="4203" y="2603"/>
                </a:cubicBezTo>
                <a:close/>
                <a:moveTo>
                  <a:pt x="3603" y="1"/>
                </a:moveTo>
                <a:lnTo>
                  <a:pt x="3603" y="1102"/>
                </a:lnTo>
                <a:cubicBezTo>
                  <a:pt x="3169" y="1168"/>
                  <a:pt x="2769" y="1368"/>
                  <a:pt x="2402" y="1602"/>
                </a:cubicBezTo>
                <a:lnTo>
                  <a:pt x="1635" y="835"/>
                </a:lnTo>
                <a:lnTo>
                  <a:pt x="834" y="1635"/>
                </a:lnTo>
                <a:lnTo>
                  <a:pt x="1602" y="2403"/>
                </a:lnTo>
                <a:cubicBezTo>
                  <a:pt x="1368" y="2769"/>
                  <a:pt x="1201" y="3170"/>
                  <a:pt x="1101" y="3637"/>
                </a:cubicBezTo>
                <a:lnTo>
                  <a:pt x="0" y="3637"/>
                </a:lnTo>
                <a:lnTo>
                  <a:pt x="0" y="4771"/>
                </a:lnTo>
                <a:lnTo>
                  <a:pt x="1101" y="4771"/>
                </a:lnTo>
                <a:cubicBezTo>
                  <a:pt x="1201" y="5205"/>
                  <a:pt x="1368" y="5605"/>
                  <a:pt x="1602" y="5972"/>
                </a:cubicBezTo>
                <a:lnTo>
                  <a:pt x="801" y="6739"/>
                </a:lnTo>
                <a:lnTo>
                  <a:pt x="1635" y="7573"/>
                </a:lnTo>
                <a:lnTo>
                  <a:pt x="2435" y="6772"/>
                </a:lnTo>
                <a:cubicBezTo>
                  <a:pt x="2769" y="7006"/>
                  <a:pt x="3169" y="7173"/>
                  <a:pt x="3603" y="7239"/>
                </a:cubicBezTo>
                <a:lnTo>
                  <a:pt x="3603" y="8373"/>
                </a:lnTo>
                <a:lnTo>
                  <a:pt x="4737" y="8373"/>
                </a:lnTo>
                <a:lnTo>
                  <a:pt x="4737" y="7239"/>
                </a:lnTo>
                <a:cubicBezTo>
                  <a:pt x="5171" y="7173"/>
                  <a:pt x="5571" y="7006"/>
                  <a:pt x="5938" y="6772"/>
                </a:cubicBezTo>
                <a:lnTo>
                  <a:pt x="6739" y="7573"/>
                </a:lnTo>
                <a:lnTo>
                  <a:pt x="7539" y="6772"/>
                </a:lnTo>
                <a:lnTo>
                  <a:pt x="6739" y="5972"/>
                </a:lnTo>
                <a:cubicBezTo>
                  <a:pt x="6972" y="5605"/>
                  <a:pt x="7172" y="5205"/>
                  <a:pt x="7239" y="4771"/>
                </a:cubicBezTo>
                <a:lnTo>
                  <a:pt x="8373" y="4771"/>
                </a:lnTo>
                <a:lnTo>
                  <a:pt x="8373" y="3637"/>
                </a:lnTo>
                <a:lnTo>
                  <a:pt x="7272" y="3637"/>
                </a:lnTo>
                <a:cubicBezTo>
                  <a:pt x="7172" y="3170"/>
                  <a:pt x="7005" y="2769"/>
                  <a:pt x="6772" y="2403"/>
                </a:cubicBezTo>
                <a:lnTo>
                  <a:pt x="7572" y="1602"/>
                </a:lnTo>
                <a:lnTo>
                  <a:pt x="6772" y="768"/>
                </a:lnTo>
                <a:lnTo>
                  <a:pt x="5938" y="1602"/>
                </a:lnTo>
                <a:cubicBezTo>
                  <a:pt x="5604" y="1335"/>
                  <a:pt x="5204" y="1168"/>
                  <a:pt x="4770" y="1102"/>
                </a:cubicBezTo>
                <a:lnTo>
                  <a:pt x="477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3" name="Google Shape;2373;p61"/>
          <p:cNvSpPr/>
          <p:nvPr/>
        </p:nvSpPr>
        <p:spPr>
          <a:xfrm>
            <a:off x="4628625" y="8121125"/>
            <a:ext cx="300100" cy="187750"/>
          </a:xfrm>
          <a:custGeom>
            <a:avLst/>
            <a:gdLst/>
            <a:ahLst/>
            <a:cxnLst/>
            <a:rect l="l" t="t" r="r" b="b"/>
            <a:pathLst>
              <a:path w="12004" h="7510" extrusionOk="0">
                <a:moveTo>
                  <a:pt x="11627" y="1"/>
                </a:moveTo>
                <a:cubicBezTo>
                  <a:pt x="11610" y="1"/>
                  <a:pt x="11593" y="2"/>
                  <a:pt x="11575" y="5"/>
                </a:cubicBezTo>
                <a:lnTo>
                  <a:pt x="9307" y="438"/>
                </a:lnTo>
                <a:cubicBezTo>
                  <a:pt x="9040" y="505"/>
                  <a:pt x="8940" y="805"/>
                  <a:pt x="9140" y="972"/>
                </a:cubicBezTo>
                <a:lnTo>
                  <a:pt x="9641" y="1506"/>
                </a:lnTo>
                <a:lnTo>
                  <a:pt x="5438" y="5709"/>
                </a:lnTo>
                <a:lnTo>
                  <a:pt x="3736" y="3974"/>
                </a:lnTo>
                <a:cubicBezTo>
                  <a:pt x="3636" y="3857"/>
                  <a:pt x="3494" y="3799"/>
                  <a:pt x="3349" y="3799"/>
                </a:cubicBezTo>
                <a:cubicBezTo>
                  <a:pt x="3203" y="3799"/>
                  <a:pt x="3052" y="3857"/>
                  <a:pt x="2936" y="3974"/>
                </a:cubicBezTo>
                <a:lnTo>
                  <a:pt x="267" y="6509"/>
                </a:lnTo>
                <a:cubicBezTo>
                  <a:pt x="34" y="6743"/>
                  <a:pt x="0" y="7110"/>
                  <a:pt x="234" y="7343"/>
                </a:cubicBezTo>
                <a:cubicBezTo>
                  <a:pt x="334" y="7443"/>
                  <a:pt x="501" y="7510"/>
                  <a:pt x="667" y="7510"/>
                </a:cubicBezTo>
                <a:cubicBezTo>
                  <a:pt x="801" y="7510"/>
                  <a:pt x="934" y="7443"/>
                  <a:pt x="1068" y="7343"/>
                </a:cubicBezTo>
                <a:lnTo>
                  <a:pt x="3303" y="5208"/>
                </a:lnTo>
                <a:lnTo>
                  <a:pt x="5037" y="6943"/>
                </a:lnTo>
                <a:cubicBezTo>
                  <a:pt x="5137" y="7043"/>
                  <a:pt x="5271" y="7110"/>
                  <a:pt x="5438" y="7110"/>
                </a:cubicBezTo>
                <a:cubicBezTo>
                  <a:pt x="5571" y="7110"/>
                  <a:pt x="5738" y="7043"/>
                  <a:pt x="5838" y="6943"/>
                </a:cubicBezTo>
                <a:lnTo>
                  <a:pt x="10474" y="2306"/>
                </a:lnTo>
                <a:lnTo>
                  <a:pt x="10975" y="2807"/>
                </a:lnTo>
                <a:cubicBezTo>
                  <a:pt x="11035" y="2879"/>
                  <a:pt x="11113" y="2912"/>
                  <a:pt x="11191" y="2912"/>
                </a:cubicBezTo>
                <a:cubicBezTo>
                  <a:pt x="11329" y="2912"/>
                  <a:pt x="11466" y="2810"/>
                  <a:pt x="11509" y="2640"/>
                </a:cubicBezTo>
                <a:lnTo>
                  <a:pt x="11942" y="371"/>
                </a:lnTo>
                <a:cubicBezTo>
                  <a:pt x="12004" y="186"/>
                  <a:pt x="11837" y="1"/>
                  <a:pt x="1162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4" name="Google Shape;2374;p61"/>
          <p:cNvSpPr/>
          <p:nvPr/>
        </p:nvSpPr>
        <p:spPr>
          <a:xfrm>
            <a:off x="4648625" y="8286350"/>
            <a:ext cx="45900" cy="86750"/>
          </a:xfrm>
          <a:custGeom>
            <a:avLst/>
            <a:gdLst/>
            <a:ahLst/>
            <a:cxnLst/>
            <a:rect l="l" t="t" r="r" b="b"/>
            <a:pathLst>
              <a:path w="1836" h="3470" extrusionOk="0">
                <a:moveTo>
                  <a:pt x="1836" y="0"/>
                </a:moveTo>
                <a:lnTo>
                  <a:pt x="268" y="1501"/>
                </a:lnTo>
                <a:cubicBezTo>
                  <a:pt x="168" y="1568"/>
                  <a:pt x="101" y="1601"/>
                  <a:pt x="1" y="1635"/>
                </a:cubicBezTo>
                <a:lnTo>
                  <a:pt x="1" y="3469"/>
                </a:lnTo>
                <a:lnTo>
                  <a:pt x="1836" y="3469"/>
                </a:lnTo>
                <a:lnTo>
                  <a:pt x="1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5" name="Google Shape;2375;p61"/>
          <p:cNvSpPr/>
          <p:nvPr/>
        </p:nvSpPr>
        <p:spPr>
          <a:xfrm>
            <a:off x="4710350" y="8269675"/>
            <a:ext cx="45875" cy="103425"/>
          </a:xfrm>
          <a:custGeom>
            <a:avLst/>
            <a:gdLst/>
            <a:ahLst/>
            <a:cxnLst/>
            <a:rect l="l" t="t" r="r" b="b"/>
            <a:pathLst>
              <a:path w="1835" h="4137" extrusionOk="0">
                <a:moveTo>
                  <a:pt x="34" y="0"/>
                </a:moveTo>
                <a:lnTo>
                  <a:pt x="0" y="33"/>
                </a:lnTo>
                <a:lnTo>
                  <a:pt x="0" y="4136"/>
                </a:lnTo>
                <a:lnTo>
                  <a:pt x="1835" y="4136"/>
                </a:lnTo>
                <a:lnTo>
                  <a:pt x="1835" y="1801"/>
                </a:lnTo>
                <a:cubicBezTo>
                  <a:pt x="1802" y="1768"/>
                  <a:pt x="1768" y="1768"/>
                  <a:pt x="1735" y="1735"/>
                </a:cubicBezTo>
                <a:lnTo>
                  <a:pt x="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6" name="Google Shape;2376;p61"/>
          <p:cNvSpPr/>
          <p:nvPr/>
        </p:nvSpPr>
        <p:spPr>
          <a:xfrm>
            <a:off x="4772900" y="8269675"/>
            <a:ext cx="45875" cy="103425"/>
          </a:xfrm>
          <a:custGeom>
            <a:avLst/>
            <a:gdLst/>
            <a:ahLst/>
            <a:cxnLst/>
            <a:rect l="l" t="t" r="r" b="b"/>
            <a:pathLst>
              <a:path w="1835" h="4137" extrusionOk="0">
                <a:moveTo>
                  <a:pt x="1835" y="0"/>
                </a:moveTo>
                <a:lnTo>
                  <a:pt x="67" y="1735"/>
                </a:lnTo>
                <a:cubicBezTo>
                  <a:pt x="33" y="1768"/>
                  <a:pt x="33" y="1768"/>
                  <a:pt x="0" y="1801"/>
                </a:cubicBezTo>
                <a:lnTo>
                  <a:pt x="0" y="4136"/>
                </a:lnTo>
                <a:lnTo>
                  <a:pt x="1835" y="4136"/>
                </a:lnTo>
                <a:lnTo>
                  <a:pt x="18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7" name="Google Shape;2377;p61"/>
          <p:cNvSpPr/>
          <p:nvPr/>
        </p:nvSpPr>
        <p:spPr>
          <a:xfrm>
            <a:off x="4837100" y="8205450"/>
            <a:ext cx="45050" cy="167650"/>
          </a:xfrm>
          <a:custGeom>
            <a:avLst/>
            <a:gdLst/>
            <a:ahLst/>
            <a:cxnLst/>
            <a:rect l="l" t="t" r="r" b="b"/>
            <a:pathLst>
              <a:path w="1802" h="6706" extrusionOk="0">
                <a:moveTo>
                  <a:pt x="1802" y="1"/>
                </a:moveTo>
                <a:lnTo>
                  <a:pt x="1" y="1835"/>
                </a:lnTo>
                <a:lnTo>
                  <a:pt x="1" y="6705"/>
                </a:lnTo>
                <a:lnTo>
                  <a:pt x="1802" y="6705"/>
                </a:lnTo>
                <a:lnTo>
                  <a:pt x="180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8" name="Google Shape;2378;p61"/>
          <p:cNvSpPr/>
          <p:nvPr/>
        </p:nvSpPr>
        <p:spPr>
          <a:xfrm>
            <a:off x="5419175" y="8138825"/>
            <a:ext cx="254000" cy="250925"/>
          </a:xfrm>
          <a:custGeom>
            <a:avLst/>
            <a:gdLst/>
            <a:ahLst/>
            <a:cxnLst/>
            <a:rect l="l" t="t" r="r" b="b"/>
            <a:pathLst>
              <a:path w="10160" h="10037" extrusionOk="0">
                <a:moveTo>
                  <a:pt x="9635" y="0"/>
                </a:moveTo>
                <a:cubicBezTo>
                  <a:pt x="9559" y="0"/>
                  <a:pt x="9481" y="20"/>
                  <a:pt x="9408" y="64"/>
                </a:cubicBezTo>
                <a:lnTo>
                  <a:pt x="334" y="5301"/>
                </a:lnTo>
                <a:cubicBezTo>
                  <a:pt x="1" y="5501"/>
                  <a:pt x="34" y="6001"/>
                  <a:pt x="368" y="6135"/>
                </a:cubicBezTo>
                <a:lnTo>
                  <a:pt x="2469" y="7035"/>
                </a:lnTo>
                <a:lnTo>
                  <a:pt x="8073" y="2065"/>
                </a:lnTo>
                <a:cubicBezTo>
                  <a:pt x="8102" y="2043"/>
                  <a:pt x="8131" y="2034"/>
                  <a:pt x="8158" y="2034"/>
                </a:cubicBezTo>
                <a:cubicBezTo>
                  <a:pt x="8254" y="2034"/>
                  <a:pt x="8318" y="2154"/>
                  <a:pt x="8240" y="2232"/>
                </a:cubicBezTo>
                <a:lnTo>
                  <a:pt x="3537" y="7969"/>
                </a:lnTo>
                <a:lnTo>
                  <a:pt x="3537" y="9537"/>
                </a:lnTo>
                <a:cubicBezTo>
                  <a:pt x="3537" y="9845"/>
                  <a:pt x="3782" y="10036"/>
                  <a:pt x="4027" y="10036"/>
                </a:cubicBezTo>
                <a:cubicBezTo>
                  <a:pt x="4153" y="10036"/>
                  <a:pt x="4279" y="9985"/>
                  <a:pt x="4371" y="9871"/>
                </a:cubicBezTo>
                <a:lnTo>
                  <a:pt x="5605" y="8336"/>
                </a:lnTo>
                <a:lnTo>
                  <a:pt x="8040" y="9370"/>
                </a:lnTo>
                <a:cubicBezTo>
                  <a:pt x="8099" y="9390"/>
                  <a:pt x="8158" y="9400"/>
                  <a:pt x="8216" y="9400"/>
                </a:cubicBezTo>
                <a:cubicBezTo>
                  <a:pt x="8449" y="9400"/>
                  <a:pt x="8654" y="9245"/>
                  <a:pt x="8707" y="9003"/>
                </a:cubicBezTo>
                <a:lnTo>
                  <a:pt x="10108" y="564"/>
                </a:lnTo>
                <a:cubicBezTo>
                  <a:pt x="10160" y="252"/>
                  <a:pt x="9907" y="0"/>
                  <a:pt x="963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9" name="Google Shape;2379;p61"/>
          <p:cNvGrpSpPr/>
          <p:nvPr/>
        </p:nvGrpSpPr>
        <p:grpSpPr>
          <a:xfrm>
            <a:off x="3055124" y="1950200"/>
            <a:ext cx="3048776" cy="2025457"/>
            <a:chOff x="3560125" y="3455100"/>
            <a:chExt cx="4552450" cy="3024425"/>
          </a:xfrm>
        </p:grpSpPr>
        <p:sp>
          <p:nvSpPr>
            <p:cNvPr id="2380" name="Google Shape;2380;p61"/>
            <p:cNvSpPr/>
            <p:nvPr/>
          </p:nvSpPr>
          <p:spPr>
            <a:xfrm>
              <a:off x="3578425" y="3479750"/>
              <a:ext cx="4512125" cy="2969400"/>
            </a:xfrm>
            <a:custGeom>
              <a:avLst/>
              <a:gdLst/>
              <a:ahLst/>
              <a:cxnLst/>
              <a:rect l="l" t="t" r="r" b="b"/>
              <a:pathLst>
                <a:path w="180485" h="118776" extrusionOk="0">
                  <a:moveTo>
                    <a:pt x="89095" y="3995"/>
                  </a:moveTo>
                  <a:cubicBezTo>
                    <a:pt x="89436" y="3995"/>
                    <a:pt x="89490" y="4564"/>
                    <a:pt x="89166" y="4597"/>
                  </a:cubicBezTo>
                  <a:cubicBezTo>
                    <a:pt x="87498" y="4864"/>
                    <a:pt x="86030" y="5498"/>
                    <a:pt x="84729" y="6598"/>
                  </a:cubicBezTo>
                  <a:cubicBezTo>
                    <a:pt x="84683" y="6644"/>
                    <a:pt x="84630" y="6664"/>
                    <a:pt x="84579" y="6664"/>
                  </a:cubicBezTo>
                  <a:cubicBezTo>
                    <a:pt x="84406" y="6664"/>
                    <a:pt x="84249" y="6445"/>
                    <a:pt x="84429" y="6265"/>
                  </a:cubicBezTo>
                  <a:cubicBezTo>
                    <a:pt x="85663" y="4997"/>
                    <a:pt x="87298" y="4197"/>
                    <a:pt x="89066" y="3996"/>
                  </a:cubicBezTo>
                  <a:cubicBezTo>
                    <a:pt x="89076" y="3996"/>
                    <a:pt x="89085" y="3995"/>
                    <a:pt x="89095" y="3995"/>
                  </a:cubicBezTo>
                  <a:close/>
                  <a:moveTo>
                    <a:pt x="85917" y="3181"/>
                  </a:moveTo>
                  <a:cubicBezTo>
                    <a:pt x="86160" y="3181"/>
                    <a:pt x="86270" y="3543"/>
                    <a:pt x="86030" y="3663"/>
                  </a:cubicBezTo>
                  <a:cubicBezTo>
                    <a:pt x="84496" y="4397"/>
                    <a:pt x="83428" y="5431"/>
                    <a:pt x="82728" y="6999"/>
                  </a:cubicBezTo>
                  <a:cubicBezTo>
                    <a:pt x="82694" y="7067"/>
                    <a:pt x="82633" y="7096"/>
                    <a:pt x="82569" y="7096"/>
                  </a:cubicBezTo>
                  <a:cubicBezTo>
                    <a:pt x="82447" y="7096"/>
                    <a:pt x="82317" y="6986"/>
                    <a:pt x="82361" y="6832"/>
                  </a:cubicBezTo>
                  <a:cubicBezTo>
                    <a:pt x="82828" y="5197"/>
                    <a:pt x="84196" y="3730"/>
                    <a:pt x="85830" y="3196"/>
                  </a:cubicBezTo>
                  <a:cubicBezTo>
                    <a:pt x="85861" y="3186"/>
                    <a:pt x="85890" y="3181"/>
                    <a:pt x="85917" y="3181"/>
                  </a:cubicBezTo>
                  <a:close/>
                  <a:moveTo>
                    <a:pt x="50572" y="10001"/>
                  </a:moveTo>
                  <a:cubicBezTo>
                    <a:pt x="52440" y="10101"/>
                    <a:pt x="54441" y="10868"/>
                    <a:pt x="55642" y="12369"/>
                  </a:cubicBezTo>
                  <a:cubicBezTo>
                    <a:pt x="55797" y="12576"/>
                    <a:pt x="55631" y="12844"/>
                    <a:pt x="55424" y="12844"/>
                  </a:cubicBezTo>
                  <a:cubicBezTo>
                    <a:pt x="55364" y="12844"/>
                    <a:pt x="55301" y="12822"/>
                    <a:pt x="55242" y="12769"/>
                  </a:cubicBezTo>
                  <a:cubicBezTo>
                    <a:pt x="53841" y="11502"/>
                    <a:pt x="52473" y="10635"/>
                    <a:pt x="50572" y="10434"/>
                  </a:cubicBezTo>
                  <a:cubicBezTo>
                    <a:pt x="50305" y="10401"/>
                    <a:pt x="50271" y="10001"/>
                    <a:pt x="50572" y="10001"/>
                  </a:cubicBezTo>
                  <a:close/>
                  <a:moveTo>
                    <a:pt x="51683" y="11592"/>
                  </a:moveTo>
                  <a:cubicBezTo>
                    <a:pt x="51701" y="11592"/>
                    <a:pt x="51720" y="11595"/>
                    <a:pt x="51739" y="11602"/>
                  </a:cubicBezTo>
                  <a:cubicBezTo>
                    <a:pt x="52973" y="12036"/>
                    <a:pt x="54041" y="12803"/>
                    <a:pt x="54975" y="13670"/>
                  </a:cubicBezTo>
                  <a:cubicBezTo>
                    <a:pt x="55207" y="13902"/>
                    <a:pt x="54981" y="14234"/>
                    <a:pt x="54727" y="14234"/>
                  </a:cubicBezTo>
                  <a:cubicBezTo>
                    <a:pt x="54653" y="14234"/>
                    <a:pt x="54576" y="14205"/>
                    <a:pt x="54508" y="14137"/>
                  </a:cubicBezTo>
                  <a:cubicBezTo>
                    <a:pt x="53674" y="13236"/>
                    <a:pt x="52673" y="12569"/>
                    <a:pt x="51606" y="11969"/>
                  </a:cubicBezTo>
                  <a:cubicBezTo>
                    <a:pt x="51425" y="11848"/>
                    <a:pt x="51516" y="11592"/>
                    <a:pt x="51683" y="11592"/>
                  </a:cubicBezTo>
                  <a:close/>
                  <a:moveTo>
                    <a:pt x="154697" y="21956"/>
                  </a:moveTo>
                  <a:cubicBezTo>
                    <a:pt x="154724" y="21956"/>
                    <a:pt x="154752" y="21962"/>
                    <a:pt x="154779" y="21976"/>
                  </a:cubicBezTo>
                  <a:cubicBezTo>
                    <a:pt x="156681" y="22877"/>
                    <a:pt x="157982" y="24745"/>
                    <a:pt x="158215" y="26813"/>
                  </a:cubicBezTo>
                  <a:cubicBezTo>
                    <a:pt x="158232" y="27009"/>
                    <a:pt x="158096" y="27101"/>
                    <a:pt x="157950" y="27101"/>
                  </a:cubicBezTo>
                  <a:cubicBezTo>
                    <a:pt x="157797" y="27101"/>
                    <a:pt x="157632" y="27000"/>
                    <a:pt x="157615" y="26813"/>
                  </a:cubicBezTo>
                  <a:cubicBezTo>
                    <a:pt x="157348" y="24878"/>
                    <a:pt x="156280" y="23310"/>
                    <a:pt x="154613" y="22310"/>
                  </a:cubicBezTo>
                  <a:cubicBezTo>
                    <a:pt x="154412" y="22195"/>
                    <a:pt x="154532" y="21956"/>
                    <a:pt x="154697" y="21956"/>
                  </a:cubicBezTo>
                  <a:close/>
                  <a:moveTo>
                    <a:pt x="154927" y="23996"/>
                  </a:moveTo>
                  <a:cubicBezTo>
                    <a:pt x="154970" y="23996"/>
                    <a:pt x="155012" y="24010"/>
                    <a:pt x="155046" y="24044"/>
                  </a:cubicBezTo>
                  <a:cubicBezTo>
                    <a:pt x="155847" y="24945"/>
                    <a:pt x="156280" y="26146"/>
                    <a:pt x="156080" y="27347"/>
                  </a:cubicBezTo>
                  <a:cubicBezTo>
                    <a:pt x="156065" y="27497"/>
                    <a:pt x="155942" y="27566"/>
                    <a:pt x="155814" y="27566"/>
                  </a:cubicBezTo>
                  <a:cubicBezTo>
                    <a:pt x="155658" y="27566"/>
                    <a:pt x="155495" y="27463"/>
                    <a:pt x="155513" y="27280"/>
                  </a:cubicBezTo>
                  <a:cubicBezTo>
                    <a:pt x="155680" y="26146"/>
                    <a:pt x="155447" y="25145"/>
                    <a:pt x="154779" y="24244"/>
                  </a:cubicBezTo>
                  <a:cubicBezTo>
                    <a:pt x="154680" y="24120"/>
                    <a:pt x="154803" y="23996"/>
                    <a:pt x="154927" y="23996"/>
                  </a:cubicBezTo>
                  <a:close/>
                  <a:moveTo>
                    <a:pt x="108349" y="29517"/>
                  </a:moveTo>
                  <a:cubicBezTo>
                    <a:pt x="108381" y="29517"/>
                    <a:pt x="108414" y="29527"/>
                    <a:pt x="108446" y="29548"/>
                  </a:cubicBezTo>
                  <a:cubicBezTo>
                    <a:pt x="109358" y="30165"/>
                    <a:pt x="110243" y="30394"/>
                    <a:pt x="111285" y="30394"/>
                  </a:cubicBezTo>
                  <a:cubicBezTo>
                    <a:pt x="111425" y="30394"/>
                    <a:pt x="111569" y="30390"/>
                    <a:pt x="111715" y="30382"/>
                  </a:cubicBezTo>
                  <a:cubicBezTo>
                    <a:pt x="112016" y="30382"/>
                    <a:pt x="112082" y="30916"/>
                    <a:pt x="111782" y="30949"/>
                  </a:cubicBezTo>
                  <a:cubicBezTo>
                    <a:pt x="111552" y="30992"/>
                    <a:pt x="111318" y="31012"/>
                    <a:pt x="111085" y="31012"/>
                  </a:cubicBezTo>
                  <a:cubicBezTo>
                    <a:pt x="110031" y="31012"/>
                    <a:pt x="108971" y="30598"/>
                    <a:pt x="108179" y="29915"/>
                  </a:cubicBezTo>
                  <a:cubicBezTo>
                    <a:pt x="108039" y="29775"/>
                    <a:pt x="108182" y="29517"/>
                    <a:pt x="108349" y="29517"/>
                  </a:cubicBezTo>
                  <a:close/>
                  <a:moveTo>
                    <a:pt x="105737" y="29411"/>
                  </a:moveTo>
                  <a:cubicBezTo>
                    <a:pt x="105786" y="29411"/>
                    <a:pt x="105836" y="29431"/>
                    <a:pt x="105878" y="29481"/>
                  </a:cubicBezTo>
                  <a:cubicBezTo>
                    <a:pt x="106933" y="30679"/>
                    <a:pt x="108280" y="31267"/>
                    <a:pt x="109794" y="31267"/>
                  </a:cubicBezTo>
                  <a:cubicBezTo>
                    <a:pt x="110052" y="31267"/>
                    <a:pt x="110314" y="31250"/>
                    <a:pt x="110581" y="31216"/>
                  </a:cubicBezTo>
                  <a:cubicBezTo>
                    <a:pt x="110591" y="31215"/>
                    <a:pt x="110600" y="31215"/>
                    <a:pt x="110609" y="31215"/>
                  </a:cubicBezTo>
                  <a:cubicBezTo>
                    <a:pt x="110918" y="31215"/>
                    <a:pt x="110972" y="31752"/>
                    <a:pt x="110648" y="31816"/>
                  </a:cubicBezTo>
                  <a:cubicBezTo>
                    <a:pt x="110344" y="31874"/>
                    <a:pt x="110038" y="31902"/>
                    <a:pt x="109734" y="31902"/>
                  </a:cubicBezTo>
                  <a:cubicBezTo>
                    <a:pt x="108104" y="31902"/>
                    <a:pt x="106528" y="31098"/>
                    <a:pt x="105544" y="29748"/>
                  </a:cubicBezTo>
                  <a:cubicBezTo>
                    <a:pt x="105444" y="29598"/>
                    <a:pt x="105588" y="29411"/>
                    <a:pt x="105737" y="29411"/>
                  </a:cubicBezTo>
                  <a:close/>
                  <a:moveTo>
                    <a:pt x="27962" y="33130"/>
                  </a:moveTo>
                  <a:cubicBezTo>
                    <a:pt x="28530" y="33130"/>
                    <a:pt x="29097" y="33263"/>
                    <a:pt x="29657" y="33518"/>
                  </a:cubicBezTo>
                  <a:cubicBezTo>
                    <a:pt x="29970" y="33660"/>
                    <a:pt x="29773" y="34094"/>
                    <a:pt x="29501" y="34094"/>
                  </a:cubicBezTo>
                  <a:cubicBezTo>
                    <a:pt x="29454" y="34094"/>
                    <a:pt x="29405" y="34081"/>
                    <a:pt x="29357" y="34051"/>
                  </a:cubicBezTo>
                  <a:cubicBezTo>
                    <a:pt x="28766" y="33745"/>
                    <a:pt x="28103" y="33597"/>
                    <a:pt x="27444" y="33597"/>
                  </a:cubicBezTo>
                  <a:cubicBezTo>
                    <a:pt x="27099" y="33597"/>
                    <a:pt x="26754" y="33637"/>
                    <a:pt x="26421" y="33718"/>
                  </a:cubicBezTo>
                  <a:cubicBezTo>
                    <a:pt x="26409" y="33721"/>
                    <a:pt x="26398" y="33722"/>
                    <a:pt x="26387" y="33722"/>
                  </a:cubicBezTo>
                  <a:cubicBezTo>
                    <a:pt x="26277" y="33722"/>
                    <a:pt x="26230" y="33578"/>
                    <a:pt x="26321" y="33518"/>
                  </a:cubicBezTo>
                  <a:cubicBezTo>
                    <a:pt x="26863" y="33255"/>
                    <a:pt x="27412" y="33130"/>
                    <a:pt x="27962" y="33130"/>
                  </a:cubicBezTo>
                  <a:close/>
                  <a:moveTo>
                    <a:pt x="28121" y="31994"/>
                  </a:moveTo>
                  <a:cubicBezTo>
                    <a:pt x="29592" y="31994"/>
                    <a:pt x="30980" y="32672"/>
                    <a:pt x="31925" y="33818"/>
                  </a:cubicBezTo>
                  <a:cubicBezTo>
                    <a:pt x="32100" y="34043"/>
                    <a:pt x="31919" y="34324"/>
                    <a:pt x="31719" y="34324"/>
                  </a:cubicBezTo>
                  <a:cubicBezTo>
                    <a:pt x="31652" y="34324"/>
                    <a:pt x="31583" y="34293"/>
                    <a:pt x="31525" y="34218"/>
                  </a:cubicBezTo>
                  <a:cubicBezTo>
                    <a:pt x="30572" y="33081"/>
                    <a:pt x="29279" y="32538"/>
                    <a:pt x="27830" y="32538"/>
                  </a:cubicBezTo>
                  <a:cubicBezTo>
                    <a:pt x="27706" y="32538"/>
                    <a:pt x="27581" y="32542"/>
                    <a:pt x="27455" y="32550"/>
                  </a:cubicBezTo>
                  <a:cubicBezTo>
                    <a:pt x="27446" y="32551"/>
                    <a:pt x="27437" y="32552"/>
                    <a:pt x="27428" y="32552"/>
                  </a:cubicBezTo>
                  <a:cubicBezTo>
                    <a:pt x="27184" y="32552"/>
                    <a:pt x="27131" y="32114"/>
                    <a:pt x="27388" y="32050"/>
                  </a:cubicBezTo>
                  <a:cubicBezTo>
                    <a:pt x="27634" y="32012"/>
                    <a:pt x="27878" y="31994"/>
                    <a:pt x="28121" y="31994"/>
                  </a:cubicBezTo>
                  <a:close/>
                  <a:moveTo>
                    <a:pt x="167141" y="40310"/>
                  </a:moveTo>
                  <a:cubicBezTo>
                    <a:pt x="169388" y="40310"/>
                    <a:pt x="171560" y="41805"/>
                    <a:pt x="172225" y="43992"/>
                  </a:cubicBezTo>
                  <a:cubicBezTo>
                    <a:pt x="172306" y="44213"/>
                    <a:pt x="172143" y="44350"/>
                    <a:pt x="171972" y="44350"/>
                  </a:cubicBezTo>
                  <a:cubicBezTo>
                    <a:pt x="171860" y="44350"/>
                    <a:pt x="171744" y="44291"/>
                    <a:pt x="171691" y="44159"/>
                  </a:cubicBezTo>
                  <a:cubicBezTo>
                    <a:pt x="170933" y="42049"/>
                    <a:pt x="169101" y="40689"/>
                    <a:pt x="166869" y="40689"/>
                  </a:cubicBezTo>
                  <a:cubicBezTo>
                    <a:pt x="166842" y="40689"/>
                    <a:pt x="166815" y="40689"/>
                    <a:pt x="166788" y="40689"/>
                  </a:cubicBezTo>
                  <a:cubicBezTo>
                    <a:pt x="166554" y="40689"/>
                    <a:pt x="166554" y="40356"/>
                    <a:pt x="166788" y="40322"/>
                  </a:cubicBezTo>
                  <a:cubicBezTo>
                    <a:pt x="166906" y="40314"/>
                    <a:pt x="167023" y="40310"/>
                    <a:pt x="167141" y="40310"/>
                  </a:cubicBezTo>
                  <a:close/>
                  <a:moveTo>
                    <a:pt x="67765" y="40823"/>
                  </a:moveTo>
                  <a:cubicBezTo>
                    <a:pt x="68055" y="40823"/>
                    <a:pt x="68238" y="41218"/>
                    <a:pt x="67951" y="41390"/>
                  </a:cubicBezTo>
                  <a:cubicBezTo>
                    <a:pt x="66817" y="42024"/>
                    <a:pt x="66216" y="42991"/>
                    <a:pt x="66216" y="44292"/>
                  </a:cubicBezTo>
                  <a:cubicBezTo>
                    <a:pt x="66216" y="44425"/>
                    <a:pt x="66097" y="44504"/>
                    <a:pt x="65988" y="44504"/>
                  </a:cubicBezTo>
                  <a:cubicBezTo>
                    <a:pt x="65906" y="44504"/>
                    <a:pt x="65830" y="44459"/>
                    <a:pt x="65816" y="44359"/>
                  </a:cubicBezTo>
                  <a:cubicBezTo>
                    <a:pt x="65549" y="42991"/>
                    <a:pt x="66316" y="41423"/>
                    <a:pt x="67617" y="40856"/>
                  </a:cubicBezTo>
                  <a:cubicBezTo>
                    <a:pt x="67668" y="40833"/>
                    <a:pt x="67718" y="40823"/>
                    <a:pt x="67765" y="40823"/>
                  </a:cubicBezTo>
                  <a:close/>
                  <a:moveTo>
                    <a:pt x="65756" y="41838"/>
                  </a:moveTo>
                  <a:cubicBezTo>
                    <a:pt x="65924" y="41838"/>
                    <a:pt x="66072" y="42034"/>
                    <a:pt x="65916" y="42190"/>
                  </a:cubicBezTo>
                  <a:cubicBezTo>
                    <a:pt x="64949" y="43191"/>
                    <a:pt x="64548" y="44459"/>
                    <a:pt x="64849" y="45826"/>
                  </a:cubicBezTo>
                  <a:cubicBezTo>
                    <a:pt x="64868" y="45926"/>
                    <a:pt x="64782" y="45990"/>
                    <a:pt x="64701" y="45990"/>
                  </a:cubicBezTo>
                  <a:cubicBezTo>
                    <a:pt x="64647" y="45990"/>
                    <a:pt x="64595" y="45960"/>
                    <a:pt x="64582" y="45893"/>
                  </a:cubicBezTo>
                  <a:cubicBezTo>
                    <a:pt x="64215" y="44459"/>
                    <a:pt x="64582" y="42958"/>
                    <a:pt x="65616" y="41890"/>
                  </a:cubicBezTo>
                  <a:cubicBezTo>
                    <a:pt x="65660" y="41854"/>
                    <a:pt x="65709" y="41838"/>
                    <a:pt x="65756" y="41838"/>
                  </a:cubicBezTo>
                  <a:close/>
                  <a:moveTo>
                    <a:pt x="169070" y="42239"/>
                  </a:moveTo>
                  <a:cubicBezTo>
                    <a:pt x="169097" y="42239"/>
                    <a:pt x="169127" y="42244"/>
                    <a:pt x="169156" y="42257"/>
                  </a:cubicBezTo>
                  <a:cubicBezTo>
                    <a:pt x="170591" y="42924"/>
                    <a:pt x="171425" y="44325"/>
                    <a:pt x="171491" y="45860"/>
                  </a:cubicBezTo>
                  <a:cubicBezTo>
                    <a:pt x="171508" y="46060"/>
                    <a:pt x="171366" y="46160"/>
                    <a:pt x="171220" y="46160"/>
                  </a:cubicBezTo>
                  <a:cubicBezTo>
                    <a:pt x="171074" y="46160"/>
                    <a:pt x="170924" y="46060"/>
                    <a:pt x="170924" y="45860"/>
                  </a:cubicBezTo>
                  <a:cubicBezTo>
                    <a:pt x="170891" y="44492"/>
                    <a:pt x="170124" y="43291"/>
                    <a:pt x="168956" y="42624"/>
                  </a:cubicBezTo>
                  <a:cubicBezTo>
                    <a:pt x="168752" y="42508"/>
                    <a:pt x="168879" y="42239"/>
                    <a:pt x="169070" y="42239"/>
                  </a:cubicBezTo>
                  <a:close/>
                  <a:moveTo>
                    <a:pt x="102395" y="23360"/>
                  </a:moveTo>
                  <a:cubicBezTo>
                    <a:pt x="102558" y="23360"/>
                    <a:pt x="102715" y="23495"/>
                    <a:pt x="102676" y="23711"/>
                  </a:cubicBezTo>
                  <a:cubicBezTo>
                    <a:pt x="101908" y="27580"/>
                    <a:pt x="104177" y="31349"/>
                    <a:pt x="107913" y="32650"/>
                  </a:cubicBezTo>
                  <a:cubicBezTo>
                    <a:pt x="109063" y="33058"/>
                    <a:pt x="110244" y="33232"/>
                    <a:pt x="111430" y="33232"/>
                  </a:cubicBezTo>
                  <a:cubicBezTo>
                    <a:pt x="114130" y="33232"/>
                    <a:pt x="116854" y="32329"/>
                    <a:pt x="119287" y="31216"/>
                  </a:cubicBezTo>
                  <a:cubicBezTo>
                    <a:pt x="119383" y="31178"/>
                    <a:pt x="119477" y="31160"/>
                    <a:pt x="119566" y="31160"/>
                  </a:cubicBezTo>
                  <a:cubicBezTo>
                    <a:pt x="119945" y="31160"/>
                    <a:pt x="120236" y="31478"/>
                    <a:pt x="120155" y="31883"/>
                  </a:cubicBezTo>
                  <a:cubicBezTo>
                    <a:pt x="119554" y="35486"/>
                    <a:pt x="123224" y="37487"/>
                    <a:pt x="126126" y="37854"/>
                  </a:cubicBezTo>
                  <a:cubicBezTo>
                    <a:pt x="126541" y="37905"/>
                    <a:pt x="126948" y="37930"/>
                    <a:pt x="127348" y="37930"/>
                  </a:cubicBezTo>
                  <a:cubicBezTo>
                    <a:pt x="129295" y="37930"/>
                    <a:pt x="131070" y="37338"/>
                    <a:pt x="132730" y="36286"/>
                  </a:cubicBezTo>
                  <a:cubicBezTo>
                    <a:pt x="132397" y="36019"/>
                    <a:pt x="132063" y="35753"/>
                    <a:pt x="131796" y="35419"/>
                  </a:cubicBezTo>
                  <a:cubicBezTo>
                    <a:pt x="131551" y="35173"/>
                    <a:pt x="131774" y="34749"/>
                    <a:pt x="132064" y="34749"/>
                  </a:cubicBezTo>
                  <a:cubicBezTo>
                    <a:pt x="132129" y="34749"/>
                    <a:pt x="132197" y="34770"/>
                    <a:pt x="132263" y="34819"/>
                  </a:cubicBezTo>
                  <a:cubicBezTo>
                    <a:pt x="133698" y="35853"/>
                    <a:pt x="135165" y="36520"/>
                    <a:pt x="136933" y="36787"/>
                  </a:cubicBezTo>
                  <a:cubicBezTo>
                    <a:pt x="137627" y="36881"/>
                    <a:pt x="137397" y="37898"/>
                    <a:pt x="136751" y="37898"/>
                  </a:cubicBezTo>
                  <a:cubicBezTo>
                    <a:pt x="136713" y="37898"/>
                    <a:pt x="136674" y="37895"/>
                    <a:pt x="136633" y="37887"/>
                  </a:cubicBezTo>
                  <a:cubicBezTo>
                    <a:pt x="135866" y="37787"/>
                    <a:pt x="135099" y="37554"/>
                    <a:pt x="134398" y="37254"/>
                  </a:cubicBezTo>
                  <a:lnTo>
                    <a:pt x="134398" y="37254"/>
                  </a:lnTo>
                  <a:cubicBezTo>
                    <a:pt x="133731" y="39622"/>
                    <a:pt x="134365" y="42124"/>
                    <a:pt x="136300" y="43792"/>
                  </a:cubicBezTo>
                  <a:cubicBezTo>
                    <a:pt x="137686" y="44957"/>
                    <a:pt x="139375" y="45372"/>
                    <a:pt x="141097" y="45372"/>
                  </a:cubicBezTo>
                  <a:cubicBezTo>
                    <a:pt x="142233" y="45372"/>
                    <a:pt x="143384" y="45191"/>
                    <a:pt x="144472" y="44926"/>
                  </a:cubicBezTo>
                  <a:cubicBezTo>
                    <a:pt x="144534" y="44910"/>
                    <a:pt x="144592" y="44902"/>
                    <a:pt x="144648" y="44902"/>
                  </a:cubicBezTo>
                  <a:cubicBezTo>
                    <a:pt x="145281" y="44902"/>
                    <a:pt x="145478" y="45879"/>
                    <a:pt x="144772" y="46093"/>
                  </a:cubicBezTo>
                  <a:cubicBezTo>
                    <a:pt x="143669" y="46457"/>
                    <a:pt x="142470" y="46656"/>
                    <a:pt x="141272" y="46656"/>
                  </a:cubicBezTo>
                  <a:cubicBezTo>
                    <a:pt x="139063" y="46656"/>
                    <a:pt x="136854" y="45982"/>
                    <a:pt x="135232" y="44425"/>
                  </a:cubicBezTo>
                  <a:cubicBezTo>
                    <a:pt x="133297" y="42591"/>
                    <a:pt x="132430" y="39722"/>
                    <a:pt x="133464" y="37254"/>
                  </a:cubicBezTo>
                  <a:lnTo>
                    <a:pt x="133464" y="37254"/>
                  </a:lnTo>
                  <a:cubicBezTo>
                    <a:pt x="131835" y="38320"/>
                    <a:pt x="129479" y="38908"/>
                    <a:pt x="127136" y="38908"/>
                  </a:cubicBezTo>
                  <a:cubicBezTo>
                    <a:pt x="122954" y="38908"/>
                    <a:pt x="118814" y="37033"/>
                    <a:pt x="118920" y="32650"/>
                  </a:cubicBezTo>
                  <a:lnTo>
                    <a:pt x="118920" y="32650"/>
                  </a:lnTo>
                  <a:cubicBezTo>
                    <a:pt x="116558" y="33627"/>
                    <a:pt x="113921" y="34386"/>
                    <a:pt x="111344" y="34386"/>
                  </a:cubicBezTo>
                  <a:cubicBezTo>
                    <a:pt x="109519" y="34386"/>
                    <a:pt x="107724" y="34005"/>
                    <a:pt x="106078" y="33051"/>
                  </a:cubicBezTo>
                  <a:cubicBezTo>
                    <a:pt x="102842" y="31183"/>
                    <a:pt x="100574" y="27213"/>
                    <a:pt x="102108" y="23577"/>
                  </a:cubicBezTo>
                  <a:cubicBezTo>
                    <a:pt x="102163" y="23426"/>
                    <a:pt x="102281" y="23360"/>
                    <a:pt x="102395" y="23360"/>
                  </a:cubicBezTo>
                  <a:close/>
                  <a:moveTo>
                    <a:pt x="133631" y="44159"/>
                  </a:moveTo>
                  <a:cubicBezTo>
                    <a:pt x="133731" y="44159"/>
                    <a:pt x="133831" y="44325"/>
                    <a:pt x="133764" y="44425"/>
                  </a:cubicBezTo>
                  <a:cubicBezTo>
                    <a:pt x="133464" y="44792"/>
                    <a:pt x="136033" y="46060"/>
                    <a:pt x="136300" y="46193"/>
                  </a:cubicBezTo>
                  <a:cubicBezTo>
                    <a:pt x="137267" y="46627"/>
                    <a:pt x="138301" y="46927"/>
                    <a:pt x="139335" y="47127"/>
                  </a:cubicBezTo>
                  <a:cubicBezTo>
                    <a:pt x="139681" y="47222"/>
                    <a:pt x="139553" y="47700"/>
                    <a:pt x="139231" y="47700"/>
                  </a:cubicBezTo>
                  <a:cubicBezTo>
                    <a:pt x="139211" y="47700"/>
                    <a:pt x="139190" y="47698"/>
                    <a:pt x="139168" y="47694"/>
                  </a:cubicBezTo>
                  <a:cubicBezTo>
                    <a:pt x="137701" y="47428"/>
                    <a:pt x="136266" y="46927"/>
                    <a:pt x="134999" y="46160"/>
                  </a:cubicBezTo>
                  <a:cubicBezTo>
                    <a:pt x="134398" y="45826"/>
                    <a:pt x="133064" y="45259"/>
                    <a:pt x="133264" y="44359"/>
                  </a:cubicBezTo>
                  <a:cubicBezTo>
                    <a:pt x="133297" y="44259"/>
                    <a:pt x="133397" y="44192"/>
                    <a:pt x="133498" y="44192"/>
                  </a:cubicBezTo>
                  <a:cubicBezTo>
                    <a:pt x="133531" y="44159"/>
                    <a:pt x="133564" y="44159"/>
                    <a:pt x="133631" y="44159"/>
                  </a:cubicBezTo>
                  <a:close/>
                  <a:moveTo>
                    <a:pt x="135847" y="47550"/>
                  </a:moveTo>
                  <a:cubicBezTo>
                    <a:pt x="135864" y="47550"/>
                    <a:pt x="135881" y="47554"/>
                    <a:pt x="135899" y="47561"/>
                  </a:cubicBezTo>
                  <a:cubicBezTo>
                    <a:pt x="137465" y="48200"/>
                    <a:pt x="138909" y="48564"/>
                    <a:pt x="140582" y="48564"/>
                  </a:cubicBezTo>
                  <a:cubicBezTo>
                    <a:pt x="140655" y="48564"/>
                    <a:pt x="140729" y="48563"/>
                    <a:pt x="140803" y="48562"/>
                  </a:cubicBezTo>
                  <a:cubicBezTo>
                    <a:pt x="141070" y="48562"/>
                    <a:pt x="141070" y="48962"/>
                    <a:pt x="140803" y="48995"/>
                  </a:cubicBezTo>
                  <a:cubicBezTo>
                    <a:pt x="140621" y="49006"/>
                    <a:pt x="140438" y="49011"/>
                    <a:pt x="140254" y="49011"/>
                  </a:cubicBezTo>
                  <a:cubicBezTo>
                    <a:pt x="138714" y="49011"/>
                    <a:pt x="137107" y="48636"/>
                    <a:pt x="135766" y="47861"/>
                  </a:cubicBezTo>
                  <a:cubicBezTo>
                    <a:pt x="135647" y="47772"/>
                    <a:pt x="135713" y="47550"/>
                    <a:pt x="135847" y="47550"/>
                  </a:cubicBezTo>
                  <a:close/>
                  <a:moveTo>
                    <a:pt x="120423" y="48680"/>
                  </a:moveTo>
                  <a:cubicBezTo>
                    <a:pt x="120445" y="48680"/>
                    <a:pt x="120467" y="48685"/>
                    <a:pt x="120488" y="48695"/>
                  </a:cubicBezTo>
                  <a:cubicBezTo>
                    <a:pt x="121689" y="49262"/>
                    <a:pt x="122823" y="50530"/>
                    <a:pt x="123157" y="51864"/>
                  </a:cubicBezTo>
                  <a:cubicBezTo>
                    <a:pt x="123190" y="52064"/>
                    <a:pt x="122990" y="52231"/>
                    <a:pt x="122790" y="52231"/>
                  </a:cubicBezTo>
                  <a:cubicBezTo>
                    <a:pt x="122957" y="52531"/>
                    <a:pt x="123123" y="52865"/>
                    <a:pt x="123190" y="53198"/>
                  </a:cubicBezTo>
                  <a:cubicBezTo>
                    <a:pt x="123270" y="53439"/>
                    <a:pt x="123074" y="53595"/>
                    <a:pt x="122876" y="53595"/>
                  </a:cubicBezTo>
                  <a:cubicBezTo>
                    <a:pt x="122743" y="53595"/>
                    <a:pt x="122610" y="53525"/>
                    <a:pt x="122556" y="53365"/>
                  </a:cubicBezTo>
                  <a:cubicBezTo>
                    <a:pt x="122056" y="52064"/>
                    <a:pt x="121289" y="51064"/>
                    <a:pt x="120088" y="50330"/>
                  </a:cubicBezTo>
                  <a:cubicBezTo>
                    <a:pt x="119858" y="50186"/>
                    <a:pt x="119999" y="49869"/>
                    <a:pt x="120213" y="49869"/>
                  </a:cubicBezTo>
                  <a:cubicBezTo>
                    <a:pt x="120248" y="49869"/>
                    <a:pt x="120284" y="49877"/>
                    <a:pt x="120321" y="49896"/>
                  </a:cubicBezTo>
                  <a:cubicBezTo>
                    <a:pt x="121122" y="50263"/>
                    <a:pt x="121856" y="50863"/>
                    <a:pt x="122390" y="51564"/>
                  </a:cubicBezTo>
                  <a:cubicBezTo>
                    <a:pt x="122189" y="51164"/>
                    <a:pt x="121989" y="50763"/>
                    <a:pt x="121722" y="50363"/>
                  </a:cubicBezTo>
                  <a:cubicBezTo>
                    <a:pt x="121322" y="49796"/>
                    <a:pt x="120822" y="49362"/>
                    <a:pt x="120321" y="48895"/>
                  </a:cubicBezTo>
                  <a:cubicBezTo>
                    <a:pt x="120209" y="48811"/>
                    <a:pt x="120309" y="48680"/>
                    <a:pt x="120423" y="48680"/>
                  </a:cubicBezTo>
                  <a:close/>
                  <a:moveTo>
                    <a:pt x="8690" y="50243"/>
                  </a:moveTo>
                  <a:cubicBezTo>
                    <a:pt x="8823" y="50243"/>
                    <a:pt x="8954" y="50320"/>
                    <a:pt x="9009" y="50496"/>
                  </a:cubicBezTo>
                  <a:cubicBezTo>
                    <a:pt x="9509" y="52131"/>
                    <a:pt x="10310" y="53432"/>
                    <a:pt x="11544" y="54633"/>
                  </a:cubicBezTo>
                  <a:cubicBezTo>
                    <a:pt x="11739" y="54800"/>
                    <a:pt x="11562" y="55106"/>
                    <a:pt x="11362" y="55106"/>
                  </a:cubicBezTo>
                  <a:cubicBezTo>
                    <a:pt x="11323" y="55106"/>
                    <a:pt x="11282" y="55094"/>
                    <a:pt x="11244" y="55066"/>
                  </a:cubicBezTo>
                  <a:cubicBezTo>
                    <a:pt x="9809" y="54032"/>
                    <a:pt x="8675" y="52431"/>
                    <a:pt x="8341" y="50663"/>
                  </a:cubicBezTo>
                  <a:cubicBezTo>
                    <a:pt x="8302" y="50406"/>
                    <a:pt x="8497" y="50243"/>
                    <a:pt x="8690" y="50243"/>
                  </a:cubicBezTo>
                  <a:close/>
                  <a:moveTo>
                    <a:pt x="8054" y="52948"/>
                  </a:moveTo>
                  <a:cubicBezTo>
                    <a:pt x="8117" y="52948"/>
                    <a:pt x="8182" y="52973"/>
                    <a:pt x="8241" y="53032"/>
                  </a:cubicBezTo>
                  <a:cubicBezTo>
                    <a:pt x="8708" y="53532"/>
                    <a:pt x="9075" y="54099"/>
                    <a:pt x="9542" y="54599"/>
                  </a:cubicBezTo>
                  <a:cubicBezTo>
                    <a:pt x="10043" y="55133"/>
                    <a:pt x="10610" y="55600"/>
                    <a:pt x="11210" y="56067"/>
                  </a:cubicBezTo>
                  <a:cubicBezTo>
                    <a:pt x="11378" y="56207"/>
                    <a:pt x="11288" y="56465"/>
                    <a:pt x="11096" y="56465"/>
                  </a:cubicBezTo>
                  <a:cubicBezTo>
                    <a:pt x="11060" y="56465"/>
                    <a:pt x="11019" y="56455"/>
                    <a:pt x="10977" y="56434"/>
                  </a:cubicBezTo>
                  <a:cubicBezTo>
                    <a:pt x="9809" y="55734"/>
                    <a:pt x="8375" y="54666"/>
                    <a:pt x="7808" y="53365"/>
                  </a:cubicBezTo>
                  <a:cubicBezTo>
                    <a:pt x="7708" y="53166"/>
                    <a:pt x="7869" y="52948"/>
                    <a:pt x="8054" y="52948"/>
                  </a:cubicBezTo>
                  <a:close/>
                  <a:moveTo>
                    <a:pt x="74777" y="33949"/>
                  </a:moveTo>
                  <a:cubicBezTo>
                    <a:pt x="80478" y="33949"/>
                    <a:pt x="85591" y="37992"/>
                    <a:pt x="87298" y="43391"/>
                  </a:cubicBezTo>
                  <a:cubicBezTo>
                    <a:pt x="89717" y="38769"/>
                    <a:pt x="95310" y="36311"/>
                    <a:pt x="100401" y="36311"/>
                  </a:cubicBezTo>
                  <a:cubicBezTo>
                    <a:pt x="100784" y="36311"/>
                    <a:pt x="101165" y="36325"/>
                    <a:pt x="101541" y="36353"/>
                  </a:cubicBezTo>
                  <a:cubicBezTo>
                    <a:pt x="106578" y="36720"/>
                    <a:pt x="112349" y="40056"/>
                    <a:pt x="112549" y="45526"/>
                  </a:cubicBezTo>
                  <a:cubicBezTo>
                    <a:pt x="113665" y="45162"/>
                    <a:pt x="114781" y="44990"/>
                    <a:pt x="115867" y="44990"/>
                  </a:cubicBezTo>
                  <a:cubicBezTo>
                    <a:pt x="121338" y="44990"/>
                    <a:pt x="126048" y="49344"/>
                    <a:pt x="126159" y="55300"/>
                  </a:cubicBezTo>
                  <a:cubicBezTo>
                    <a:pt x="127437" y="54759"/>
                    <a:pt x="128794" y="54516"/>
                    <a:pt x="130159" y="54516"/>
                  </a:cubicBezTo>
                  <a:cubicBezTo>
                    <a:pt x="132750" y="54516"/>
                    <a:pt x="135371" y="55391"/>
                    <a:pt x="137534" y="56768"/>
                  </a:cubicBezTo>
                  <a:cubicBezTo>
                    <a:pt x="138096" y="57105"/>
                    <a:pt x="137758" y="57892"/>
                    <a:pt x="137239" y="57892"/>
                  </a:cubicBezTo>
                  <a:cubicBezTo>
                    <a:pt x="137142" y="57892"/>
                    <a:pt x="137038" y="57865"/>
                    <a:pt x="136933" y="57802"/>
                  </a:cubicBezTo>
                  <a:cubicBezTo>
                    <a:pt x="134604" y="56301"/>
                    <a:pt x="132261" y="55763"/>
                    <a:pt x="129781" y="55763"/>
                  </a:cubicBezTo>
                  <a:cubicBezTo>
                    <a:pt x="128566" y="55763"/>
                    <a:pt x="127319" y="55892"/>
                    <a:pt x="126026" y="56100"/>
                  </a:cubicBezTo>
                  <a:cubicBezTo>
                    <a:pt x="125911" y="56241"/>
                    <a:pt x="125723" y="56313"/>
                    <a:pt x="125536" y="56313"/>
                  </a:cubicBezTo>
                  <a:cubicBezTo>
                    <a:pt x="125235" y="56313"/>
                    <a:pt x="124938" y="56125"/>
                    <a:pt x="124958" y="55734"/>
                  </a:cubicBezTo>
                  <a:cubicBezTo>
                    <a:pt x="125065" y="50180"/>
                    <a:pt x="120793" y="46223"/>
                    <a:pt x="115801" y="46223"/>
                  </a:cubicBezTo>
                  <a:cubicBezTo>
                    <a:pt x="114587" y="46223"/>
                    <a:pt x="113329" y="46458"/>
                    <a:pt x="112082" y="46961"/>
                  </a:cubicBezTo>
                  <a:cubicBezTo>
                    <a:pt x="112034" y="46980"/>
                    <a:pt x="111984" y="46989"/>
                    <a:pt x="111932" y="46989"/>
                  </a:cubicBezTo>
                  <a:cubicBezTo>
                    <a:pt x="111625" y="46989"/>
                    <a:pt x="111286" y="46674"/>
                    <a:pt x="111315" y="46360"/>
                  </a:cubicBezTo>
                  <a:cubicBezTo>
                    <a:pt x="111733" y="40566"/>
                    <a:pt x="105350" y="37475"/>
                    <a:pt x="100257" y="37475"/>
                  </a:cubicBezTo>
                  <a:cubicBezTo>
                    <a:pt x="100072" y="37475"/>
                    <a:pt x="99888" y="37479"/>
                    <a:pt x="99707" y="37487"/>
                  </a:cubicBezTo>
                  <a:cubicBezTo>
                    <a:pt x="94803" y="37721"/>
                    <a:pt x="90967" y="40222"/>
                    <a:pt x="87865" y="43892"/>
                  </a:cubicBezTo>
                  <a:cubicBezTo>
                    <a:pt x="87832" y="43958"/>
                    <a:pt x="87798" y="43992"/>
                    <a:pt x="87732" y="44059"/>
                  </a:cubicBezTo>
                  <a:cubicBezTo>
                    <a:pt x="87732" y="44059"/>
                    <a:pt x="87698" y="44092"/>
                    <a:pt x="87698" y="44092"/>
                  </a:cubicBezTo>
                  <a:cubicBezTo>
                    <a:pt x="88666" y="44259"/>
                    <a:pt x="89633" y="44526"/>
                    <a:pt x="90467" y="44959"/>
                  </a:cubicBezTo>
                  <a:cubicBezTo>
                    <a:pt x="90972" y="45197"/>
                    <a:pt x="90710" y="45964"/>
                    <a:pt x="90246" y="45964"/>
                  </a:cubicBezTo>
                  <a:cubicBezTo>
                    <a:pt x="90189" y="45964"/>
                    <a:pt x="90129" y="45952"/>
                    <a:pt x="90067" y="45927"/>
                  </a:cubicBezTo>
                  <a:cubicBezTo>
                    <a:pt x="88234" y="45250"/>
                    <a:pt x="86592" y="45002"/>
                    <a:pt x="84737" y="45002"/>
                  </a:cubicBezTo>
                  <a:cubicBezTo>
                    <a:pt x="84398" y="45002"/>
                    <a:pt x="84051" y="45010"/>
                    <a:pt x="83695" y="45026"/>
                  </a:cubicBezTo>
                  <a:cubicBezTo>
                    <a:pt x="83684" y="45027"/>
                    <a:pt x="83672" y="45027"/>
                    <a:pt x="83661" y="45027"/>
                  </a:cubicBezTo>
                  <a:cubicBezTo>
                    <a:pt x="83260" y="45027"/>
                    <a:pt x="83238" y="44455"/>
                    <a:pt x="83595" y="44325"/>
                  </a:cubicBezTo>
                  <a:cubicBezTo>
                    <a:pt x="84429" y="44092"/>
                    <a:pt x="85296" y="43958"/>
                    <a:pt x="86197" y="43958"/>
                  </a:cubicBezTo>
                  <a:cubicBezTo>
                    <a:pt x="84706" y="39000"/>
                    <a:pt x="80005" y="35176"/>
                    <a:pt x="74752" y="35176"/>
                  </a:cubicBezTo>
                  <a:cubicBezTo>
                    <a:pt x="74598" y="35176"/>
                    <a:pt x="74444" y="35179"/>
                    <a:pt x="74289" y="35185"/>
                  </a:cubicBezTo>
                  <a:cubicBezTo>
                    <a:pt x="68585" y="35452"/>
                    <a:pt x="63881" y="40222"/>
                    <a:pt x="63147" y="45760"/>
                  </a:cubicBezTo>
                  <a:cubicBezTo>
                    <a:pt x="63109" y="46123"/>
                    <a:pt x="62797" y="46355"/>
                    <a:pt x="62494" y="46355"/>
                  </a:cubicBezTo>
                  <a:cubicBezTo>
                    <a:pt x="62268" y="46355"/>
                    <a:pt x="62046" y="46226"/>
                    <a:pt x="61946" y="45927"/>
                  </a:cubicBezTo>
                  <a:cubicBezTo>
                    <a:pt x="60985" y="42679"/>
                    <a:pt x="58148" y="40189"/>
                    <a:pt x="54710" y="40189"/>
                  </a:cubicBezTo>
                  <a:cubicBezTo>
                    <a:pt x="54687" y="40189"/>
                    <a:pt x="54664" y="40189"/>
                    <a:pt x="54641" y="40189"/>
                  </a:cubicBezTo>
                  <a:cubicBezTo>
                    <a:pt x="50438" y="40222"/>
                    <a:pt x="46302" y="43958"/>
                    <a:pt x="47536" y="48362"/>
                  </a:cubicBezTo>
                  <a:cubicBezTo>
                    <a:pt x="47580" y="48557"/>
                    <a:pt x="47411" y="48710"/>
                    <a:pt x="47242" y="48710"/>
                  </a:cubicBezTo>
                  <a:cubicBezTo>
                    <a:pt x="47151" y="48710"/>
                    <a:pt x="47061" y="48666"/>
                    <a:pt x="47002" y="48562"/>
                  </a:cubicBezTo>
                  <a:cubicBezTo>
                    <a:pt x="44734" y="44192"/>
                    <a:pt x="48971" y="39822"/>
                    <a:pt x="53240" y="39088"/>
                  </a:cubicBezTo>
                  <a:cubicBezTo>
                    <a:pt x="53729" y="39004"/>
                    <a:pt x="54212" y="38963"/>
                    <a:pt x="54686" y="38963"/>
                  </a:cubicBezTo>
                  <a:cubicBezTo>
                    <a:pt x="57960" y="38963"/>
                    <a:pt x="60802" y="40903"/>
                    <a:pt x="62347" y="43758"/>
                  </a:cubicBezTo>
                  <a:cubicBezTo>
                    <a:pt x="63814" y="38688"/>
                    <a:pt x="68084" y="34618"/>
                    <a:pt x="73488" y="34018"/>
                  </a:cubicBezTo>
                  <a:cubicBezTo>
                    <a:pt x="73920" y="33971"/>
                    <a:pt x="74351" y="33949"/>
                    <a:pt x="74777" y="33949"/>
                  </a:cubicBezTo>
                  <a:close/>
                  <a:moveTo>
                    <a:pt x="27204" y="59861"/>
                  </a:moveTo>
                  <a:cubicBezTo>
                    <a:pt x="27413" y="59861"/>
                    <a:pt x="27650" y="60039"/>
                    <a:pt x="27589" y="60303"/>
                  </a:cubicBezTo>
                  <a:cubicBezTo>
                    <a:pt x="27388" y="61471"/>
                    <a:pt x="27489" y="62638"/>
                    <a:pt x="27956" y="63706"/>
                  </a:cubicBezTo>
                  <a:cubicBezTo>
                    <a:pt x="28045" y="63908"/>
                    <a:pt x="27849" y="64064"/>
                    <a:pt x="27670" y="64064"/>
                  </a:cubicBezTo>
                  <a:cubicBezTo>
                    <a:pt x="27582" y="64064"/>
                    <a:pt x="27499" y="64027"/>
                    <a:pt x="27455" y="63939"/>
                  </a:cubicBezTo>
                  <a:cubicBezTo>
                    <a:pt x="26888" y="62705"/>
                    <a:pt x="26721" y="61438"/>
                    <a:pt x="26921" y="60103"/>
                  </a:cubicBezTo>
                  <a:cubicBezTo>
                    <a:pt x="26947" y="59934"/>
                    <a:pt x="27070" y="59861"/>
                    <a:pt x="27204" y="59861"/>
                  </a:cubicBezTo>
                  <a:close/>
                  <a:moveTo>
                    <a:pt x="25123" y="61232"/>
                  </a:moveTo>
                  <a:cubicBezTo>
                    <a:pt x="25237" y="61232"/>
                    <a:pt x="25348" y="61294"/>
                    <a:pt x="25387" y="61438"/>
                  </a:cubicBezTo>
                  <a:cubicBezTo>
                    <a:pt x="26021" y="63472"/>
                    <a:pt x="27088" y="65040"/>
                    <a:pt x="28589" y="66541"/>
                  </a:cubicBezTo>
                  <a:cubicBezTo>
                    <a:pt x="28673" y="66625"/>
                    <a:pt x="28592" y="66757"/>
                    <a:pt x="28485" y="66757"/>
                  </a:cubicBezTo>
                  <a:cubicBezTo>
                    <a:pt x="28465" y="66757"/>
                    <a:pt x="28444" y="66752"/>
                    <a:pt x="28423" y="66741"/>
                  </a:cubicBezTo>
                  <a:cubicBezTo>
                    <a:pt x="26555" y="65674"/>
                    <a:pt x="25254" y="63706"/>
                    <a:pt x="24820" y="61604"/>
                  </a:cubicBezTo>
                  <a:cubicBezTo>
                    <a:pt x="24759" y="61381"/>
                    <a:pt x="24945" y="61232"/>
                    <a:pt x="25123" y="61232"/>
                  </a:cubicBezTo>
                  <a:close/>
                  <a:moveTo>
                    <a:pt x="91504" y="64373"/>
                  </a:moveTo>
                  <a:cubicBezTo>
                    <a:pt x="91773" y="64373"/>
                    <a:pt x="91954" y="64759"/>
                    <a:pt x="91668" y="64873"/>
                  </a:cubicBezTo>
                  <a:cubicBezTo>
                    <a:pt x="90333" y="65507"/>
                    <a:pt x="89466" y="66641"/>
                    <a:pt x="89199" y="68076"/>
                  </a:cubicBezTo>
                  <a:cubicBezTo>
                    <a:pt x="89184" y="68179"/>
                    <a:pt x="89104" y="68224"/>
                    <a:pt x="89022" y="68224"/>
                  </a:cubicBezTo>
                  <a:cubicBezTo>
                    <a:pt x="88919" y="68224"/>
                    <a:pt x="88814" y="68154"/>
                    <a:pt x="88832" y="68042"/>
                  </a:cubicBezTo>
                  <a:cubicBezTo>
                    <a:pt x="88966" y="66475"/>
                    <a:pt x="89933" y="65074"/>
                    <a:pt x="91367" y="64406"/>
                  </a:cubicBezTo>
                  <a:cubicBezTo>
                    <a:pt x="91414" y="64383"/>
                    <a:pt x="91460" y="64373"/>
                    <a:pt x="91504" y="64373"/>
                  </a:cubicBezTo>
                  <a:close/>
                  <a:moveTo>
                    <a:pt x="88640" y="64895"/>
                  </a:moveTo>
                  <a:cubicBezTo>
                    <a:pt x="88827" y="64895"/>
                    <a:pt x="88985" y="65137"/>
                    <a:pt x="88832" y="65340"/>
                  </a:cubicBezTo>
                  <a:cubicBezTo>
                    <a:pt x="87732" y="66508"/>
                    <a:pt x="87198" y="67876"/>
                    <a:pt x="86998" y="69443"/>
                  </a:cubicBezTo>
                  <a:cubicBezTo>
                    <a:pt x="86984" y="69527"/>
                    <a:pt x="86917" y="69564"/>
                    <a:pt x="86842" y="69564"/>
                  </a:cubicBezTo>
                  <a:cubicBezTo>
                    <a:pt x="86738" y="69564"/>
                    <a:pt x="86617" y="69493"/>
                    <a:pt x="86597" y="69377"/>
                  </a:cubicBezTo>
                  <a:cubicBezTo>
                    <a:pt x="86564" y="67742"/>
                    <a:pt x="87298" y="66108"/>
                    <a:pt x="88465" y="64973"/>
                  </a:cubicBezTo>
                  <a:cubicBezTo>
                    <a:pt x="88521" y="64918"/>
                    <a:pt x="88582" y="64895"/>
                    <a:pt x="88640" y="64895"/>
                  </a:cubicBezTo>
                  <a:close/>
                  <a:moveTo>
                    <a:pt x="11841" y="68508"/>
                  </a:moveTo>
                  <a:cubicBezTo>
                    <a:pt x="12111" y="68508"/>
                    <a:pt x="12101" y="68944"/>
                    <a:pt x="11811" y="68976"/>
                  </a:cubicBezTo>
                  <a:cubicBezTo>
                    <a:pt x="10343" y="69143"/>
                    <a:pt x="9175" y="69877"/>
                    <a:pt x="8241" y="71011"/>
                  </a:cubicBezTo>
                  <a:cubicBezTo>
                    <a:pt x="8210" y="71042"/>
                    <a:pt x="8174" y="71055"/>
                    <a:pt x="8138" y="71055"/>
                  </a:cubicBezTo>
                  <a:cubicBezTo>
                    <a:pt x="8017" y="71055"/>
                    <a:pt x="7898" y="70913"/>
                    <a:pt x="7975" y="70811"/>
                  </a:cubicBezTo>
                  <a:cubicBezTo>
                    <a:pt x="8842" y="69477"/>
                    <a:pt x="10276" y="68709"/>
                    <a:pt x="11811" y="68509"/>
                  </a:cubicBezTo>
                  <a:cubicBezTo>
                    <a:pt x="11821" y="68508"/>
                    <a:pt x="11831" y="68508"/>
                    <a:pt x="11841" y="68508"/>
                  </a:cubicBezTo>
                  <a:close/>
                  <a:moveTo>
                    <a:pt x="11373" y="69936"/>
                  </a:moveTo>
                  <a:cubicBezTo>
                    <a:pt x="11591" y="69936"/>
                    <a:pt x="11658" y="70252"/>
                    <a:pt x="11444" y="70344"/>
                  </a:cubicBezTo>
                  <a:cubicBezTo>
                    <a:pt x="10243" y="70744"/>
                    <a:pt x="9509" y="71778"/>
                    <a:pt x="9309" y="73013"/>
                  </a:cubicBezTo>
                  <a:cubicBezTo>
                    <a:pt x="9294" y="73099"/>
                    <a:pt x="9236" y="73136"/>
                    <a:pt x="9174" y="73136"/>
                  </a:cubicBezTo>
                  <a:cubicBezTo>
                    <a:pt x="9094" y="73136"/>
                    <a:pt x="9009" y="73074"/>
                    <a:pt x="9009" y="72979"/>
                  </a:cubicBezTo>
                  <a:cubicBezTo>
                    <a:pt x="8942" y="71545"/>
                    <a:pt x="9976" y="70277"/>
                    <a:pt x="11310" y="69944"/>
                  </a:cubicBezTo>
                  <a:cubicBezTo>
                    <a:pt x="11332" y="69938"/>
                    <a:pt x="11353" y="69936"/>
                    <a:pt x="11373" y="69936"/>
                  </a:cubicBezTo>
                  <a:close/>
                  <a:moveTo>
                    <a:pt x="93769" y="59770"/>
                  </a:moveTo>
                  <a:cubicBezTo>
                    <a:pt x="99073" y="59770"/>
                    <a:pt x="103176" y="64640"/>
                    <a:pt x="103076" y="69744"/>
                  </a:cubicBezTo>
                  <a:cubicBezTo>
                    <a:pt x="104478" y="68173"/>
                    <a:pt x="106719" y="67430"/>
                    <a:pt x="109018" y="67430"/>
                  </a:cubicBezTo>
                  <a:cubicBezTo>
                    <a:pt x="112626" y="67430"/>
                    <a:pt x="116377" y="69258"/>
                    <a:pt x="117253" y="72579"/>
                  </a:cubicBezTo>
                  <a:cubicBezTo>
                    <a:pt x="117372" y="73035"/>
                    <a:pt x="117007" y="73326"/>
                    <a:pt x="116643" y="73326"/>
                  </a:cubicBezTo>
                  <a:cubicBezTo>
                    <a:pt x="116395" y="73326"/>
                    <a:pt x="116146" y="73190"/>
                    <a:pt x="116052" y="72879"/>
                  </a:cubicBezTo>
                  <a:cubicBezTo>
                    <a:pt x="115049" y="70067"/>
                    <a:pt x="112075" y="68773"/>
                    <a:pt x="109050" y="68773"/>
                  </a:cubicBezTo>
                  <a:cubicBezTo>
                    <a:pt x="106945" y="68773"/>
                    <a:pt x="104815" y="69400"/>
                    <a:pt x="103309" y="70577"/>
                  </a:cubicBezTo>
                  <a:cubicBezTo>
                    <a:pt x="103810" y="70911"/>
                    <a:pt x="104243" y="71345"/>
                    <a:pt x="104510" y="71812"/>
                  </a:cubicBezTo>
                  <a:cubicBezTo>
                    <a:pt x="104757" y="72232"/>
                    <a:pt x="104419" y="72652"/>
                    <a:pt x="104037" y="72652"/>
                  </a:cubicBezTo>
                  <a:cubicBezTo>
                    <a:pt x="103903" y="72652"/>
                    <a:pt x="103764" y="72600"/>
                    <a:pt x="103643" y="72479"/>
                  </a:cubicBezTo>
                  <a:cubicBezTo>
                    <a:pt x="103109" y="71978"/>
                    <a:pt x="102676" y="71445"/>
                    <a:pt x="102008" y="71078"/>
                  </a:cubicBezTo>
                  <a:cubicBezTo>
                    <a:pt x="101341" y="70711"/>
                    <a:pt x="100674" y="70644"/>
                    <a:pt x="99940" y="70477"/>
                  </a:cubicBezTo>
                  <a:cubicBezTo>
                    <a:pt x="99607" y="70377"/>
                    <a:pt x="99607" y="69877"/>
                    <a:pt x="99940" y="69777"/>
                  </a:cubicBezTo>
                  <a:cubicBezTo>
                    <a:pt x="100148" y="69728"/>
                    <a:pt x="100370" y="69706"/>
                    <a:pt x="100598" y="69706"/>
                  </a:cubicBezTo>
                  <a:cubicBezTo>
                    <a:pt x="100993" y="69706"/>
                    <a:pt x="101407" y="69771"/>
                    <a:pt x="101808" y="69877"/>
                  </a:cubicBezTo>
                  <a:cubicBezTo>
                    <a:pt x="101941" y="65424"/>
                    <a:pt x="98466" y="61037"/>
                    <a:pt x="93789" y="61037"/>
                  </a:cubicBezTo>
                  <a:cubicBezTo>
                    <a:pt x="93771" y="61037"/>
                    <a:pt x="93754" y="61037"/>
                    <a:pt x="93736" y="61037"/>
                  </a:cubicBezTo>
                  <a:cubicBezTo>
                    <a:pt x="89299" y="61071"/>
                    <a:pt x="85763" y="65007"/>
                    <a:pt x="85630" y="69310"/>
                  </a:cubicBezTo>
                  <a:cubicBezTo>
                    <a:pt x="85630" y="69687"/>
                    <a:pt x="85299" y="69915"/>
                    <a:pt x="84981" y="69915"/>
                  </a:cubicBezTo>
                  <a:cubicBezTo>
                    <a:pt x="84738" y="69915"/>
                    <a:pt x="84502" y="69781"/>
                    <a:pt x="84429" y="69477"/>
                  </a:cubicBezTo>
                  <a:cubicBezTo>
                    <a:pt x="83562" y="65907"/>
                    <a:pt x="80593" y="63506"/>
                    <a:pt x="77091" y="62739"/>
                  </a:cubicBezTo>
                  <a:cubicBezTo>
                    <a:pt x="76367" y="62582"/>
                    <a:pt x="75538" y="62477"/>
                    <a:pt x="74697" y="62477"/>
                  </a:cubicBezTo>
                  <a:cubicBezTo>
                    <a:pt x="73215" y="62477"/>
                    <a:pt x="71696" y="62802"/>
                    <a:pt x="70653" y="63739"/>
                  </a:cubicBezTo>
                  <a:cubicBezTo>
                    <a:pt x="68885" y="65374"/>
                    <a:pt x="69252" y="67976"/>
                    <a:pt x="70386" y="69810"/>
                  </a:cubicBezTo>
                  <a:cubicBezTo>
                    <a:pt x="70536" y="70061"/>
                    <a:pt x="70309" y="70293"/>
                    <a:pt x="70074" y="70293"/>
                  </a:cubicBezTo>
                  <a:cubicBezTo>
                    <a:pt x="69996" y="70293"/>
                    <a:pt x="69918" y="70268"/>
                    <a:pt x="69852" y="70211"/>
                  </a:cubicBezTo>
                  <a:cubicBezTo>
                    <a:pt x="68251" y="68843"/>
                    <a:pt x="67917" y="66641"/>
                    <a:pt x="68651" y="64707"/>
                  </a:cubicBezTo>
                  <a:cubicBezTo>
                    <a:pt x="69519" y="62438"/>
                    <a:pt x="71687" y="61504"/>
                    <a:pt x="73988" y="61338"/>
                  </a:cubicBezTo>
                  <a:cubicBezTo>
                    <a:pt x="74323" y="61307"/>
                    <a:pt x="74658" y="61291"/>
                    <a:pt x="74993" y="61291"/>
                  </a:cubicBezTo>
                  <a:cubicBezTo>
                    <a:pt x="78995" y="61291"/>
                    <a:pt x="82916" y="63466"/>
                    <a:pt x="84763" y="66975"/>
                  </a:cubicBezTo>
                  <a:cubicBezTo>
                    <a:pt x="85897" y="63005"/>
                    <a:pt x="89433" y="59803"/>
                    <a:pt x="93769" y="59770"/>
                  </a:cubicBezTo>
                  <a:close/>
                  <a:moveTo>
                    <a:pt x="167319" y="83634"/>
                  </a:moveTo>
                  <a:cubicBezTo>
                    <a:pt x="167364" y="83634"/>
                    <a:pt x="167411" y="83650"/>
                    <a:pt x="167455" y="83687"/>
                  </a:cubicBezTo>
                  <a:cubicBezTo>
                    <a:pt x="168889" y="84988"/>
                    <a:pt x="169623" y="87056"/>
                    <a:pt x="169223" y="88924"/>
                  </a:cubicBezTo>
                  <a:cubicBezTo>
                    <a:pt x="169193" y="89058"/>
                    <a:pt x="169078" y="89119"/>
                    <a:pt x="168962" y="89119"/>
                  </a:cubicBezTo>
                  <a:cubicBezTo>
                    <a:pt x="168817" y="89119"/>
                    <a:pt x="168671" y="89024"/>
                    <a:pt x="168689" y="88857"/>
                  </a:cubicBezTo>
                  <a:cubicBezTo>
                    <a:pt x="168889" y="86989"/>
                    <a:pt x="168456" y="85388"/>
                    <a:pt x="167188" y="83987"/>
                  </a:cubicBezTo>
                  <a:cubicBezTo>
                    <a:pt x="167032" y="83831"/>
                    <a:pt x="167160" y="83634"/>
                    <a:pt x="167319" y="83634"/>
                  </a:cubicBezTo>
                  <a:close/>
                  <a:moveTo>
                    <a:pt x="167030" y="85751"/>
                  </a:moveTo>
                  <a:cubicBezTo>
                    <a:pt x="167088" y="85751"/>
                    <a:pt x="167146" y="85782"/>
                    <a:pt x="167188" y="85855"/>
                  </a:cubicBezTo>
                  <a:cubicBezTo>
                    <a:pt x="168089" y="87390"/>
                    <a:pt x="168056" y="89358"/>
                    <a:pt x="167088" y="90825"/>
                  </a:cubicBezTo>
                  <a:cubicBezTo>
                    <a:pt x="167016" y="90928"/>
                    <a:pt x="166919" y="90971"/>
                    <a:pt x="166825" y="90971"/>
                  </a:cubicBezTo>
                  <a:cubicBezTo>
                    <a:pt x="166613" y="90971"/>
                    <a:pt x="166416" y="90756"/>
                    <a:pt x="166554" y="90525"/>
                  </a:cubicBezTo>
                  <a:cubicBezTo>
                    <a:pt x="167388" y="89124"/>
                    <a:pt x="167522" y="87590"/>
                    <a:pt x="166855" y="86055"/>
                  </a:cubicBezTo>
                  <a:cubicBezTo>
                    <a:pt x="166786" y="85895"/>
                    <a:pt x="166905" y="85751"/>
                    <a:pt x="167030" y="85751"/>
                  </a:cubicBezTo>
                  <a:close/>
                  <a:moveTo>
                    <a:pt x="130332" y="92672"/>
                  </a:moveTo>
                  <a:cubicBezTo>
                    <a:pt x="130593" y="92672"/>
                    <a:pt x="130692" y="93108"/>
                    <a:pt x="130395" y="93227"/>
                  </a:cubicBezTo>
                  <a:cubicBezTo>
                    <a:pt x="129548" y="93510"/>
                    <a:pt x="128686" y="93665"/>
                    <a:pt x="127819" y="93665"/>
                  </a:cubicBezTo>
                  <a:cubicBezTo>
                    <a:pt x="127356" y="93665"/>
                    <a:pt x="126891" y="93620"/>
                    <a:pt x="126426" y="93527"/>
                  </a:cubicBezTo>
                  <a:cubicBezTo>
                    <a:pt x="126201" y="93495"/>
                    <a:pt x="126224" y="93092"/>
                    <a:pt x="126464" y="93092"/>
                  </a:cubicBezTo>
                  <a:cubicBezTo>
                    <a:pt x="126473" y="93092"/>
                    <a:pt x="126483" y="93092"/>
                    <a:pt x="126493" y="93094"/>
                  </a:cubicBezTo>
                  <a:cubicBezTo>
                    <a:pt x="126871" y="93132"/>
                    <a:pt x="127241" y="93154"/>
                    <a:pt x="127606" y="93154"/>
                  </a:cubicBezTo>
                  <a:cubicBezTo>
                    <a:pt x="128495" y="93154"/>
                    <a:pt x="129353" y="93024"/>
                    <a:pt x="130229" y="92693"/>
                  </a:cubicBezTo>
                  <a:cubicBezTo>
                    <a:pt x="130265" y="92679"/>
                    <a:pt x="130300" y="92672"/>
                    <a:pt x="130332" y="92672"/>
                  </a:cubicBezTo>
                  <a:close/>
                  <a:moveTo>
                    <a:pt x="42564" y="77447"/>
                  </a:moveTo>
                  <a:cubicBezTo>
                    <a:pt x="42868" y="77447"/>
                    <a:pt x="42890" y="77919"/>
                    <a:pt x="42599" y="78016"/>
                  </a:cubicBezTo>
                  <a:cubicBezTo>
                    <a:pt x="38330" y="79350"/>
                    <a:pt x="37262" y="84421"/>
                    <a:pt x="40665" y="87323"/>
                  </a:cubicBezTo>
                  <a:cubicBezTo>
                    <a:pt x="41905" y="88384"/>
                    <a:pt x="43311" y="88837"/>
                    <a:pt x="44725" y="88837"/>
                  </a:cubicBezTo>
                  <a:cubicBezTo>
                    <a:pt x="47000" y="88837"/>
                    <a:pt x="49293" y="87663"/>
                    <a:pt x="50939" y="85955"/>
                  </a:cubicBezTo>
                  <a:cubicBezTo>
                    <a:pt x="51063" y="85831"/>
                    <a:pt x="51209" y="85778"/>
                    <a:pt x="51353" y="85778"/>
                  </a:cubicBezTo>
                  <a:cubicBezTo>
                    <a:pt x="51674" y="85778"/>
                    <a:pt x="51983" y="86043"/>
                    <a:pt x="52006" y="86389"/>
                  </a:cubicBezTo>
                  <a:cubicBezTo>
                    <a:pt x="52234" y="89980"/>
                    <a:pt x="54734" y="91759"/>
                    <a:pt x="57347" y="91759"/>
                  </a:cubicBezTo>
                  <a:cubicBezTo>
                    <a:pt x="59709" y="91759"/>
                    <a:pt x="62164" y="90305"/>
                    <a:pt x="63114" y="87423"/>
                  </a:cubicBezTo>
                  <a:cubicBezTo>
                    <a:pt x="62413" y="87223"/>
                    <a:pt x="61713" y="86956"/>
                    <a:pt x="61113" y="86522"/>
                  </a:cubicBezTo>
                  <a:cubicBezTo>
                    <a:pt x="60866" y="86337"/>
                    <a:pt x="60990" y="85981"/>
                    <a:pt x="61273" y="85981"/>
                  </a:cubicBezTo>
                  <a:cubicBezTo>
                    <a:pt x="61297" y="85981"/>
                    <a:pt x="61321" y="85983"/>
                    <a:pt x="61346" y="85989"/>
                  </a:cubicBezTo>
                  <a:cubicBezTo>
                    <a:pt x="63012" y="86317"/>
                    <a:pt x="64467" y="86683"/>
                    <a:pt x="66059" y="86683"/>
                  </a:cubicBezTo>
                  <a:cubicBezTo>
                    <a:pt x="66572" y="86683"/>
                    <a:pt x="67098" y="86645"/>
                    <a:pt x="67651" y="86556"/>
                  </a:cubicBezTo>
                  <a:cubicBezTo>
                    <a:pt x="67683" y="86551"/>
                    <a:pt x="67714" y="86549"/>
                    <a:pt x="67744" y="86549"/>
                  </a:cubicBezTo>
                  <a:cubicBezTo>
                    <a:pt x="68374" y="86549"/>
                    <a:pt x="68587" y="87496"/>
                    <a:pt x="67951" y="87623"/>
                  </a:cubicBezTo>
                  <a:cubicBezTo>
                    <a:pt x="67306" y="87712"/>
                    <a:pt x="66602" y="87771"/>
                    <a:pt x="65888" y="87771"/>
                  </a:cubicBezTo>
                  <a:cubicBezTo>
                    <a:pt x="65530" y="87771"/>
                    <a:pt x="65171" y="87756"/>
                    <a:pt x="64815" y="87723"/>
                  </a:cubicBezTo>
                  <a:lnTo>
                    <a:pt x="64815" y="87723"/>
                  </a:lnTo>
                  <a:cubicBezTo>
                    <a:pt x="64882" y="89825"/>
                    <a:pt x="65349" y="91492"/>
                    <a:pt x="67350" y="92560"/>
                  </a:cubicBezTo>
                  <a:cubicBezTo>
                    <a:pt x="68656" y="93229"/>
                    <a:pt x="70326" y="93563"/>
                    <a:pt x="71781" y="93563"/>
                  </a:cubicBezTo>
                  <a:cubicBezTo>
                    <a:pt x="71850" y="93563"/>
                    <a:pt x="71919" y="93562"/>
                    <a:pt x="71987" y="93561"/>
                  </a:cubicBezTo>
                  <a:cubicBezTo>
                    <a:pt x="76357" y="93527"/>
                    <a:pt x="79159" y="89825"/>
                    <a:pt x="79092" y="85722"/>
                  </a:cubicBezTo>
                  <a:cubicBezTo>
                    <a:pt x="79075" y="85338"/>
                    <a:pt x="79367" y="85146"/>
                    <a:pt x="79667" y="85146"/>
                  </a:cubicBezTo>
                  <a:cubicBezTo>
                    <a:pt x="79968" y="85146"/>
                    <a:pt x="80276" y="85338"/>
                    <a:pt x="80293" y="85722"/>
                  </a:cubicBezTo>
                  <a:cubicBezTo>
                    <a:pt x="80553" y="90659"/>
                    <a:pt x="76859" y="94837"/>
                    <a:pt x="71890" y="94837"/>
                  </a:cubicBezTo>
                  <a:cubicBezTo>
                    <a:pt x="71757" y="94837"/>
                    <a:pt x="71622" y="94834"/>
                    <a:pt x="71487" y="94828"/>
                  </a:cubicBezTo>
                  <a:cubicBezTo>
                    <a:pt x="67217" y="94628"/>
                    <a:pt x="63748" y="92593"/>
                    <a:pt x="64048" y="88357"/>
                  </a:cubicBezTo>
                  <a:lnTo>
                    <a:pt x="64048" y="88357"/>
                  </a:lnTo>
                  <a:cubicBezTo>
                    <a:pt x="63172" y="91141"/>
                    <a:pt x="60447" y="93221"/>
                    <a:pt x="57526" y="93221"/>
                  </a:cubicBezTo>
                  <a:cubicBezTo>
                    <a:pt x="57332" y="93221"/>
                    <a:pt x="57138" y="93212"/>
                    <a:pt x="56943" y="93194"/>
                  </a:cubicBezTo>
                  <a:cubicBezTo>
                    <a:pt x="53841" y="92893"/>
                    <a:pt x="51606" y="90492"/>
                    <a:pt x="50939" y="87623"/>
                  </a:cubicBezTo>
                  <a:cubicBezTo>
                    <a:pt x="49133" y="89128"/>
                    <a:pt x="46833" y="90037"/>
                    <a:pt x="44602" y="90037"/>
                  </a:cubicBezTo>
                  <a:cubicBezTo>
                    <a:pt x="42381" y="90037"/>
                    <a:pt x="40227" y="89136"/>
                    <a:pt x="38697" y="87023"/>
                  </a:cubicBezTo>
                  <a:cubicBezTo>
                    <a:pt x="36095" y="83420"/>
                    <a:pt x="37863" y="77883"/>
                    <a:pt x="42533" y="77449"/>
                  </a:cubicBezTo>
                  <a:cubicBezTo>
                    <a:pt x="42543" y="77448"/>
                    <a:pt x="42554" y="77447"/>
                    <a:pt x="42564" y="77447"/>
                  </a:cubicBezTo>
                  <a:close/>
                  <a:moveTo>
                    <a:pt x="130029" y="93488"/>
                  </a:moveTo>
                  <a:cubicBezTo>
                    <a:pt x="130256" y="93488"/>
                    <a:pt x="130457" y="93799"/>
                    <a:pt x="130262" y="93994"/>
                  </a:cubicBezTo>
                  <a:cubicBezTo>
                    <a:pt x="129279" y="94804"/>
                    <a:pt x="127939" y="95257"/>
                    <a:pt x="126616" y="95257"/>
                  </a:cubicBezTo>
                  <a:cubicBezTo>
                    <a:pt x="125650" y="95257"/>
                    <a:pt x="124693" y="95015"/>
                    <a:pt x="123891" y="94495"/>
                  </a:cubicBezTo>
                  <a:cubicBezTo>
                    <a:pt x="123740" y="94404"/>
                    <a:pt x="123807" y="94151"/>
                    <a:pt x="123968" y="94151"/>
                  </a:cubicBezTo>
                  <a:cubicBezTo>
                    <a:pt x="123986" y="94151"/>
                    <a:pt x="124004" y="94154"/>
                    <a:pt x="124024" y="94161"/>
                  </a:cubicBezTo>
                  <a:cubicBezTo>
                    <a:pt x="124893" y="94460"/>
                    <a:pt x="125706" y="94620"/>
                    <a:pt x="126496" y="94620"/>
                  </a:cubicBezTo>
                  <a:cubicBezTo>
                    <a:pt x="127647" y="94620"/>
                    <a:pt x="128747" y="94279"/>
                    <a:pt x="129895" y="93527"/>
                  </a:cubicBezTo>
                  <a:cubicBezTo>
                    <a:pt x="129939" y="93500"/>
                    <a:pt x="129985" y="93488"/>
                    <a:pt x="130029" y="93488"/>
                  </a:cubicBezTo>
                  <a:close/>
                  <a:moveTo>
                    <a:pt x="151327" y="68075"/>
                  </a:moveTo>
                  <a:cubicBezTo>
                    <a:pt x="151386" y="68075"/>
                    <a:pt x="151447" y="68086"/>
                    <a:pt x="151510" y="68109"/>
                  </a:cubicBezTo>
                  <a:cubicBezTo>
                    <a:pt x="154479" y="69210"/>
                    <a:pt x="155613" y="72712"/>
                    <a:pt x="154312" y="75548"/>
                  </a:cubicBezTo>
                  <a:cubicBezTo>
                    <a:pt x="152809" y="78779"/>
                    <a:pt x="149434" y="79924"/>
                    <a:pt x="146129" y="79924"/>
                  </a:cubicBezTo>
                  <a:cubicBezTo>
                    <a:pt x="145988" y="79924"/>
                    <a:pt x="145847" y="79922"/>
                    <a:pt x="145706" y="79918"/>
                  </a:cubicBezTo>
                  <a:lnTo>
                    <a:pt x="145706" y="79918"/>
                  </a:lnTo>
                  <a:cubicBezTo>
                    <a:pt x="148175" y="82953"/>
                    <a:pt x="148442" y="87490"/>
                    <a:pt x="145539" y="90492"/>
                  </a:cubicBezTo>
                  <a:cubicBezTo>
                    <a:pt x="143964" y="92121"/>
                    <a:pt x="141928" y="92904"/>
                    <a:pt x="139889" y="92904"/>
                  </a:cubicBezTo>
                  <a:cubicBezTo>
                    <a:pt x="138129" y="92904"/>
                    <a:pt x="136367" y="92320"/>
                    <a:pt x="134899" y="91192"/>
                  </a:cubicBezTo>
                  <a:cubicBezTo>
                    <a:pt x="134462" y="95416"/>
                    <a:pt x="130615" y="97714"/>
                    <a:pt x="126612" y="97714"/>
                  </a:cubicBezTo>
                  <a:cubicBezTo>
                    <a:pt x="125114" y="97714"/>
                    <a:pt x="123594" y="97393"/>
                    <a:pt x="122223" y="96730"/>
                  </a:cubicBezTo>
                  <a:cubicBezTo>
                    <a:pt x="118153" y="94795"/>
                    <a:pt x="118453" y="87390"/>
                    <a:pt x="122790" y="85888"/>
                  </a:cubicBezTo>
                  <a:cubicBezTo>
                    <a:pt x="122820" y="85879"/>
                    <a:pt x="122849" y="85875"/>
                    <a:pt x="122876" y="85875"/>
                  </a:cubicBezTo>
                  <a:cubicBezTo>
                    <a:pt x="123155" y="85875"/>
                    <a:pt x="123297" y="86304"/>
                    <a:pt x="123023" y="86456"/>
                  </a:cubicBezTo>
                  <a:cubicBezTo>
                    <a:pt x="121155" y="87490"/>
                    <a:pt x="120722" y="89691"/>
                    <a:pt x="120622" y="91659"/>
                  </a:cubicBezTo>
                  <a:cubicBezTo>
                    <a:pt x="120488" y="94128"/>
                    <a:pt x="122123" y="95629"/>
                    <a:pt x="124324" y="96229"/>
                  </a:cubicBezTo>
                  <a:cubicBezTo>
                    <a:pt x="125064" y="96422"/>
                    <a:pt x="125825" y="96517"/>
                    <a:pt x="126577" y="96517"/>
                  </a:cubicBezTo>
                  <a:cubicBezTo>
                    <a:pt x="130375" y="96517"/>
                    <a:pt x="133976" y="94112"/>
                    <a:pt x="133698" y="89825"/>
                  </a:cubicBezTo>
                  <a:cubicBezTo>
                    <a:pt x="133652" y="89462"/>
                    <a:pt x="133993" y="89207"/>
                    <a:pt x="134320" y="89207"/>
                  </a:cubicBezTo>
                  <a:cubicBezTo>
                    <a:pt x="134474" y="89207"/>
                    <a:pt x="134625" y="89263"/>
                    <a:pt x="134732" y="89391"/>
                  </a:cubicBezTo>
                  <a:cubicBezTo>
                    <a:pt x="136138" y="90866"/>
                    <a:pt x="138004" y="91646"/>
                    <a:pt x="139870" y="91646"/>
                  </a:cubicBezTo>
                  <a:cubicBezTo>
                    <a:pt x="141591" y="91646"/>
                    <a:pt x="143312" y="90983"/>
                    <a:pt x="144672" y="89591"/>
                  </a:cubicBezTo>
                  <a:cubicBezTo>
                    <a:pt x="147374" y="86789"/>
                    <a:pt x="146707" y="82453"/>
                    <a:pt x="144005" y="79918"/>
                  </a:cubicBezTo>
                  <a:cubicBezTo>
                    <a:pt x="143618" y="80394"/>
                    <a:pt x="143070" y="80978"/>
                    <a:pt x="142530" y="80978"/>
                  </a:cubicBezTo>
                  <a:cubicBezTo>
                    <a:pt x="142466" y="80978"/>
                    <a:pt x="142401" y="80969"/>
                    <a:pt x="142337" y="80952"/>
                  </a:cubicBezTo>
                  <a:cubicBezTo>
                    <a:pt x="142270" y="80918"/>
                    <a:pt x="142204" y="80852"/>
                    <a:pt x="142204" y="80785"/>
                  </a:cubicBezTo>
                  <a:cubicBezTo>
                    <a:pt x="142204" y="80151"/>
                    <a:pt x="143104" y="79584"/>
                    <a:pt x="143471" y="79050"/>
                  </a:cubicBezTo>
                  <a:cubicBezTo>
                    <a:pt x="144005" y="78350"/>
                    <a:pt x="144272" y="77549"/>
                    <a:pt x="144639" y="76749"/>
                  </a:cubicBezTo>
                  <a:cubicBezTo>
                    <a:pt x="144730" y="76544"/>
                    <a:pt x="144891" y="76459"/>
                    <a:pt x="145058" y="76459"/>
                  </a:cubicBezTo>
                  <a:cubicBezTo>
                    <a:pt x="145381" y="76459"/>
                    <a:pt x="145727" y="76775"/>
                    <a:pt x="145640" y="77149"/>
                  </a:cubicBezTo>
                  <a:cubicBezTo>
                    <a:pt x="145506" y="77783"/>
                    <a:pt x="145173" y="78383"/>
                    <a:pt x="144806" y="78950"/>
                  </a:cubicBezTo>
                  <a:cubicBezTo>
                    <a:pt x="144839" y="78984"/>
                    <a:pt x="144872" y="79017"/>
                    <a:pt x="144906" y="79050"/>
                  </a:cubicBezTo>
                  <a:cubicBezTo>
                    <a:pt x="147508" y="79050"/>
                    <a:pt x="150243" y="78550"/>
                    <a:pt x="152111" y="76615"/>
                  </a:cubicBezTo>
                  <a:cubicBezTo>
                    <a:pt x="154346" y="74280"/>
                    <a:pt x="154079" y="70644"/>
                    <a:pt x="151043" y="69210"/>
                  </a:cubicBezTo>
                  <a:cubicBezTo>
                    <a:pt x="150503" y="68940"/>
                    <a:pt x="150800" y="68075"/>
                    <a:pt x="151327" y="68075"/>
                  </a:cubicBezTo>
                  <a:close/>
                  <a:moveTo>
                    <a:pt x="26554" y="104381"/>
                  </a:moveTo>
                  <a:cubicBezTo>
                    <a:pt x="26624" y="104381"/>
                    <a:pt x="26693" y="104418"/>
                    <a:pt x="26721" y="104502"/>
                  </a:cubicBezTo>
                  <a:cubicBezTo>
                    <a:pt x="26988" y="105803"/>
                    <a:pt x="27822" y="106803"/>
                    <a:pt x="29156" y="107104"/>
                  </a:cubicBezTo>
                  <a:cubicBezTo>
                    <a:pt x="29495" y="107196"/>
                    <a:pt x="29379" y="107715"/>
                    <a:pt x="29070" y="107715"/>
                  </a:cubicBezTo>
                  <a:cubicBezTo>
                    <a:pt x="29045" y="107715"/>
                    <a:pt x="29018" y="107712"/>
                    <a:pt x="28990" y="107704"/>
                  </a:cubicBezTo>
                  <a:cubicBezTo>
                    <a:pt x="27555" y="107337"/>
                    <a:pt x="26388" y="106070"/>
                    <a:pt x="26354" y="104568"/>
                  </a:cubicBezTo>
                  <a:cubicBezTo>
                    <a:pt x="26354" y="104452"/>
                    <a:pt x="26456" y="104381"/>
                    <a:pt x="26554" y="104381"/>
                  </a:cubicBezTo>
                  <a:close/>
                  <a:moveTo>
                    <a:pt x="24591" y="102604"/>
                  </a:moveTo>
                  <a:cubicBezTo>
                    <a:pt x="24667" y="102604"/>
                    <a:pt x="24736" y="102655"/>
                    <a:pt x="24720" y="102767"/>
                  </a:cubicBezTo>
                  <a:cubicBezTo>
                    <a:pt x="24653" y="104735"/>
                    <a:pt x="25721" y="106270"/>
                    <a:pt x="27388" y="107270"/>
                  </a:cubicBezTo>
                  <a:cubicBezTo>
                    <a:pt x="27598" y="107420"/>
                    <a:pt x="27485" y="107786"/>
                    <a:pt x="27242" y="107786"/>
                  </a:cubicBezTo>
                  <a:cubicBezTo>
                    <a:pt x="27214" y="107786"/>
                    <a:pt x="27185" y="107781"/>
                    <a:pt x="27155" y="107771"/>
                  </a:cubicBezTo>
                  <a:cubicBezTo>
                    <a:pt x="25220" y="106970"/>
                    <a:pt x="24153" y="104802"/>
                    <a:pt x="24420" y="102767"/>
                  </a:cubicBezTo>
                  <a:cubicBezTo>
                    <a:pt x="24420" y="102663"/>
                    <a:pt x="24510" y="102604"/>
                    <a:pt x="24591" y="102604"/>
                  </a:cubicBezTo>
                  <a:close/>
                  <a:moveTo>
                    <a:pt x="86364" y="110767"/>
                  </a:moveTo>
                  <a:cubicBezTo>
                    <a:pt x="86528" y="110767"/>
                    <a:pt x="86709" y="110938"/>
                    <a:pt x="86664" y="111140"/>
                  </a:cubicBezTo>
                  <a:cubicBezTo>
                    <a:pt x="86397" y="112341"/>
                    <a:pt x="85096" y="113141"/>
                    <a:pt x="83929" y="113275"/>
                  </a:cubicBezTo>
                  <a:cubicBezTo>
                    <a:pt x="83919" y="113276"/>
                    <a:pt x="83909" y="113277"/>
                    <a:pt x="83900" y="113277"/>
                  </a:cubicBezTo>
                  <a:cubicBezTo>
                    <a:pt x="83657" y="113277"/>
                    <a:pt x="83605" y="112872"/>
                    <a:pt x="83862" y="112808"/>
                  </a:cubicBezTo>
                  <a:cubicBezTo>
                    <a:pt x="84396" y="112741"/>
                    <a:pt x="84896" y="112508"/>
                    <a:pt x="85296" y="112141"/>
                  </a:cubicBezTo>
                  <a:cubicBezTo>
                    <a:pt x="85697" y="111807"/>
                    <a:pt x="85930" y="111373"/>
                    <a:pt x="86164" y="110906"/>
                  </a:cubicBezTo>
                  <a:cubicBezTo>
                    <a:pt x="86208" y="110808"/>
                    <a:pt x="86284" y="110767"/>
                    <a:pt x="86364" y="110767"/>
                  </a:cubicBezTo>
                  <a:close/>
                  <a:moveTo>
                    <a:pt x="99317" y="113900"/>
                  </a:moveTo>
                  <a:cubicBezTo>
                    <a:pt x="99335" y="113900"/>
                    <a:pt x="99354" y="113903"/>
                    <a:pt x="99373" y="113909"/>
                  </a:cubicBezTo>
                  <a:cubicBezTo>
                    <a:pt x="101292" y="114558"/>
                    <a:pt x="103153" y="114950"/>
                    <a:pt x="105169" y="114950"/>
                  </a:cubicBezTo>
                  <a:cubicBezTo>
                    <a:pt x="105327" y="114950"/>
                    <a:pt x="105485" y="114947"/>
                    <a:pt x="105644" y="114943"/>
                  </a:cubicBezTo>
                  <a:cubicBezTo>
                    <a:pt x="106045" y="114943"/>
                    <a:pt x="106045" y="115576"/>
                    <a:pt x="105644" y="115576"/>
                  </a:cubicBezTo>
                  <a:cubicBezTo>
                    <a:pt x="105554" y="115578"/>
                    <a:pt x="105463" y="115578"/>
                    <a:pt x="105372" y="115578"/>
                  </a:cubicBezTo>
                  <a:cubicBezTo>
                    <a:pt x="103259" y="115578"/>
                    <a:pt x="101125" y="115203"/>
                    <a:pt x="99206" y="114275"/>
                  </a:cubicBezTo>
                  <a:cubicBezTo>
                    <a:pt x="99023" y="114214"/>
                    <a:pt x="99120" y="113900"/>
                    <a:pt x="99317" y="113900"/>
                  </a:cubicBezTo>
                  <a:close/>
                  <a:moveTo>
                    <a:pt x="86950" y="111835"/>
                  </a:moveTo>
                  <a:cubicBezTo>
                    <a:pt x="87106" y="111835"/>
                    <a:pt x="87279" y="111949"/>
                    <a:pt x="87298" y="112141"/>
                  </a:cubicBezTo>
                  <a:cubicBezTo>
                    <a:pt x="87398" y="114642"/>
                    <a:pt x="84329" y="115610"/>
                    <a:pt x="82328" y="115777"/>
                  </a:cubicBezTo>
                  <a:cubicBezTo>
                    <a:pt x="82094" y="115777"/>
                    <a:pt x="82061" y="115443"/>
                    <a:pt x="82294" y="115376"/>
                  </a:cubicBezTo>
                  <a:cubicBezTo>
                    <a:pt x="84262" y="114843"/>
                    <a:pt x="86397" y="114442"/>
                    <a:pt x="86697" y="112041"/>
                  </a:cubicBezTo>
                  <a:cubicBezTo>
                    <a:pt x="86726" y="111898"/>
                    <a:pt x="86833" y="111835"/>
                    <a:pt x="86950" y="111835"/>
                  </a:cubicBezTo>
                  <a:close/>
                  <a:moveTo>
                    <a:pt x="96829" y="114089"/>
                  </a:moveTo>
                  <a:cubicBezTo>
                    <a:pt x="96877" y="114089"/>
                    <a:pt x="96927" y="114105"/>
                    <a:pt x="96971" y="114142"/>
                  </a:cubicBezTo>
                  <a:cubicBezTo>
                    <a:pt x="98539" y="115376"/>
                    <a:pt x="100307" y="115977"/>
                    <a:pt x="102275" y="116010"/>
                  </a:cubicBezTo>
                  <a:cubicBezTo>
                    <a:pt x="102676" y="116043"/>
                    <a:pt x="102676" y="116610"/>
                    <a:pt x="102275" y="116610"/>
                  </a:cubicBezTo>
                  <a:cubicBezTo>
                    <a:pt x="102234" y="116611"/>
                    <a:pt x="102192" y="116611"/>
                    <a:pt x="102151" y="116611"/>
                  </a:cubicBezTo>
                  <a:cubicBezTo>
                    <a:pt x="100127" y="116611"/>
                    <a:pt x="98175" y="115814"/>
                    <a:pt x="96671" y="114409"/>
                  </a:cubicBezTo>
                  <a:cubicBezTo>
                    <a:pt x="96516" y="114279"/>
                    <a:pt x="96662" y="114089"/>
                    <a:pt x="96829" y="114089"/>
                  </a:cubicBezTo>
                  <a:close/>
                  <a:moveTo>
                    <a:pt x="91058" y="1"/>
                  </a:moveTo>
                  <a:cubicBezTo>
                    <a:pt x="90804" y="1"/>
                    <a:pt x="90551" y="9"/>
                    <a:pt x="90300" y="27"/>
                  </a:cubicBezTo>
                  <a:cubicBezTo>
                    <a:pt x="84996" y="394"/>
                    <a:pt x="80793" y="3830"/>
                    <a:pt x="80226" y="9100"/>
                  </a:cubicBezTo>
                  <a:cubicBezTo>
                    <a:pt x="80960" y="12469"/>
                    <a:pt x="80226" y="16372"/>
                    <a:pt x="78258" y="19508"/>
                  </a:cubicBezTo>
                  <a:cubicBezTo>
                    <a:pt x="78152" y="19693"/>
                    <a:pt x="77961" y="19795"/>
                    <a:pt x="77770" y="19795"/>
                  </a:cubicBezTo>
                  <a:cubicBezTo>
                    <a:pt x="77721" y="19795"/>
                    <a:pt x="77672" y="19788"/>
                    <a:pt x="77624" y="19774"/>
                  </a:cubicBezTo>
                  <a:lnTo>
                    <a:pt x="77624" y="19774"/>
                  </a:lnTo>
                  <a:cubicBezTo>
                    <a:pt x="78992" y="20642"/>
                    <a:pt x="80159" y="21876"/>
                    <a:pt x="80893" y="23277"/>
                  </a:cubicBezTo>
                  <a:cubicBezTo>
                    <a:pt x="81124" y="23739"/>
                    <a:pt x="80731" y="24153"/>
                    <a:pt x="80345" y="24153"/>
                  </a:cubicBezTo>
                  <a:cubicBezTo>
                    <a:pt x="80175" y="24153"/>
                    <a:pt x="80005" y="24072"/>
                    <a:pt x="79893" y="23877"/>
                  </a:cubicBezTo>
                  <a:cubicBezTo>
                    <a:pt x="78258" y="21242"/>
                    <a:pt x="76023" y="19841"/>
                    <a:pt x="73054" y="19141"/>
                  </a:cubicBezTo>
                  <a:cubicBezTo>
                    <a:pt x="72621" y="19041"/>
                    <a:pt x="72721" y="18407"/>
                    <a:pt x="73154" y="18407"/>
                  </a:cubicBezTo>
                  <a:cubicBezTo>
                    <a:pt x="74589" y="18407"/>
                    <a:pt x="75990" y="18840"/>
                    <a:pt x="77257" y="19541"/>
                  </a:cubicBezTo>
                  <a:cubicBezTo>
                    <a:pt x="77124" y="19374"/>
                    <a:pt x="77057" y="19141"/>
                    <a:pt x="77224" y="18874"/>
                  </a:cubicBezTo>
                  <a:cubicBezTo>
                    <a:pt x="80693" y="13170"/>
                    <a:pt x="80159" y="4864"/>
                    <a:pt x="72687" y="2862"/>
                  </a:cubicBezTo>
                  <a:cubicBezTo>
                    <a:pt x="71992" y="2677"/>
                    <a:pt x="71248" y="2588"/>
                    <a:pt x="70479" y="2588"/>
                  </a:cubicBezTo>
                  <a:cubicBezTo>
                    <a:pt x="65315" y="2588"/>
                    <a:pt x="59035" y="6580"/>
                    <a:pt x="58744" y="11835"/>
                  </a:cubicBezTo>
                  <a:cubicBezTo>
                    <a:pt x="58878" y="12069"/>
                    <a:pt x="59011" y="12302"/>
                    <a:pt x="59111" y="12536"/>
                  </a:cubicBezTo>
                  <a:cubicBezTo>
                    <a:pt x="59285" y="12950"/>
                    <a:pt x="58919" y="13236"/>
                    <a:pt x="58560" y="13236"/>
                  </a:cubicBezTo>
                  <a:cubicBezTo>
                    <a:pt x="58370" y="13236"/>
                    <a:pt x="58181" y="13155"/>
                    <a:pt x="58077" y="12970"/>
                  </a:cubicBezTo>
                  <a:cubicBezTo>
                    <a:pt x="56443" y="10215"/>
                    <a:pt x="53648" y="8734"/>
                    <a:pt x="50689" y="8734"/>
                  </a:cubicBezTo>
                  <a:cubicBezTo>
                    <a:pt x="49420" y="8734"/>
                    <a:pt x="48120" y="9007"/>
                    <a:pt x="46869" y="9567"/>
                  </a:cubicBezTo>
                  <a:cubicBezTo>
                    <a:pt x="44934" y="10401"/>
                    <a:pt x="43333" y="11769"/>
                    <a:pt x="41999" y="13370"/>
                  </a:cubicBezTo>
                  <a:cubicBezTo>
                    <a:pt x="40998" y="14537"/>
                    <a:pt x="37763" y="18674"/>
                    <a:pt x="39063" y="20208"/>
                  </a:cubicBezTo>
                  <a:cubicBezTo>
                    <a:pt x="39486" y="20686"/>
                    <a:pt x="39124" y="21236"/>
                    <a:pt x="38620" y="21236"/>
                  </a:cubicBezTo>
                  <a:cubicBezTo>
                    <a:pt x="38527" y="21236"/>
                    <a:pt x="38429" y="21217"/>
                    <a:pt x="38330" y="21175"/>
                  </a:cubicBezTo>
                  <a:cubicBezTo>
                    <a:pt x="36559" y="20424"/>
                    <a:pt x="34579" y="20002"/>
                    <a:pt x="32613" y="20002"/>
                  </a:cubicBezTo>
                  <a:cubicBezTo>
                    <a:pt x="29690" y="20002"/>
                    <a:pt x="26801" y="20936"/>
                    <a:pt x="24687" y="23110"/>
                  </a:cubicBezTo>
                  <a:cubicBezTo>
                    <a:pt x="21418" y="26479"/>
                    <a:pt x="21351" y="31616"/>
                    <a:pt x="23986" y="35286"/>
                  </a:cubicBezTo>
                  <a:cubicBezTo>
                    <a:pt x="24892" y="34610"/>
                    <a:pt x="26045" y="34247"/>
                    <a:pt x="27186" y="34247"/>
                  </a:cubicBezTo>
                  <a:cubicBezTo>
                    <a:pt x="28187" y="34247"/>
                    <a:pt x="29180" y="34527"/>
                    <a:pt x="29990" y="35119"/>
                  </a:cubicBezTo>
                  <a:cubicBezTo>
                    <a:pt x="30469" y="35485"/>
                    <a:pt x="30187" y="36161"/>
                    <a:pt x="29705" y="36161"/>
                  </a:cubicBezTo>
                  <a:cubicBezTo>
                    <a:pt x="29617" y="36161"/>
                    <a:pt x="29522" y="36138"/>
                    <a:pt x="29423" y="36086"/>
                  </a:cubicBezTo>
                  <a:cubicBezTo>
                    <a:pt x="28686" y="35695"/>
                    <a:pt x="27875" y="35474"/>
                    <a:pt x="27077" y="35474"/>
                  </a:cubicBezTo>
                  <a:cubicBezTo>
                    <a:pt x="26106" y="35474"/>
                    <a:pt x="25156" y="35802"/>
                    <a:pt x="24386" y="36553"/>
                  </a:cubicBezTo>
                  <a:cubicBezTo>
                    <a:pt x="23019" y="37887"/>
                    <a:pt x="22919" y="40022"/>
                    <a:pt x="23719" y="41690"/>
                  </a:cubicBezTo>
                  <a:cubicBezTo>
                    <a:pt x="23867" y="41937"/>
                    <a:pt x="23631" y="42258"/>
                    <a:pt x="23390" y="42258"/>
                  </a:cubicBezTo>
                  <a:cubicBezTo>
                    <a:pt x="23306" y="42258"/>
                    <a:pt x="23221" y="42219"/>
                    <a:pt x="23152" y="42124"/>
                  </a:cubicBezTo>
                  <a:cubicBezTo>
                    <a:pt x="21918" y="40556"/>
                    <a:pt x="21818" y="38321"/>
                    <a:pt x="22819" y="36653"/>
                  </a:cubicBezTo>
                  <a:cubicBezTo>
                    <a:pt x="21158" y="35939"/>
                    <a:pt x="19406" y="35585"/>
                    <a:pt x="17679" y="35585"/>
                  </a:cubicBezTo>
                  <a:cubicBezTo>
                    <a:pt x="13683" y="35585"/>
                    <a:pt x="9823" y="37476"/>
                    <a:pt x="7541" y="41156"/>
                  </a:cubicBezTo>
                  <a:cubicBezTo>
                    <a:pt x="4439" y="46160"/>
                    <a:pt x="4806" y="54132"/>
                    <a:pt x="10343" y="57268"/>
                  </a:cubicBezTo>
                  <a:cubicBezTo>
                    <a:pt x="10966" y="57611"/>
                    <a:pt x="10600" y="58448"/>
                    <a:pt x="10005" y="58448"/>
                  </a:cubicBezTo>
                  <a:cubicBezTo>
                    <a:pt x="9963" y="58448"/>
                    <a:pt x="9920" y="58444"/>
                    <a:pt x="9876" y="58435"/>
                  </a:cubicBezTo>
                  <a:cubicBezTo>
                    <a:pt x="9256" y="58289"/>
                    <a:pt x="8638" y="58219"/>
                    <a:pt x="8033" y="58219"/>
                  </a:cubicBezTo>
                  <a:cubicBezTo>
                    <a:pt x="3691" y="58219"/>
                    <a:pt x="0" y="61824"/>
                    <a:pt x="703" y="66508"/>
                  </a:cubicBezTo>
                  <a:cubicBezTo>
                    <a:pt x="1370" y="70744"/>
                    <a:pt x="5506" y="74147"/>
                    <a:pt x="9676" y="74747"/>
                  </a:cubicBezTo>
                  <a:lnTo>
                    <a:pt x="9709" y="74747"/>
                  </a:lnTo>
                  <a:cubicBezTo>
                    <a:pt x="9909" y="73947"/>
                    <a:pt x="10209" y="73179"/>
                    <a:pt x="10676" y="72479"/>
                  </a:cubicBezTo>
                  <a:cubicBezTo>
                    <a:pt x="13345" y="68209"/>
                    <a:pt x="18122" y="67023"/>
                    <a:pt x="22852" y="67023"/>
                  </a:cubicBezTo>
                  <a:cubicBezTo>
                    <a:pt x="23444" y="67023"/>
                    <a:pt x="24034" y="67042"/>
                    <a:pt x="24620" y="67075"/>
                  </a:cubicBezTo>
                  <a:cubicBezTo>
                    <a:pt x="22318" y="64907"/>
                    <a:pt x="21518" y="61371"/>
                    <a:pt x="22785" y="58269"/>
                  </a:cubicBezTo>
                  <a:cubicBezTo>
                    <a:pt x="23955" y="55371"/>
                    <a:pt x="28408" y="51626"/>
                    <a:pt x="32161" y="51626"/>
                  </a:cubicBezTo>
                  <a:cubicBezTo>
                    <a:pt x="33117" y="51626"/>
                    <a:pt x="34028" y="51869"/>
                    <a:pt x="34827" y="52431"/>
                  </a:cubicBezTo>
                  <a:cubicBezTo>
                    <a:pt x="35390" y="52825"/>
                    <a:pt x="35051" y="53622"/>
                    <a:pt x="34511" y="53622"/>
                  </a:cubicBezTo>
                  <a:cubicBezTo>
                    <a:pt x="34410" y="53622"/>
                    <a:pt x="34303" y="53595"/>
                    <a:pt x="34193" y="53532"/>
                  </a:cubicBezTo>
                  <a:cubicBezTo>
                    <a:pt x="33588" y="53180"/>
                    <a:pt x="32913" y="53025"/>
                    <a:pt x="32208" y="53025"/>
                  </a:cubicBezTo>
                  <a:cubicBezTo>
                    <a:pt x="29104" y="53025"/>
                    <a:pt x="25394" y="56007"/>
                    <a:pt x="24253" y="58235"/>
                  </a:cubicBezTo>
                  <a:cubicBezTo>
                    <a:pt x="22552" y="61504"/>
                    <a:pt x="23886" y="65974"/>
                    <a:pt x="27388" y="67342"/>
                  </a:cubicBezTo>
                  <a:cubicBezTo>
                    <a:pt x="27996" y="67566"/>
                    <a:pt x="28021" y="68649"/>
                    <a:pt x="27316" y="68649"/>
                  </a:cubicBezTo>
                  <a:cubicBezTo>
                    <a:pt x="27286" y="68649"/>
                    <a:pt x="27254" y="68647"/>
                    <a:pt x="27222" y="68643"/>
                  </a:cubicBezTo>
                  <a:cubicBezTo>
                    <a:pt x="25732" y="68461"/>
                    <a:pt x="24180" y="68320"/>
                    <a:pt x="22635" y="68320"/>
                  </a:cubicBezTo>
                  <a:cubicBezTo>
                    <a:pt x="19371" y="68320"/>
                    <a:pt x="16137" y="68948"/>
                    <a:pt x="13579" y="71145"/>
                  </a:cubicBezTo>
                  <a:cubicBezTo>
                    <a:pt x="10009" y="74180"/>
                    <a:pt x="9509" y="80084"/>
                    <a:pt x="13946" y="82619"/>
                  </a:cubicBezTo>
                  <a:cubicBezTo>
                    <a:pt x="13979" y="82619"/>
                    <a:pt x="13979" y="82619"/>
                    <a:pt x="14012" y="82653"/>
                  </a:cubicBezTo>
                  <a:cubicBezTo>
                    <a:pt x="14546" y="82720"/>
                    <a:pt x="14880" y="83453"/>
                    <a:pt x="14279" y="83720"/>
                  </a:cubicBezTo>
                  <a:cubicBezTo>
                    <a:pt x="12344" y="84621"/>
                    <a:pt x="10243" y="85321"/>
                    <a:pt x="9209" y="87289"/>
                  </a:cubicBezTo>
                  <a:cubicBezTo>
                    <a:pt x="7941" y="89691"/>
                    <a:pt x="8909" y="92627"/>
                    <a:pt x="10310" y="94795"/>
                  </a:cubicBezTo>
                  <a:cubicBezTo>
                    <a:pt x="12763" y="98590"/>
                    <a:pt x="16854" y="100267"/>
                    <a:pt x="21196" y="100267"/>
                  </a:cubicBezTo>
                  <a:cubicBezTo>
                    <a:pt x="21281" y="100267"/>
                    <a:pt x="21366" y="100267"/>
                    <a:pt x="21451" y="100265"/>
                  </a:cubicBezTo>
                  <a:lnTo>
                    <a:pt x="21684" y="100265"/>
                  </a:lnTo>
                  <a:cubicBezTo>
                    <a:pt x="22118" y="98898"/>
                    <a:pt x="22952" y="97664"/>
                    <a:pt x="24320" y="96596"/>
                  </a:cubicBezTo>
                  <a:cubicBezTo>
                    <a:pt x="24447" y="96494"/>
                    <a:pt x="24613" y="96451"/>
                    <a:pt x="24759" y="96451"/>
                  </a:cubicBezTo>
                  <a:cubicBezTo>
                    <a:pt x="24804" y="96451"/>
                    <a:pt x="24847" y="96455"/>
                    <a:pt x="24887" y="96463"/>
                  </a:cubicBezTo>
                  <a:cubicBezTo>
                    <a:pt x="24253" y="95662"/>
                    <a:pt x="23886" y="94661"/>
                    <a:pt x="23986" y="93561"/>
                  </a:cubicBezTo>
                  <a:cubicBezTo>
                    <a:pt x="24003" y="93377"/>
                    <a:pt x="24144" y="93285"/>
                    <a:pt x="24286" y="93285"/>
                  </a:cubicBezTo>
                  <a:cubicBezTo>
                    <a:pt x="24428" y="93285"/>
                    <a:pt x="24570" y="93377"/>
                    <a:pt x="24586" y="93561"/>
                  </a:cubicBezTo>
                  <a:cubicBezTo>
                    <a:pt x="24753" y="94995"/>
                    <a:pt x="25787" y="96162"/>
                    <a:pt x="27022" y="96830"/>
                  </a:cubicBezTo>
                  <a:cubicBezTo>
                    <a:pt x="28122" y="97397"/>
                    <a:pt x="29323" y="97463"/>
                    <a:pt x="30424" y="97930"/>
                  </a:cubicBezTo>
                  <a:cubicBezTo>
                    <a:pt x="30924" y="98164"/>
                    <a:pt x="30624" y="98898"/>
                    <a:pt x="30157" y="98898"/>
                  </a:cubicBezTo>
                  <a:cubicBezTo>
                    <a:pt x="30120" y="98899"/>
                    <a:pt x="30082" y="98899"/>
                    <a:pt x="30045" y="98899"/>
                  </a:cubicBezTo>
                  <a:cubicBezTo>
                    <a:pt x="28438" y="98899"/>
                    <a:pt x="26626" y="98203"/>
                    <a:pt x="25387" y="97030"/>
                  </a:cubicBezTo>
                  <a:cubicBezTo>
                    <a:pt x="25387" y="97163"/>
                    <a:pt x="25354" y="97330"/>
                    <a:pt x="25187" y="97463"/>
                  </a:cubicBezTo>
                  <a:cubicBezTo>
                    <a:pt x="20617" y="101299"/>
                    <a:pt x="22752" y="107604"/>
                    <a:pt x="27255" y="110373"/>
                  </a:cubicBezTo>
                  <a:cubicBezTo>
                    <a:pt x="29623" y="111840"/>
                    <a:pt x="32359" y="112407"/>
                    <a:pt x="35094" y="112541"/>
                  </a:cubicBezTo>
                  <a:cubicBezTo>
                    <a:pt x="35881" y="112584"/>
                    <a:pt x="36926" y="112658"/>
                    <a:pt x="38038" y="112658"/>
                  </a:cubicBezTo>
                  <a:cubicBezTo>
                    <a:pt x="40367" y="112658"/>
                    <a:pt x="42993" y="112332"/>
                    <a:pt x="44167" y="110706"/>
                  </a:cubicBezTo>
                  <a:cubicBezTo>
                    <a:pt x="44134" y="110373"/>
                    <a:pt x="44100" y="110039"/>
                    <a:pt x="44067" y="109705"/>
                  </a:cubicBezTo>
                  <a:cubicBezTo>
                    <a:pt x="44034" y="109289"/>
                    <a:pt x="44342" y="109080"/>
                    <a:pt x="44667" y="109080"/>
                  </a:cubicBezTo>
                  <a:cubicBezTo>
                    <a:pt x="44993" y="109080"/>
                    <a:pt x="45335" y="109289"/>
                    <a:pt x="45368" y="109705"/>
                  </a:cubicBezTo>
                  <a:cubicBezTo>
                    <a:pt x="45668" y="114709"/>
                    <a:pt x="50238" y="117778"/>
                    <a:pt x="54975" y="117811"/>
                  </a:cubicBezTo>
                  <a:cubicBezTo>
                    <a:pt x="55011" y="117812"/>
                    <a:pt x="55048" y="117812"/>
                    <a:pt x="55085" y="117812"/>
                  </a:cubicBezTo>
                  <a:cubicBezTo>
                    <a:pt x="58961" y="117812"/>
                    <a:pt x="65089" y="116068"/>
                    <a:pt x="65816" y="111640"/>
                  </a:cubicBezTo>
                  <a:cubicBezTo>
                    <a:pt x="65866" y="111323"/>
                    <a:pt x="66149" y="111165"/>
                    <a:pt x="66433" y="111165"/>
                  </a:cubicBezTo>
                  <a:cubicBezTo>
                    <a:pt x="66717" y="111165"/>
                    <a:pt x="67000" y="111323"/>
                    <a:pt x="67050" y="111640"/>
                  </a:cubicBezTo>
                  <a:cubicBezTo>
                    <a:pt x="67786" y="116406"/>
                    <a:pt x="72013" y="118248"/>
                    <a:pt x="76536" y="118248"/>
                  </a:cubicBezTo>
                  <a:cubicBezTo>
                    <a:pt x="80212" y="118248"/>
                    <a:pt x="84082" y="117031"/>
                    <a:pt x="86431" y="115176"/>
                  </a:cubicBezTo>
                  <a:cubicBezTo>
                    <a:pt x="91101" y="111473"/>
                    <a:pt x="92869" y="105002"/>
                    <a:pt x="91267" y="99331"/>
                  </a:cubicBezTo>
                  <a:cubicBezTo>
                    <a:pt x="89233" y="99065"/>
                    <a:pt x="87265" y="98431"/>
                    <a:pt x="85697" y="97597"/>
                  </a:cubicBezTo>
                  <a:cubicBezTo>
                    <a:pt x="85398" y="97417"/>
                    <a:pt x="85554" y="96943"/>
                    <a:pt x="85855" y="96943"/>
                  </a:cubicBezTo>
                  <a:cubicBezTo>
                    <a:pt x="85889" y="96943"/>
                    <a:pt x="85926" y="96949"/>
                    <a:pt x="85964" y="96963"/>
                  </a:cubicBezTo>
                  <a:cubicBezTo>
                    <a:pt x="87968" y="97784"/>
                    <a:pt x="90479" y="98373"/>
                    <a:pt x="92913" y="98373"/>
                  </a:cubicBezTo>
                  <a:cubicBezTo>
                    <a:pt x="96310" y="98373"/>
                    <a:pt x="99559" y="97226"/>
                    <a:pt x="101074" y="93961"/>
                  </a:cubicBezTo>
                  <a:cubicBezTo>
                    <a:pt x="101180" y="93729"/>
                    <a:pt x="101355" y="93634"/>
                    <a:pt x="101536" y="93634"/>
                  </a:cubicBezTo>
                  <a:cubicBezTo>
                    <a:pt x="101928" y="93634"/>
                    <a:pt x="102347" y="94082"/>
                    <a:pt x="102142" y="94561"/>
                  </a:cubicBezTo>
                  <a:cubicBezTo>
                    <a:pt x="100615" y="98124"/>
                    <a:pt x="97046" y="99483"/>
                    <a:pt x="93340" y="99483"/>
                  </a:cubicBezTo>
                  <a:cubicBezTo>
                    <a:pt x="92917" y="99483"/>
                    <a:pt x="92492" y="99466"/>
                    <a:pt x="92068" y="99431"/>
                  </a:cubicBezTo>
                  <a:lnTo>
                    <a:pt x="92068" y="99431"/>
                  </a:lnTo>
                  <a:cubicBezTo>
                    <a:pt x="93102" y="102167"/>
                    <a:pt x="93169" y="105169"/>
                    <a:pt x="92468" y="107971"/>
                  </a:cubicBezTo>
                  <a:cubicBezTo>
                    <a:pt x="92602" y="109238"/>
                    <a:pt x="92668" y="110506"/>
                    <a:pt x="93002" y="111707"/>
                  </a:cubicBezTo>
                  <a:cubicBezTo>
                    <a:pt x="93169" y="112241"/>
                    <a:pt x="93402" y="112774"/>
                    <a:pt x="93702" y="113241"/>
                  </a:cubicBezTo>
                  <a:cubicBezTo>
                    <a:pt x="95037" y="115343"/>
                    <a:pt x="97405" y="116610"/>
                    <a:pt x="99707" y="117278"/>
                  </a:cubicBezTo>
                  <a:cubicBezTo>
                    <a:pt x="100886" y="117607"/>
                    <a:pt x="102173" y="117781"/>
                    <a:pt x="103467" y="117781"/>
                  </a:cubicBezTo>
                  <a:cubicBezTo>
                    <a:pt x="108069" y="117781"/>
                    <a:pt x="112771" y="115587"/>
                    <a:pt x="113083" y="110406"/>
                  </a:cubicBezTo>
                  <a:cubicBezTo>
                    <a:pt x="113083" y="110339"/>
                    <a:pt x="113116" y="110306"/>
                    <a:pt x="113116" y="110239"/>
                  </a:cubicBezTo>
                  <a:cubicBezTo>
                    <a:pt x="111382" y="109906"/>
                    <a:pt x="109914" y="109038"/>
                    <a:pt x="109214" y="107370"/>
                  </a:cubicBezTo>
                  <a:cubicBezTo>
                    <a:pt x="109108" y="107095"/>
                    <a:pt x="109325" y="106927"/>
                    <a:pt x="109558" y="106927"/>
                  </a:cubicBezTo>
                  <a:cubicBezTo>
                    <a:pt x="109691" y="106927"/>
                    <a:pt x="109829" y="106982"/>
                    <a:pt x="109914" y="107104"/>
                  </a:cubicBezTo>
                  <a:cubicBezTo>
                    <a:pt x="111066" y="108671"/>
                    <a:pt x="113084" y="109276"/>
                    <a:pt x="115127" y="109276"/>
                  </a:cubicBezTo>
                  <a:cubicBezTo>
                    <a:pt x="116692" y="109276"/>
                    <a:pt x="118272" y="108921"/>
                    <a:pt x="119488" y="108371"/>
                  </a:cubicBezTo>
                  <a:cubicBezTo>
                    <a:pt x="119580" y="108327"/>
                    <a:pt x="119672" y="108307"/>
                    <a:pt x="119759" y="108307"/>
                  </a:cubicBezTo>
                  <a:cubicBezTo>
                    <a:pt x="120332" y="108307"/>
                    <a:pt x="120725" y="109149"/>
                    <a:pt x="120088" y="109439"/>
                  </a:cubicBezTo>
                  <a:cubicBezTo>
                    <a:pt x="118770" y="110017"/>
                    <a:pt x="116925" y="110441"/>
                    <a:pt x="115090" y="110441"/>
                  </a:cubicBezTo>
                  <a:cubicBezTo>
                    <a:pt x="115022" y="110441"/>
                    <a:pt x="114953" y="110441"/>
                    <a:pt x="114884" y="110439"/>
                  </a:cubicBezTo>
                  <a:lnTo>
                    <a:pt x="114884" y="110439"/>
                  </a:lnTo>
                  <a:cubicBezTo>
                    <a:pt x="113465" y="115800"/>
                    <a:pt x="118424" y="118775"/>
                    <a:pt x="123113" y="118775"/>
                  </a:cubicBezTo>
                  <a:cubicBezTo>
                    <a:pt x="123385" y="118775"/>
                    <a:pt x="123656" y="118765"/>
                    <a:pt x="123924" y="118745"/>
                  </a:cubicBezTo>
                  <a:cubicBezTo>
                    <a:pt x="128894" y="118378"/>
                    <a:pt x="133064" y="114809"/>
                    <a:pt x="133498" y="109705"/>
                  </a:cubicBezTo>
                  <a:cubicBezTo>
                    <a:pt x="133520" y="109361"/>
                    <a:pt x="133827" y="109065"/>
                    <a:pt x="134147" y="109065"/>
                  </a:cubicBezTo>
                  <a:cubicBezTo>
                    <a:pt x="134292" y="109065"/>
                    <a:pt x="134440" y="109126"/>
                    <a:pt x="134565" y="109272"/>
                  </a:cubicBezTo>
                  <a:cubicBezTo>
                    <a:pt x="136840" y="111947"/>
                    <a:pt x="140089" y="113010"/>
                    <a:pt x="143442" y="113010"/>
                  </a:cubicBezTo>
                  <a:cubicBezTo>
                    <a:pt x="144563" y="113010"/>
                    <a:pt x="145695" y="112892"/>
                    <a:pt x="146807" y="112674"/>
                  </a:cubicBezTo>
                  <a:cubicBezTo>
                    <a:pt x="151344" y="111740"/>
                    <a:pt x="158282" y="107637"/>
                    <a:pt x="154412" y="102167"/>
                  </a:cubicBezTo>
                  <a:cubicBezTo>
                    <a:pt x="154279" y="102000"/>
                    <a:pt x="154279" y="101833"/>
                    <a:pt x="154312" y="101666"/>
                  </a:cubicBezTo>
                  <a:cubicBezTo>
                    <a:pt x="154212" y="101533"/>
                    <a:pt x="154312" y="101333"/>
                    <a:pt x="154513" y="101299"/>
                  </a:cubicBezTo>
                  <a:lnTo>
                    <a:pt x="154746" y="101299"/>
                  </a:lnTo>
                  <a:cubicBezTo>
                    <a:pt x="154846" y="101266"/>
                    <a:pt x="154980" y="101266"/>
                    <a:pt x="155080" y="101266"/>
                  </a:cubicBezTo>
                  <a:cubicBezTo>
                    <a:pt x="157648" y="101099"/>
                    <a:pt x="159916" y="101366"/>
                    <a:pt x="162452" y="100299"/>
                  </a:cubicBezTo>
                  <a:cubicBezTo>
                    <a:pt x="165020" y="99198"/>
                    <a:pt x="167288" y="97330"/>
                    <a:pt x="168789" y="94962"/>
                  </a:cubicBezTo>
                  <a:cubicBezTo>
                    <a:pt x="172325" y="89358"/>
                    <a:pt x="171058" y="80885"/>
                    <a:pt x="164153" y="79084"/>
                  </a:cubicBezTo>
                  <a:cubicBezTo>
                    <a:pt x="163352" y="80785"/>
                    <a:pt x="161985" y="82019"/>
                    <a:pt x="159816" y="82019"/>
                  </a:cubicBezTo>
                  <a:cubicBezTo>
                    <a:pt x="159349" y="82019"/>
                    <a:pt x="159249" y="81252"/>
                    <a:pt x="159716" y="81185"/>
                  </a:cubicBezTo>
                  <a:cubicBezTo>
                    <a:pt x="161451" y="80852"/>
                    <a:pt x="162485" y="79884"/>
                    <a:pt x="163052" y="78583"/>
                  </a:cubicBezTo>
                  <a:cubicBezTo>
                    <a:pt x="162952" y="78316"/>
                    <a:pt x="163085" y="77983"/>
                    <a:pt x="163319" y="77816"/>
                  </a:cubicBezTo>
                  <a:cubicBezTo>
                    <a:pt x="163686" y="76582"/>
                    <a:pt x="163752" y="75181"/>
                    <a:pt x="163719" y="73846"/>
                  </a:cubicBezTo>
                  <a:cubicBezTo>
                    <a:pt x="163703" y="73467"/>
                    <a:pt x="163972" y="73284"/>
                    <a:pt x="164256" y="73284"/>
                  </a:cubicBezTo>
                  <a:cubicBezTo>
                    <a:pt x="164546" y="73284"/>
                    <a:pt x="164853" y="73475"/>
                    <a:pt x="164887" y="73846"/>
                  </a:cubicBezTo>
                  <a:cubicBezTo>
                    <a:pt x="165020" y="75081"/>
                    <a:pt x="164953" y="76482"/>
                    <a:pt x="164620" y="77783"/>
                  </a:cubicBezTo>
                  <a:cubicBezTo>
                    <a:pt x="165359" y="77882"/>
                    <a:pt x="166103" y="77932"/>
                    <a:pt x="166843" y="77932"/>
                  </a:cubicBezTo>
                  <a:cubicBezTo>
                    <a:pt x="172319" y="77932"/>
                    <a:pt x="177586" y="75191"/>
                    <a:pt x="178997" y="69343"/>
                  </a:cubicBezTo>
                  <a:cubicBezTo>
                    <a:pt x="180484" y="63095"/>
                    <a:pt x="175354" y="57634"/>
                    <a:pt x="169190" y="57634"/>
                  </a:cubicBezTo>
                  <a:cubicBezTo>
                    <a:pt x="169135" y="57634"/>
                    <a:pt x="169079" y="57634"/>
                    <a:pt x="169023" y="57635"/>
                  </a:cubicBezTo>
                  <a:lnTo>
                    <a:pt x="168889" y="57635"/>
                  </a:lnTo>
                  <a:cubicBezTo>
                    <a:pt x="168723" y="58469"/>
                    <a:pt x="168422" y="59269"/>
                    <a:pt x="167922" y="59903"/>
                  </a:cubicBezTo>
                  <a:cubicBezTo>
                    <a:pt x="167841" y="60007"/>
                    <a:pt x="167708" y="60055"/>
                    <a:pt x="167575" y="60055"/>
                  </a:cubicBezTo>
                  <a:cubicBezTo>
                    <a:pt x="167326" y="60055"/>
                    <a:pt x="167079" y="59886"/>
                    <a:pt x="167188" y="59603"/>
                  </a:cubicBezTo>
                  <a:cubicBezTo>
                    <a:pt x="168022" y="57602"/>
                    <a:pt x="167922" y="56067"/>
                    <a:pt x="167122" y="54099"/>
                  </a:cubicBezTo>
                  <a:cubicBezTo>
                    <a:pt x="166970" y="53710"/>
                    <a:pt x="167295" y="53461"/>
                    <a:pt x="167633" y="53461"/>
                  </a:cubicBezTo>
                  <a:cubicBezTo>
                    <a:pt x="167817" y="53461"/>
                    <a:pt x="168005" y="53534"/>
                    <a:pt x="168122" y="53699"/>
                  </a:cubicBezTo>
                  <a:cubicBezTo>
                    <a:pt x="168556" y="54299"/>
                    <a:pt x="168823" y="55066"/>
                    <a:pt x="168923" y="55867"/>
                  </a:cubicBezTo>
                  <a:cubicBezTo>
                    <a:pt x="173159" y="52665"/>
                    <a:pt x="174527" y="46927"/>
                    <a:pt x="171658" y="42291"/>
                  </a:cubicBezTo>
                  <a:cubicBezTo>
                    <a:pt x="169348" y="38583"/>
                    <a:pt x="165404" y="36948"/>
                    <a:pt x="161286" y="36948"/>
                  </a:cubicBezTo>
                  <a:cubicBezTo>
                    <a:pt x="160587" y="36948"/>
                    <a:pt x="159884" y="36995"/>
                    <a:pt x="159183" y="37087"/>
                  </a:cubicBezTo>
                  <a:cubicBezTo>
                    <a:pt x="159163" y="37089"/>
                    <a:pt x="159144" y="37090"/>
                    <a:pt x="159125" y="37090"/>
                  </a:cubicBezTo>
                  <a:cubicBezTo>
                    <a:pt x="158892" y="37090"/>
                    <a:pt x="158746" y="36903"/>
                    <a:pt x="158716" y="36687"/>
                  </a:cubicBezTo>
                  <a:cubicBezTo>
                    <a:pt x="158482" y="36453"/>
                    <a:pt x="158415" y="36086"/>
                    <a:pt x="158682" y="35753"/>
                  </a:cubicBezTo>
                  <a:cubicBezTo>
                    <a:pt x="161951" y="31983"/>
                    <a:pt x="161184" y="26112"/>
                    <a:pt x="157748" y="22710"/>
                  </a:cubicBezTo>
                  <a:cubicBezTo>
                    <a:pt x="155259" y="20242"/>
                    <a:pt x="151883" y="19247"/>
                    <a:pt x="148473" y="19247"/>
                  </a:cubicBezTo>
                  <a:cubicBezTo>
                    <a:pt x="146673" y="19247"/>
                    <a:pt x="144865" y="19524"/>
                    <a:pt x="143171" y="20008"/>
                  </a:cubicBezTo>
                  <a:cubicBezTo>
                    <a:pt x="143109" y="20025"/>
                    <a:pt x="143049" y="20032"/>
                    <a:pt x="142992" y="20032"/>
                  </a:cubicBezTo>
                  <a:cubicBezTo>
                    <a:pt x="142594" y="20032"/>
                    <a:pt x="142346" y="19649"/>
                    <a:pt x="142404" y="19241"/>
                  </a:cubicBezTo>
                  <a:cubicBezTo>
                    <a:pt x="143330" y="13420"/>
                    <a:pt x="138091" y="9566"/>
                    <a:pt x="132767" y="9566"/>
                  </a:cubicBezTo>
                  <a:cubicBezTo>
                    <a:pt x="132721" y="9566"/>
                    <a:pt x="132676" y="9567"/>
                    <a:pt x="132630" y="9567"/>
                  </a:cubicBezTo>
                  <a:cubicBezTo>
                    <a:pt x="128594" y="9634"/>
                    <a:pt x="125192" y="11702"/>
                    <a:pt x="122523" y="14537"/>
                  </a:cubicBezTo>
                  <a:cubicBezTo>
                    <a:pt x="123657" y="15205"/>
                    <a:pt x="124658" y="16105"/>
                    <a:pt x="125358" y="17173"/>
                  </a:cubicBezTo>
                  <a:cubicBezTo>
                    <a:pt x="125632" y="17595"/>
                    <a:pt x="125220" y="18055"/>
                    <a:pt x="124827" y="18055"/>
                  </a:cubicBezTo>
                  <a:cubicBezTo>
                    <a:pt x="124692" y="18055"/>
                    <a:pt x="124560" y="18001"/>
                    <a:pt x="124458" y="17873"/>
                  </a:cubicBezTo>
                  <a:cubicBezTo>
                    <a:pt x="122556" y="15638"/>
                    <a:pt x="120522" y="14571"/>
                    <a:pt x="117653" y="14037"/>
                  </a:cubicBezTo>
                  <a:cubicBezTo>
                    <a:pt x="117219" y="13970"/>
                    <a:pt x="117353" y="13370"/>
                    <a:pt x="117753" y="13337"/>
                  </a:cubicBezTo>
                  <a:cubicBezTo>
                    <a:pt x="117946" y="13320"/>
                    <a:pt x="118140" y="13311"/>
                    <a:pt x="118336" y="13311"/>
                  </a:cubicBezTo>
                  <a:cubicBezTo>
                    <a:pt x="119292" y="13311"/>
                    <a:pt x="120275" y="13510"/>
                    <a:pt x="121189" y="13870"/>
                  </a:cubicBezTo>
                  <a:cubicBezTo>
                    <a:pt x="124882" y="7671"/>
                    <a:pt x="118503" y="2026"/>
                    <a:pt x="112524" y="2026"/>
                  </a:cubicBezTo>
                  <a:cubicBezTo>
                    <a:pt x="112455" y="2026"/>
                    <a:pt x="112385" y="2027"/>
                    <a:pt x="112316" y="2028"/>
                  </a:cubicBezTo>
                  <a:cubicBezTo>
                    <a:pt x="107412" y="2095"/>
                    <a:pt x="103076" y="5164"/>
                    <a:pt x="101041" y="9567"/>
                  </a:cubicBezTo>
                  <a:cubicBezTo>
                    <a:pt x="100940" y="9780"/>
                    <a:pt x="100764" y="9869"/>
                    <a:pt x="100581" y="9869"/>
                  </a:cubicBezTo>
                  <a:cubicBezTo>
                    <a:pt x="100219" y="9869"/>
                    <a:pt x="99829" y="9521"/>
                    <a:pt x="99940" y="9100"/>
                  </a:cubicBezTo>
                  <a:cubicBezTo>
                    <a:pt x="101464" y="3417"/>
                    <a:pt x="96068" y="1"/>
                    <a:pt x="910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61"/>
            <p:cNvSpPr/>
            <p:nvPr/>
          </p:nvSpPr>
          <p:spPr>
            <a:xfrm>
              <a:off x="3560125" y="3455100"/>
              <a:ext cx="4552450" cy="3024425"/>
            </a:xfrm>
            <a:custGeom>
              <a:avLst/>
              <a:gdLst/>
              <a:ahLst/>
              <a:cxnLst/>
              <a:rect l="l" t="t" r="r" b="b"/>
              <a:pathLst>
                <a:path w="182098" h="120977" extrusionOk="0">
                  <a:moveTo>
                    <a:pt x="91848" y="1"/>
                  </a:moveTo>
                  <a:cubicBezTo>
                    <a:pt x="86473" y="1"/>
                    <a:pt x="80888" y="2689"/>
                    <a:pt x="80258" y="7951"/>
                  </a:cubicBezTo>
                  <a:cubicBezTo>
                    <a:pt x="79090" y="5349"/>
                    <a:pt x="76855" y="3281"/>
                    <a:pt x="73353" y="2547"/>
                  </a:cubicBezTo>
                  <a:cubicBezTo>
                    <a:pt x="72733" y="2413"/>
                    <a:pt x="72067" y="2349"/>
                    <a:pt x="71373" y="2349"/>
                  </a:cubicBezTo>
                  <a:cubicBezTo>
                    <a:pt x="66024" y="2349"/>
                    <a:pt x="59034" y="6191"/>
                    <a:pt x="58709" y="11654"/>
                  </a:cubicBezTo>
                  <a:cubicBezTo>
                    <a:pt x="56978" y="9526"/>
                    <a:pt x="54229" y="8507"/>
                    <a:pt x="51458" y="8507"/>
                  </a:cubicBezTo>
                  <a:cubicBezTo>
                    <a:pt x="49798" y="8507"/>
                    <a:pt x="48129" y="8873"/>
                    <a:pt x="46667" y="9586"/>
                  </a:cubicBezTo>
                  <a:cubicBezTo>
                    <a:pt x="43865" y="10920"/>
                    <a:pt x="41663" y="13288"/>
                    <a:pt x="40062" y="15924"/>
                  </a:cubicBezTo>
                  <a:cubicBezTo>
                    <a:pt x="39262" y="17225"/>
                    <a:pt x="38128" y="18993"/>
                    <a:pt x="38261" y="20560"/>
                  </a:cubicBezTo>
                  <a:cubicBezTo>
                    <a:pt x="36705" y="20056"/>
                    <a:pt x="35036" y="19783"/>
                    <a:pt x="33376" y="19783"/>
                  </a:cubicBezTo>
                  <a:cubicBezTo>
                    <a:pt x="29769" y="19783"/>
                    <a:pt x="26202" y="21070"/>
                    <a:pt x="23917" y="24063"/>
                  </a:cubicBezTo>
                  <a:cubicBezTo>
                    <a:pt x="21149" y="27632"/>
                    <a:pt x="20815" y="33369"/>
                    <a:pt x="24184" y="36605"/>
                  </a:cubicBezTo>
                  <a:cubicBezTo>
                    <a:pt x="22392" y="35719"/>
                    <a:pt x="20454" y="35298"/>
                    <a:pt x="18524" y="35298"/>
                  </a:cubicBezTo>
                  <a:cubicBezTo>
                    <a:pt x="14063" y="35298"/>
                    <a:pt x="9651" y="37550"/>
                    <a:pt x="7205" y="41509"/>
                  </a:cubicBezTo>
                  <a:cubicBezTo>
                    <a:pt x="4137" y="46479"/>
                    <a:pt x="4203" y="53918"/>
                    <a:pt x="8573" y="57954"/>
                  </a:cubicBezTo>
                  <a:cubicBezTo>
                    <a:pt x="4070" y="58054"/>
                    <a:pt x="134" y="61423"/>
                    <a:pt x="67" y="66326"/>
                  </a:cubicBezTo>
                  <a:cubicBezTo>
                    <a:pt x="0" y="71563"/>
                    <a:pt x="5104" y="76400"/>
                    <a:pt x="10274" y="76567"/>
                  </a:cubicBezTo>
                  <a:lnTo>
                    <a:pt x="10408" y="75700"/>
                  </a:lnTo>
                  <a:cubicBezTo>
                    <a:pt x="6238" y="75133"/>
                    <a:pt x="2102" y="71730"/>
                    <a:pt x="1435" y="67494"/>
                  </a:cubicBezTo>
                  <a:cubicBezTo>
                    <a:pt x="730" y="62795"/>
                    <a:pt x="4447" y="59182"/>
                    <a:pt x="8806" y="59182"/>
                  </a:cubicBezTo>
                  <a:cubicBezTo>
                    <a:pt x="9398" y="59182"/>
                    <a:pt x="10002" y="59249"/>
                    <a:pt x="10608" y="59388"/>
                  </a:cubicBezTo>
                  <a:cubicBezTo>
                    <a:pt x="10662" y="59402"/>
                    <a:pt x="10714" y="59408"/>
                    <a:pt x="10765" y="59408"/>
                  </a:cubicBezTo>
                  <a:cubicBezTo>
                    <a:pt x="11343" y="59408"/>
                    <a:pt x="11688" y="58591"/>
                    <a:pt x="11075" y="58254"/>
                  </a:cubicBezTo>
                  <a:cubicBezTo>
                    <a:pt x="5538" y="55118"/>
                    <a:pt x="5171" y="47146"/>
                    <a:pt x="8273" y="42142"/>
                  </a:cubicBezTo>
                  <a:cubicBezTo>
                    <a:pt x="10562" y="38451"/>
                    <a:pt x="14439" y="36560"/>
                    <a:pt x="18447" y="36560"/>
                  </a:cubicBezTo>
                  <a:cubicBezTo>
                    <a:pt x="20162" y="36560"/>
                    <a:pt x="21901" y="36906"/>
                    <a:pt x="23551" y="37606"/>
                  </a:cubicBezTo>
                  <a:cubicBezTo>
                    <a:pt x="22550" y="39307"/>
                    <a:pt x="22650" y="41509"/>
                    <a:pt x="23884" y="43110"/>
                  </a:cubicBezTo>
                  <a:cubicBezTo>
                    <a:pt x="23953" y="43205"/>
                    <a:pt x="24038" y="43244"/>
                    <a:pt x="24122" y="43244"/>
                  </a:cubicBezTo>
                  <a:cubicBezTo>
                    <a:pt x="24363" y="43244"/>
                    <a:pt x="24599" y="42923"/>
                    <a:pt x="24451" y="42676"/>
                  </a:cubicBezTo>
                  <a:cubicBezTo>
                    <a:pt x="23651" y="41008"/>
                    <a:pt x="23751" y="38873"/>
                    <a:pt x="25118" y="37539"/>
                  </a:cubicBezTo>
                  <a:cubicBezTo>
                    <a:pt x="25888" y="36788"/>
                    <a:pt x="26838" y="36460"/>
                    <a:pt x="27809" y="36460"/>
                  </a:cubicBezTo>
                  <a:cubicBezTo>
                    <a:pt x="28607" y="36460"/>
                    <a:pt x="29418" y="36681"/>
                    <a:pt x="30155" y="37072"/>
                  </a:cubicBezTo>
                  <a:cubicBezTo>
                    <a:pt x="30254" y="37124"/>
                    <a:pt x="30349" y="37147"/>
                    <a:pt x="30437" y="37147"/>
                  </a:cubicBezTo>
                  <a:cubicBezTo>
                    <a:pt x="30919" y="37147"/>
                    <a:pt x="31201" y="36471"/>
                    <a:pt x="30722" y="36105"/>
                  </a:cubicBezTo>
                  <a:cubicBezTo>
                    <a:pt x="29906" y="35508"/>
                    <a:pt x="28904" y="35222"/>
                    <a:pt x="27895" y="35222"/>
                  </a:cubicBezTo>
                  <a:cubicBezTo>
                    <a:pt x="26761" y="35222"/>
                    <a:pt x="25618" y="35583"/>
                    <a:pt x="24718" y="36272"/>
                  </a:cubicBezTo>
                  <a:cubicBezTo>
                    <a:pt x="22083" y="32602"/>
                    <a:pt x="22150" y="27465"/>
                    <a:pt x="25419" y="24063"/>
                  </a:cubicBezTo>
                  <a:cubicBezTo>
                    <a:pt x="27529" y="21912"/>
                    <a:pt x="30412" y="20986"/>
                    <a:pt x="33330" y="20986"/>
                  </a:cubicBezTo>
                  <a:cubicBezTo>
                    <a:pt x="35301" y="20986"/>
                    <a:pt x="37287" y="21408"/>
                    <a:pt x="39062" y="22161"/>
                  </a:cubicBezTo>
                  <a:cubicBezTo>
                    <a:pt x="39161" y="22203"/>
                    <a:pt x="39259" y="22222"/>
                    <a:pt x="39352" y="22222"/>
                  </a:cubicBezTo>
                  <a:cubicBezTo>
                    <a:pt x="39856" y="22222"/>
                    <a:pt x="40218" y="21672"/>
                    <a:pt x="39795" y="21194"/>
                  </a:cubicBezTo>
                  <a:cubicBezTo>
                    <a:pt x="38495" y="19660"/>
                    <a:pt x="41730" y="15523"/>
                    <a:pt x="42731" y="14356"/>
                  </a:cubicBezTo>
                  <a:cubicBezTo>
                    <a:pt x="44065" y="12755"/>
                    <a:pt x="45666" y="11387"/>
                    <a:pt x="47601" y="10520"/>
                  </a:cubicBezTo>
                  <a:cubicBezTo>
                    <a:pt x="48841" y="9974"/>
                    <a:pt x="50125" y="9709"/>
                    <a:pt x="51380" y="9709"/>
                  </a:cubicBezTo>
                  <a:cubicBezTo>
                    <a:pt x="54345" y="9709"/>
                    <a:pt x="57145" y="11190"/>
                    <a:pt x="58809" y="13956"/>
                  </a:cubicBezTo>
                  <a:cubicBezTo>
                    <a:pt x="58911" y="14136"/>
                    <a:pt x="59093" y="14214"/>
                    <a:pt x="59279" y="14214"/>
                  </a:cubicBezTo>
                  <a:cubicBezTo>
                    <a:pt x="59642" y="14214"/>
                    <a:pt x="60020" y="13919"/>
                    <a:pt x="59843" y="13522"/>
                  </a:cubicBezTo>
                  <a:cubicBezTo>
                    <a:pt x="59743" y="13255"/>
                    <a:pt x="59610" y="13022"/>
                    <a:pt x="59476" y="12821"/>
                  </a:cubicBezTo>
                  <a:cubicBezTo>
                    <a:pt x="59766" y="7541"/>
                    <a:pt x="66012" y="3573"/>
                    <a:pt x="71190" y="3573"/>
                  </a:cubicBezTo>
                  <a:cubicBezTo>
                    <a:pt x="71965" y="3573"/>
                    <a:pt x="72716" y="3662"/>
                    <a:pt x="73419" y="3848"/>
                  </a:cubicBezTo>
                  <a:cubicBezTo>
                    <a:pt x="80891" y="5850"/>
                    <a:pt x="81392" y="14156"/>
                    <a:pt x="77956" y="19860"/>
                  </a:cubicBezTo>
                  <a:cubicBezTo>
                    <a:pt x="77789" y="20093"/>
                    <a:pt x="77856" y="20360"/>
                    <a:pt x="77989" y="20527"/>
                  </a:cubicBezTo>
                  <a:cubicBezTo>
                    <a:pt x="76722" y="19826"/>
                    <a:pt x="75321" y="19393"/>
                    <a:pt x="73886" y="19359"/>
                  </a:cubicBezTo>
                  <a:cubicBezTo>
                    <a:pt x="73453" y="19359"/>
                    <a:pt x="73353" y="20027"/>
                    <a:pt x="73786" y="20127"/>
                  </a:cubicBezTo>
                  <a:cubicBezTo>
                    <a:pt x="76755" y="20794"/>
                    <a:pt x="78990" y="22228"/>
                    <a:pt x="80625" y="24863"/>
                  </a:cubicBezTo>
                  <a:cubicBezTo>
                    <a:pt x="80737" y="25058"/>
                    <a:pt x="80907" y="25139"/>
                    <a:pt x="81077" y="25139"/>
                  </a:cubicBezTo>
                  <a:cubicBezTo>
                    <a:pt x="81463" y="25139"/>
                    <a:pt x="81856" y="24725"/>
                    <a:pt x="81625" y="24263"/>
                  </a:cubicBezTo>
                  <a:cubicBezTo>
                    <a:pt x="80891" y="22862"/>
                    <a:pt x="79757" y="21628"/>
                    <a:pt x="78356" y="20760"/>
                  </a:cubicBezTo>
                  <a:lnTo>
                    <a:pt x="78356" y="20760"/>
                  </a:lnTo>
                  <a:cubicBezTo>
                    <a:pt x="78393" y="20766"/>
                    <a:pt x="78431" y="20769"/>
                    <a:pt x="78469" y="20769"/>
                  </a:cubicBezTo>
                  <a:cubicBezTo>
                    <a:pt x="78671" y="20769"/>
                    <a:pt x="78878" y="20690"/>
                    <a:pt x="78990" y="20494"/>
                  </a:cubicBezTo>
                  <a:cubicBezTo>
                    <a:pt x="80958" y="17325"/>
                    <a:pt x="81692" y="13455"/>
                    <a:pt x="80958" y="10086"/>
                  </a:cubicBezTo>
                  <a:cubicBezTo>
                    <a:pt x="81559" y="4816"/>
                    <a:pt x="85728" y="1380"/>
                    <a:pt x="91032" y="1013"/>
                  </a:cubicBezTo>
                  <a:cubicBezTo>
                    <a:pt x="91304" y="992"/>
                    <a:pt x="91578" y="982"/>
                    <a:pt x="91852" y="982"/>
                  </a:cubicBezTo>
                  <a:cubicBezTo>
                    <a:pt x="96845" y="982"/>
                    <a:pt x="102190" y="4395"/>
                    <a:pt x="100672" y="10086"/>
                  </a:cubicBezTo>
                  <a:cubicBezTo>
                    <a:pt x="100561" y="10507"/>
                    <a:pt x="100951" y="10855"/>
                    <a:pt x="101313" y="10855"/>
                  </a:cubicBezTo>
                  <a:cubicBezTo>
                    <a:pt x="101496" y="10855"/>
                    <a:pt x="101672" y="10766"/>
                    <a:pt x="101773" y="10553"/>
                  </a:cubicBezTo>
                  <a:cubicBezTo>
                    <a:pt x="103808" y="6150"/>
                    <a:pt x="108144" y="3081"/>
                    <a:pt x="113048" y="2981"/>
                  </a:cubicBezTo>
                  <a:cubicBezTo>
                    <a:pt x="113100" y="2980"/>
                    <a:pt x="113152" y="2980"/>
                    <a:pt x="113205" y="2980"/>
                  </a:cubicBezTo>
                  <a:cubicBezTo>
                    <a:pt x="119198" y="2980"/>
                    <a:pt x="125624" y="8639"/>
                    <a:pt x="121921" y="14856"/>
                  </a:cubicBezTo>
                  <a:cubicBezTo>
                    <a:pt x="121002" y="14505"/>
                    <a:pt x="120062" y="14285"/>
                    <a:pt x="119135" y="14285"/>
                  </a:cubicBezTo>
                  <a:cubicBezTo>
                    <a:pt x="118917" y="14285"/>
                    <a:pt x="118700" y="14297"/>
                    <a:pt x="118485" y="14323"/>
                  </a:cubicBezTo>
                  <a:cubicBezTo>
                    <a:pt x="118085" y="14356"/>
                    <a:pt x="117951" y="14923"/>
                    <a:pt x="118385" y="15023"/>
                  </a:cubicBezTo>
                  <a:cubicBezTo>
                    <a:pt x="121254" y="15557"/>
                    <a:pt x="123288" y="16624"/>
                    <a:pt x="125190" y="18859"/>
                  </a:cubicBezTo>
                  <a:cubicBezTo>
                    <a:pt x="125289" y="18984"/>
                    <a:pt x="125418" y="19036"/>
                    <a:pt x="125549" y="19036"/>
                  </a:cubicBezTo>
                  <a:cubicBezTo>
                    <a:pt x="125945" y="19036"/>
                    <a:pt x="126366" y="18560"/>
                    <a:pt x="126090" y="18159"/>
                  </a:cubicBezTo>
                  <a:cubicBezTo>
                    <a:pt x="125390" y="17091"/>
                    <a:pt x="124389" y="16191"/>
                    <a:pt x="123255" y="15490"/>
                  </a:cubicBezTo>
                  <a:cubicBezTo>
                    <a:pt x="125924" y="12688"/>
                    <a:pt x="129326" y="10587"/>
                    <a:pt x="133362" y="10553"/>
                  </a:cubicBezTo>
                  <a:cubicBezTo>
                    <a:pt x="133408" y="10553"/>
                    <a:pt x="133454" y="10552"/>
                    <a:pt x="133500" y="10552"/>
                  </a:cubicBezTo>
                  <a:cubicBezTo>
                    <a:pt x="138824" y="10552"/>
                    <a:pt x="144062" y="14373"/>
                    <a:pt x="143136" y="20227"/>
                  </a:cubicBezTo>
                  <a:cubicBezTo>
                    <a:pt x="143077" y="20609"/>
                    <a:pt x="143329" y="21017"/>
                    <a:pt x="143733" y="21017"/>
                  </a:cubicBezTo>
                  <a:cubicBezTo>
                    <a:pt x="143787" y="21017"/>
                    <a:pt x="143844" y="21010"/>
                    <a:pt x="143903" y="20994"/>
                  </a:cubicBezTo>
                  <a:cubicBezTo>
                    <a:pt x="145597" y="20510"/>
                    <a:pt x="147405" y="20233"/>
                    <a:pt x="149205" y="20233"/>
                  </a:cubicBezTo>
                  <a:cubicBezTo>
                    <a:pt x="152615" y="20233"/>
                    <a:pt x="155991" y="21228"/>
                    <a:pt x="158480" y="23696"/>
                  </a:cubicBezTo>
                  <a:cubicBezTo>
                    <a:pt x="161916" y="27098"/>
                    <a:pt x="162683" y="32969"/>
                    <a:pt x="159414" y="36739"/>
                  </a:cubicBezTo>
                  <a:cubicBezTo>
                    <a:pt x="159147" y="37039"/>
                    <a:pt x="159247" y="37439"/>
                    <a:pt x="159448" y="37673"/>
                  </a:cubicBezTo>
                  <a:cubicBezTo>
                    <a:pt x="159478" y="37858"/>
                    <a:pt x="159624" y="38043"/>
                    <a:pt x="159883" y="38043"/>
                  </a:cubicBezTo>
                  <a:cubicBezTo>
                    <a:pt x="159904" y="38043"/>
                    <a:pt x="159926" y="38042"/>
                    <a:pt x="159948" y="38039"/>
                  </a:cubicBezTo>
                  <a:cubicBezTo>
                    <a:pt x="160644" y="37948"/>
                    <a:pt x="161344" y="37901"/>
                    <a:pt x="162038" y="37901"/>
                  </a:cubicBezTo>
                  <a:cubicBezTo>
                    <a:pt x="166136" y="37901"/>
                    <a:pt x="170080" y="39536"/>
                    <a:pt x="172390" y="43243"/>
                  </a:cubicBezTo>
                  <a:cubicBezTo>
                    <a:pt x="175259" y="47913"/>
                    <a:pt x="173891" y="53651"/>
                    <a:pt x="169655" y="56820"/>
                  </a:cubicBezTo>
                  <a:cubicBezTo>
                    <a:pt x="169555" y="56052"/>
                    <a:pt x="169288" y="55285"/>
                    <a:pt x="168854" y="54651"/>
                  </a:cubicBezTo>
                  <a:cubicBezTo>
                    <a:pt x="168738" y="54489"/>
                    <a:pt x="168553" y="54415"/>
                    <a:pt x="168371" y="54415"/>
                  </a:cubicBezTo>
                  <a:cubicBezTo>
                    <a:pt x="168031" y="54415"/>
                    <a:pt x="167701" y="54672"/>
                    <a:pt x="167854" y="55085"/>
                  </a:cubicBezTo>
                  <a:cubicBezTo>
                    <a:pt x="168654" y="57053"/>
                    <a:pt x="168754" y="58588"/>
                    <a:pt x="167920" y="60589"/>
                  </a:cubicBezTo>
                  <a:cubicBezTo>
                    <a:pt x="167811" y="60872"/>
                    <a:pt x="168058" y="61041"/>
                    <a:pt x="168307" y="61041"/>
                  </a:cubicBezTo>
                  <a:cubicBezTo>
                    <a:pt x="168440" y="61041"/>
                    <a:pt x="168573" y="60993"/>
                    <a:pt x="168654" y="60889"/>
                  </a:cubicBezTo>
                  <a:cubicBezTo>
                    <a:pt x="169154" y="60222"/>
                    <a:pt x="169488" y="59421"/>
                    <a:pt x="169621" y="58588"/>
                  </a:cubicBezTo>
                  <a:cubicBezTo>
                    <a:pt x="169655" y="58621"/>
                    <a:pt x="169722" y="58621"/>
                    <a:pt x="169755" y="58621"/>
                  </a:cubicBezTo>
                  <a:cubicBezTo>
                    <a:pt x="169811" y="58620"/>
                    <a:pt x="169867" y="58620"/>
                    <a:pt x="169922" y="58620"/>
                  </a:cubicBezTo>
                  <a:cubicBezTo>
                    <a:pt x="176086" y="58620"/>
                    <a:pt x="181216" y="64081"/>
                    <a:pt x="179729" y="70329"/>
                  </a:cubicBezTo>
                  <a:cubicBezTo>
                    <a:pt x="178348" y="76177"/>
                    <a:pt x="173058" y="78918"/>
                    <a:pt x="167576" y="78918"/>
                  </a:cubicBezTo>
                  <a:cubicBezTo>
                    <a:pt x="166835" y="78918"/>
                    <a:pt x="166091" y="78868"/>
                    <a:pt x="165352" y="78769"/>
                  </a:cubicBezTo>
                  <a:cubicBezTo>
                    <a:pt x="165685" y="77468"/>
                    <a:pt x="165752" y="76067"/>
                    <a:pt x="165619" y="74832"/>
                  </a:cubicBezTo>
                  <a:cubicBezTo>
                    <a:pt x="165585" y="74461"/>
                    <a:pt x="165278" y="74270"/>
                    <a:pt x="164988" y="74270"/>
                  </a:cubicBezTo>
                  <a:cubicBezTo>
                    <a:pt x="164704" y="74270"/>
                    <a:pt x="164435" y="74453"/>
                    <a:pt x="164451" y="74832"/>
                  </a:cubicBezTo>
                  <a:cubicBezTo>
                    <a:pt x="164484" y="76167"/>
                    <a:pt x="164418" y="77568"/>
                    <a:pt x="164051" y="78802"/>
                  </a:cubicBezTo>
                  <a:cubicBezTo>
                    <a:pt x="163784" y="78969"/>
                    <a:pt x="163684" y="79302"/>
                    <a:pt x="163784" y="79569"/>
                  </a:cubicBezTo>
                  <a:cubicBezTo>
                    <a:pt x="163184" y="80870"/>
                    <a:pt x="162183" y="81838"/>
                    <a:pt x="160448" y="82171"/>
                  </a:cubicBezTo>
                  <a:cubicBezTo>
                    <a:pt x="159981" y="82238"/>
                    <a:pt x="160115" y="83005"/>
                    <a:pt x="160548" y="83005"/>
                  </a:cubicBezTo>
                  <a:cubicBezTo>
                    <a:pt x="162717" y="83005"/>
                    <a:pt x="164084" y="81771"/>
                    <a:pt x="164851" y="80070"/>
                  </a:cubicBezTo>
                  <a:cubicBezTo>
                    <a:pt x="171790" y="81871"/>
                    <a:pt x="173057" y="90344"/>
                    <a:pt x="169521" y="95948"/>
                  </a:cubicBezTo>
                  <a:cubicBezTo>
                    <a:pt x="168020" y="98316"/>
                    <a:pt x="165752" y="100184"/>
                    <a:pt x="163184" y="101285"/>
                  </a:cubicBezTo>
                  <a:cubicBezTo>
                    <a:pt x="160648" y="102352"/>
                    <a:pt x="158380" y="102085"/>
                    <a:pt x="155812" y="102252"/>
                  </a:cubicBezTo>
                  <a:cubicBezTo>
                    <a:pt x="155712" y="102252"/>
                    <a:pt x="155578" y="102252"/>
                    <a:pt x="155478" y="102285"/>
                  </a:cubicBezTo>
                  <a:cubicBezTo>
                    <a:pt x="155411" y="102285"/>
                    <a:pt x="155311" y="102285"/>
                    <a:pt x="155245" y="102319"/>
                  </a:cubicBezTo>
                  <a:cubicBezTo>
                    <a:pt x="155044" y="102319"/>
                    <a:pt x="154944" y="102519"/>
                    <a:pt x="155044" y="102652"/>
                  </a:cubicBezTo>
                  <a:cubicBezTo>
                    <a:pt x="155011" y="102819"/>
                    <a:pt x="155011" y="102986"/>
                    <a:pt x="155144" y="103153"/>
                  </a:cubicBezTo>
                  <a:cubicBezTo>
                    <a:pt x="159014" y="108623"/>
                    <a:pt x="152076" y="112726"/>
                    <a:pt x="147539" y="113660"/>
                  </a:cubicBezTo>
                  <a:cubicBezTo>
                    <a:pt x="146427" y="113878"/>
                    <a:pt x="145295" y="113996"/>
                    <a:pt x="144174" y="113996"/>
                  </a:cubicBezTo>
                  <a:cubicBezTo>
                    <a:pt x="140821" y="113996"/>
                    <a:pt x="137572" y="112933"/>
                    <a:pt x="135297" y="110258"/>
                  </a:cubicBezTo>
                  <a:cubicBezTo>
                    <a:pt x="135172" y="110112"/>
                    <a:pt x="135024" y="110051"/>
                    <a:pt x="134879" y="110051"/>
                  </a:cubicBezTo>
                  <a:cubicBezTo>
                    <a:pt x="134559" y="110051"/>
                    <a:pt x="134252" y="110347"/>
                    <a:pt x="134230" y="110691"/>
                  </a:cubicBezTo>
                  <a:cubicBezTo>
                    <a:pt x="133796" y="115795"/>
                    <a:pt x="129626" y="119364"/>
                    <a:pt x="124656" y="119731"/>
                  </a:cubicBezTo>
                  <a:cubicBezTo>
                    <a:pt x="124388" y="119751"/>
                    <a:pt x="124117" y="119761"/>
                    <a:pt x="123845" y="119761"/>
                  </a:cubicBezTo>
                  <a:cubicBezTo>
                    <a:pt x="119156" y="119761"/>
                    <a:pt x="114197" y="116786"/>
                    <a:pt x="115616" y="111425"/>
                  </a:cubicBezTo>
                  <a:lnTo>
                    <a:pt x="115616" y="111425"/>
                  </a:lnTo>
                  <a:cubicBezTo>
                    <a:pt x="115685" y="111427"/>
                    <a:pt x="115754" y="111427"/>
                    <a:pt x="115822" y="111427"/>
                  </a:cubicBezTo>
                  <a:cubicBezTo>
                    <a:pt x="117657" y="111427"/>
                    <a:pt x="119502" y="111003"/>
                    <a:pt x="120820" y="110425"/>
                  </a:cubicBezTo>
                  <a:cubicBezTo>
                    <a:pt x="121457" y="110135"/>
                    <a:pt x="121064" y="109293"/>
                    <a:pt x="120491" y="109293"/>
                  </a:cubicBezTo>
                  <a:cubicBezTo>
                    <a:pt x="120404" y="109293"/>
                    <a:pt x="120312" y="109313"/>
                    <a:pt x="120220" y="109357"/>
                  </a:cubicBezTo>
                  <a:cubicBezTo>
                    <a:pt x="119004" y="109907"/>
                    <a:pt x="117424" y="110262"/>
                    <a:pt x="115859" y="110262"/>
                  </a:cubicBezTo>
                  <a:cubicBezTo>
                    <a:pt x="113816" y="110262"/>
                    <a:pt x="111798" y="109657"/>
                    <a:pt x="110646" y="108090"/>
                  </a:cubicBezTo>
                  <a:cubicBezTo>
                    <a:pt x="110561" y="107968"/>
                    <a:pt x="110418" y="107913"/>
                    <a:pt x="110281" y="107913"/>
                  </a:cubicBezTo>
                  <a:cubicBezTo>
                    <a:pt x="110042" y="107913"/>
                    <a:pt x="109818" y="108081"/>
                    <a:pt x="109946" y="108356"/>
                  </a:cubicBezTo>
                  <a:cubicBezTo>
                    <a:pt x="110646" y="110024"/>
                    <a:pt x="112114" y="110892"/>
                    <a:pt x="113848" y="111225"/>
                  </a:cubicBezTo>
                  <a:cubicBezTo>
                    <a:pt x="113848" y="111292"/>
                    <a:pt x="113815" y="111325"/>
                    <a:pt x="113815" y="111392"/>
                  </a:cubicBezTo>
                  <a:cubicBezTo>
                    <a:pt x="113503" y="116573"/>
                    <a:pt x="108801" y="118767"/>
                    <a:pt x="104199" y="118767"/>
                  </a:cubicBezTo>
                  <a:cubicBezTo>
                    <a:pt x="102905" y="118767"/>
                    <a:pt x="101618" y="118593"/>
                    <a:pt x="100439" y="118264"/>
                  </a:cubicBezTo>
                  <a:cubicBezTo>
                    <a:pt x="98137" y="117596"/>
                    <a:pt x="95769" y="116296"/>
                    <a:pt x="94434" y="114227"/>
                  </a:cubicBezTo>
                  <a:cubicBezTo>
                    <a:pt x="94134" y="113760"/>
                    <a:pt x="93901" y="113227"/>
                    <a:pt x="93734" y="112693"/>
                  </a:cubicBezTo>
                  <a:lnTo>
                    <a:pt x="92933" y="112926"/>
                  </a:lnTo>
                  <a:cubicBezTo>
                    <a:pt x="94101" y="116496"/>
                    <a:pt x="97170" y="118964"/>
                    <a:pt x="101673" y="119765"/>
                  </a:cubicBezTo>
                  <a:cubicBezTo>
                    <a:pt x="102509" y="119914"/>
                    <a:pt x="103369" y="119989"/>
                    <a:pt x="104228" y="119989"/>
                  </a:cubicBezTo>
                  <a:cubicBezTo>
                    <a:pt x="108374" y="119989"/>
                    <a:pt x="112536" y="118241"/>
                    <a:pt x="114249" y="114594"/>
                  </a:cubicBezTo>
                  <a:cubicBezTo>
                    <a:pt x="114816" y="118297"/>
                    <a:pt x="119586" y="120799"/>
                    <a:pt x="123288" y="120966"/>
                  </a:cubicBezTo>
                  <a:cubicBezTo>
                    <a:pt x="123464" y="120973"/>
                    <a:pt x="123640" y="120976"/>
                    <a:pt x="123814" y="120976"/>
                  </a:cubicBezTo>
                  <a:cubicBezTo>
                    <a:pt x="129337" y="120976"/>
                    <a:pt x="134198" y="117427"/>
                    <a:pt x="135297" y="112059"/>
                  </a:cubicBezTo>
                  <a:cubicBezTo>
                    <a:pt x="137706" y="114324"/>
                    <a:pt x="140928" y="115280"/>
                    <a:pt x="144210" y="115280"/>
                  </a:cubicBezTo>
                  <a:cubicBezTo>
                    <a:pt x="146246" y="115280"/>
                    <a:pt x="148305" y="114912"/>
                    <a:pt x="150208" y="114261"/>
                  </a:cubicBezTo>
                  <a:cubicBezTo>
                    <a:pt x="154577" y="112760"/>
                    <a:pt x="159381" y="108123"/>
                    <a:pt x="156812" y="103420"/>
                  </a:cubicBezTo>
                  <a:lnTo>
                    <a:pt x="156812" y="103420"/>
                  </a:lnTo>
                  <a:cubicBezTo>
                    <a:pt x="157341" y="103536"/>
                    <a:pt x="157894" y="103588"/>
                    <a:pt x="158455" y="103588"/>
                  </a:cubicBezTo>
                  <a:cubicBezTo>
                    <a:pt x="160299" y="103588"/>
                    <a:pt x="162234" y="103033"/>
                    <a:pt x="163717" y="102419"/>
                  </a:cubicBezTo>
                  <a:cubicBezTo>
                    <a:pt x="167053" y="101018"/>
                    <a:pt x="169855" y="98416"/>
                    <a:pt x="171389" y="95147"/>
                  </a:cubicBezTo>
                  <a:cubicBezTo>
                    <a:pt x="173891" y="89910"/>
                    <a:pt x="172824" y="83038"/>
                    <a:pt x="168054" y="80036"/>
                  </a:cubicBezTo>
                  <a:lnTo>
                    <a:pt x="168054" y="80036"/>
                  </a:lnTo>
                  <a:cubicBezTo>
                    <a:pt x="168201" y="80041"/>
                    <a:pt x="168348" y="80043"/>
                    <a:pt x="168495" y="80043"/>
                  </a:cubicBezTo>
                  <a:cubicBezTo>
                    <a:pt x="174438" y="80043"/>
                    <a:pt x="180054" y="76112"/>
                    <a:pt x="181063" y="69862"/>
                  </a:cubicBezTo>
                  <a:cubicBezTo>
                    <a:pt x="182097" y="63491"/>
                    <a:pt x="177127" y="57854"/>
                    <a:pt x="170922" y="57420"/>
                  </a:cubicBezTo>
                  <a:cubicBezTo>
                    <a:pt x="174892" y="54151"/>
                    <a:pt x="176426" y="48614"/>
                    <a:pt x="174158" y="43810"/>
                  </a:cubicBezTo>
                  <a:cubicBezTo>
                    <a:pt x="172131" y="39432"/>
                    <a:pt x="167541" y="36685"/>
                    <a:pt x="162852" y="36685"/>
                  </a:cubicBezTo>
                  <a:cubicBezTo>
                    <a:pt x="162217" y="36685"/>
                    <a:pt x="161581" y="36735"/>
                    <a:pt x="160949" y="36839"/>
                  </a:cubicBezTo>
                  <a:cubicBezTo>
                    <a:pt x="163717" y="32902"/>
                    <a:pt x="163217" y="27399"/>
                    <a:pt x="160181" y="23663"/>
                  </a:cubicBezTo>
                  <a:cubicBezTo>
                    <a:pt x="157451" y="20328"/>
                    <a:pt x="153303" y="18971"/>
                    <a:pt x="149144" y="18971"/>
                  </a:cubicBezTo>
                  <a:cubicBezTo>
                    <a:pt x="147562" y="18971"/>
                    <a:pt x="145978" y="19168"/>
                    <a:pt x="144470" y="19526"/>
                  </a:cubicBezTo>
                  <a:cubicBezTo>
                    <a:pt x="144737" y="14389"/>
                    <a:pt x="140834" y="10320"/>
                    <a:pt x="135764" y="9486"/>
                  </a:cubicBezTo>
                  <a:cubicBezTo>
                    <a:pt x="135067" y="9373"/>
                    <a:pt x="134365" y="9318"/>
                    <a:pt x="133664" y="9318"/>
                  </a:cubicBezTo>
                  <a:cubicBezTo>
                    <a:pt x="130008" y="9318"/>
                    <a:pt x="126403" y="10813"/>
                    <a:pt x="123855" y="13389"/>
                  </a:cubicBezTo>
                  <a:cubicBezTo>
                    <a:pt x="125357" y="8118"/>
                    <a:pt x="121020" y="3014"/>
                    <a:pt x="115550" y="2014"/>
                  </a:cubicBezTo>
                  <a:cubicBezTo>
                    <a:pt x="114777" y="1868"/>
                    <a:pt x="114002" y="1798"/>
                    <a:pt x="113234" y="1798"/>
                  </a:cubicBezTo>
                  <a:cubicBezTo>
                    <a:pt x="108896" y="1798"/>
                    <a:pt x="104752" y="4032"/>
                    <a:pt x="102173" y="7518"/>
                  </a:cubicBezTo>
                  <a:cubicBezTo>
                    <a:pt x="101961" y="2472"/>
                    <a:pt x="97001" y="1"/>
                    <a:pt x="9184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61"/>
            <p:cNvSpPr/>
            <p:nvPr/>
          </p:nvSpPr>
          <p:spPr>
            <a:xfrm>
              <a:off x="7742275" y="4487500"/>
              <a:ext cx="143800" cy="101000"/>
            </a:xfrm>
            <a:custGeom>
              <a:avLst/>
              <a:gdLst/>
              <a:ahLst/>
              <a:cxnLst/>
              <a:rect l="l" t="t" r="r" b="b"/>
              <a:pathLst>
                <a:path w="5752" h="4040" extrusionOk="0">
                  <a:moveTo>
                    <a:pt x="587" y="0"/>
                  </a:moveTo>
                  <a:cubicBezTo>
                    <a:pt x="469" y="0"/>
                    <a:pt x="352" y="4"/>
                    <a:pt x="234" y="12"/>
                  </a:cubicBezTo>
                  <a:cubicBezTo>
                    <a:pt x="0" y="46"/>
                    <a:pt x="0" y="379"/>
                    <a:pt x="234" y="379"/>
                  </a:cubicBezTo>
                  <a:cubicBezTo>
                    <a:pt x="261" y="379"/>
                    <a:pt x="289" y="379"/>
                    <a:pt x="316" y="379"/>
                  </a:cubicBezTo>
                  <a:cubicBezTo>
                    <a:pt x="2579" y="379"/>
                    <a:pt x="4379" y="1739"/>
                    <a:pt x="5137" y="3849"/>
                  </a:cubicBezTo>
                  <a:cubicBezTo>
                    <a:pt x="5190" y="3981"/>
                    <a:pt x="5306" y="4040"/>
                    <a:pt x="5418" y="4040"/>
                  </a:cubicBezTo>
                  <a:cubicBezTo>
                    <a:pt x="5589" y="4040"/>
                    <a:pt x="5752" y="3903"/>
                    <a:pt x="5671" y="3682"/>
                  </a:cubicBezTo>
                  <a:cubicBezTo>
                    <a:pt x="5006" y="1495"/>
                    <a:pt x="2834" y="0"/>
                    <a:pt x="587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61"/>
            <p:cNvSpPr/>
            <p:nvPr/>
          </p:nvSpPr>
          <p:spPr>
            <a:xfrm>
              <a:off x="7797225" y="4535700"/>
              <a:ext cx="68900" cy="98050"/>
            </a:xfrm>
            <a:custGeom>
              <a:avLst/>
              <a:gdLst/>
              <a:ahLst/>
              <a:cxnLst/>
              <a:rect l="l" t="t" r="r" b="b"/>
              <a:pathLst>
                <a:path w="2756" h="3922" extrusionOk="0">
                  <a:moveTo>
                    <a:pt x="318" y="1"/>
                  </a:moveTo>
                  <a:cubicBezTo>
                    <a:pt x="127" y="1"/>
                    <a:pt x="0" y="270"/>
                    <a:pt x="204" y="386"/>
                  </a:cubicBezTo>
                  <a:cubicBezTo>
                    <a:pt x="1405" y="1053"/>
                    <a:pt x="2139" y="2288"/>
                    <a:pt x="2172" y="3622"/>
                  </a:cubicBezTo>
                  <a:cubicBezTo>
                    <a:pt x="2172" y="3822"/>
                    <a:pt x="2322" y="3922"/>
                    <a:pt x="2468" y="3922"/>
                  </a:cubicBezTo>
                  <a:cubicBezTo>
                    <a:pt x="2614" y="3922"/>
                    <a:pt x="2756" y="3822"/>
                    <a:pt x="2739" y="3622"/>
                  </a:cubicBezTo>
                  <a:cubicBezTo>
                    <a:pt x="2673" y="2087"/>
                    <a:pt x="1805" y="686"/>
                    <a:pt x="404" y="19"/>
                  </a:cubicBezTo>
                  <a:cubicBezTo>
                    <a:pt x="375" y="6"/>
                    <a:pt x="345" y="1"/>
                    <a:pt x="3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61"/>
            <p:cNvSpPr/>
            <p:nvPr/>
          </p:nvSpPr>
          <p:spPr>
            <a:xfrm>
              <a:off x="7754300" y="5571075"/>
              <a:ext cx="65550" cy="136650"/>
            </a:xfrm>
            <a:custGeom>
              <a:avLst/>
              <a:gdLst/>
              <a:ahLst/>
              <a:cxnLst/>
              <a:rect l="l" t="t" r="r" b="b"/>
              <a:pathLst>
                <a:path w="2622" h="5466" extrusionOk="0">
                  <a:moveTo>
                    <a:pt x="304" y="1"/>
                  </a:moveTo>
                  <a:cubicBezTo>
                    <a:pt x="140" y="1"/>
                    <a:pt x="0" y="206"/>
                    <a:pt x="153" y="334"/>
                  </a:cubicBezTo>
                  <a:cubicBezTo>
                    <a:pt x="1421" y="1768"/>
                    <a:pt x="1854" y="3336"/>
                    <a:pt x="1654" y="5204"/>
                  </a:cubicBezTo>
                  <a:cubicBezTo>
                    <a:pt x="1636" y="5371"/>
                    <a:pt x="1782" y="5466"/>
                    <a:pt x="1927" y="5466"/>
                  </a:cubicBezTo>
                  <a:cubicBezTo>
                    <a:pt x="2043" y="5466"/>
                    <a:pt x="2158" y="5405"/>
                    <a:pt x="2188" y="5271"/>
                  </a:cubicBezTo>
                  <a:cubicBezTo>
                    <a:pt x="2622" y="3403"/>
                    <a:pt x="1854" y="1335"/>
                    <a:pt x="453" y="67"/>
                  </a:cubicBezTo>
                  <a:cubicBezTo>
                    <a:pt x="406" y="20"/>
                    <a:pt x="354" y="1"/>
                    <a:pt x="3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61"/>
            <p:cNvSpPr/>
            <p:nvPr/>
          </p:nvSpPr>
          <p:spPr>
            <a:xfrm>
              <a:off x="7738825" y="5623875"/>
              <a:ext cx="41825" cy="130150"/>
            </a:xfrm>
            <a:custGeom>
              <a:avLst/>
              <a:gdLst/>
              <a:ahLst/>
              <a:cxnLst/>
              <a:rect l="l" t="t" r="r" b="b"/>
              <a:pathLst>
                <a:path w="1673" h="5206" extrusionOk="0">
                  <a:moveTo>
                    <a:pt x="614" y="1"/>
                  </a:moveTo>
                  <a:cubicBezTo>
                    <a:pt x="487" y="1"/>
                    <a:pt x="360" y="130"/>
                    <a:pt x="405" y="290"/>
                  </a:cubicBezTo>
                  <a:cubicBezTo>
                    <a:pt x="1106" y="1825"/>
                    <a:pt x="972" y="3359"/>
                    <a:pt x="138" y="4760"/>
                  </a:cubicBezTo>
                  <a:cubicBezTo>
                    <a:pt x="0" y="4991"/>
                    <a:pt x="197" y="5206"/>
                    <a:pt x="409" y="5206"/>
                  </a:cubicBezTo>
                  <a:cubicBezTo>
                    <a:pt x="503" y="5206"/>
                    <a:pt x="600" y="5163"/>
                    <a:pt x="672" y="5060"/>
                  </a:cubicBezTo>
                  <a:cubicBezTo>
                    <a:pt x="1640" y="3593"/>
                    <a:pt x="1673" y="1625"/>
                    <a:pt x="772" y="90"/>
                  </a:cubicBezTo>
                  <a:cubicBezTo>
                    <a:pt x="731" y="27"/>
                    <a:pt x="673" y="1"/>
                    <a:pt x="61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61"/>
            <p:cNvSpPr/>
            <p:nvPr/>
          </p:nvSpPr>
          <p:spPr>
            <a:xfrm>
              <a:off x="7438700" y="4028625"/>
              <a:ext cx="95525" cy="128650"/>
            </a:xfrm>
            <a:custGeom>
              <a:avLst/>
              <a:gdLst/>
              <a:ahLst/>
              <a:cxnLst/>
              <a:rect l="l" t="t" r="r" b="b"/>
              <a:pathLst>
                <a:path w="3821" h="5146" extrusionOk="0">
                  <a:moveTo>
                    <a:pt x="286" y="1"/>
                  </a:moveTo>
                  <a:cubicBezTo>
                    <a:pt x="121" y="1"/>
                    <a:pt x="1" y="240"/>
                    <a:pt x="202" y="355"/>
                  </a:cubicBezTo>
                  <a:cubicBezTo>
                    <a:pt x="1869" y="1355"/>
                    <a:pt x="2937" y="2923"/>
                    <a:pt x="3204" y="4858"/>
                  </a:cubicBezTo>
                  <a:cubicBezTo>
                    <a:pt x="3221" y="5045"/>
                    <a:pt x="3386" y="5146"/>
                    <a:pt x="3539" y="5146"/>
                  </a:cubicBezTo>
                  <a:cubicBezTo>
                    <a:pt x="3685" y="5146"/>
                    <a:pt x="3821" y="5054"/>
                    <a:pt x="3804" y="4858"/>
                  </a:cubicBezTo>
                  <a:cubicBezTo>
                    <a:pt x="3571" y="2790"/>
                    <a:pt x="2270" y="922"/>
                    <a:pt x="368" y="21"/>
                  </a:cubicBezTo>
                  <a:cubicBezTo>
                    <a:pt x="341" y="7"/>
                    <a:pt x="313" y="1"/>
                    <a:pt x="286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61"/>
            <p:cNvSpPr/>
            <p:nvPr/>
          </p:nvSpPr>
          <p:spPr>
            <a:xfrm>
              <a:off x="7445400" y="4079625"/>
              <a:ext cx="39225" cy="89275"/>
            </a:xfrm>
            <a:custGeom>
              <a:avLst/>
              <a:gdLst/>
              <a:ahLst/>
              <a:cxnLst/>
              <a:rect l="l" t="t" r="r" b="b"/>
              <a:pathLst>
                <a:path w="1569" h="3571" extrusionOk="0">
                  <a:moveTo>
                    <a:pt x="248" y="1"/>
                  </a:moveTo>
                  <a:cubicBezTo>
                    <a:pt x="124" y="1"/>
                    <a:pt x="1" y="125"/>
                    <a:pt x="100" y="249"/>
                  </a:cubicBezTo>
                  <a:cubicBezTo>
                    <a:pt x="768" y="1150"/>
                    <a:pt x="1001" y="2151"/>
                    <a:pt x="834" y="3285"/>
                  </a:cubicBezTo>
                  <a:cubicBezTo>
                    <a:pt x="816" y="3468"/>
                    <a:pt x="979" y="3571"/>
                    <a:pt x="1135" y="3571"/>
                  </a:cubicBezTo>
                  <a:cubicBezTo>
                    <a:pt x="1263" y="3571"/>
                    <a:pt x="1386" y="3502"/>
                    <a:pt x="1401" y="3352"/>
                  </a:cubicBezTo>
                  <a:cubicBezTo>
                    <a:pt x="1568" y="2151"/>
                    <a:pt x="1168" y="950"/>
                    <a:pt x="367" y="49"/>
                  </a:cubicBezTo>
                  <a:cubicBezTo>
                    <a:pt x="333" y="15"/>
                    <a:pt x="291" y="1"/>
                    <a:pt x="24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61"/>
            <p:cNvSpPr/>
            <p:nvPr/>
          </p:nvSpPr>
          <p:spPr>
            <a:xfrm>
              <a:off x="6532250" y="5181800"/>
              <a:ext cx="936525" cy="740825"/>
            </a:xfrm>
            <a:custGeom>
              <a:avLst/>
              <a:gdLst/>
              <a:ahLst/>
              <a:cxnLst/>
              <a:rect l="l" t="t" r="r" b="b"/>
              <a:pathLst>
                <a:path w="37461" h="29633" extrusionOk="0">
                  <a:moveTo>
                    <a:pt x="33192" y="1"/>
                  </a:moveTo>
                  <a:cubicBezTo>
                    <a:pt x="32654" y="1"/>
                    <a:pt x="32344" y="855"/>
                    <a:pt x="32890" y="1128"/>
                  </a:cubicBezTo>
                  <a:cubicBezTo>
                    <a:pt x="35926" y="2529"/>
                    <a:pt x="36226" y="6198"/>
                    <a:pt x="33958" y="8533"/>
                  </a:cubicBezTo>
                  <a:cubicBezTo>
                    <a:pt x="32090" y="10468"/>
                    <a:pt x="29388" y="10968"/>
                    <a:pt x="26753" y="10968"/>
                  </a:cubicBezTo>
                  <a:cubicBezTo>
                    <a:pt x="26719" y="10935"/>
                    <a:pt x="26686" y="10902"/>
                    <a:pt x="26653" y="10835"/>
                  </a:cubicBezTo>
                  <a:cubicBezTo>
                    <a:pt x="27020" y="10301"/>
                    <a:pt x="27353" y="9701"/>
                    <a:pt x="27487" y="9067"/>
                  </a:cubicBezTo>
                  <a:cubicBezTo>
                    <a:pt x="27574" y="8693"/>
                    <a:pt x="27228" y="8377"/>
                    <a:pt x="26905" y="8377"/>
                  </a:cubicBezTo>
                  <a:cubicBezTo>
                    <a:pt x="26738" y="8377"/>
                    <a:pt x="26577" y="8462"/>
                    <a:pt x="26486" y="8667"/>
                  </a:cubicBezTo>
                  <a:cubicBezTo>
                    <a:pt x="26119" y="9467"/>
                    <a:pt x="25852" y="10268"/>
                    <a:pt x="25318" y="10968"/>
                  </a:cubicBezTo>
                  <a:cubicBezTo>
                    <a:pt x="24985" y="11469"/>
                    <a:pt x="24051" y="12069"/>
                    <a:pt x="24051" y="12703"/>
                  </a:cubicBezTo>
                  <a:cubicBezTo>
                    <a:pt x="24051" y="12770"/>
                    <a:pt x="24117" y="12836"/>
                    <a:pt x="24184" y="12870"/>
                  </a:cubicBezTo>
                  <a:cubicBezTo>
                    <a:pt x="24246" y="12887"/>
                    <a:pt x="24308" y="12895"/>
                    <a:pt x="24371" y="12895"/>
                  </a:cubicBezTo>
                  <a:cubicBezTo>
                    <a:pt x="24919" y="12895"/>
                    <a:pt x="25496" y="12285"/>
                    <a:pt x="25885" y="11836"/>
                  </a:cubicBezTo>
                  <a:cubicBezTo>
                    <a:pt x="28554" y="14371"/>
                    <a:pt x="29221" y="18707"/>
                    <a:pt x="26519" y="21509"/>
                  </a:cubicBezTo>
                  <a:cubicBezTo>
                    <a:pt x="25159" y="22901"/>
                    <a:pt x="23446" y="23564"/>
                    <a:pt x="21733" y="23564"/>
                  </a:cubicBezTo>
                  <a:cubicBezTo>
                    <a:pt x="19875" y="23564"/>
                    <a:pt x="18018" y="22784"/>
                    <a:pt x="16612" y="21309"/>
                  </a:cubicBezTo>
                  <a:cubicBezTo>
                    <a:pt x="16491" y="21177"/>
                    <a:pt x="16330" y="21117"/>
                    <a:pt x="16170" y="21117"/>
                  </a:cubicBezTo>
                  <a:cubicBezTo>
                    <a:pt x="15844" y="21117"/>
                    <a:pt x="15522" y="21363"/>
                    <a:pt x="15545" y="21743"/>
                  </a:cubicBezTo>
                  <a:cubicBezTo>
                    <a:pt x="15823" y="26030"/>
                    <a:pt x="12222" y="28435"/>
                    <a:pt x="8444" y="28435"/>
                  </a:cubicBezTo>
                  <a:cubicBezTo>
                    <a:pt x="7695" y="28435"/>
                    <a:pt x="6939" y="28340"/>
                    <a:pt x="6205" y="28147"/>
                  </a:cubicBezTo>
                  <a:cubicBezTo>
                    <a:pt x="3970" y="27547"/>
                    <a:pt x="2335" y="26046"/>
                    <a:pt x="2469" y="23577"/>
                  </a:cubicBezTo>
                  <a:cubicBezTo>
                    <a:pt x="2569" y="21609"/>
                    <a:pt x="3002" y="19408"/>
                    <a:pt x="4870" y="18374"/>
                  </a:cubicBezTo>
                  <a:cubicBezTo>
                    <a:pt x="5144" y="18222"/>
                    <a:pt x="5002" y="17793"/>
                    <a:pt x="4748" y="17793"/>
                  </a:cubicBezTo>
                  <a:cubicBezTo>
                    <a:pt x="4723" y="17793"/>
                    <a:pt x="4697" y="17797"/>
                    <a:pt x="4670" y="17806"/>
                  </a:cubicBezTo>
                  <a:cubicBezTo>
                    <a:pt x="300" y="19308"/>
                    <a:pt x="0" y="26713"/>
                    <a:pt x="4070" y="28648"/>
                  </a:cubicBezTo>
                  <a:cubicBezTo>
                    <a:pt x="5441" y="29311"/>
                    <a:pt x="6964" y="29632"/>
                    <a:pt x="8464" y="29632"/>
                  </a:cubicBezTo>
                  <a:cubicBezTo>
                    <a:pt x="12476" y="29632"/>
                    <a:pt x="16333" y="27334"/>
                    <a:pt x="16746" y="23110"/>
                  </a:cubicBezTo>
                  <a:cubicBezTo>
                    <a:pt x="18229" y="24238"/>
                    <a:pt x="19992" y="24822"/>
                    <a:pt x="21749" y="24822"/>
                  </a:cubicBezTo>
                  <a:cubicBezTo>
                    <a:pt x="23784" y="24822"/>
                    <a:pt x="25811" y="24039"/>
                    <a:pt x="27386" y="22410"/>
                  </a:cubicBezTo>
                  <a:cubicBezTo>
                    <a:pt x="30289" y="19408"/>
                    <a:pt x="30055" y="14871"/>
                    <a:pt x="27553" y="11836"/>
                  </a:cubicBezTo>
                  <a:lnTo>
                    <a:pt x="27553" y="11836"/>
                  </a:lnTo>
                  <a:cubicBezTo>
                    <a:pt x="27694" y="11840"/>
                    <a:pt x="27835" y="11842"/>
                    <a:pt x="27976" y="11842"/>
                  </a:cubicBezTo>
                  <a:cubicBezTo>
                    <a:pt x="31281" y="11842"/>
                    <a:pt x="34656" y="10697"/>
                    <a:pt x="36159" y="7466"/>
                  </a:cubicBezTo>
                  <a:cubicBezTo>
                    <a:pt x="37460" y="4630"/>
                    <a:pt x="36326" y="1128"/>
                    <a:pt x="33357" y="27"/>
                  </a:cubicBezTo>
                  <a:cubicBezTo>
                    <a:pt x="33301" y="9"/>
                    <a:pt x="33245" y="1"/>
                    <a:pt x="3319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61"/>
            <p:cNvSpPr/>
            <p:nvPr/>
          </p:nvSpPr>
          <p:spPr>
            <a:xfrm>
              <a:off x="6092775" y="4063725"/>
              <a:ext cx="1122600" cy="582425"/>
            </a:xfrm>
            <a:custGeom>
              <a:avLst/>
              <a:gdLst/>
              <a:ahLst/>
              <a:cxnLst/>
              <a:rect l="l" t="t" r="r" b="b"/>
              <a:pathLst>
                <a:path w="44904" h="23297" extrusionOk="0">
                  <a:moveTo>
                    <a:pt x="1814" y="1"/>
                  </a:moveTo>
                  <a:cubicBezTo>
                    <a:pt x="1695" y="1"/>
                    <a:pt x="1570" y="67"/>
                    <a:pt x="1501" y="218"/>
                  </a:cubicBezTo>
                  <a:cubicBezTo>
                    <a:pt x="0" y="3854"/>
                    <a:pt x="2268" y="7824"/>
                    <a:pt x="5504" y="9692"/>
                  </a:cubicBezTo>
                  <a:cubicBezTo>
                    <a:pt x="7150" y="10646"/>
                    <a:pt x="8945" y="11027"/>
                    <a:pt x="10770" y="11027"/>
                  </a:cubicBezTo>
                  <a:cubicBezTo>
                    <a:pt x="13347" y="11027"/>
                    <a:pt x="15984" y="10268"/>
                    <a:pt x="18346" y="9291"/>
                  </a:cubicBezTo>
                  <a:lnTo>
                    <a:pt x="18346" y="9291"/>
                  </a:lnTo>
                  <a:cubicBezTo>
                    <a:pt x="18240" y="13674"/>
                    <a:pt x="22380" y="15549"/>
                    <a:pt x="26562" y="15549"/>
                  </a:cubicBezTo>
                  <a:cubicBezTo>
                    <a:pt x="28905" y="15549"/>
                    <a:pt x="31261" y="14961"/>
                    <a:pt x="32890" y="13895"/>
                  </a:cubicBezTo>
                  <a:lnTo>
                    <a:pt x="32890" y="13895"/>
                  </a:lnTo>
                  <a:cubicBezTo>
                    <a:pt x="31856" y="16363"/>
                    <a:pt x="32723" y="19232"/>
                    <a:pt x="34658" y="21066"/>
                  </a:cubicBezTo>
                  <a:cubicBezTo>
                    <a:pt x="36301" y="22623"/>
                    <a:pt x="38505" y="23297"/>
                    <a:pt x="40706" y="23297"/>
                  </a:cubicBezTo>
                  <a:cubicBezTo>
                    <a:pt x="41901" y="23297"/>
                    <a:pt x="43095" y="23098"/>
                    <a:pt x="44198" y="22734"/>
                  </a:cubicBezTo>
                  <a:cubicBezTo>
                    <a:pt x="44904" y="22520"/>
                    <a:pt x="44707" y="21543"/>
                    <a:pt x="44074" y="21543"/>
                  </a:cubicBezTo>
                  <a:cubicBezTo>
                    <a:pt x="44018" y="21543"/>
                    <a:pt x="43960" y="21551"/>
                    <a:pt x="43898" y="21567"/>
                  </a:cubicBezTo>
                  <a:cubicBezTo>
                    <a:pt x="42810" y="21832"/>
                    <a:pt x="41659" y="22013"/>
                    <a:pt x="40523" y="22013"/>
                  </a:cubicBezTo>
                  <a:cubicBezTo>
                    <a:pt x="38801" y="22013"/>
                    <a:pt x="37112" y="21598"/>
                    <a:pt x="35726" y="20433"/>
                  </a:cubicBezTo>
                  <a:cubicBezTo>
                    <a:pt x="33791" y="18765"/>
                    <a:pt x="33157" y="16296"/>
                    <a:pt x="33824" y="13895"/>
                  </a:cubicBezTo>
                  <a:lnTo>
                    <a:pt x="33824" y="13895"/>
                  </a:lnTo>
                  <a:cubicBezTo>
                    <a:pt x="34525" y="14228"/>
                    <a:pt x="35292" y="14428"/>
                    <a:pt x="36059" y="14562"/>
                  </a:cubicBezTo>
                  <a:cubicBezTo>
                    <a:pt x="36089" y="14566"/>
                    <a:pt x="36118" y="14568"/>
                    <a:pt x="36146" y="14568"/>
                  </a:cubicBezTo>
                  <a:cubicBezTo>
                    <a:pt x="36786" y="14568"/>
                    <a:pt x="37062" y="13523"/>
                    <a:pt x="36359" y="13428"/>
                  </a:cubicBezTo>
                  <a:cubicBezTo>
                    <a:pt x="34558" y="13194"/>
                    <a:pt x="33124" y="12527"/>
                    <a:pt x="31689" y="11460"/>
                  </a:cubicBezTo>
                  <a:cubicBezTo>
                    <a:pt x="31617" y="11411"/>
                    <a:pt x="31545" y="11390"/>
                    <a:pt x="31478" y="11390"/>
                  </a:cubicBezTo>
                  <a:cubicBezTo>
                    <a:pt x="31177" y="11390"/>
                    <a:pt x="30971" y="11814"/>
                    <a:pt x="31189" y="12060"/>
                  </a:cubicBezTo>
                  <a:cubicBezTo>
                    <a:pt x="31489" y="12394"/>
                    <a:pt x="31823" y="12660"/>
                    <a:pt x="32156" y="12927"/>
                  </a:cubicBezTo>
                  <a:cubicBezTo>
                    <a:pt x="30496" y="13979"/>
                    <a:pt x="28698" y="14571"/>
                    <a:pt x="26762" y="14571"/>
                  </a:cubicBezTo>
                  <a:cubicBezTo>
                    <a:pt x="26364" y="14571"/>
                    <a:pt x="25961" y="14546"/>
                    <a:pt x="25552" y="14495"/>
                  </a:cubicBezTo>
                  <a:cubicBezTo>
                    <a:pt x="22650" y="14128"/>
                    <a:pt x="18980" y="12127"/>
                    <a:pt x="19581" y="8524"/>
                  </a:cubicBezTo>
                  <a:cubicBezTo>
                    <a:pt x="19635" y="8119"/>
                    <a:pt x="19361" y="7801"/>
                    <a:pt x="18989" y="7801"/>
                  </a:cubicBezTo>
                  <a:cubicBezTo>
                    <a:pt x="18901" y="7801"/>
                    <a:pt x="18809" y="7819"/>
                    <a:pt x="18713" y="7857"/>
                  </a:cubicBezTo>
                  <a:cubicBezTo>
                    <a:pt x="16280" y="8970"/>
                    <a:pt x="13556" y="9873"/>
                    <a:pt x="10856" y="9873"/>
                  </a:cubicBezTo>
                  <a:cubicBezTo>
                    <a:pt x="9670" y="9873"/>
                    <a:pt x="8489" y="9699"/>
                    <a:pt x="7339" y="9291"/>
                  </a:cubicBezTo>
                  <a:cubicBezTo>
                    <a:pt x="3603" y="7990"/>
                    <a:pt x="1334" y="4221"/>
                    <a:pt x="2102" y="352"/>
                  </a:cubicBezTo>
                  <a:cubicBezTo>
                    <a:pt x="2141" y="136"/>
                    <a:pt x="1984" y="1"/>
                    <a:pt x="181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61"/>
            <p:cNvSpPr/>
            <p:nvPr/>
          </p:nvSpPr>
          <p:spPr>
            <a:xfrm>
              <a:off x="6969575" y="4668500"/>
              <a:ext cx="135600" cy="36550"/>
            </a:xfrm>
            <a:custGeom>
              <a:avLst/>
              <a:gdLst/>
              <a:ahLst/>
              <a:cxnLst/>
              <a:rect l="l" t="t" r="r" b="b"/>
              <a:pathLst>
                <a:path w="5424" h="1462" extrusionOk="0">
                  <a:moveTo>
                    <a:pt x="201" y="0"/>
                  </a:moveTo>
                  <a:cubicBezTo>
                    <a:pt x="67" y="0"/>
                    <a:pt x="1" y="222"/>
                    <a:pt x="120" y="311"/>
                  </a:cubicBezTo>
                  <a:cubicBezTo>
                    <a:pt x="1461" y="1086"/>
                    <a:pt x="3068" y="1461"/>
                    <a:pt x="4608" y="1461"/>
                  </a:cubicBezTo>
                  <a:cubicBezTo>
                    <a:pt x="4792" y="1461"/>
                    <a:pt x="4975" y="1456"/>
                    <a:pt x="5157" y="1445"/>
                  </a:cubicBezTo>
                  <a:cubicBezTo>
                    <a:pt x="5424" y="1412"/>
                    <a:pt x="5424" y="1012"/>
                    <a:pt x="5157" y="1012"/>
                  </a:cubicBezTo>
                  <a:cubicBezTo>
                    <a:pt x="5083" y="1013"/>
                    <a:pt x="5009" y="1014"/>
                    <a:pt x="4936" y="1014"/>
                  </a:cubicBezTo>
                  <a:cubicBezTo>
                    <a:pt x="3263" y="1014"/>
                    <a:pt x="1819" y="650"/>
                    <a:pt x="253" y="11"/>
                  </a:cubicBezTo>
                  <a:cubicBezTo>
                    <a:pt x="235" y="4"/>
                    <a:pt x="218" y="0"/>
                    <a:pt x="201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61"/>
            <p:cNvSpPr/>
            <p:nvPr/>
          </p:nvSpPr>
          <p:spPr>
            <a:xfrm>
              <a:off x="6905000" y="4583700"/>
              <a:ext cx="165450" cy="88575"/>
            </a:xfrm>
            <a:custGeom>
              <a:avLst/>
              <a:gdLst/>
              <a:ahLst/>
              <a:cxnLst/>
              <a:rect l="l" t="t" r="r" b="b"/>
              <a:pathLst>
                <a:path w="6618" h="3543" extrusionOk="0">
                  <a:moveTo>
                    <a:pt x="568" y="1"/>
                  </a:moveTo>
                  <a:cubicBezTo>
                    <a:pt x="501" y="1"/>
                    <a:pt x="468" y="1"/>
                    <a:pt x="435" y="34"/>
                  </a:cubicBezTo>
                  <a:cubicBezTo>
                    <a:pt x="334" y="34"/>
                    <a:pt x="234" y="67"/>
                    <a:pt x="201" y="167"/>
                  </a:cubicBezTo>
                  <a:cubicBezTo>
                    <a:pt x="1" y="1101"/>
                    <a:pt x="1335" y="1635"/>
                    <a:pt x="1936" y="2002"/>
                  </a:cubicBezTo>
                  <a:cubicBezTo>
                    <a:pt x="3203" y="2769"/>
                    <a:pt x="4638" y="3270"/>
                    <a:pt x="6105" y="3536"/>
                  </a:cubicBezTo>
                  <a:cubicBezTo>
                    <a:pt x="6127" y="3540"/>
                    <a:pt x="6148" y="3542"/>
                    <a:pt x="6168" y="3542"/>
                  </a:cubicBezTo>
                  <a:cubicBezTo>
                    <a:pt x="6490" y="3542"/>
                    <a:pt x="6618" y="3064"/>
                    <a:pt x="6272" y="2969"/>
                  </a:cubicBezTo>
                  <a:cubicBezTo>
                    <a:pt x="5238" y="2769"/>
                    <a:pt x="4204" y="2469"/>
                    <a:pt x="3237" y="2035"/>
                  </a:cubicBezTo>
                  <a:cubicBezTo>
                    <a:pt x="2970" y="1902"/>
                    <a:pt x="401" y="634"/>
                    <a:pt x="701" y="234"/>
                  </a:cubicBezTo>
                  <a:cubicBezTo>
                    <a:pt x="768" y="167"/>
                    <a:pt x="668" y="1"/>
                    <a:pt x="56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61"/>
            <p:cNvSpPr/>
            <p:nvPr/>
          </p:nvSpPr>
          <p:spPr>
            <a:xfrm>
              <a:off x="5760850" y="4386850"/>
              <a:ext cx="1269975" cy="540225"/>
            </a:xfrm>
            <a:custGeom>
              <a:avLst/>
              <a:gdLst/>
              <a:ahLst/>
              <a:cxnLst/>
              <a:rect l="l" t="t" r="r" b="b"/>
              <a:pathLst>
                <a:path w="50799" h="21609" extrusionOk="0">
                  <a:moveTo>
                    <a:pt x="13199" y="0"/>
                  </a:moveTo>
                  <a:cubicBezTo>
                    <a:pt x="8083" y="0"/>
                    <a:pt x="2436" y="2488"/>
                    <a:pt x="1" y="7107"/>
                  </a:cubicBezTo>
                  <a:lnTo>
                    <a:pt x="568" y="7608"/>
                  </a:lnTo>
                  <a:cubicBezTo>
                    <a:pt x="3670" y="3938"/>
                    <a:pt x="7473" y="1437"/>
                    <a:pt x="12410" y="1203"/>
                  </a:cubicBezTo>
                  <a:cubicBezTo>
                    <a:pt x="12614" y="1193"/>
                    <a:pt x="12820" y="1187"/>
                    <a:pt x="13029" y="1187"/>
                  </a:cubicBezTo>
                  <a:cubicBezTo>
                    <a:pt x="18084" y="1187"/>
                    <a:pt x="24434" y="4278"/>
                    <a:pt x="24018" y="10076"/>
                  </a:cubicBezTo>
                  <a:cubicBezTo>
                    <a:pt x="23989" y="10390"/>
                    <a:pt x="24303" y="10705"/>
                    <a:pt x="24625" y="10705"/>
                  </a:cubicBezTo>
                  <a:cubicBezTo>
                    <a:pt x="24678" y="10705"/>
                    <a:pt x="24733" y="10696"/>
                    <a:pt x="24785" y="10677"/>
                  </a:cubicBezTo>
                  <a:cubicBezTo>
                    <a:pt x="26032" y="10174"/>
                    <a:pt x="27288" y="9939"/>
                    <a:pt x="28501" y="9939"/>
                  </a:cubicBezTo>
                  <a:cubicBezTo>
                    <a:pt x="33484" y="9939"/>
                    <a:pt x="37735" y="13896"/>
                    <a:pt x="37628" y="19450"/>
                  </a:cubicBezTo>
                  <a:cubicBezTo>
                    <a:pt x="37628" y="19843"/>
                    <a:pt x="37936" y="20043"/>
                    <a:pt x="38242" y="20043"/>
                  </a:cubicBezTo>
                  <a:cubicBezTo>
                    <a:pt x="38429" y="20043"/>
                    <a:pt x="38615" y="19968"/>
                    <a:pt x="38729" y="19816"/>
                  </a:cubicBezTo>
                  <a:cubicBezTo>
                    <a:pt x="40022" y="19608"/>
                    <a:pt x="41269" y="19479"/>
                    <a:pt x="42484" y="19479"/>
                  </a:cubicBezTo>
                  <a:cubicBezTo>
                    <a:pt x="44964" y="19479"/>
                    <a:pt x="47307" y="20017"/>
                    <a:pt x="49636" y="21518"/>
                  </a:cubicBezTo>
                  <a:cubicBezTo>
                    <a:pt x="49741" y="21581"/>
                    <a:pt x="49845" y="21608"/>
                    <a:pt x="49942" y="21608"/>
                  </a:cubicBezTo>
                  <a:cubicBezTo>
                    <a:pt x="50461" y="21608"/>
                    <a:pt x="50799" y="20821"/>
                    <a:pt x="50237" y="20484"/>
                  </a:cubicBezTo>
                  <a:cubicBezTo>
                    <a:pt x="48074" y="19107"/>
                    <a:pt x="45453" y="18232"/>
                    <a:pt x="42862" y="18232"/>
                  </a:cubicBezTo>
                  <a:cubicBezTo>
                    <a:pt x="41497" y="18232"/>
                    <a:pt x="40140" y="18475"/>
                    <a:pt x="38862" y="19016"/>
                  </a:cubicBezTo>
                  <a:cubicBezTo>
                    <a:pt x="38723" y="13046"/>
                    <a:pt x="34011" y="8687"/>
                    <a:pt x="28531" y="8687"/>
                  </a:cubicBezTo>
                  <a:cubicBezTo>
                    <a:pt x="27458" y="8687"/>
                    <a:pt x="26356" y="8854"/>
                    <a:pt x="25252" y="9209"/>
                  </a:cubicBezTo>
                  <a:cubicBezTo>
                    <a:pt x="25052" y="3772"/>
                    <a:pt x="19248" y="436"/>
                    <a:pt x="14244" y="36"/>
                  </a:cubicBezTo>
                  <a:cubicBezTo>
                    <a:pt x="13899" y="12"/>
                    <a:pt x="13550" y="0"/>
                    <a:pt x="131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61"/>
            <p:cNvSpPr/>
            <p:nvPr/>
          </p:nvSpPr>
          <p:spPr>
            <a:xfrm>
              <a:off x="6732625" y="5796550"/>
              <a:ext cx="113025" cy="24825"/>
            </a:xfrm>
            <a:custGeom>
              <a:avLst/>
              <a:gdLst/>
              <a:ahLst/>
              <a:cxnLst/>
              <a:rect l="l" t="t" r="r" b="b"/>
              <a:pathLst>
                <a:path w="4521" h="993" extrusionOk="0">
                  <a:moveTo>
                    <a:pt x="4164" y="0"/>
                  </a:moveTo>
                  <a:cubicBezTo>
                    <a:pt x="4132" y="0"/>
                    <a:pt x="4097" y="7"/>
                    <a:pt x="4061" y="21"/>
                  </a:cubicBezTo>
                  <a:cubicBezTo>
                    <a:pt x="3185" y="352"/>
                    <a:pt x="2327" y="482"/>
                    <a:pt x="1438" y="482"/>
                  </a:cubicBezTo>
                  <a:cubicBezTo>
                    <a:pt x="1073" y="482"/>
                    <a:pt x="703" y="460"/>
                    <a:pt x="325" y="422"/>
                  </a:cubicBezTo>
                  <a:cubicBezTo>
                    <a:pt x="315" y="420"/>
                    <a:pt x="305" y="420"/>
                    <a:pt x="296" y="420"/>
                  </a:cubicBezTo>
                  <a:cubicBezTo>
                    <a:pt x="53" y="420"/>
                    <a:pt x="1" y="823"/>
                    <a:pt x="258" y="855"/>
                  </a:cubicBezTo>
                  <a:cubicBezTo>
                    <a:pt x="723" y="948"/>
                    <a:pt x="1188" y="993"/>
                    <a:pt x="1650" y="993"/>
                  </a:cubicBezTo>
                  <a:cubicBezTo>
                    <a:pt x="2514" y="993"/>
                    <a:pt x="3368" y="838"/>
                    <a:pt x="4194" y="555"/>
                  </a:cubicBezTo>
                  <a:cubicBezTo>
                    <a:pt x="4521" y="436"/>
                    <a:pt x="4424" y="0"/>
                    <a:pt x="416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61"/>
            <p:cNvSpPr/>
            <p:nvPr/>
          </p:nvSpPr>
          <p:spPr>
            <a:xfrm>
              <a:off x="6671925" y="5816975"/>
              <a:ext cx="167975" cy="43875"/>
            </a:xfrm>
            <a:custGeom>
              <a:avLst/>
              <a:gdLst/>
              <a:ahLst/>
              <a:cxnLst/>
              <a:rect l="l" t="t" r="r" b="b"/>
              <a:pathLst>
                <a:path w="6719" h="1755" extrusionOk="0">
                  <a:moveTo>
                    <a:pt x="6282" y="1"/>
                  </a:moveTo>
                  <a:cubicBezTo>
                    <a:pt x="6240" y="1"/>
                    <a:pt x="6197" y="12"/>
                    <a:pt x="6155" y="38"/>
                  </a:cubicBezTo>
                  <a:cubicBezTo>
                    <a:pt x="5007" y="790"/>
                    <a:pt x="3907" y="1131"/>
                    <a:pt x="2756" y="1131"/>
                  </a:cubicBezTo>
                  <a:cubicBezTo>
                    <a:pt x="1966" y="1131"/>
                    <a:pt x="1153" y="971"/>
                    <a:pt x="284" y="672"/>
                  </a:cubicBezTo>
                  <a:cubicBezTo>
                    <a:pt x="264" y="665"/>
                    <a:pt x="246" y="662"/>
                    <a:pt x="228" y="662"/>
                  </a:cubicBezTo>
                  <a:cubicBezTo>
                    <a:pt x="67" y="662"/>
                    <a:pt x="0" y="915"/>
                    <a:pt x="151" y="1006"/>
                  </a:cubicBezTo>
                  <a:cubicBezTo>
                    <a:pt x="943" y="1515"/>
                    <a:pt x="1903" y="1754"/>
                    <a:pt x="2875" y="1754"/>
                  </a:cubicBezTo>
                  <a:cubicBezTo>
                    <a:pt x="4197" y="1754"/>
                    <a:pt x="5542" y="1312"/>
                    <a:pt x="6522" y="505"/>
                  </a:cubicBezTo>
                  <a:cubicBezTo>
                    <a:pt x="6719" y="336"/>
                    <a:pt x="6512" y="1"/>
                    <a:pt x="628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61"/>
            <p:cNvSpPr/>
            <p:nvPr/>
          </p:nvSpPr>
          <p:spPr>
            <a:xfrm>
              <a:off x="6574875" y="4696725"/>
              <a:ext cx="85325" cy="122900"/>
            </a:xfrm>
            <a:custGeom>
              <a:avLst/>
              <a:gdLst/>
              <a:ahLst/>
              <a:cxnLst/>
              <a:rect l="l" t="t" r="r" b="b"/>
              <a:pathLst>
                <a:path w="3413" h="4916" extrusionOk="0">
                  <a:moveTo>
                    <a:pt x="565" y="1"/>
                  </a:moveTo>
                  <a:cubicBezTo>
                    <a:pt x="451" y="1"/>
                    <a:pt x="351" y="132"/>
                    <a:pt x="463" y="216"/>
                  </a:cubicBezTo>
                  <a:cubicBezTo>
                    <a:pt x="964" y="683"/>
                    <a:pt x="1498" y="1117"/>
                    <a:pt x="1864" y="1684"/>
                  </a:cubicBezTo>
                  <a:cubicBezTo>
                    <a:pt x="2131" y="2084"/>
                    <a:pt x="2331" y="2485"/>
                    <a:pt x="2532" y="2885"/>
                  </a:cubicBezTo>
                  <a:cubicBezTo>
                    <a:pt x="1998" y="2184"/>
                    <a:pt x="1264" y="1584"/>
                    <a:pt x="463" y="1217"/>
                  </a:cubicBezTo>
                  <a:cubicBezTo>
                    <a:pt x="426" y="1198"/>
                    <a:pt x="390" y="1190"/>
                    <a:pt x="355" y="1190"/>
                  </a:cubicBezTo>
                  <a:cubicBezTo>
                    <a:pt x="141" y="1190"/>
                    <a:pt x="0" y="1507"/>
                    <a:pt x="230" y="1651"/>
                  </a:cubicBezTo>
                  <a:cubicBezTo>
                    <a:pt x="1431" y="2385"/>
                    <a:pt x="2198" y="3385"/>
                    <a:pt x="2698" y="4686"/>
                  </a:cubicBezTo>
                  <a:cubicBezTo>
                    <a:pt x="2752" y="4846"/>
                    <a:pt x="2885" y="4916"/>
                    <a:pt x="3018" y="4916"/>
                  </a:cubicBezTo>
                  <a:cubicBezTo>
                    <a:pt x="3216" y="4916"/>
                    <a:pt x="3412" y="4760"/>
                    <a:pt x="3332" y="4519"/>
                  </a:cubicBezTo>
                  <a:cubicBezTo>
                    <a:pt x="3265" y="4152"/>
                    <a:pt x="3132" y="3852"/>
                    <a:pt x="2932" y="3552"/>
                  </a:cubicBezTo>
                  <a:cubicBezTo>
                    <a:pt x="3132" y="3552"/>
                    <a:pt x="3332" y="3385"/>
                    <a:pt x="3299" y="3185"/>
                  </a:cubicBezTo>
                  <a:cubicBezTo>
                    <a:pt x="2965" y="1851"/>
                    <a:pt x="1864" y="583"/>
                    <a:pt x="630" y="16"/>
                  </a:cubicBezTo>
                  <a:cubicBezTo>
                    <a:pt x="609" y="6"/>
                    <a:pt x="587" y="1"/>
                    <a:pt x="56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61"/>
            <p:cNvSpPr/>
            <p:nvPr/>
          </p:nvSpPr>
          <p:spPr>
            <a:xfrm>
              <a:off x="5276350" y="4973975"/>
              <a:ext cx="1236375" cy="338925"/>
            </a:xfrm>
            <a:custGeom>
              <a:avLst/>
              <a:gdLst/>
              <a:ahLst/>
              <a:cxnLst/>
              <a:rect l="l" t="t" r="r" b="b"/>
              <a:pathLst>
                <a:path w="49455" h="13557" extrusionOk="0">
                  <a:moveTo>
                    <a:pt x="25906" y="1"/>
                  </a:moveTo>
                  <a:cubicBezTo>
                    <a:pt x="25888" y="1"/>
                    <a:pt x="25870" y="1"/>
                    <a:pt x="25852" y="1"/>
                  </a:cubicBezTo>
                  <a:cubicBezTo>
                    <a:pt x="21549" y="34"/>
                    <a:pt x="17980" y="3203"/>
                    <a:pt x="16879" y="7173"/>
                  </a:cubicBezTo>
                  <a:cubicBezTo>
                    <a:pt x="14992" y="3645"/>
                    <a:pt x="11038" y="1496"/>
                    <a:pt x="7014" y="1496"/>
                  </a:cubicBezTo>
                  <a:cubicBezTo>
                    <a:pt x="6700" y="1496"/>
                    <a:pt x="6385" y="1509"/>
                    <a:pt x="6071" y="1535"/>
                  </a:cubicBezTo>
                  <a:cubicBezTo>
                    <a:pt x="3803" y="1735"/>
                    <a:pt x="1602" y="2669"/>
                    <a:pt x="734" y="4904"/>
                  </a:cubicBezTo>
                  <a:cubicBezTo>
                    <a:pt x="0" y="6872"/>
                    <a:pt x="334" y="9074"/>
                    <a:pt x="1968" y="10442"/>
                  </a:cubicBezTo>
                  <a:cubicBezTo>
                    <a:pt x="2034" y="10499"/>
                    <a:pt x="2111" y="10524"/>
                    <a:pt x="2185" y="10524"/>
                  </a:cubicBezTo>
                  <a:cubicBezTo>
                    <a:pt x="2411" y="10524"/>
                    <a:pt x="2619" y="10292"/>
                    <a:pt x="2469" y="10041"/>
                  </a:cubicBezTo>
                  <a:cubicBezTo>
                    <a:pt x="1335" y="8207"/>
                    <a:pt x="968" y="5571"/>
                    <a:pt x="2736" y="3970"/>
                  </a:cubicBezTo>
                  <a:cubicBezTo>
                    <a:pt x="3781" y="3032"/>
                    <a:pt x="5303" y="2693"/>
                    <a:pt x="6788" y="2693"/>
                  </a:cubicBezTo>
                  <a:cubicBezTo>
                    <a:pt x="7626" y="2693"/>
                    <a:pt x="8452" y="2801"/>
                    <a:pt x="9174" y="2970"/>
                  </a:cubicBezTo>
                  <a:cubicBezTo>
                    <a:pt x="12709" y="3737"/>
                    <a:pt x="15645" y="6105"/>
                    <a:pt x="16512" y="9708"/>
                  </a:cubicBezTo>
                  <a:cubicBezTo>
                    <a:pt x="16585" y="10000"/>
                    <a:pt x="16825" y="10132"/>
                    <a:pt x="17071" y="10132"/>
                  </a:cubicBezTo>
                  <a:cubicBezTo>
                    <a:pt x="17387" y="10132"/>
                    <a:pt x="17713" y="9916"/>
                    <a:pt x="17713" y="9541"/>
                  </a:cubicBezTo>
                  <a:cubicBezTo>
                    <a:pt x="17846" y="5238"/>
                    <a:pt x="21416" y="1302"/>
                    <a:pt x="25852" y="1268"/>
                  </a:cubicBezTo>
                  <a:cubicBezTo>
                    <a:pt x="25870" y="1268"/>
                    <a:pt x="25888" y="1268"/>
                    <a:pt x="25905" y="1268"/>
                  </a:cubicBezTo>
                  <a:cubicBezTo>
                    <a:pt x="30582" y="1268"/>
                    <a:pt x="34057" y="5655"/>
                    <a:pt x="33891" y="10108"/>
                  </a:cubicBezTo>
                  <a:cubicBezTo>
                    <a:pt x="33511" y="9988"/>
                    <a:pt x="33131" y="9928"/>
                    <a:pt x="32758" y="9928"/>
                  </a:cubicBezTo>
                  <a:cubicBezTo>
                    <a:pt x="32509" y="9928"/>
                    <a:pt x="32263" y="9955"/>
                    <a:pt x="32023" y="10008"/>
                  </a:cubicBezTo>
                  <a:cubicBezTo>
                    <a:pt x="31690" y="10075"/>
                    <a:pt x="31690" y="10608"/>
                    <a:pt x="32023" y="10708"/>
                  </a:cubicBezTo>
                  <a:cubicBezTo>
                    <a:pt x="32757" y="10875"/>
                    <a:pt x="33424" y="10942"/>
                    <a:pt x="34091" y="11309"/>
                  </a:cubicBezTo>
                  <a:cubicBezTo>
                    <a:pt x="34792" y="11676"/>
                    <a:pt x="35192" y="12209"/>
                    <a:pt x="35759" y="12710"/>
                  </a:cubicBezTo>
                  <a:cubicBezTo>
                    <a:pt x="35870" y="12821"/>
                    <a:pt x="36001" y="12868"/>
                    <a:pt x="36128" y="12868"/>
                  </a:cubicBezTo>
                  <a:cubicBezTo>
                    <a:pt x="36501" y="12868"/>
                    <a:pt x="36850" y="12465"/>
                    <a:pt x="36627" y="12043"/>
                  </a:cubicBezTo>
                  <a:cubicBezTo>
                    <a:pt x="36360" y="11576"/>
                    <a:pt x="35926" y="11142"/>
                    <a:pt x="35426" y="10808"/>
                  </a:cubicBezTo>
                  <a:cubicBezTo>
                    <a:pt x="36918" y="9631"/>
                    <a:pt x="39039" y="9004"/>
                    <a:pt x="41140" y="9004"/>
                  </a:cubicBezTo>
                  <a:cubicBezTo>
                    <a:pt x="44158" y="9004"/>
                    <a:pt x="47132" y="10298"/>
                    <a:pt x="48135" y="13110"/>
                  </a:cubicBezTo>
                  <a:cubicBezTo>
                    <a:pt x="48243" y="13421"/>
                    <a:pt x="48494" y="13557"/>
                    <a:pt x="48741" y="13557"/>
                  </a:cubicBezTo>
                  <a:cubicBezTo>
                    <a:pt x="49102" y="13557"/>
                    <a:pt x="49455" y="13266"/>
                    <a:pt x="49336" y="12810"/>
                  </a:cubicBezTo>
                  <a:cubicBezTo>
                    <a:pt x="48460" y="9489"/>
                    <a:pt x="44709" y="7661"/>
                    <a:pt x="41101" y="7661"/>
                  </a:cubicBezTo>
                  <a:cubicBezTo>
                    <a:pt x="38802" y="7661"/>
                    <a:pt x="36561" y="8404"/>
                    <a:pt x="35159" y="9975"/>
                  </a:cubicBezTo>
                  <a:cubicBezTo>
                    <a:pt x="35259" y="4888"/>
                    <a:pt x="31184" y="1"/>
                    <a:pt x="25906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61"/>
            <p:cNvSpPr/>
            <p:nvPr/>
          </p:nvSpPr>
          <p:spPr>
            <a:xfrm>
              <a:off x="6278700" y="4217675"/>
              <a:ext cx="101800" cy="37325"/>
            </a:xfrm>
            <a:custGeom>
              <a:avLst/>
              <a:gdLst/>
              <a:ahLst/>
              <a:cxnLst/>
              <a:rect l="l" t="t" r="r" b="b"/>
              <a:pathLst>
                <a:path w="4072" h="1493" extrusionOk="0">
                  <a:moveTo>
                    <a:pt x="335" y="0"/>
                  </a:moveTo>
                  <a:cubicBezTo>
                    <a:pt x="161" y="0"/>
                    <a:pt x="1" y="253"/>
                    <a:pt x="168" y="365"/>
                  </a:cubicBezTo>
                  <a:cubicBezTo>
                    <a:pt x="968" y="1054"/>
                    <a:pt x="2040" y="1492"/>
                    <a:pt x="3103" y="1492"/>
                  </a:cubicBezTo>
                  <a:cubicBezTo>
                    <a:pt x="3327" y="1492"/>
                    <a:pt x="3551" y="1473"/>
                    <a:pt x="3771" y="1432"/>
                  </a:cubicBezTo>
                  <a:cubicBezTo>
                    <a:pt x="4071" y="1399"/>
                    <a:pt x="4005" y="865"/>
                    <a:pt x="3704" y="865"/>
                  </a:cubicBezTo>
                  <a:cubicBezTo>
                    <a:pt x="3558" y="873"/>
                    <a:pt x="3414" y="877"/>
                    <a:pt x="3274" y="877"/>
                  </a:cubicBezTo>
                  <a:cubicBezTo>
                    <a:pt x="2232" y="877"/>
                    <a:pt x="1347" y="648"/>
                    <a:pt x="435" y="31"/>
                  </a:cubicBezTo>
                  <a:cubicBezTo>
                    <a:pt x="403" y="10"/>
                    <a:pt x="369" y="0"/>
                    <a:pt x="33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61"/>
            <p:cNvSpPr/>
            <p:nvPr/>
          </p:nvSpPr>
          <p:spPr>
            <a:xfrm>
              <a:off x="6214525" y="4215000"/>
              <a:ext cx="138225" cy="62325"/>
            </a:xfrm>
            <a:custGeom>
              <a:avLst/>
              <a:gdLst/>
              <a:ahLst/>
              <a:cxnLst/>
              <a:rect l="l" t="t" r="r" b="b"/>
              <a:pathLst>
                <a:path w="5529" h="2493" extrusionOk="0">
                  <a:moveTo>
                    <a:pt x="293" y="1"/>
                  </a:moveTo>
                  <a:cubicBezTo>
                    <a:pt x="144" y="1"/>
                    <a:pt x="0" y="188"/>
                    <a:pt x="100" y="338"/>
                  </a:cubicBezTo>
                  <a:cubicBezTo>
                    <a:pt x="1084" y="1688"/>
                    <a:pt x="2660" y="2492"/>
                    <a:pt x="4290" y="2492"/>
                  </a:cubicBezTo>
                  <a:cubicBezTo>
                    <a:pt x="4594" y="2492"/>
                    <a:pt x="4900" y="2464"/>
                    <a:pt x="5204" y="2406"/>
                  </a:cubicBezTo>
                  <a:cubicBezTo>
                    <a:pt x="5528" y="2374"/>
                    <a:pt x="5474" y="1805"/>
                    <a:pt x="5164" y="1805"/>
                  </a:cubicBezTo>
                  <a:cubicBezTo>
                    <a:pt x="5155" y="1805"/>
                    <a:pt x="5146" y="1805"/>
                    <a:pt x="5137" y="1806"/>
                  </a:cubicBezTo>
                  <a:cubicBezTo>
                    <a:pt x="4890" y="1833"/>
                    <a:pt x="4647" y="1847"/>
                    <a:pt x="4407" y="1847"/>
                  </a:cubicBezTo>
                  <a:cubicBezTo>
                    <a:pt x="2869" y="1847"/>
                    <a:pt x="1502" y="1284"/>
                    <a:pt x="434" y="71"/>
                  </a:cubicBezTo>
                  <a:cubicBezTo>
                    <a:pt x="392" y="21"/>
                    <a:pt x="342" y="1"/>
                    <a:pt x="293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61"/>
            <p:cNvSpPr/>
            <p:nvPr/>
          </p:nvSpPr>
          <p:spPr>
            <a:xfrm>
              <a:off x="6054025" y="6327225"/>
              <a:ext cx="175525" cy="42000"/>
            </a:xfrm>
            <a:custGeom>
              <a:avLst/>
              <a:gdLst/>
              <a:ahLst/>
              <a:cxnLst/>
              <a:rect l="l" t="t" r="r" b="b"/>
              <a:pathLst>
                <a:path w="7021" h="1680" extrusionOk="0">
                  <a:moveTo>
                    <a:pt x="289" y="1"/>
                  </a:moveTo>
                  <a:cubicBezTo>
                    <a:pt x="94" y="1"/>
                    <a:pt x="0" y="285"/>
                    <a:pt x="182" y="376"/>
                  </a:cubicBezTo>
                  <a:cubicBezTo>
                    <a:pt x="2101" y="1304"/>
                    <a:pt x="4235" y="1679"/>
                    <a:pt x="6348" y="1679"/>
                  </a:cubicBezTo>
                  <a:cubicBezTo>
                    <a:pt x="6439" y="1679"/>
                    <a:pt x="6530" y="1679"/>
                    <a:pt x="6620" y="1677"/>
                  </a:cubicBezTo>
                  <a:cubicBezTo>
                    <a:pt x="7021" y="1677"/>
                    <a:pt x="7021" y="1044"/>
                    <a:pt x="6620" y="1044"/>
                  </a:cubicBezTo>
                  <a:cubicBezTo>
                    <a:pt x="6409" y="1053"/>
                    <a:pt x="6199" y="1058"/>
                    <a:pt x="5991" y="1058"/>
                  </a:cubicBezTo>
                  <a:cubicBezTo>
                    <a:pt x="4034" y="1058"/>
                    <a:pt x="2219" y="643"/>
                    <a:pt x="349" y="10"/>
                  </a:cubicBezTo>
                  <a:cubicBezTo>
                    <a:pt x="328" y="4"/>
                    <a:pt x="308" y="1"/>
                    <a:pt x="28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61"/>
            <p:cNvSpPr/>
            <p:nvPr/>
          </p:nvSpPr>
          <p:spPr>
            <a:xfrm>
              <a:off x="5991300" y="6331975"/>
              <a:ext cx="154025" cy="63075"/>
            </a:xfrm>
            <a:custGeom>
              <a:avLst/>
              <a:gdLst/>
              <a:ahLst/>
              <a:cxnLst/>
              <a:rect l="l" t="t" r="r" b="b"/>
              <a:pathLst>
                <a:path w="6161" h="2523" extrusionOk="0">
                  <a:moveTo>
                    <a:pt x="316" y="1"/>
                  </a:moveTo>
                  <a:cubicBezTo>
                    <a:pt x="148" y="1"/>
                    <a:pt x="0" y="197"/>
                    <a:pt x="156" y="353"/>
                  </a:cubicBezTo>
                  <a:cubicBezTo>
                    <a:pt x="1660" y="1726"/>
                    <a:pt x="3612" y="2522"/>
                    <a:pt x="5636" y="2522"/>
                  </a:cubicBezTo>
                  <a:cubicBezTo>
                    <a:pt x="5677" y="2522"/>
                    <a:pt x="5719" y="2522"/>
                    <a:pt x="5760" y="2521"/>
                  </a:cubicBezTo>
                  <a:cubicBezTo>
                    <a:pt x="6161" y="2521"/>
                    <a:pt x="6161" y="1954"/>
                    <a:pt x="5760" y="1921"/>
                  </a:cubicBezTo>
                  <a:cubicBezTo>
                    <a:pt x="3792" y="1888"/>
                    <a:pt x="2024" y="1287"/>
                    <a:pt x="456" y="53"/>
                  </a:cubicBezTo>
                  <a:cubicBezTo>
                    <a:pt x="412" y="16"/>
                    <a:pt x="363" y="1"/>
                    <a:pt x="316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61"/>
            <p:cNvSpPr/>
            <p:nvPr/>
          </p:nvSpPr>
          <p:spPr>
            <a:xfrm>
              <a:off x="4094675" y="5811250"/>
              <a:ext cx="2042500" cy="655275"/>
            </a:xfrm>
            <a:custGeom>
              <a:avLst/>
              <a:gdLst/>
              <a:ahLst/>
              <a:cxnLst/>
              <a:rect l="l" t="t" r="r" b="b"/>
              <a:pathLst>
                <a:path w="81700" h="26211" extrusionOk="0">
                  <a:moveTo>
                    <a:pt x="3657" y="0"/>
                  </a:moveTo>
                  <a:cubicBezTo>
                    <a:pt x="3519" y="0"/>
                    <a:pt x="3386" y="100"/>
                    <a:pt x="3369" y="301"/>
                  </a:cubicBezTo>
                  <a:cubicBezTo>
                    <a:pt x="3236" y="1401"/>
                    <a:pt x="3603" y="2369"/>
                    <a:pt x="4237" y="3203"/>
                  </a:cubicBezTo>
                  <a:cubicBezTo>
                    <a:pt x="4181" y="3180"/>
                    <a:pt x="4122" y="3169"/>
                    <a:pt x="4060" y="3169"/>
                  </a:cubicBezTo>
                  <a:cubicBezTo>
                    <a:pt x="3936" y="3169"/>
                    <a:pt x="3803" y="3214"/>
                    <a:pt x="3670" y="3303"/>
                  </a:cubicBezTo>
                  <a:cubicBezTo>
                    <a:pt x="2335" y="4370"/>
                    <a:pt x="1468" y="5638"/>
                    <a:pt x="1034" y="7005"/>
                  </a:cubicBezTo>
                  <a:lnTo>
                    <a:pt x="801" y="7005"/>
                  </a:lnTo>
                  <a:lnTo>
                    <a:pt x="834" y="7806"/>
                  </a:lnTo>
                  <a:cubicBezTo>
                    <a:pt x="34" y="11809"/>
                    <a:pt x="2569" y="16312"/>
                    <a:pt x="6305" y="18447"/>
                  </a:cubicBezTo>
                  <a:cubicBezTo>
                    <a:pt x="9126" y="20088"/>
                    <a:pt x="12380" y="20606"/>
                    <a:pt x="15629" y="20606"/>
                  </a:cubicBezTo>
                  <a:cubicBezTo>
                    <a:pt x="16606" y="20606"/>
                    <a:pt x="17583" y="20559"/>
                    <a:pt x="18547" y="20482"/>
                  </a:cubicBezTo>
                  <a:cubicBezTo>
                    <a:pt x="20482" y="20348"/>
                    <a:pt x="22717" y="20048"/>
                    <a:pt x="23851" y="18680"/>
                  </a:cubicBezTo>
                  <a:cubicBezTo>
                    <a:pt x="25118" y="22783"/>
                    <a:pt x="29021" y="25485"/>
                    <a:pt x="33424" y="25786"/>
                  </a:cubicBezTo>
                  <a:cubicBezTo>
                    <a:pt x="33730" y="25806"/>
                    <a:pt x="34048" y="25816"/>
                    <a:pt x="34375" y="25816"/>
                  </a:cubicBezTo>
                  <a:cubicBezTo>
                    <a:pt x="38367" y="25816"/>
                    <a:pt x="43760" y="24289"/>
                    <a:pt x="45733" y="20682"/>
                  </a:cubicBezTo>
                  <a:cubicBezTo>
                    <a:pt x="47351" y="24631"/>
                    <a:pt x="51651" y="26211"/>
                    <a:pt x="56074" y="26211"/>
                  </a:cubicBezTo>
                  <a:cubicBezTo>
                    <a:pt x="59310" y="26211"/>
                    <a:pt x="62612" y="25365"/>
                    <a:pt x="64980" y="23984"/>
                  </a:cubicBezTo>
                  <a:cubicBezTo>
                    <a:pt x="67815" y="22316"/>
                    <a:pt x="69917" y="19715"/>
                    <a:pt x="71151" y="16746"/>
                  </a:cubicBezTo>
                  <a:cubicBezTo>
                    <a:pt x="71218" y="17413"/>
                    <a:pt x="71351" y="18080"/>
                    <a:pt x="71551" y="18680"/>
                  </a:cubicBezTo>
                  <a:lnTo>
                    <a:pt x="72352" y="18447"/>
                  </a:lnTo>
                  <a:cubicBezTo>
                    <a:pt x="72018" y="17246"/>
                    <a:pt x="71952" y="15978"/>
                    <a:pt x="71818" y="14711"/>
                  </a:cubicBezTo>
                  <a:cubicBezTo>
                    <a:pt x="72519" y="11909"/>
                    <a:pt x="72452" y="8907"/>
                    <a:pt x="71418" y="6171"/>
                  </a:cubicBezTo>
                  <a:lnTo>
                    <a:pt x="71418" y="6171"/>
                  </a:lnTo>
                  <a:cubicBezTo>
                    <a:pt x="71842" y="6206"/>
                    <a:pt x="72267" y="6223"/>
                    <a:pt x="72690" y="6223"/>
                  </a:cubicBezTo>
                  <a:cubicBezTo>
                    <a:pt x="76396" y="6223"/>
                    <a:pt x="79965" y="4864"/>
                    <a:pt x="81492" y="1301"/>
                  </a:cubicBezTo>
                  <a:cubicBezTo>
                    <a:pt x="81700" y="816"/>
                    <a:pt x="81268" y="363"/>
                    <a:pt x="80871" y="363"/>
                  </a:cubicBezTo>
                  <a:cubicBezTo>
                    <a:pt x="80696" y="363"/>
                    <a:pt x="80527" y="452"/>
                    <a:pt x="80424" y="668"/>
                  </a:cubicBezTo>
                  <a:cubicBezTo>
                    <a:pt x="78906" y="3957"/>
                    <a:pt x="75651" y="5111"/>
                    <a:pt x="72248" y="5111"/>
                  </a:cubicBezTo>
                  <a:cubicBezTo>
                    <a:pt x="69819" y="5111"/>
                    <a:pt x="67314" y="4523"/>
                    <a:pt x="65314" y="3703"/>
                  </a:cubicBezTo>
                  <a:cubicBezTo>
                    <a:pt x="65279" y="3689"/>
                    <a:pt x="65245" y="3683"/>
                    <a:pt x="65214" y="3683"/>
                  </a:cubicBezTo>
                  <a:cubicBezTo>
                    <a:pt x="64938" y="3683"/>
                    <a:pt x="64781" y="4154"/>
                    <a:pt x="65080" y="4303"/>
                  </a:cubicBezTo>
                  <a:cubicBezTo>
                    <a:pt x="66648" y="5171"/>
                    <a:pt x="68616" y="5805"/>
                    <a:pt x="70651" y="6071"/>
                  </a:cubicBezTo>
                  <a:cubicBezTo>
                    <a:pt x="72252" y="11742"/>
                    <a:pt x="70484" y="18180"/>
                    <a:pt x="65781" y="21916"/>
                  </a:cubicBezTo>
                  <a:cubicBezTo>
                    <a:pt x="63447" y="23756"/>
                    <a:pt x="59585" y="24972"/>
                    <a:pt x="55914" y="24972"/>
                  </a:cubicBezTo>
                  <a:cubicBezTo>
                    <a:pt x="51397" y="24972"/>
                    <a:pt x="47169" y="23131"/>
                    <a:pt x="46433" y="18347"/>
                  </a:cubicBezTo>
                  <a:cubicBezTo>
                    <a:pt x="46383" y="18047"/>
                    <a:pt x="46100" y="17897"/>
                    <a:pt x="45816" y="17897"/>
                  </a:cubicBezTo>
                  <a:cubicBezTo>
                    <a:pt x="45533" y="17897"/>
                    <a:pt x="45249" y="18047"/>
                    <a:pt x="45199" y="18347"/>
                  </a:cubicBezTo>
                  <a:cubicBezTo>
                    <a:pt x="44472" y="22807"/>
                    <a:pt x="38347" y="24518"/>
                    <a:pt x="34470" y="24518"/>
                  </a:cubicBezTo>
                  <a:cubicBezTo>
                    <a:pt x="34433" y="24518"/>
                    <a:pt x="34395" y="24518"/>
                    <a:pt x="34358" y="24518"/>
                  </a:cubicBezTo>
                  <a:cubicBezTo>
                    <a:pt x="29621" y="24485"/>
                    <a:pt x="25052" y="21449"/>
                    <a:pt x="24718" y="16445"/>
                  </a:cubicBezTo>
                  <a:cubicBezTo>
                    <a:pt x="24685" y="16029"/>
                    <a:pt x="24351" y="15820"/>
                    <a:pt x="24030" y="15820"/>
                  </a:cubicBezTo>
                  <a:cubicBezTo>
                    <a:pt x="23709" y="15820"/>
                    <a:pt x="23400" y="16029"/>
                    <a:pt x="23417" y="16445"/>
                  </a:cubicBezTo>
                  <a:cubicBezTo>
                    <a:pt x="23450" y="16779"/>
                    <a:pt x="23484" y="17113"/>
                    <a:pt x="23550" y="17446"/>
                  </a:cubicBezTo>
                  <a:cubicBezTo>
                    <a:pt x="22363" y="19068"/>
                    <a:pt x="19673" y="19392"/>
                    <a:pt x="17325" y="19392"/>
                  </a:cubicBezTo>
                  <a:cubicBezTo>
                    <a:pt x="16244" y="19392"/>
                    <a:pt x="15234" y="19323"/>
                    <a:pt x="14477" y="19281"/>
                  </a:cubicBezTo>
                  <a:cubicBezTo>
                    <a:pt x="11742" y="19147"/>
                    <a:pt x="9007" y="18580"/>
                    <a:pt x="6638" y="17113"/>
                  </a:cubicBezTo>
                  <a:cubicBezTo>
                    <a:pt x="2135" y="14344"/>
                    <a:pt x="0" y="8006"/>
                    <a:pt x="4537" y="4203"/>
                  </a:cubicBezTo>
                  <a:cubicBezTo>
                    <a:pt x="4704" y="4070"/>
                    <a:pt x="4770" y="3903"/>
                    <a:pt x="4770" y="3770"/>
                  </a:cubicBezTo>
                  <a:cubicBezTo>
                    <a:pt x="5976" y="4943"/>
                    <a:pt x="7820" y="5639"/>
                    <a:pt x="9428" y="5639"/>
                  </a:cubicBezTo>
                  <a:cubicBezTo>
                    <a:pt x="9466" y="5639"/>
                    <a:pt x="9503" y="5639"/>
                    <a:pt x="9540" y="5638"/>
                  </a:cubicBezTo>
                  <a:cubicBezTo>
                    <a:pt x="10007" y="5604"/>
                    <a:pt x="10308" y="4871"/>
                    <a:pt x="9774" y="4670"/>
                  </a:cubicBezTo>
                  <a:cubicBezTo>
                    <a:pt x="8707" y="4170"/>
                    <a:pt x="7472" y="4103"/>
                    <a:pt x="6405" y="3536"/>
                  </a:cubicBezTo>
                  <a:cubicBezTo>
                    <a:pt x="5171" y="2902"/>
                    <a:pt x="4103" y="1735"/>
                    <a:pt x="3970" y="301"/>
                  </a:cubicBezTo>
                  <a:cubicBezTo>
                    <a:pt x="3936" y="100"/>
                    <a:pt x="3795" y="0"/>
                    <a:pt x="3657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61"/>
            <p:cNvSpPr/>
            <p:nvPr/>
          </p:nvSpPr>
          <p:spPr>
            <a:xfrm>
              <a:off x="5798375" y="5089050"/>
              <a:ext cx="78925" cy="96300"/>
            </a:xfrm>
            <a:custGeom>
              <a:avLst/>
              <a:gdLst/>
              <a:ahLst/>
              <a:cxnLst/>
              <a:rect l="l" t="t" r="r" b="b"/>
              <a:pathLst>
                <a:path w="3157" h="3852" extrusionOk="0">
                  <a:moveTo>
                    <a:pt x="2706" y="1"/>
                  </a:moveTo>
                  <a:cubicBezTo>
                    <a:pt x="2662" y="1"/>
                    <a:pt x="2616" y="11"/>
                    <a:pt x="2569" y="34"/>
                  </a:cubicBezTo>
                  <a:cubicBezTo>
                    <a:pt x="1135" y="702"/>
                    <a:pt x="168" y="2103"/>
                    <a:pt x="1" y="3670"/>
                  </a:cubicBezTo>
                  <a:cubicBezTo>
                    <a:pt x="1" y="3782"/>
                    <a:pt x="115" y="3852"/>
                    <a:pt x="221" y="3852"/>
                  </a:cubicBezTo>
                  <a:cubicBezTo>
                    <a:pt x="306" y="3852"/>
                    <a:pt x="386" y="3807"/>
                    <a:pt x="401" y="3704"/>
                  </a:cubicBezTo>
                  <a:cubicBezTo>
                    <a:pt x="668" y="2269"/>
                    <a:pt x="1535" y="1135"/>
                    <a:pt x="2870" y="501"/>
                  </a:cubicBezTo>
                  <a:cubicBezTo>
                    <a:pt x="3156" y="387"/>
                    <a:pt x="2975" y="1"/>
                    <a:pt x="2706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61"/>
            <p:cNvSpPr/>
            <p:nvPr/>
          </p:nvSpPr>
          <p:spPr>
            <a:xfrm>
              <a:off x="4696775" y="4328450"/>
              <a:ext cx="1155950" cy="369075"/>
            </a:xfrm>
            <a:custGeom>
              <a:avLst/>
              <a:gdLst/>
              <a:ahLst/>
              <a:cxnLst/>
              <a:rect l="l" t="t" r="r" b="b"/>
              <a:pathLst>
                <a:path w="46238" h="14763" extrusionOk="0">
                  <a:moveTo>
                    <a:pt x="30043" y="1"/>
                  </a:moveTo>
                  <a:cubicBezTo>
                    <a:pt x="29617" y="1"/>
                    <a:pt x="29186" y="23"/>
                    <a:pt x="28754" y="70"/>
                  </a:cubicBezTo>
                  <a:cubicBezTo>
                    <a:pt x="23350" y="670"/>
                    <a:pt x="19047" y="4740"/>
                    <a:pt x="17613" y="9810"/>
                  </a:cubicBezTo>
                  <a:cubicBezTo>
                    <a:pt x="16068" y="6955"/>
                    <a:pt x="13200" y="5015"/>
                    <a:pt x="9942" y="5015"/>
                  </a:cubicBezTo>
                  <a:cubicBezTo>
                    <a:pt x="9471" y="5015"/>
                    <a:pt x="8991" y="5056"/>
                    <a:pt x="8506" y="5140"/>
                  </a:cubicBezTo>
                  <a:cubicBezTo>
                    <a:pt x="4237" y="5874"/>
                    <a:pt x="0" y="10244"/>
                    <a:pt x="2268" y="14614"/>
                  </a:cubicBezTo>
                  <a:cubicBezTo>
                    <a:pt x="2327" y="14718"/>
                    <a:pt x="2417" y="14762"/>
                    <a:pt x="2508" y="14762"/>
                  </a:cubicBezTo>
                  <a:cubicBezTo>
                    <a:pt x="2677" y="14762"/>
                    <a:pt x="2846" y="14609"/>
                    <a:pt x="2802" y="14414"/>
                  </a:cubicBezTo>
                  <a:cubicBezTo>
                    <a:pt x="1568" y="10010"/>
                    <a:pt x="5704" y="6241"/>
                    <a:pt x="9907" y="6241"/>
                  </a:cubicBezTo>
                  <a:cubicBezTo>
                    <a:pt x="9930" y="6241"/>
                    <a:pt x="9953" y="6241"/>
                    <a:pt x="9976" y="6241"/>
                  </a:cubicBezTo>
                  <a:cubicBezTo>
                    <a:pt x="13414" y="6241"/>
                    <a:pt x="16251" y="8731"/>
                    <a:pt x="17212" y="11979"/>
                  </a:cubicBezTo>
                  <a:cubicBezTo>
                    <a:pt x="17312" y="12278"/>
                    <a:pt x="17534" y="12407"/>
                    <a:pt x="17760" y="12407"/>
                  </a:cubicBezTo>
                  <a:cubicBezTo>
                    <a:pt x="18063" y="12407"/>
                    <a:pt x="18375" y="12175"/>
                    <a:pt x="18413" y="11812"/>
                  </a:cubicBezTo>
                  <a:cubicBezTo>
                    <a:pt x="19147" y="6274"/>
                    <a:pt x="23851" y="1504"/>
                    <a:pt x="29555" y="1237"/>
                  </a:cubicBezTo>
                  <a:cubicBezTo>
                    <a:pt x="29731" y="1229"/>
                    <a:pt x="29906" y="1225"/>
                    <a:pt x="30081" y="1225"/>
                  </a:cubicBezTo>
                  <a:cubicBezTo>
                    <a:pt x="35308" y="1225"/>
                    <a:pt x="39978" y="5040"/>
                    <a:pt x="41463" y="10010"/>
                  </a:cubicBezTo>
                  <a:cubicBezTo>
                    <a:pt x="40562" y="10010"/>
                    <a:pt x="39695" y="10144"/>
                    <a:pt x="38861" y="10377"/>
                  </a:cubicBezTo>
                  <a:cubicBezTo>
                    <a:pt x="38504" y="10507"/>
                    <a:pt x="38526" y="11079"/>
                    <a:pt x="38927" y="11079"/>
                  </a:cubicBezTo>
                  <a:cubicBezTo>
                    <a:pt x="38938" y="11079"/>
                    <a:pt x="38950" y="11079"/>
                    <a:pt x="38961" y="11078"/>
                  </a:cubicBezTo>
                  <a:cubicBezTo>
                    <a:pt x="39312" y="11062"/>
                    <a:pt x="39655" y="11054"/>
                    <a:pt x="39992" y="11054"/>
                  </a:cubicBezTo>
                  <a:cubicBezTo>
                    <a:pt x="41834" y="11054"/>
                    <a:pt x="43500" y="11302"/>
                    <a:pt x="45333" y="11979"/>
                  </a:cubicBezTo>
                  <a:cubicBezTo>
                    <a:pt x="45395" y="12004"/>
                    <a:pt x="45455" y="12016"/>
                    <a:pt x="45512" y="12016"/>
                  </a:cubicBezTo>
                  <a:cubicBezTo>
                    <a:pt x="45976" y="12016"/>
                    <a:pt x="46238" y="11249"/>
                    <a:pt x="45733" y="11011"/>
                  </a:cubicBezTo>
                  <a:cubicBezTo>
                    <a:pt x="44899" y="10578"/>
                    <a:pt x="43932" y="10311"/>
                    <a:pt x="42931" y="10144"/>
                  </a:cubicBezTo>
                  <a:cubicBezTo>
                    <a:pt x="42964" y="10144"/>
                    <a:pt x="42964" y="10111"/>
                    <a:pt x="42998" y="10111"/>
                  </a:cubicBezTo>
                  <a:cubicBezTo>
                    <a:pt x="43031" y="10044"/>
                    <a:pt x="43098" y="9977"/>
                    <a:pt x="43131" y="9944"/>
                  </a:cubicBezTo>
                  <a:lnTo>
                    <a:pt x="42564" y="9443"/>
                  </a:lnTo>
                  <a:cubicBezTo>
                    <a:pt x="40857" y="4044"/>
                    <a:pt x="35744" y="1"/>
                    <a:pt x="30043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61"/>
            <p:cNvSpPr/>
            <p:nvPr/>
          </p:nvSpPr>
          <p:spPr>
            <a:xfrm>
              <a:off x="5684650" y="3579625"/>
              <a:ext cx="131050" cy="66725"/>
            </a:xfrm>
            <a:custGeom>
              <a:avLst/>
              <a:gdLst/>
              <a:ahLst/>
              <a:cxnLst/>
              <a:rect l="l" t="t" r="r" b="b"/>
              <a:pathLst>
                <a:path w="5242" h="2669" extrusionOk="0">
                  <a:moveTo>
                    <a:pt x="4877" y="0"/>
                  </a:moveTo>
                  <a:cubicBezTo>
                    <a:pt x="4868" y="0"/>
                    <a:pt x="4859" y="1"/>
                    <a:pt x="4850" y="1"/>
                  </a:cubicBezTo>
                  <a:cubicBezTo>
                    <a:pt x="3049" y="202"/>
                    <a:pt x="1414" y="1036"/>
                    <a:pt x="180" y="2270"/>
                  </a:cubicBezTo>
                  <a:cubicBezTo>
                    <a:pt x="0" y="2450"/>
                    <a:pt x="157" y="2669"/>
                    <a:pt x="330" y="2669"/>
                  </a:cubicBezTo>
                  <a:cubicBezTo>
                    <a:pt x="381" y="2669"/>
                    <a:pt x="434" y="2649"/>
                    <a:pt x="480" y="2603"/>
                  </a:cubicBezTo>
                  <a:cubicBezTo>
                    <a:pt x="1781" y="1503"/>
                    <a:pt x="3249" y="869"/>
                    <a:pt x="4917" y="602"/>
                  </a:cubicBezTo>
                  <a:cubicBezTo>
                    <a:pt x="5241" y="569"/>
                    <a:pt x="5187" y="0"/>
                    <a:pt x="4877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61"/>
            <p:cNvSpPr/>
            <p:nvPr/>
          </p:nvSpPr>
          <p:spPr>
            <a:xfrm>
              <a:off x="5742525" y="5102100"/>
              <a:ext cx="60525" cy="116775"/>
            </a:xfrm>
            <a:custGeom>
              <a:avLst/>
              <a:gdLst/>
              <a:ahLst/>
              <a:cxnLst/>
              <a:rect l="l" t="t" r="r" b="b"/>
              <a:pathLst>
                <a:path w="2421" h="4671" extrusionOk="0">
                  <a:moveTo>
                    <a:pt x="2076" y="1"/>
                  </a:moveTo>
                  <a:cubicBezTo>
                    <a:pt x="2018" y="1"/>
                    <a:pt x="1957" y="24"/>
                    <a:pt x="1901" y="79"/>
                  </a:cubicBezTo>
                  <a:cubicBezTo>
                    <a:pt x="734" y="1214"/>
                    <a:pt x="0" y="2848"/>
                    <a:pt x="33" y="4483"/>
                  </a:cubicBezTo>
                  <a:cubicBezTo>
                    <a:pt x="53" y="4599"/>
                    <a:pt x="174" y="4670"/>
                    <a:pt x="271" y="4670"/>
                  </a:cubicBezTo>
                  <a:cubicBezTo>
                    <a:pt x="342" y="4670"/>
                    <a:pt x="400" y="4633"/>
                    <a:pt x="400" y="4549"/>
                  </a:cubicBezTo>
                  <a:cubicBezTo>
                    <a:pt x="634" y="2948"/>
                    <a:pt x="1168" y="1614"/>
                    <a:pt x="2268" y="446"/>
                  </a:cubicBezTo>
                  <a:cubicBezTo>
                    <a:pt x="2421" y="243"/>
                    <a:pt x="2263" y="1"/>
                    <a:pt x="2076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61"/>
            <p:cNvSpPr/>
            <p:nvPr/>
          </p:nvSpPr>
          <p:spPr>
            <a:xfrm>
              <a:off x="5629925" y="6275875"/>
              <a:ext cx="133450" cy="98300"/>
            </a:xfrm>
            <a:custGeom>
              <a:avLst/>
              <a:gdLst/>
              <a:ahLst/>
              <a:cxnLst/>
              <a:rect l="l" t="t" r="r" b="b"/>
              <a:pathLst>
                <a:path w="5338" h="3932" extrusionOk="0">
                  <a:moveTo>
                    <a:pt x="4877" y="0"/>
                  </a:moveTo>
                  <a:cubicBezTo>
                    <a:pt x="4766" y="0"/>
                    <a:pt x="4665" y="58"/>
                    <a:pt x="4637" y="196"/>
                  </a:cubicBezTo>
                  <a:cubicBezTo>
                    <a:pt x="4337" y="2597"/>
                    <a:pt x="2202" y="2998"/>
                    <a:pt x="234" y="3531"/>
                  </a:cubicBezTo>
                  <a:cubicBezTo>
                    <a:pt x="1" y="3598"/>
                    <a:pt x="34" y="3932"/>
                    <a:pt x="268" y="3932"/>
                  </a:cubicBezTo>
                  <a:cubicBezTo>
                    <a:pt x="2269" y="3765"/>
                    <a:pt x="5338" y="2797"/>
                    <a:pt x="5238" y="296"/>
                  </a:cubicBezTo>
                  <a:cubicBezTo>
                    <a:pt x="5218" y="119"/>
                    <a:pt x="5037" y="0"/>
                    <a:pt x="4877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61"/>
            <p:cNvSpPr/>
            <p:nvPr/>
          </p:nvSpPr>
          <p:spPr>
            <a:xfrm>
              <a:off x="5668525" y="6248900"/>
              <a:ext cx="77625" cy="62775"/>
            </a:xfrm>
            <a:custGeom>
              <a:avLst/>
              <a:gdLst/>
              <a:ahLst/>
              <a:cxnLst/>
              <a:rect l="l" t="t" r="r" b="b"/>
              <a:pathLst>
                <a:path w="3105" h="2511" extrusionOk="0">
                  <a:moveTo>
                    <a:pt x="2760" y="1"/>
                  </a:moveTo>
                  <a:cubicBezTo>
                    <a:pt x="2680" y="1"/>
                    <a:pt x="2604" y="42"/>
                    <a:pt x="2560" y="140"/>
                  </a:cubicBezTo>
                  <a:cubicBezTo>
                    <a:pt x="2326" y="607"/>
                    <a:pt x="2093" y="1041"/>
                    <a:pt x="1692" y="1375"/>
                  </a:cubicBezTo>
                  <a:cubicBezTo>
                    <a:pt x="1259" y="1742"/>
                    <a:pt x="792" y="1942"/>
                    <a:pt x="258" y="2042"/>
                  </a:cubicBezTo>
                  <a:cubicBezTo>
                    <a:pt x="0" y="2074"/>
                    <a:pt x="54" y="2510"/>
                    <a:pt x="298" y="2510"/>
                  </a:cubicBezTo>
                  <a:cubicBezTo>
                    <a:pt x="307" y="2510"/>
                    <a:pt x="316" y="2510"/>
                    <a:pt x="325" y="2509"/>
                  </a:cubicBezTo>
                  <a:cubicBezTo>
                    <a:pt x="1492" y="2375"/>
                    <a:pt x="2760" y="1575"/>
                    <a:pt x="3060" y="374"/>
                  </a:cubicBezTo>
                  <a:cubicBezTo>
                    <a:pt x="3105" y="172"/>
                    <a:pt x="2924" y="1"/>
                    <a:pt x="276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61"/>
            <p:cNvSpPr/>
            <p:nvPr/>
          </p:nvSpPr>
          <p:spPr>
            <a:xfrm>
              <a:off x="5636350" y="3559275"/>
              <a:ext cx="98825" cy="97900"/>
            </a:xfrm>
            <a:custGeom>
              <a:avLst/>
              <a:gdLst/>
              <a:ahLst/>
              <a:cxnLst/>
              <a:rect l="l" t="t" r="r" b="b"/>
              <a:pathLst>
                <a:path w="3953" h="3916" extrusionOk="0">
                  <a:moveTo>
                    <a:pt x="3600" y="0"/>
                  </a:moveTo>
                  <a:cubicBezTo>
                    <a:pt x="3573" y="0"/>
                    <a:pt x="3544" y="5"/>
                    <a:pt x="3513" y="15"/>
                  </a:cubicBezTo>
                  <a:cubicBezTo>
                    <a:pt x="1879" y="582"/>
                    <a:pt x="511" y="2016"/>
                    <a:pt x="44" y="3651"/>
                  </a:cubicBezTo>
                  <a:cubicBezTo>
                    <a:pt x="0" y="3805"/>
                    <a:pt x="130" y="3915"/>
                    <a:pt x="252" y="3915"/>
                  </a:cubicBezTo>
                  <a:cubicBezTo>
                    <a:pt x="316" y="3915"/>
                    <a:pt x="377" y="3886"/>
                    <a:pt x="411" y="3818"/>
                  </a:cubicBezTo>
                  <a:cubicBezTo>
                    <a:pt x="1111" y="2250"/>
                    <a:pt x="2179" y="1216"/>
                    <a:pt x="3713" y="482"/>
                  </a:cubicBezTo>
                  <a:cubicBezTo>
                    <a:pt x="3953" y="362"/>
                    <a:pt x="3843" y="0"/>
                    <a:pt x="360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61"/>
            <p:cNvSpPr/>
            <p:nvPr/>
          </p:nvSpPr>
          <p:spPr>
            <a:xfrm>
              <a:off x="4479950" y="5415925"/>
              <a:ext cx="1111500" cy="434775"/>
            </a:xfrm>
            <a:custGeom>
              <a:avLst/>
              <a:gdLst/>
              <a:ahLst/>
              <a:cxnLst/>
              <a:rect l="l" t="t" r="r" b="b"/>
              <a:pathLst>
                <a:path w="44460" h="17391" extrusionOk="0">
                  <a:moveTo>
                    <a:pt x="6503" y="0"/>
                  </a:moveTo>
                  <a:cubicBezTo>
                    <a:pt x="6493" y="0"/>
                    <a:pt x="6482" y="1"/>
                    <a:pt x="6472" y="2"/>
                  </a:cubicBezTo>
                  <a:cubicBezTo>
                    <a:pt x="1802" y="436"/>
                    <a:pt x="0" y="5973"/>
                    <a:pt x="2602" y="9576"/>
                  </a:cubicBezTo>
                  <a:cubicBezTo>
                    <a:pt x="4146" y="11701"/>
                    <a:pt x="6302" y="12603"/>
                    <a:pt x="8522" y="12603"/>
                  </a:cubicBezTo>
                  <a:cubicBezTo>
                    <a:pt x="10762" y="12603"/>
                    <a:pt x="13068" y="11684"/>
                    <a:pt x="14878" y="10176"/>
                  </a:cubicBezTo>
                  <a:cubicBezTo>
                    <a:pt x="15545" y="13045"/>
                    <a:pt x="17780" y="15446"/>
                    <a:pt x="20849" y="15747"/>
                  </a:cubicBezTo>
                  <a:cubicBezTo>
                    <a:pt x="21045" y="15765"/>
                    <a:pt x="21242" y="15774"/>
                    <a:pt x="21437" y="15774"/>
                  </a:cubicBezTo>
                  <a:cubicBezTo>
                    <a:pt x="24386" y="15774"/>
                    <a:pt x="27109" y="13694"/>
                    <a:pt x="27954" y="10910"/>
                  </a:cubicBezTo>
                  <a:lnTo>
                    <a:pt x="27954" y="10910"/>
                  </a:lnTo>
                  <a:cubicBezTo>
                    <a:pt x="27687" y="15146"/>
                    <a:pt x="31156" y="17181"/>
                    <a:pt x="35426" y="17381"/>
                  </a:cubicBezTo>
                  <a:cubicBezTo>
                    <a:pt x="35561" y="17387"/>
                    <a:pt x="35696" y="17390"/>
                    <a:pt x="35829" y="17390"/>
                  </a:cubicBezTo>
                  <a:cubicBezTo>
                    <a:pt x="40796" y="17390"/>
                    <a:pt x="44459" y="13212"/>
                    <a:pt x="44232" y="8275"/>
                  </a:cubicBezTo>
                  <a:cubicBezTo>
                    <a:pt x="44215" y="7891"/>
                    <a:pt x="43907" y="7699"/>
                    <a:pt x="43602" y="7699"/>
                  </a:cubicBezTo>
                  <a:cubicBezTo>
                    <a:pt x="43298" y="7699"/>
                    <a:pt x="42998" y="7891"/>
                    <a:pt x="42998" y="8275"/>
                  </a:cubicBezTo>
                  <a:cubicBezTo>
                    <a:pt x="43098" y="12378"/>
                    <a:pt x="40296" y="16080"/>
                    <a:pt x="35926" y="16114"/>
                  </a:cubicBezTo>
                  <a:cubicBezTo>
                    <a:pt x="35858" y="16115"/>
                    <a:pt x="35789" y="16116"/>
                    <a:pt x="35720" y="16116"/>
                  </a:cubicBezTo>
                  <a:cubicBezTo>
                    <a:pt x="34265" y="16116"/>
                    <a:pt x="32595" y="15782"/>
                    <a:pt x="31289" y="15113"/>
                  </a:cubicBezTo>
                  <a:cubicBezTo>
                    <a:pt x="29255" y="14045"/>
                    <a:pt x="28821" y="12378"/>
                    <a:pt x="28754" y="10276"/>
                  </a:cubicBezTo>
                  <a:lnTo>
                    <a:pt x="28754" y="10276"/>
                  </a:lnTo>
                  <a:cubicBezTo>
                    <a:pt x="29110" y="10309"/>
                    <a:pt x="29466" y="10324"/>
                    <a:pt x="29819" y="10324"/>
                  </a:cubicBezTo>
                  <a:cubicBezTo>
                    <a:pt x="30526" y="10324"/>
                    <a:pt x="31223" y="10265"/>
                    <a:pt x="31890" y="10176"/>
                  </a:cubicBezTo>
                  <a:cubicBezTo>
                    <a:pt x="32526" y="10049"/>
                    <a:pt x="32313" y="9102"/>
                    <a:pt x="31683" y="9102"/>
                  </a:cubicBezTo>
                  <a:cubicBezTo>
                    <a:pt x="31653" y="9102"/>
                    <a:pt x="31622" y="9104"/>
                    <a:pt x="31590" y="9109"/>
                  </a:cubicBezTo>
                  <a:cubicBezTo>
                    <a:pt x="31037" y="9198"/>
                    <a:pt x="30509" y="9236"/>
                    <a:pt x="29994" y="9236"/>
                  </a:cubicBezTo>
                  <a:cubicBezTo>
                    <a:pt x="28394" y="9236"/>
                    <a:pt x="26925" y="8870"/>
                    <a:pt x="25285" y="8542"/>
                  </a:cubicBezTo>
                  <a:cubicBezTo>
                    <a:pt x="25260" y="8536"/>
                    <a:pt x="25236" y="8534"/>
                    <a:pt x="25212" y="8534"/>
                  </a:cubicBezTo>
                  <a:cubicBezTo>
                    <a:pt x="24929" y="8534"/>
                    <a:pt x="24805" y="8890"/>
                    <a:pt x="25052" y="9075"/>
                  </a:cubicBezTo>
                  <a:cubicBezTo>
                    <a:pt x="25652" y="9509"/>
                    <a:pt x="26319" y="9776"/>
                    <a:pt x="27053" y="9976"/>
                  </a:cubicBezTo>
                  <a:cubicBezTo>
                    <a:pt x="26103" y="12858"/>
                    <a:pt x="23648" y="14312"/>
                    <a:pt x="21286" y="14312"/>
                  </a:cubicBezTo>
                  <a:cubicBezTo>
                    <a:pt x="18673" y="14312"/>
                    <a:pt x="16173" y="12533"/>
                    <a:pt x="15945" y="8942"/>
                  </a:cubicBezTo>
                  <a:cubicBezTo>
                    <a:pt x="15922" y="8596"/>
                    <a:pt x="15613" y="8331"/>
                    <a:pt x="15292" y="8331"/>
                  </a:cubicBezTo>
                  <a:cubicBezTo>
                    <a:pt x="15148" y="8331"/>
                    <a:pt x="15002" y="8384"/>
                    <a:pt x="14878" y="8508"/>
                  </a:cubicBezTo>
                  <a:cubicBezTo>
                    <a:pt x="13232" y="10216"/>
                    <a:pt x="10939" y="11390"/>
                    <a:pt x="8664" y="11390"/>
                  </a:cubicBezTo>
                  <a:cubicBezTo>
                    <a:pt x="7250" y="11390"/>
                    <a:pt x="5844" y="10937"/>
                    <a:pt x="4604" y="9876"/>
                  </a:cubicBezTo>
                  <a:cubicBezTo>
                    <a:pt x="1201" y="6974"/>
                    <a:pt x="2269" y="1903"/>
                    <a:pt x="6538" y="569"/>
                  </a:cubicBezTo>
                  <a:cubicBezTo>
                    <a:pt x="6829" y="472"/>
                    <a:pt x="6807" y="0"/>
                    <a:pt x="6503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61"/>
            <p:cNvSpPr/>
            <p:nvPr/>
          </p:nvSpPr>
          <p:spPr>
            <a:xfrm>
              <a:off x="5217150" y="4500300"/>
              <a:ext cx="67225" cy="92125"/>
            </a:xfrm>
            <a:custGeom>
              <a:avLst/>
              <a:gdLst/>
              <a:ahLst/>
              <a:cxnLst/>
              <a:rect l="l" t="t" r="r" b="b"/>
              <a:pathLst>
                <a:path w="2689" h="3685" extrusionOk="0">
                  <a:moveTo>
                    <a:pt x="2216" y="1"/>
                  </a:moveTo>
                  <a:cubicBezTo>
                    <a:pt x="2169" y="1"/>
                    <a:pt x="2119" y="11"/>
                    <a:pt x="2068" y="34"/>
                  </a:cubicBezTo>
                  <a:cubicBezTo>
                    <a:pt x="767" y="568"/>
                    <a:pt x="0" y="2169"/>
                    <a:pt x="267" y="3537"/>
                  </a:cubicBezTo>
                  <a:cubicBezTo>
                    <a:pt x="282" y="3640"/>
                    <a:pt x="362" y="3685"/>
                    <a:pt x="447" y="3685"/>
                  </a:cubicBezTo>
                  <a:cubicBezTo>
                    <a:pt x="554" y="3685"/>
                    <a:pt x="667" y="3615"/>
                    <a:pt x="667" y="3503"/>
                  </a:cubicBezTo>
                  <a:cubicBezTo>
                    <a:pt x="667" y="2169"/>
                    <a:pt x="1268" y="1202"/>
                    <a:pt x="2402" y="568"/>
                  </a:cubicBezTo>
                  <a:cubicBezTo>
                    <a:pt x="2689" y="396"/>
                    <a:pt x="2506" y="1"/>
                    <a:pt x="2216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61"/>
            <p:cNvSpPr/>
            <p:nvPr/>
          </p:nvSpPr>
          <p:spPr>
            <a:xfrm>
              <a:off x="5183775" y="4525350"/>
              <a:ext cx="46400" cy="104150"/>
            </a:xfrm>
            <a:custGeom>
              <a:avLst/>
              <a:gdLst/>
              <a:ahLst/>
              <a:cxnLst/>
              <a:rect l="l" t="t" r="r" b="b"/>
              <a:pathLst>
                <a:path w="1856" h="4166" extrusionOk="0">
                  <a:moveTo>
                    <a:pt x="1550" y="0"/>
                  </a:moveTo>
                  <a:cubicBezTo>
                    <a:pt x="1500" y="0"/>
                    <a:pt x="1448" y="20"/>
                    <a:pt x="1402" y="66"/>
                  </a:cubicBezTo>
                  <a:cubicBezTo>
                    <a:pt x="368" y="1134"/>
                    <a:pt x="1" y="2635"/>
                    <a:pt x="368" y="4069"/>
                  </a:cubicBezTo>
                  <a:cubicBezTo>
                    <a:pt x="381" y="4136"/>
                    <a:pt x="433" y="4166"/>
                    <a:pt x="487" y="4166"/>
                  </a:cubicBezTo>
                  <a:cubicBezTo>
                    <a:pt x="568" y="4166"/>
                    <a:pt x="654" y="4102"/>
                    <a:pt x="635" y="4002"/>
                  </a:cubicBezTo>
                  <a:cubicBezTo>
                    <a:pt x="334" y="2635"/>
                    <a:pt x="735" y="1367"/>
                    <a:pt x="1702" y="366"/>
                  </a:cubicBezTo>
                  <a:cubicBezTo>
                    <a:pt x="1856" y="213"/>
                    <a:pt x="1714" y="0"/>
                    <a:pt x="15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61"/>
            <p:cNvSpPr/>
            <p:nvPr/>
          </p:nvSpPr>
          <p:spPr>
            <a:xfrm>
              <a:off x="4835200" y="3729750"/>
              <a:ext cx="138175" cy="71100"/>
            </a:xfrm>
            <a:custGeom>
              <a:avLst/>
              <a:gdLst/>
              <a:ahLst/>
              <a:cxnLst/>
              <a:rect l="l" t="t" r="r" b="b"/>
              <a:pathLst>
                <a:path w="5527" h="2844" extrusionOk="0">
                  <a:moveTo>
                    <a:pt x="267" y="1"/>
                  </a:moveTo>
                  <a:cubicBezTo>
                    <a:pt x="0" y="1"/>
                    <a:pt x="0" y="401"/>
                    <a:pt x="267" y="434"/>
                  </a:cubicBezTo>
                  <a:cubicBezTo>
                    <a:pt x="2169" y="635"/>
                    <a:pt x="3570" y="1502"/>
                    <a:pt x="4937" y="2769"/>
                  </a:cubicBezTo>
                  <a:cubicBezTo>
                    <a:pt x="5004" y="2822"/>
                    <a:pt x="5073" y="2844"/>
                    <a:pt x="5137" y="2844"/>
                  </a:cubicBezTo>
                  <a:cubicBezTo>
                    <a:pt x="5360" y="2844"/>
                    <a:pt x="5526" y="2576"/>
                    <a:pt x="5371" y="2369"/>
                  </a:cubicBezTo>
                  <a:cubicBezTo>
                    <a:pt x="4170" y="868"/>
                    <a:pt x="2169" y="101"/>
                    <a:pt x="26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61"/>
            <p:cNvSpPr/>
            <p:nvPr/>
          </p:nvSpPr>
          <p:spPr>
            <a:xfrm>
              <a:off x="4864050" y="3769550"/>
              <a:ext cx="94550" cy="66050"/>
            </a:xfrm>
            <a:custGeom>
              <a:avLst/>
              <a:gdLst/>
              <a:ahLst/>
              <a:cxnLst/>
              <a:rect l="l" t="t" r="r" b="b"/>
              <a:pathLst>
                <a:path w="3782" h="2642" extrusionOk="0">
                  <a:moveTo>
                    <a:pt x="258" y="0"/>
                  </a:moveTo>
                  <a:cubicBezTo>
                    <a:pt x="91" y="0"/>
                    <a:pt x="0" y="256"/>
                    <a:pt x="181" y="377"/>
                  </a:cubicBezTo>
                  <a:cubicBezTo>
                    <a:pt x="1248" y="977"/>
                    <a:pt x="2249" y="1644"/>
                    <a:pt x="3083" y="2545"/>
                  </a:cubicBezTo>
                  <a:cubicBezTo>
                    <a:pt x="3151" y="2613"/>
                    <a:pt x="3228" y="2642"/>
                    <a:pt x="3302" y="2642"/>
                  </a:cubicBezTo>
                  <a:cubicBezTo>
                    <a:pt x="3556" y="2642"/>
                    <a:pt x="3782" y="2310"/>
                    <a:pt x="3550" y="2078"/>
                  </a:cubicBezTo>
                  <a:cubicBezTo>
                    <a:pt x="2616" y="1211"/>
                    <a:pt x="1548" y="410"/>
                    <a:pt x="314" y="10"/>
                  </a:cubicBezTo>
                  <a:cubicBezTo>
                    <a:pt x="295" y="3"/>
                    <a:pt x="276" y="0"/>
                    <a:pt x="25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61"/>
            <p:cNvSpPr/>
            <p:nvPr/>
          </p:nvSpPr>
          <p:spPr>
            <a:xfrm>
              <a:off x="3748600" y="4770400"/>
              <a:ext cx="714575" cy="1239700"/>
            </a:xfrm>
            <a:custGeom>
              <a:avLst/>
              <a:gdLst/>
              <a:ahLst/>
              <a:cxnLst/>
              <a:rect l="l" t="t" r="r" b="b"/>
              <a:pathLst>
                <a:path w="28583" h="49588" extrusionOk="0">
                  <a:moveTo>
                    <a:pt x="25359" y="0"/>
                  </a:moveTo>
                  <a:cubicBezTo>
                    <a:pt x="21614" y="0"/>
                    <a:pt x="17175" y="3751"/>
                    <a:pt x="15978" y="6676"/>
                  </a:cubicBezTo>
                  <a:cubicBezTo>
                    <a:pt x="14711" y="9745"/>
                    <a:pt x="15545" y="13281"/>
                    <a:pt x="17813" y="15449"/>
                  </a:cubicBezTo>
                  <a:cubicBezTo>
                    <a:pt x="17231" y="15416"/>
                    <a:pt x="16643" y="15397"/>
                    <a:pt x="16054" y="15397"/>
                  </a:cubicBezTo>
                  <a:cubicBezTo>
                    <a:pt x="11342" y="15397"/>
                    <a:pt x="6538" y="16583"/>
                    <a:pt x="3869" y="20853"/>
                  </a:cubicBezTo>
                  <a:cubicBezTo>
                    <a:pt x="3402" y="21553"/>
                    <a:pt x="3102" y="22321"/>
                    <a:pt x="2902" y="23121"/>
                  </a:cubicBezTo>
                  <a:lnTo>
                    <a:pt x="2869" y="23121"/>
                  </a:lnTo>
                  <a:lnTo>
                    <a:pt x="2735" y="23988"/>
                  </a:lnTo>
                  <a:cubicBezTo>
                    <a:pt x="2302" y="26924"/>
                    <a:pt x="3503" y="29926"/>
                    <a:pt x="6271" y="31327"/>
                  </a:cubicBezTo>
                  <a:cubicBezTo>
                    <a:pt x="4236" y="32261"/>
                    <a:pt x="1968" y="33195"/>
                    <a:pt x="1001" y="35397"/>
                  </a:cubicBezTo>
                  <a:cubicBezTo>
                    <a:pt x="0" y="37698"/>
                    <a:pt x="734" y="40534"/>
                    <a:pt x="1801" y="42702"/>
                  </a:cubicBezTo>
                  <a:cubicBezTo>
                    <a:pt x="3918" y="46935"/>
                    <a:pt x="8236" y="49587"/>
                    <a:pt x="12815" y="49587"/>
                  </a:cubicBezTo>
                  <a:cubicBezTo>
                    <a:pt x="13433" y="49587"/>
                    <a:pt x="14055" y="49539"/>
                    <a:pt x="14677" y="49440"/>
                  </a:cubicBezTo>
                  <a:lnTo>
                    <a:pt x="14644" y="48639"/>
                  </a:lnTo>
                  <a:cubicBezTo>
                    <a:pt x="14600" y="48640"/>
                    <a:pt x="14555" y="48640"/>
                    <a:pt x="14511" y="48640"/>
                  </a:cubicBezTo>
                  <a:cubicBezTo>
                    <a:pt x="10124" y="48640"/>
                    <a:pt x="5979" y="46999"/>
                    <a:pt x="3503" y="43135"/>
                  </a:cubicBezTo>
                  <a:cubicBezTo>
                    <a:pt x="2135" y="41001"/>
                    <a:pt x="1134" y="38065"/>
                    <a:pt x="2402" y="35663"/>
                  </a:cubicBezTo>
                  <a:cubicBezTo>
                    <a:pt x="3469" y="33695"/>
                    <a:pt x="5537" y="32995"/>
                    <a:pt x="7472" y="32094"/>
                  </a:cubicBezTo>
                  <a:cubicBezTo>
                    <a:pt x="8073" y="31827"/>
                    <a:pt x="7739" y="31094"/>
                    <a:pt x="7205" y="31027"/>
                  </a:cubicBezTo>
                  <a:cubicBezTo>
                    <a:pt x="7205" y="30993"/>
                    <a:pt x="7172" y="30993"/>
                    <a:pt x="7172" y="30993"/>
                  </a:cubicBezTo>
                  <a:cubicBezTo>
                    <a:pt x="2702" y="28458"/>
                    <a:pt x="3202" y="22554"/>
                    <a:pt x="6772" y="19519"/>
                  </a:cubicBezTo>
                  <a:cubicBezTo>
                    <a:pt x="9330" y="17322"/>
                    <a:pt x="12564" y="16694"/>
                    <a:pt x="15828" y="16694"/>
                  </a:cubicBezTo>
                  <a:cubicBezTo>
                    <a:pt x="17373" y="16694"/>
                    <a:pt x="18925" y="16835"/>
                    <a:pt x="20415" y="17017"/>
                  </a:cubicBezTo>
                  <a:cubicBezTo>
                    <a:pt x="20447" y="17021"/>
                    <a:pt x="20479" y="17023"/>
                    <a:pt x="20509" y="17023"/>
                  </a:cubicBezTo>
                  <a:cubicBezTo>
                    <a:pt x="21214" y="17023"/>
                    <a:pt x="21189" y="15940"/>
                    <a:pt x="20581" y="15716"/>
                  </a:cubicBezTo>
                  <a:cubicBezTo>
                    <a:pt x="17079" y="14348"/>
                    <a:pt x="15778" y="9878"/>
                    <a:pt x="17446" y="6609"/>
                  </a:cubicBezTo>
                  <a:cubicBezTo>
                    <a:pt x="18614" y="4381"/>
                    <a:pt x="22307" y="1399"/>
                    <a:pt x="25403" y="1399"/>
                  </a:cubicBezTo>
                  <a:cubicBezTo>
                    <a:pt x="26107" y="1399"/>
                    <a:pt x="26781" y="1554"/>
                    <a:pt x="27386" y="1906"/>
                  </a:cubicBezTo>
                  <a:cubicBezTo>
                    <a:pt x="27501" y="1969"/>
                    <a:pt x="27612" y="1996"/>
                    <a:pt x="27715" y="1996"/>
                  </a:cubicBezTo>
                  <a:cubicBezTo>
                    <a:pt x="28268" y="1996"/>
                    <a:pt x="28583" y="1199"/>
                    <a:pt x="28020" y="805"/>
                  </a:cubicBezTo>
                  <a:cubicBezTo>
                    <a:pt x="27221" y="243"/>
                    <a:pt x="26313" y="0"/>
                    <a:pt x="2535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61"/>
            <p:cNvSpPr/>
            <p:nvPr/>
          </p:nvSpPr>
          <p:spPr>
            <a:xfrm>
              <a:off x="4256675" y="4279575"/>
              <a:ext cx="124275" cy="58300"/>
            </a:xfrm>
            <a:custGeom>
              <a:avLst/>
              <a:gdLst/>
              <a:ahLst/>
              <a:cxnLst/>
              <a:rect l="l" t="t" r="r" b="b"/>
              <a:pathLst>
                <a:path w="4971" h="2332" extrusionOk="0">
                  <a:moveTo>
                    <a:pt x="991" y="1"/>
                  </a:moveTo>
                  <a:cubicBezTo>
                    <a:pt x="748" y="1"/>
                    <a:pt x="504" y="19"/>
                    <a:pt x="258" y="57"/>
                  </a:cubicBezTo>
                  <a:cubicBezTo>
                    <a:pt x="1" y="121"/>
                    <a:pt x="54" y="559"/>
                    <a:pt x="298" y="559"/>
                  </a:cubicBezTo>
                  <a:cubicBezTo>
                    <a:pt x="307" y="559"/>
                    <a:pt x="316" y="558"/>
                    <a:pt x="325" y="557"/>
                  </a:cubicBezTo>
                  <a:cubicBezTo>
                    <a:pt x="451" y="549"/>
                    <a:pt x="576" y="545"/>
                    <a:pt x="700" y="545"/>
                  </a:cubicBezTo>
                  <a:cubicBezTo>
                    <a:pt x="2149" y="545"/>
                    <a:pt x="3442" y="1088"/>
                    <a:pt x="4395" y="2225"/>
                  </a:cubicBezTo>
                  <a:cubicBezTo>
                    <a:pt x="4453" y="2300"/>
                    <a:pt x="4522" y="2331"/>
                    <a:pt x="4589" y="2331"/>
                  </a:cubicBezTo>
                  <a:cubicBezTo>
                    <a:pt x="4789" y="2331"/>
                    <a:pt x="4970" y="2050"/>
                    <a:pt x="4795" y="1825"/>
                  </a:cubicBezTo>
                  <a:cubicBezTo>
                    <a:pt x="3850" y="679"/>
                    <a:pt x="2462" y="1"/>
                    <a:pt x="991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61"/>
            <p:cNvSpPr/>
            <p:nvPr/>
          </p:nvSpPr>
          <p:spPr>
            <a:xfrm>
              <a:off x="4234125" y="4307975"/>
              <a:ext cx="93550" cy="24125"/>
            </a:xfrm>
            <a:custGeom>
              <a:avLst/>
              <a:gdLst/>
              <a:ahLst/>
              <a:cxnLst/>
              <a:rect l="l" t="t" r="r" b="b"/>
              <a:pathLst>
                <a:path w="3742" h="965" extrusionOk="0">
                  <a:moveTo>
                    <a:pt x="1747" y="1"/>
                  </a:moveTo>
                  <a:cubicBezTo>
                    <a:pt x="1201" y="1"/>
                    <a:pt x="651" y="126"/>
                    <a:pt x="93" y="389"/>
                  </a:cubicBezTo>
                  <a:cubicBezTo>
                    <a:pt x="1" y="419"/>
                    <a:pt x="50" y="593"/>
                    <a:pt x="164" y="593"/>
                  </a:cubicBezTo>
                  <a:cubicBezTo>
                    <a:pt x="173" y="593"/>
                    <a:pt x="183" y="591"/>
                    <a:pt x="193" y="589"/>
                  </a:cubicBezTo>
                  <a:cubicBezTo>
                    <a:pt x="526" y="508"/>
                    <a:pt x="871" y="468"/>
                    <a:pt x="1216" y="468"/>
                  </a:cubicBezTo>
                  <a:cubicBezTo>
                    <a:pt x="1875" y="468"/>
                    <a:pt x="2538" y="616"/>
                    <a:pt x="3129" y="922"/>
                  </a:cubicBezTo>
                  <a:cubicBezTo>
                    <a:pt x="3177" y="952"/>
                    <a:pt x="3226" y="965"/>
                    <a:pt x="3273" y="965"/>
                  </a:cubicBezTo>
                  <a:cubicBezTo>
                    <a:pt x="3545" y="965"/>
                    <a:pt x="3742" y="531"/>
                    <a:pt x="3429" y="389"/>
                  </a:cubicBezTo>
                  <a:cubicBezTo>
                    <a:pt x="2869" y="134"/>
                    <a:pt x="2310" y="1"/>
                    <a:pt x="174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61"/>
            <p:cNvSpPr/>
            <p:nvPr/>
          </p:nvSpPr>
          <p:spPr>
            <a:xfrm>
              <a:off x="4237275" y="6089250"/>
              <a:ext cx="78550" cy="83400"/>
            </a:xfrm>
            <a:custGeom>
              <a:avLst/>
              <a:gdLst/>
              <a:ahLst/>
              <a:cxnLst/>
              <a:rect l="l" t="t" r="r" b="b"/>
              <a:pathLst>
                <a:path w="3142" h="3336" extrusionOk="0">
                  <a:moveTo>
                    <a:pt x="200" y="1"/>
                  </a:moveTo>
                  <a:cubicBezTo>
                    <a:pt x="102" y="1"/>
                    <a:pt x="0" y="72"/>
                    <a:pt x="0" y="188"/>
                  </a:cubicBezTo>
                  <a:cubicBezTo>
                    <a:pt x="34" y="1690"/>
                    <a:pt x="1201" y="2957"/>
                    <a:pt x="2636" y="3324"/>
                  </a:cubicBezTo>
                  <a:cubicBezTo>
                    <a:pt x="2664" y="3332"/>
                    <a:pt x="2691" y="3335"/>
                    <a:pt x="2716" y="3335"/>
                  </a:cubicBezTo>
                  <a:cubicBezTo>
                    <a:pt x="3025" y="3335"/>
                    <a:pt x="3141" y="2816"/>
                    <a:pt x="2802" y="2724"/>
                  </a:cubicBezTo>
                  <a:cubicBezTo>
                    <a:pt x="1468" y="2423"/>
                    <a:pt x="634" y="1423"/>
                    <a:pt x="367" y="122"/>
                  </a:cubicBezTo>
                  <a:cubicBezTo>
                    <a:pt x="339" y="38"/>
                    <a:pt x="270" y="1"/>
                    <a:pt x="20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61"/>
            <p:cNvSpPr/>
            <p:nvPr/>
          </p:nvSpPr>
          <p:spPr>
            <a:xfrm>
              <a:off x="4197400" y="5010550"/>
              <a:ext cx="97875" cy="138125"/>
            </a:xfrm>
            <a:custGeom>
              <a:avLst/>
              <a:gdLst/>
              <a:ahLst/>
              <a:cxnLst/>
              <a:rect l="l" t="t" r="r" b="b"/>
              <a:pathLst>
                <a:path w="3915" h="5525" extrusionOk="0">
                  <a:moveTo>
                    <a:pt x="364" y="0"/>
                  </a:moveTo>
                  <a:cubicBezTo>
                    <a:pt x="186" y="0"/>
                    <a:pt x="0" y="149"/>
                    <a:pt x="61" y="372"/>
                  </a:cubicBezTo>
                  <a:cubicBezTo>
                    <a:pt x="495" y="2474"/>
                    <a:pt x="1796" y="4442"/>
                    <a:pt x="3664" y="5509"/>
                  </a:cubicBezTo>
                  <a:cubicBezTo>
                    <a:pt x="3685" y="5520"/>
                    <a:pt x="3706" y="5525"/>
                    <a:pt x="3726" y="5525"/>
                  </a:cubicBezTo>
                  <a:cubicBezTo>
                    <a:pt x="3833" y="5525"/>
                    <a:pt x="3914" y="5393"/>
                    <a:pt x="3830" y="5309"/>
                  </a:cubicBezTo>
                  <a:cubicBezTo>
                    <a:pt x="2329" y="3808"/>
                    <a:pt x="1262" y="2240"/>
                    <a:pt x="628" y="206"/>
                  </a:cubicBezTo>
                  <a:cubicBezTo>
                    <a:pt x="589" y="62"/>
                    <a:pt x="478" y="0"/>
                    <a:pt x="36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61"/>
            <p:cNvSpPr/>
            <p:nvPr/>
          </p:nvSpPr>
          <p:spPr>
            <a:xfrm>
              <a:off x="4246450" y="4976275"/>
              <a:ext cx="33125" cy="105475"/>
            </a:xfrm>
            <a:custGeom>
              <a:avLst/>
              <a:gdLst/>
              <a:ahLst/>
              <a:cxnLst/>
              <a:rect l="l" t="t" r="r" b="b"/>
              <a:pathLst>
                <a:path w="1325" h="4219" extrusionOk="0">
                  <a:moveTo>
                    <a:pt x="483" y="0"/>
                  </a:moveTo>
                  <a:cubicBezTo>
                    <a:pt x="349" y="0"/>
                    <a:pt x="226" y="73"/>
                    <a:pt x="200" y="242"/>
                  </a:cubicBezTo>
                  <a:cubicBezTo>
                    <a:pt x="0" y="1577"/>
                    <a:pt x="167" y="2844"/>
                    <a:pt x="734" y="4078"/>
                  </a:cubicBezTo>
                  <a:cubicBezTo>
                    <a:pt x="778" y="4177"/>
                    <a:pt x="861" y="4218"/>
                    <a:pt x="949" y="4218"/>
                  </a:cubicBezTo>
                  <a:cubicBezTo>
                    <a:pt x="1128" y="4218"/>
                    <a:pt x="1324" y="4047"/>
                    <a:pt x="1235" y="3845"/>
                  </a:cubicBezTo>
                  <a:cubicBezTo>
                    <a:pt x="801" y="2777"/>
                    <a:pt x="667" y="1610"/>
                    <a:pt x="868" y="442"/>
                  </a:cubicBezTo>
                  <a:cubicBezTo>
                    <a:pt x="929" y="178"/>
                    <a:pt x="692" y="0"/>
                    <a:pt x="483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61"/>
            <p:cNvSpPr/>
            <p:nvPr/>
          </p:nvSpPr>
          <p:spPr>
            <a:xfrm>
              <a:off x="4182225" y="6044850"/>
              <a:ext cx="86175" cy="129550"/>
            </a:xfrm>
            <a:custGeom>
              <a:avLst/>
              <a:gdLst/>
              <a:ahLst/>
              <a:cxnLst/>
              <a:rect l="l" t="t" r="r" b="b"/>
              <a:pathLst>
                <a:path w="3447" h="5182" extrusionOk="0">
                  <a:moveTo>
                    <a:pt x="439" y="0"/>
                  </a:moveTo>
                  <a:cubicBezTo>
                    <a:pt x="358" y="0"/>
                    <a:pt x="268" y="59"/>
                    <a:pt x="268" y="163"/>
                  </a:cubicBezTo>
                  <a:cubicBezTo>
                    <a:pt x="1" y="2198"/>
                    <a:pt x="1068" y="4366"/>
                    <a:pt x="3003" y="5167"/>
                  </a:cubicBezTo>
                  <a:cubicBezTo>
                    <a:pt x="3033" y="5177"/>
                    <a:pt x="3062" y="5182"/>
                    <a:pt x="3090" y="5182"/>
                  </a:cubicBezTo>
                  <a:cubicBezTo>
                    <a:pt x="3333" y="5182"/>
                    <a:pt x="3446" y="4816"/>
                    <a:pt x="3236" y="4666"/>
                  </a:cubicBezTo>
                  <a:cubicBezTo>
                    <a:pt x="1569" y="3666"/>
                    <a:pt x="501" y="2131"/>
                    <a:pt x="568" y="163"/>
                  </a:cubicBezTo>
                  <a:cubicBezTo>
                    <a:pt x="584" y="51"/>
                    <a:pt x="515" y="0"/>
                    <a:pt x="43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61"/>
            <p:cNvSpPr/>
            <p:nvPr/>
          </p:nvSpPr>
          <p:spPr>
            <a:xfrm>
              <a:off x="3775950" y="5192425"/>
              <a:ext cx="105250" cy="63375"/>
            </a:xfrm>
            <a:custGeom>
              <a:avLst/>
              <a:gdLst/>
              <a:ahLst/>
              <a:cxnLst/>
              <a:rect l="l" t="t" r="r" b="b"/>
              <a:pathLst>
                <a:path w="4210" h="2535" extrusionOk="0">
                  <a:moveTo>
                    <a:pt x="3940" y="1"/>
                  </a:moveTo>
                  <a:cubicBezTo>
                    <a:pt x="3930" y="1"/>
                    <a:pt x="3920" y="1"/>
                    <a:pt x="3910" y="2"/>
                  </a:cubicBezTo>
                  <a:cubicBezTo>
                    <a:pt x="2375" y="202"/>
                    <a:pt x="941" y="970"/>
                    <a:pt x="74" y="2304"/>
                  </a:cubicBezTo>
                  <a:cubicBezTo>
                    <a:pt x="1" y="2401"/>
                    <a:pt x="105" y="2534"/>
                    <a:pt x="219" y="2534"/>
                  </a:cubicBezTo>
                  <a:cubicBezTo>
                    <a:pt x="261" y="2534"/>
                    <a:pt x="304" y="2516"/>
                    <a:pt x="340" y="2471"/>
                  </a:cubicBezTo>
                  <a:cubicBezTo>
                    <a:pt x="1274" y="1370"/>
                    <a:pt x="2442" y="636"/>
                    <a:pt x="3910" y="469"/>
                  </a:cubicBezTo>
                  <a:cubicBezTo>
                    <a:pt x="4200" y="437"/>
                    <a:pt x="4210" y="1"/>
                    <a:pt x="394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61"/>
            <p:cNvSpPr/>
            <p:nvPr/>
          </p:nvSpPr>
          <p:spPr>
            <a:xfrm>
              <a:off x="3785950" y="4735800"/>
              <a:ext cx="85950" cy="121625"/>
            </a:xfrm>
            <a:custGeom>
              <a:avLst/>
              <a:gdLst/>
              <a:ahLst/>
              <a:cxnLst/>
              <a:rect l="l" t="t" r="r" b="b"/>
              <a:pathLst>
                <a:path w="3438" h="4865" extrusionOk="0">
                  <a:moveTo>
                    <a:pt x="389" y="1"/>
                  </a:moveTo>
                  <a:cubicBezTo>
                    <a:pt x="196" y="1"/>
                    <a:pt x="1" y="164"/>
                    <a:pt x="40" y="421"/>
                  </a:cubicBezTo>
                  <a:cubicBezTo>
                    <a:pt x="374" y="2189"/>
                    <a:pt x="1508" y="3790"/>
                    <a:pt x="2943" y="4824"/>
                  </a:cubicBezTo>
                  <a:cubicBezTo>
                    <a:pt x="2981" y="4852"/>
                    <a:pt x="3022" y="4864"/>
                    <a:pt x="3061" y="4864"/>
                  </a:cubicBezTo>
                  <a:cubicBezTo>
                    <a:pt x="3261" y="4864"/>
                    <a:pt x="3438" y="4558"/>
                    <a:pt x="3243" y="4391"/>
                  </a:cubicBezTo>
                  <a:cubicBezTo>
                    <a:pt x="2009" y="3190"/>
                    <a:pt x="1208" y="1889"/>
                    <a:pt x="708" y="254"/>
                  </a:cubicBezTo>
                  <a:cubicBezTo>
                    <a:pt x="653" y="78"/>
                    <a:pt x="522" y="1"/>
                    <a:pt x="38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61"/>
            <p:cNvSpPr/>
            <p:nvPr/>
          </p:nvSpPr>
          <p:spPr>
            <a:xfrm>
              <a:off x="3801950" y="5228125"/>
              <a:ext cx="67925" cy="80025"/>
            </a:xfrm>
            <a:custGeom>
              <a:avLst/>
              <a:gdLst/>
              <a:ahLst/>
              <a:cxnLst/>
              <a:rect l="l" t="t" r="r" b="b"/>
              <a:pathLst>
                <a:path w="2717" h="3201" extrusionOk="0">
                  <a:moveTo>
                    <a:pt x="2432" y="1"/>
                  </a:moveTo>
                  <a:cubicBezTo>
                    <a:pt x="2412" y="1"/>
                    <a:pt x="2391" y="3"/>
                    <a:pt x="2369" y="9"/>
                  </a:cubicBezTo>
                  <a:cubicBezTo>
                    <a:pt x="1068" y="342"/>
                    <a:pt x="1" y="1610"/>
                    <a:pt x="68" y="3044"/>
                  </a:cubicBezTo>
                  <a:cubicBezTo>
                    <a:pt x="68" y="3139"/>
                    <a:pt x="153" y="3201"/>
                    <a:pt x="233" y="3201"/>
                  </a:cubicBezTo>
                  <a:cubicBezTo>
                    <a:pt x="295" y="3201"/>
                    <a:pt x="353" y="3164"/>
                    <a:pt x="368" y="3078"/>
                  </a:cubicBezTo>
                  <a:cubicBezTo>
                    <a:pt x="568" y="1843"/>
                    <a:pt x="1302" y="809"/>
                    <a:pt x="2503" y="409"/>
                  </a:cubicBezTo>
                  <a:cubicBezTo>
                    <a:pt x="2717" y="317"/>
                    <a:pt x="2650" y="1"/>
                    <a:pt x="2432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61"/>
            <p:cNvSpPr/>
            <p:nvPr/>
          </p:nvSpPr>
          <p:spPr>
            <a:xfrm>
              <a:off x="3771125" y="4803425"/>
              <a:ext cx="91775" cy="87950"/>
            </a:xfrm>
            <a:custGeom>
              <a:avLst/>
              <a:gdLst/>
              <a:ahLst/>
              <a:cxnLst/>
              <a:rect l="l" t="t" r="r" b="b"/>
              <a:pathLst>
                <a:path w="3671" h="3518" extrusionOk="0">
                  <a:moveTo>
                    <a:pt x="346" y="1"/>
                  </a:moveTo>
                  <a:cubicBezTo>
                    <a:pt x="161" y="1"/>
                    <a:pt x="0" y="219"/>
                    <a:pt x="100" y="418"/>
                  </a:cubicBezTo>
                  <a:cubicBezTo>
                    <a:pt x="667" y="1719"/>
                    <a:pt x="2101" y="2787"/>
                    <a:pt x="3269" y="3487"/>
                  </a:cubicBezTo>
                  <a:cubicBezTo>
                    <a:pt x="3311" y="3508"/>
                    <a:pt x="3352" y="3518"/>
                    <a:pt x="3388" y="3518"/>
                  </a:cubicBezTo>
                  <a:cubicBezTo>
                    <a:pt x="3580" y="3518"/>
                    <a:pt x="3670" y="3260"/>
                    <a:pt x="3502" y="3120"/>
                  </a:cubicBezTo>
                  <a:cubicBezTo>
                    <a:pt x="2902" y="2653"/>
                    <a:pt x="2335" y="2186"/>
                    <a:pt x="1834" y="1652"/>
                  </a:cubicBezTo>
                  <a:cubicBezTo>
                    <a:pt x="1401" y="1152"/>
                    <a:pt x="1000" y="585"/>
                    <a:pt x="533" y="85"/>
                  </a:cubicBezTo>
                  <a:cubicBezTo>
                    <a:pt x="474" y="26"/>
                    <a:pt x="409" y="1"/>
                    <a:pt x="346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25" name="Google Shape;2425;p61"/>
          <p:cNvSpPr txBox="1"/>
          <p:nvPr/>
        </p:nvSpPr>
        <p:spPr>
          <a:xfrm>
            <a:off x="997481" y="3291555"/>
            <a:ext cx="1855200" cy="7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1100"/>
            </a:pPr>
            <a:r>
              <a:rPr lang="es-CL" sz="1200" dirty="0" smtClean="0">
                <a:latin typeface="Roboto"/>
                <a:ea typeface="Roboto"/>
                <a:cs typeface="Roboto"/>
                <a:sym typeface="Roboto"/>
              </a:rPr>
              <a:t>Jorge </a:t>
            </a:r>
            <a:r>
              <a:rPr lang="es-CL" sz="1200" dirty="0">
                <a:latin typeface="Roboto"/>
                <a:ea typeface="Roboto"/>
                <a:cs typeface="Roboto"/>
                <a:sym typeface="Roboto"/>
              </a:rPr>
              <a:t>está enfermo. Juega muy mal al </a:t>
            </a:r>
            <a:r>
              <a:rPr lang="es-CL" sz="1200" dirty="0" smtClean="0">
                <a:latin typeface="Roboto"/>
                <a:ea typeface="Roboto"/>
                <a:cs typeface="Roboto"/>
                <a:sym typeface="Roboto"/>
              </a:rPr>
              <a:t>tenis.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26" name="Google Shape;2426;p61"/>
          <p:cNvSpPr txBox="1"/>
          <p:nvPr/>
        </p:nvSpPr>
        <p:spPr>
          <a:xfrm>
            <a:off x="769433" y="1419021"/>
            <a:ext cx="1855200" cy="7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Aft>
                <a:spcPts val="200"/>
              </a:spcAft>
            </a:pP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1°- Antes de abrir la tapa, cierre la tapa e inserte las baterías antes de operar el aparato.</a:t>
            </a:r>
          </a:p>
          <a:p>
            <a:pPr lvl="0">
              <a:spcAft>
                <a:spcPts val="200"/>
              </a:spcAft>
            </a:pP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2°- Si no opera el aparato antes de insertar las baterías no será posible abrir la tapa.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27" name="Google Shape;2427;p61"/>
          <p:cNvSpPr txBox="1"/>
          <p:nvPr/>
        </p:nvSpPr>
        <p:spPr>
          <a:xfrm>
            <a:off x="6466958" y="3597908"/>
            <a:ext cx="1855200" cy="7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100"/>
            </a:pP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El avión masticaba furioso los rojos dolores, 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28" name="Google Shape;2428;p61"/>
          <p:cNvSpPr txBox="1"/>
          <p:nvPr/>
        </p:nvSpPr>
        <p:spPr>
          <a:xfrm>
            <a:off x="6499966" y="2021885"/>
            <a:ext cx="2547130" cy="7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Desearía que Vd. trasladara el recipiente de cloruro sódico hacia este </a:t>
            </a:r>
            <a:r>
              <a:rPr lang="es-ES" sz="1200" dirty="0" smtClean="0">
                <a:latin typeface="Roboto"/>
                <a:ea typeface="Roboto"/>
                <a:cs typeface="Roboto"/>
                <a:sym typeface="Roboto"/>
              </a:rPr>
              <a:t>lugar.</a:t>
            </a:r>
            <a:endParaRPr sz="12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32" name="Google Shape;2432;p61"/>
          <p:cNvSpPr txBox="1"/>
          <p:nvPr/>
        </p:nvSpPr>
        <p:spPr>
          <a:xfrm>
            <a:off x="6465068" y="3324724"/>
            <a:ext cx="1855200" cy="3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200"/>
              </a:spcAft>
              <a:buNone/>
            </a:pPr>
            <a:endParaRPr sz="1600" b="1" dirty="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433" name="Google Shape;2433;p61"/>
          <p:cNvGrpSpPr/>
          <p:nvPr/>
        </p:nvGrpSpPr>
        <p:grpSpPr>
          <a:xfrm>
            <a:off x="3073160" y="1570593"/>
            <a:ext cx="3100182" cy="2889705"/>
            <a:chOff x="3073160" y="1570593"/>
            <a:chExt cx="3100182" cy="2889705"/>
          </a:xfrm>
        </p:grpSpPr>
        <p:sp>
          <p:nvSpPr>
            <p:cNvPr id="2434" name="Google Shape;2434;p61"/>
            <p:cNvSpPr/>
            <p:nvPr/>
          </p:nvSpPr>
          <p:spPr>
            <a:xfrm rot="-8310641" flipH="1">
              <a:off x="5753423" y="1579774"/>
              <a:ext cx="253938" cy="597271"/>
            </a:xfrm>
            <a:custGeom>
              <a:avLst/>
              <a:gdLst/>
              <a:ahLst/>
              <a:cxnLst/>
              <a:rect l="l" t="t" r="r" b="b"/>
              <a:pathLst>
                <a:path w="15166" h="35671" extrusionOk="0">
                  <a:moveTo>
                    <a:pt x="642" y="0"/>
                  </a:moveTo>
                  <a:cubicBezTo>
                    <a:pt x="316" y="0"/>
                    <a:pt x="1" y="320"/>
                    <a:pt x="208" y="688"/>
                  </a:cubicBezTo>
                  <a:cubicBezTo>
                    <a:pt x="5612" y="10095"/>
                    <a:pt x="8414" y="20669"/>
                    <a:pt x="8013" y="31443"/>
                  </a:cubicBezTo>
                  <a:cubicBezTo>
                    <a:pt x="7279" y="30676"/>
                    <a:pt x="6512" y="29942"/>
                    <a:pt x="5778" y="29175"/>
                  </a:cubicBezTo>
                  <a:cubicBezTo>
                    <a:pt x="5583" y="28971"/>
                    <a:pt x="5342" y="28885"/>
                    <a:pt x="5099" y="28885"/>
                  </a:cubicBezTo>
                  <a:cubicBezTo>
                    <a:pt x="4349" y="28885"/>
                    <a:pt x="3589" y="29712"/>
                    <a:pt x="4144" y="30443"/>
                  </a:cubicBezTo>
                  <a:cubicBezTo>
                    <a:pt x="5545" y="32244"/>
                    <a:pt x="7746" y="35279"/>
                    <a:pt x="10215" y="35646"/>
                  </a:cubicBezTo>
                  <a:cubicBezTo>
                    <a:pt x="10343" y="35662"/>
                    <a:pt x="10469" y="35670"/>
                    <a:pt x="10591" y="35670"/>
                  </a:cubicBezTo>
                  <a:cubicBezTo>
                    <a:pt x="12755" y="35670"/>
                    <a:pt x="13966" y="33248"/>
                    <a:pt x="14818" y="31543"/>
                  </a:cubicBezTo>
                  <a:cubicBezTo>
                    <a:pt x="15166" y="30848"/>
                    <a:pt x="14590" y="30061"/>
                    <a:pt x="13956" y="30061"/>
                  </a:cubicBezTo>
                  <a:cubicBezTo>
                    <a:pt x="13738" y="30061"/>
                    <a:pt x="13513" y="30154"/>
                    <a:pt x="13317" y="30376"/>
                  </a:cubicBezTo>
                  <a:cubicBezTo>
                    <a:pt x="12318" y="31522"/>
                    <a:pt x="11862" y="33031"/>
                    <a:pt x="10535" y="33031"/>
                  </a:cubicBezTo>
                  <a:cubicBezTo>
                    <a:pt x="10357" y="33031"/>
                    <a:pt x="10162" y="33004"/>
                    <a:pt x="9948" y="32944"/>
                  </a:cubicBezTo>
                  <a:cubicBezTo>
                    <a:pt x="10582" y="21303"/>
                    <a:pt x="7613" y="9861"/>
                    <a:pt x="1042" y="221"/>
                  </a:cubicBezTo>
                  <a:cubicBezTo>
                    <a:pt x="938" y="65"/>
                    <a:pt x="789" y="0"/>
                    <a:pt x="6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35" name="Google Shape;2435;p61"/>
            <p:cNvGrpSpPr/>
            <p:nvPr/>
          </p:nvGrpSpPr>
          <p:grpSpPr>
            <a:xfrm>
              <a:off x="3073160" y="1570618"/>
              <a:ext cx="3030746" cy="2889680"/>
              <a:chOff x="3587057" y="2991207"/>
              <a:chExt cx="4525528" cy="4314888"/>
            </a:xfrm>
          </p:grpSpPr>
          <p:sp>
            <p:nvSpPr>
              <p:cNvPr id="2436" name="Google Shape;2436;p61"/>
              <p:cNvSpPr/>
              <p:nvPr/>
            </p:nvSpPr>
            <p:spPr>
              <a:xfrm rot="-4508632">
                <a:off x="3803713" y="6440311"/>
                <a:ext cx="604367" cy="913251"/>
              </a:xfrm>
              <a:custGeom>
                <a:avLst/>
                <a:gdLst/>
                <a:ahLst/>
                <a:cxnLst/>
                <a:rect l="l" t="t" r="r" b="b"/>
                <a:pathLst>
                  <a:path w="24174" h="36529" extrusionOk="0">
                    <a:moveTo>
                      <a:pt x="2282" y="0"/>
                    </a:moveTo>
                    <a:cubicBezTo>
                      <a:pt x="1936" y="0"/>
                      <a:pt x="1641" y="210"/>
                      <a:pt x="1477" y="585"/>
                    </a:cubicBezTo>
                    <a:cubicBezTo>
                      <a:pt x="776" y="2253"/>
                      <a:pt x="343" y="3887"/>
                      <a:pt x="76" y="5655"/>
                    </a:cubicBezTo>
                    <a:cubicBezTo>
                      <a:pt x="1" y="6182"/>
                      <a:pt x="435" y="6475"/>
                      <a:pt x="876" y="6475"/>
                    </a:cubicBezTo>
                    <a:cubicBezTo>
                      <a:pt x="1216" y="6475"/>
                      <a:pt x="1561" y="6300"/>
                      <a:pt x="1677" y="5922"/>
                    </a:cubicBezTo>
                    <a:cubicBezTo>
                      <a:pt x="1810" y="5488"/>
                      <a:pt x="1944" y="5088"/>
                      <a:pt x="2077" y="4654"/>
                    </a:cubicBezTo>
                    <a:cubicBezTo>
                      <a:pt x="4212" y="17363"/>
                      <a:pt x="12385" y="29972"/>
                      <a:pt x="23459" y="36477"/>
                    </a:cubicBezTo>
                    <a:cubicBezTo>
                      <a:pt x="23518" y="36512"/>
                      <a:pt x="23580" y="36528"/>
                      <a:pt x="23641" y="36528"/>
                    </a:cubicBezTo>
                    <a:cubicBezTo>
                      <a:pt x="23923" y="36528"/>
                      <a:pt x="24173" y="36190"/>
                      <a:pt x="23926" y="35943"/>
                    </a:cubicBezTo>
                    <a:cubicBezTo>
                      <a:pt x="18823" y="31207"/>
                      <a:pt x="13786" y="26737"/>
                      <a:pt x="9950" y="20833"/>
                    </a:cubicBezTo>
                    <a:cubicBezTo>
                      <a:pt x="6380" y="15295"/>
                      <a:pt x="3945" y="8991"/>
                      <a:pt x="3245" y="2419"/>
                    </a:cubicBezTo>
                    <a:lnTo>
                      <a:pt x="3245" y="2419"/>
                    </a:lnTo>
                    <a:cubicBezTo>
                      <a:pt x="3812" y="2786"/>
                      <a:pt x="4312" y="3220"/>
                      <a:pt x="4879" y="3787"/>
                    </a:cubicBezTo>
                    <a:cubicBezTo>
                      <a:pt x="5064" y="3980"/>
                      <a:pt x="5278" y="4060"/>
                      <a:pt x="5486" y="4060"/>
                    </a:cubicBezTo>
                    <a:cubicBezTo>
                      <a:pt x="6139" y="4060"/>
                      <a:pt x="6729" y="3261"/>
                      <a:pt x="6147" y="2653"/>
                    </a:cubicBezTo>
                    <a:cubicBezTo>
                      <a:pt x="5113" y="1585"/>
                      <a:pt x="4045" y="818"/>
                      <a:pt x="2744" y="118"/>
                    </a:cubicBezTo>
                    <a:cubicBezTo>
                      <a:pt x="2585" y="38"/>
                      <a:pt x="2429" y="0"/>
                      <a:pt x="2282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7" name="Google Shape;2437;p61"/>
              <p:cNvSpPr/>
              <p:nvPr/>
            </p:nvSpPr>
            <p:spPr>
              <a:xfrm rot="8310638">
                <a:off x="3852024" y="3004914"/>
                <a:ext cx="379161" cy="891800"/>
              </a:xfrm>
              <a:custGeom>
                <a:avLst/>
                <a:gdLst/>
                <a:ahLst/>
                <a:cxnLst/>
                <a:rect l="l" t="t" r="r" b="b"/>
                <a:pathLst>
                  <a:path w="15166" h="35671" extrusionOk="0">
                    <a:moveTo>
                      <a:pt x="642" y="0"/>
                    </a:moveTo>
                    <a:cubicBezTo>
                      <a:pt x="316" y="0"/>
                      <a:pt x="1" y="320"/>
                      <a:pt x="208" y="688"/>
                    </a:cubicBezTo>
                    <a:cubicBezTo>
                      <a:pt x="5612" y="10095"/>
                      <a:pt x="8414" y="20669"/>
                      <a:pt x="8013" y="31443"/>
                    </a:cubicBezTo>
                    <a:cubicBezTo>
                      <a:pt x="7279" y="30676"/>
                      <a:pt x="6512" y="29942"/>
                      <a:pt x="5778" y="29175"/>
                    </a:cubicBezTo>
                    <a:cubicBezTo>
                      <a:pt x="5583" y="28971"/>
                      <a:pt x="5342" y="28885"/>
                      <a:pt x="5099" y="28885"/>
                    </a:cubicBezTo>
                    <a:cubicBezTo>
                      <a:pt x="4349" y="28885"/>
                      <a:pt x="3589" y="29712"/>
                      <a:pt x="4144" y="30443"/>
                    </a:cubicBezTo>
                    <a:cubicBezTo>
                      <a:pt x="5545" y="32244"/>
                      <a:pt x="7746" y="35279"/>
                      <a:pt x="10215" y="35646"/>
                    </a:cubicBezTo>
                    <a:cubicBezTo>
                      <a:pt x="10343" y="35662"/>
                      <a:pt x="10469" y="35670"/>
                      <a:pt x="10591" y="35670"/>
                    </a:cubicBezTo>
                    <a:cubicBezTo>
                      <a:pt x="12755" y="35670"/>
                      <a:pt x="13966" y="33248"/>
                      <a:pt x="14818" y="31543"/>
                    </a:cubicBezTo>
                    <a:cubicBezTo>
                      <a:pt x="15166" y="30848"/>
                      <a:pt x="14590" y="30061"/>
                      <a:pt x="13956" y="30061"/>
                    </a:cubicBezTo>
                    <a:cubicBezTo>
                      <a:pt x="13738" y="30061"/>
                      <a:pt x="13513" y="30154"/>
                      <a:pt x="13317" y="30376"/>
                    </a:cubicBezTo>
                    <a:cubicBezTo>
                      <a:pt x="12318" y="31522"/>
                      <a:pt x="11862" y="33031"/>
                      <a:pt x="10535" y="33031"/>
                    </a:cubicBezTo>
                    <a:cubicBezTo>
                      <a:pt x="10357" y="33031"/>
                      <a:pt x="10162" y="33004"/>
                      <a:pt x="9948" y="32944"/>
                    </a:cubicBezTo>
                    <a:cubicBezTo>
                      <a:pt x="10582" y="21303"/>
                      <a:pt x="7613" y="9861"/>
                      <a:pt x="1042" y="221"/>
                    </a:cubicBezTo>
                    <a:cubicBezTo>
                      <a:pt x="938" y="65"/>
                      <a:pt x="789" y="0"/>
                      <a:pt x="642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8" name="Google Shape;2438;p61"/>
              <p:cNvSpPr/>
              <p:nvPr/>
            </p:nvSpPr>
            <p:spPr>
              <a:xfrm rot="4500040">
                <a:off x="7283696" y="6367378"/>
                <a:ext cx="504185" cy="1059193"/>
              </a:xfrm>
              <a:custGeom>
                <a:avLst/>
                <a:gdLst/>
                <a:ahLst/>
                <a:cxnLst/>
                <a:rect l="l" t="t" r="r" b="b"/>
                <a:pathLst>
                  <a:path w="20168" h="42369" extrusionOk="0">
                    <a:moveTo>
                      <a:pt x="18219" y="0"/>
                    </a:moveTo>
                    <a:cubicBezTo>
                      <a:pt x="17944" y="0"/>
                      <a:pt x="17663" y="112"/>
                      <a:pt x="17485" y="332"/>
                    </a:cubicBezTo>
                    <a:cubicBezTo>
                      <a:pt x="16951" y="933"/>
                      <a:pt x="16484" y="1600"/>
                      <a:pt x="16017" y="2267"/>
                    </a:cubicBezTo>
                    <a:cubicBezTo>
                      <a:pt x="15216" y="3134"/>
                      <a:pt x="14716" y="4202"/>
                      <a:pt x="14249" y="5369"/>
                    </a:cubicBezTo>
                    <a:cubicBezTo>
                      <a:pt x="13993" y="6030"/>
                      <a:pt x="14514" y="6486"/>
                      <a:pt x="15044" y="6486"/>
                    </a:cubicBezTo>
                    <a:cubicBezTo>
                      <a:pt x="15345" y="6486"/>
                      <a:pt x="15648" y="6340"/>
                      <a:pt x="15817" y="6003"/>
                    </a:cubicBezTo>
                    <a:cubicBezTo>
                      <a:pt x="16184" y="5203"/>
                      <a:pt x="16617" y="4469"/>
                      <a:pt x="17084" y="3735"/>
                    </a:cubicBezTo>
                    <a:lnTo>
                      <a:pt x="17084" y="3735"/>
                    </a:lnTo>
                    <a:cubicBezTo>
                      <a:pt x="14549" y="17645"/>
                      <a:pt x="8879" y="29720"/>
                      <a:pt x="439" y="41128"/>
                    </a:cubicBezTo>
                    <a:cubicBezTo>
                      <a:pt x="1" y="41713"/>
                      <a:pt x="540" y="42368"/>
                      <a:pt x="1097" y="42368"/>
                    </a:cubicBezTo>
                    <a:cubicBezTo>
                      <a:pt x="1303" y="42368"/>
                      <a:pt x="1511" y="42278"/>
                      <a:pt x="1673" y="42062"/>
                    </a:cubicBezTo>
                    <a:cubicBezTo>
                      <a:pt x="9479" y="31488"/>
                      <a:pt x="16984" y="18746"/>
                      <a:pt x="17952" y="5303"/>
                    </a:cubicBezTo>
                    <a:cubicBezTo>
                      <a:pt x="18085" y="5836"/>
                      <a:pt x="18252" y="6337"/>
                      <a:pt x="18485" y="6804"/>
                    </a:cubicBezTo>
                    <a:cubicBezTo>
                      <a:pt x="18642" y="7131"/>
                      <a:pt x="18943" y="7278"/>
                      <a:pt x="19243" y="7278"/>
                    </a:cubicBezTo>
                    <a:cubicBezTo>
                      <a:pt x="19707" y="7278"/>
                      <a:pt x="20168" y="6925"/>
                      <a:pt x="20087" y="6337"/>
                    </a:cubicBezTo>
                    <a:cubicBezTo>
                      <a:pt x="19820" y="4435"/>
                      <a:pt x="19219" y="2634"/>
                      <a:pt x="19052" y="699"/>
                    </a:cubicBezTo>
                    <a:cubicBezTo>
                      <a:pt x="18994" y="229"/>
                      <a:pt x="18612" y="0"/>
                      <a:pt x="1821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3234" y="1366462"/>
            <a:ext cx="1853345" cy="32311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9838" y="1515288"/>
            <a:ext cx="2636944" cy="2713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as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686A3"/>
      </a:accent1>
      <a:accent2>
        <a:srgbClr val="EEB1C7"/>
      </a:accent2>
      <a:accent3>
        <a:srgbClr val="B271CC"/>
      </a:accent3>
      <a:accent4>
        <a:srgbClr val="D0A4EB"/>
      </a:accent4>
      <a:accent5>
        <a:srgbClr val="FCB524"/>
      </a:accent5>
      <a:accent6>
        <a:srgbClr val="FAE0AA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163</Words>
  <Application>Microsoft Office PowerPoint</Application>
  <PresentationFormat>Presentación en pantalla (16:9)</PresentationFormat>
  <Paragraphs>33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Fira Sans Extra Condensed Medium</vt:lpstr>
      <vt:lpstr>Roboto</vt:lpstr>
      <vt:lpstr>Arial</vt:lpstr>
      <vt:lpstr>Lato</vt:lpstr>
      <vt:lpstr>Ideas Infographics by Slidesgo</vt:lpstr>
      <vt:lpstr>El texto </vt:lpstr>
      <vt:lpstr>RUTA  </vt:lpstr>
      <vt:lpstr>OBJETIVOS </vt:lpstr>
      <vt:lpstr>RECORDEMOS </vt:lpstr>
      <vt:lpstr>EJEMPLOS DE TEXTOS </vt:lpstr>
      <vt:lpstr>EL TEXTO </vt:lpstr>
      <vt:lpstr>¿Qué es la coherencia?</vt:lpstr>
      <vt:lpstr>Presentación de PowerPoint</vt:lpstr>
      <vt:lpstr>¿Están correctos estos textos?</vt:lpstr>
      <vt:lpstr>¿Qué aprendí hoy?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 y opinión</dc:title>
  <dc:creator>vivi</dc:creator>
  <cp:lastModifiedBy>Cuenta Microsoft</cp:lastModifiedBy>
  <cp:revision>11</cp:revision>
  <dcterms:modified xsi:type="dcterms:W3CDTF">2021-03-10T20:03:48Z</dcterms:modified>
</cp:coreProperties>
</file>