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78675"/>
            <a:ext cx="8361229" cy="1129832"/>
          </a:xfrm>
        </p:spPr>
        <p:txBody>
          <a:bodyPr/>
          <a:lstStyle/>
          <a:p>
            <a:r>
              <a:rPr lang="es-ES" sz="2400" b="1" dirty="0" smtClean="0"/>
              <a:t>Límites derivadas e integrales</a:t>
            </a:r>
            <a:br>
              <a:rPr lang="es-ES" sz="2400" b="1" dirty="0" smtClean="0"/>
            </a:br>
            <a:r>
              <a:rPr lang="es-ES" sz="2400" b="1" dirty="0" smtClean="0"/>
              <a:t>Formación diferenciada</a:t>
            </a:r>
            <a:br>
              <a:rPr lang="es-ES" sz="2400" b="1" dirty="0" smtClean="0"/>
            </a:br>
            <a:r>
              <a:rPr lang="es-ES" sz="2400" b="1" dirty="0" smtClean="0"/>
              <a:t> 4° medio</a:t>
            </a:r>
            <a:endParaRPr lang="es-CL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1130"/>
          </a:xfrm>
        </p:spPr>
        <p:txBody>
          <a:bodyPr>
            <a:normAutofit/>
          </a:bodyPr>
          <a:lstStyle/>
          <a:p>
            <a:r>
              <a:rPr lang="es-ES" dirty="0" smtClean="0"/>
              <a:t>Clase 5: Función Valor absoluto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37230" y="450376"/>
            <a:ext cx="106998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La </a:t>
            </a:r>
            <a:r>
              <a:rPr lang="es-ES" sz="2000" b="1" dirty="0">
                <a:solidFill>
                  <a:srgbClr val="202124"/>
                </a:solidFill>
                <a:latin typeface="arial" panose="020B0604020202020204" pitchFamily="34" charset="0"/>
              </a:rPr>
              <a:t>función</a:t>
            </a:r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 de </a:t>
            </a:r>
            <a:r>
              <a:rPr lang="es-ES" sz="2000" b="1" dirty="0">
                <a:solidFill>
                  <a:srgbClr val="202124"/>
                </a:solidFill>
                <a:latin typeface="arial" panose="020B0604020202020204" pitchFamily="34" charset="0"/>
              </a:rPr>
              <a:t>valor absoluto</a:t>
            </a:r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 tiene por </a:t>
            </a:r>
            <a:r>
              <a:rPr lang="es-ES" sz="2000" dirty="0" smtClean="0">
                <a:solidFill>
                  <a:srgbClr val="202124"/>
                </a:solidFill>
                <a:latin typeface="arial" panose="020B0604020202020204" pitchFamily="34" charset="0"/>
              </a:rPr>
              <a:t>ecuación</a:t>
            </a:r>
          </a:p>
          <a:p>
            <a:pPr algn="ctr"/>
            <a:r>
              <a:rPr lang="es-ES" sz="2000" b="1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202124"/>
                </a:solidFill>
                <a:latin typeface="arial" panose="020B0604020202020204" pitchFamily="34" charset="0"/>
              </a:rPr>
              <a:t>f(x) = |x</a:t>
            </a:r>
            <a:r>
              <a:rPr lang="es-ES" sz="2000" b="1" dirty="0" smtClean="0">
                <a:solidFill>
                  <a:srgbClr val="202124"/>
                </a:solidFill>
                <a:latin typeface="arial" panose="020B0604020202020204" pitchFamily="34" charset="0"/>
              </a:rPr>
              <a:t>|</a:t>
            </a:r>
          </a:p>
          <a:p>
            <a:pPr algn="just"/>
            <a:r>
              <a:rPr lang="es-ES" sz="2000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y </a:t>
            </a:r>
            <a:r>
              <a:rPr lang="es-ES" sz="2000" dirty="0" smtClean="0">
                <a:solidFill>
                  <a:srgbClr val="202124"/>
                </a:solidFill>
                <a:latin typeface="arial" panose="020B0604020202020204" pitchFamily="34" charset="0"/>
              </a:rPr>
              <a:t>representa la distancia de un número al cero; </a:t>
            </a:r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por lo tanto, siempre será positiva o nula . </a:t>
            </a:r>
            <a:endParaRPr lang="es-ES" sz="2000" dirty="0" smtClean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000" dirty="0" smtClean="0">
                <a:solidFill>
                  <a:srgbClr val="202124"/>
                </a:solidFill>
                <a:latin typeface="arial" panose="020B0604020202020204" pitchFamily="34" charset="0"/>
              </a:rPr>
              <a:t>En </a:t>
            </a:r>
            <a:r>
              <a:rPr lang="es-ES" sz="2000" dirty="0">
                <a:solidFill>
                  <a:srgbClr val="202124"/>
                </a:solidFill>
                <a:latin typeface="arial" panose="020B0604020202020204" pitchFamily="34" charset="0"/>
              </a:rPr>
              <a:t>esta condición, de ser siempre positiva o nula, su gráfica no se encontrará jamás debajo del eje x. Su gráfica va a estar siempre por encima de dicho eje o, a lo sumo, tocándolo.</a:t>
            </a:r>
            <a:endParaRPr lang="es-CL" sz="2000" dirty="0"/>
          </a:p>
        </p:txBody>
      </p:sp>
      <p:pic>
        <p:nvPicPr>
          <p:cNvPr id="1028" name="Picture 4" descr="https://www.varsitytutors.com/assets/vt-hotmath-legacy/hotmath_help/spanish/topics/absolute-value-functions/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98" y="3415257"/>
            <a:ext cx="1520588" cy="246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1037230" y="2538484"/>
            <a:ext cx="6223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Al completar la tabla obtenemos</a:t>
            </a:r>
            <a:endParaRPr lang="es-CL" sz="20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5418" y="3087710"/>
            <a:ext cx="3689232" cy="3660297"/>
          </a:xfrm>
          <a:prstGeom prst="rect">
            <a:avLst/>
          </a:prstGeom>
        </p:spPr>
      </p:pic>
      <p:sp>
        <p:nvSpPr>
          <p:cNvPr id="14" name="Cheurón 13"/>
          <p:cNvSpPr/>
          <p:nvPr/>
        </p:nvSpPr>
        <p:spPr>
          <a:xfrm>
            <a:off x="4021024" y="4189402"/>
            <a:ext cx="873457" cy="914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9389659" y="3415257"/>
                <a:ext cx="12225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9659" y="3415257"/>
                <a:ext cx="1222514" cy="307777"/>
              </a:xfrm>
              <a:prstGeom prst="rect">
                <a:avLst/>
              </a:prstGeom>
              <a:blipFill>
                <a:blip r:embed="rId4"/>
                <a:stretch>
                  <a:fillRect l="-3980" r="-1493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9447880" y="4441146"/>
                <a:ext cx="11060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7880" y="4441146"/>
                <a:ext cx="1106072" cy="307777"/>
              </a:xfrm>
              <a:prstGeom prst="rect">
                <a:avLst/>
              </a:prstGeom>
              <a:blipFill>
                <a:blip r:embed="rId5"/>
                <a:stretch>
                  <a:fillRect l="-4972" r="-1657" b="-3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0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50878" y="488806"/>
            <a:ext cx="82654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La función valor absoluto, escrita como </a:t>
            </a:r>
            <a:r>
              <a:rPr kumimoji="0" lang="es-CL" altLang="es-CL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f </a:t>
            </a:r>
            <a:r>
              <a:rPr kumimoji="0" lang="es-CL" altLang="es-CL" sz="20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( </a:t>
            </a:r>
            <a:r>
              <a:rPr kumimoji="0" lang="es-CL" altLang="es-CL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x </a:t>
            </a:r>
            <a:r>
              <a:rPr kumimoji="0" lang="es-CL" altLang="es-CL" sz="20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) = | </a:t>
            </a:r>
            <a:r>
              <a:rPr kumimoji="0" lang="es-CL" altLang="es-CL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x </a:t>
            </a:r>
            <a:r>
              <a:rPr kumimoji="0" lang="es-CL" altLang="es-CL" sz="20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|, está definida como</a:t>
            </a:r>
            <a:endParaRPr kumimoji="0" lang="es-CL" alt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  </a:t>
            </a:r>
          </a:p>
        </p:txBody>
      </p:sp>
      <p:pic>
        <p:nvPicPr>
          <p:cNvPr id="13" name="Picture 2" descr="https://www.varsitytutors.com/assets/vt-hotmath-legacy/hotmath_help/spanish/topics/absolute-value-functions/image001-span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497" y="1196692"/>
            <a:ext cx="2498043" cy="128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6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86" y="210984"/>
            <a:ext cx="8488908" cy="638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90" y="162151"/>
            <a:ext cx="8461378" cy="603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807" y="225062"/>
            <a:ext cx="8832447" cy="638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91" y="309342"/>
            <a:ext cx="8297839" cy="591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5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18" y="979795"/>
            <a:ext cx="10781910" cy="53664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55343" y="245660"/>
            <a:ext cx="393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En Resumen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428923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55" y="259308"/>
            <a:ext cx="10478630" cy="353477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055" y="3794078"/>
            <a:ext cx="10478630" cy="2464648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3111689" y="1528549"/>
            <a:ext cx="518615" cy="382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/>
          <p:cNvSpPr/>
          <p:nvPr/>
        </p:nvSpPr>
        <p:spPr>
          <a:xfrm>
            <a:off x="1599063" y="5283959"/>
            <a:ext cx="461749" cy="33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28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326</TotalTime>
  <Words>27</Words>
  <Application>Microsoft Office PowerPoint</Application>
  <PresentationFormat>Panorámica</PresentationFormat>
  <Paragraphs>13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</vt:lpstr>
      <vt:lpstr>Cambria Math</vt:lpstr>
      <vt:lpstr>Franklin Gothic Book</vt:lpstr>
      <vt:lpstr>Noto Sans</vt:lpstr>
      <vt:lpstr>Crop</vt:lpstr>
      <vt:lpstr>Límites derivadas e integrales Formación diferenciada  4°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derivadas e integrales Formación diferenciada  4° medio</dc:title>
  <dc:creator>asus</dc:creator>
  <cp:lastModifiedBy>asus</cp:lastModifiedBy>
  <cp:revision>41</cp:revision>
  <dcterms:created xsi:type="dcterms:W3CDTF">2021-03-02T23:50:12Z</dcterms:created>
  <dcterms:modified xsi:type="dcterms:W3CDTF">2021-03-11T14:04:11Z</dcterms:modified>
</cp:coreProperties>
</file>