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86" r:id="rId1"/>
  </p:sldMasterIdLst>
  <p:notesMasterIdLst>
    <p:notesMasterId r:id="rId8"/>
  </p:notesMasterIdLst>
  <p:sldIdLst>
    <p:sldId id="256" r:id="rId2"/>
    <p:sldId id="265" r:id="rId3"/>
    <p:sldId id="259" r:id="rId4"/>
    <p:sldId id="260" r:id="rId5"/>
    <p:sldId id="262" r:id="rId6"/>
    <p:sldId id="288" r:id="rId7"/>
  </p:sldIdLst>
  <p:sldSz cx="9144000" cy="5143500" type="screen16x9"/>
  <p:notesSz cx="6858000" cy="9144000"/>
  <p:embeddedFontLst>
    <p:embeddedFont>
      <p:font typeface="Lato" panose="020B0604020202020204" charset="0"/>
      <p:regular r:id="rId9"/>
      <p:bold r:id="rId10"/>
      <p:italic r:id="rId11"/>
      <p:boldItalic r:id="rId12"/>
    </p:embeddedFont>
    <p:embeddedFont>
      <p:font typeface="Nunito Bold" panose="020B0604020202020204" charset="0"/>
      <p:regular r:id="rId13"/>
    </p:embeddedFont>
    <p:embeddedFont>
      <p:font typeface="Patrick Hand" panose="020B0604020202020204" charset="0"/>
      <p:regular r:id="rId14"/>
    </p:embeddedFont>
    <p:embeddedFont>
      <p:font typeface="Poppins" panose="020B0604020202020204" charset="0"/>
      <p:regular r:id="rId15"/>
      <p:bold r:id="rId16"/>
      <p:italic r:id="rId17"/>
      <p:boldItalic r:id="rId18"/>
    </p:embeddedFont>
    <p:embeddedFont>
      <p:font typeface="Roboto" panose="020B0604020202020204" charset="0"/>
      <p:regular r:id="rId19"/>
      <p:bold r:id="rId20"/>
      <p:italic r:id="rId21"/>
      <p:boldItalic r:id="rId2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AC1EB"/>
    <a:srgbClr val="5FB98E"/>
    <a:srgbClr val="FFFCF4"/>
    <a:srgbClr val="EF79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F1BA0FEB-F6F6-4401-A299-175064554A2D}">
  <a:tblStyle styleId="{F1BA0FEB-F6F6-4401-A299-175064554A2D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38" d="100"/>
          <a:sy n="138" d="100"/>
        </p:scale>
        <p:origin x="75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5.fntdata"/><Relationship Id="rId18" Type="http://schemas.openxmlformats.org/officeDocument/2006/relationships/font" Target="fonts/font10.fntdata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font" Target="fonts/font13.fntdata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openxmlformats.org/officeDocument/2006/relationships/font" Target="fonts/font9.fntdata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font" Target="fonts/font8.fntdata"/><Relationship Id="rId20" Type="http://schemas.openxmlformats.org/officeDocument/2006/relationships/font" Target="fonts/font12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font" Target="fonts/font7.fntdata"/><Relationship Id="rId23" Type="http://schemas.openxmlformats.org/officeDocument/2006/relationships/presProps" Target="presProps.xml"/><Relationship Id="rId10" Type="http://schemas.openxmlformats.org/officeDocument/2006/relationships/font" Target="fonts/font2.fntdata"/><Relationship Id="rId19" Type="http://schemas.openxmlformats.org/officeDocument/2006/relationships/font" Target="fonts/font11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font" Target="fonts/font6.fntdata"/><Relationship Id="rId22" Type="http://schemas.openxmlformats.org/officeDocument/2006/relationships/font" Target="fonts/font14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2" name="Google Shape;682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3" name="Google Shape;683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8" name="Google Shape;958;ga1242414e1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9" name="Google Shape;959;ga1242414e1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" name="Google Shape;778;ga1242414e1_0_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9" name="Google Shape;779;ga1242414e1_0_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3" name="Google Shape;793;ga1242414e1_0_3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4" name="Google Shape;794;ga1242414e1_0_3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" name="Google Shape;901;ga1242414e1_0_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2" name="Google Shape;902;ga1242414e1_0_4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6" name="Google Shape;1776;ga1242414e1_0_2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77" name="Google Shape;1777;ga1242414e1_0_2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oogle Shape;9;p2"/>
          <p:cNvGrpSpPr/>
          <p:nvPr/>
        </p:nvGrpSpPr>
        <p:grpSpPr>
          <a:xfrm>
            <a:off x="641525" y="78225"/>
            <a:ext cx="8151416" cy="4652784"/>
            <a:chOff x="641525" y="78225"/>
            <a:chExt cx="8151416" cy="4652784"/>
          </a:xfrm>
        </p:grpSpPr>
        <p:grpSp>
          <p:nvGrpSpPr>
            <p:cNvPr id="10" name="Google Shape;10;p2"/>
            <p:cNvGrpSpPr/>
            <p:nvPr/>
          </p:nvGrpSpPr>
          <p:grpSpPr>
            <a:xfrm>
              <a:off x="641525" y="404618"/>
              <a:ext cx="8104957" cy="4326391"/>
              <a:chOff x="5522625" y="1930475"/>
              <a:chExt cx="1011375" cy="739175"/>
            </a:xfrm>
          </p:grpSpPr>
          <p:sp>
            <p:nvSpPr>
              <p:cNvPr id="11" name="Google Shape;11;p2"/>
              <p:cNvSpPr/>
              <p:nvPr/>
            </p:nvSpPr>
            <p:spPr>
              <a:xfrm>
                <a:off x="5540900" y="1948725"/>
                <a:ext cx="993100" cy="720925"/>
              </a:xfrm>
              <a:custGeom>
                <a:avLst/>
                <a:gdLst/>
                <a:ahLst/>
                <a:cxnLst/>
                <a:rect l="l" t="t" r="r" b="b"/>
                <a:pathLst>
                  <a:path w="39724" h="28837" extrusionOk="0">
                    <a:moveTo>
                      <a:pt x="37544" y="0"/>
                    </a:moveTo>
                    <a:cubicBezTo>
                      <a:pt x="37544" y="87"/>
                      <a:pt x="37501" y="186"/>
                      <a:pt x="37457" y="316"/>
                    </a:cubicBezTo>
                    <a:cubicBezTo>
                      <a:pt x="37326" y="502"/>
                      <a:pt x="37185" y="545"/>
                      <a:pt x="37141" y="545"/>
                    </a:cubicBezTo>
                    <a:lnTo>
                      <a:pt x="36999" y="545"/>
                    </a:lnTo>
                    <a:cubicBezTo>
                      <a:pt x="36956" y="545"/>
                      <a:pt x="36999" y="589"/>
                      <a:pt x="37097" y="905"/>
                    </a:cubicBezTo>
                    <a:cubicBezTo>
                      <a:pt x="37370" y="1679"/>
                      <a:pt x="36825" y="2638"/>
                      <a:pt x="36912" y="3084"/>
                    </a:cubicBezTo>
                    <a:cubicBezTo>
                      <a:pt x="36999" y="3542"/>
                      <a:pt x="37185" y="4501"/>
                      <a:pt x="37185" y="4904"/>
                    </a:cubicBezTo>
                    <a:cubicBezTo>
                      <a:pt x="37185" y="4992"/>
                      <a:pt x="37185" y="4992"/>
                      <a:pt x="37141" y="4992"/>
                    </a:cubicBezTo>
                    <a:cubicBezTo>
                      <a:pt x="37141" y="4992"/>
                      <a:pt x="37097" y="4948"/>
                      <a:pt x="37097" y="4904"/>
                    </a:cubicBezTo>
                    <a:cubicBezTo>
                      <a:pt x="37097" y="4861"/>
                      <a:pt x="37054" y="4817"/>
                      <a:pt x="37054" y="4817"/>
                    </a:cubicBezTo>
                    <a:lnTo>
                      <a:pt x="37054" y="4817"/>
                    </a:lnTo>
                    <a:cubicBezTo>
                      <a:pt x="37054" y="4817"/>
                      <a:pt x="37097" y="4948"/>
                      <a:pt x="37185" y="5362"/>
                    </a:cubicBezTo>
                    <a:cubicBezTo>
                      <a:pt x="37457" y="6496"/>
                      <a:pt x="36999" y="7084"/>
                      <a:pt x="37457" y="7771"/>
                    </a:cubicBezTo>
                    <a:cubicBezTo>
                      <a:pt x="37871" y="8490"/>
                      <a:pt x="38460" y="8588"/>
                      <a:pt x="37958" y="9264"/>
                    </a:cubicBezTo>
                    <a:cubicBezTo>
                      <a:pt x="37457" y="9950"/>
                      <a:pt x="37501" y="9678"/>
                      <a:pt x="37686" y="10713"/>
                    </a:cubicBezTo>
                    <a:cubicBezTo>
                      <a:pt x="37871" y="11759"/>
                      <a:pt x="37958" y="11759"/>
                      <a:pt x="37773" y="12577"/>
                    </a:cubicBezTo>
                    <a:cubicBezTo>
                      <a:pt x="37599" y="13350"/>
                      <a:pt x="38046" y="13939"/>
                      <a:pt x="37958" y="14756"/>
                    </a:cubicBezTo>
                    <a:cubicBezTo>
                      <a:pt x="37871" y="15530"/>
                      <a:pt x="37773" y="15617"/>
                      <a:pt x="37958" y="16217"/>
                    </a:cubicBezTo>
                    <a:cubicBezTo>
                      <a:pt x="38144" y="16805"/>
                      <a:pt x="39005" y="16805"/>
                      <a:pt x="38362" y="17437"/>
                    </a:cubicBezTo>
                    <a:cubicBezTo>
                      <a:pt x="37686" y="18026"/>
                      <a:pt x="37501" y="17939"/>
                      <a:pt x="37501" y="18571"/>
                    </a:cubicBezTo>
                    <a:cubicBezTo>
                      <a:pt x="37501" y="19159"/>
                      <a:pt x="37686" y="19704"/>
                      <a:pt x="37686" y="20304"/>
                    </a:cubicBezTo>
                    <a:cubicBezTo>
                      <a:pt x="37686" y="20892"/>
                      <a:pt x="37599" y="20794"/>
                      <a:pt x="37457" y="21753"/>
                    </a:cubicBezTo>
                    <a:cubicBezTo>
                      <a:pt x="37272" y="22657"/>
                      <a:pt x="37185" y="23246"/>
                      <a:pt x="37185" y="23475"/>
                    </a:cubicBezTo>
                    <a:cubicBezTo>
                      <a:pt x="37185" y="23704"/>
                      <a:pt x="37457" y="24663"/>
                      <a:pt x="37501" y="25611"/>
                    </a:cubicBezTo>
                    <a:cubicBezTo>
                      <a:pt x="37599" y="26570"/>
                      <a:pt x="38046" y="28107"/>
                      <a:pt x="38046" y="28107"/>
                    </a:cubicBezTo>
                    <a:lnTo>
                      <a:pt x="0" y="28107"/>
                    </a:lnTo>
                    <a:lnTo>
                      <a:pt x="0" y="28837"/>
                    </a:lnTo>
                    <a:lnTo>
                      <a:pt x="38776" y="28837"/>
                    </a:lnTo>
                    <a:cubicBezTo>
                      <a:pt x="38776" y="28837"/>
                      <a:pt x="38318" y="27246"/>
                      <a:pt x="38231" y="26297"/>
                    </a:cubicBezTo>
                    <a:cubicBezTo>
                      <a:pt x="38144" y="25338"/>
                      <a:pt x="37871" y="24390"/>
                      <a:pt x="37871" y="24161"/>
                    </a:cubicBezTo>
                    <a:cubicBezTo>
                      <a:pt x="37871" y="23976"/>
                      <a:pt x="37958" y="23344"/>
                      <a:pt x="38144" y="22429"/>
                    </a:cubicBezTo>
                    <a:cubicBezTo>
                      <a:pt x="38318" y="21524"/>
                      <a:pt x="38416" y="21611"/>
                      <a:pt x="38416" y="21023"/>
                    </a:cubicBezTo>
                    <a:cubicBezTo>
                      <a:pt x="38416" y="20391"/>
                      <a:pt x="38231" y="19889"/>
                      <a:pt x="38231" y="19257"/>
                    </a:cubicBezTo>
                    <a:cubicBezTo>
                      <a:pt x="38231" y="18669"/>
                      <a:pt x="38416" y="18756"/>
                      <a:pt x="39048" y="18124"/>
                    </a:cubicBezTo>
                    <a:cubicBezTo>
                      <a:pt x="39724" y="17524"/>
                      <a:pt x="38819" y="17524"/>
                      <a:pt x="38689" y="16936"/>
                    </a:cubicBezTo>
                    <a:cubicBezTo>
                      <a:pt x="38503" y="16304"/>
                      <a:pt x="38590" y="16217"/>
                      <a:pt x="38689" y="15443"/>
                    </a:cubicBezTo>
                    <a:cubicBezTo>
                      <a:pt x="38732" y="14669"/>
                      <a:pt x="38318" y="14037"/>
                      <a:pt x="38503" y="13263"/>
                    </a:cubicBezTo>
                    <a:cubicBezTo>
                      <a:pt x="38689" y="12490"/>
                      <a:pt x="38590" y="12490"/>
                      <a:pt x="38416" y="11443"/>
                    </a:cubicBezTo>
                    <a:cubicBezTo>
                      <a:pt x="38231" y="10397"/>
                      <a:pt x="38144" y="10670"/>
                      <a:pt x="38634" y="9950"/>
                    </a:cubicBezTo>
                    <a:cubicBezTo>
                      <a:pt x="39135" y="9264"/>
                      <a:pt x="38590" y="9177"/>
                      <a:pt x="38144" y="8490"/>
                    </a:cubicBezTo>
                    <a:cubicBezTo>
                      <a:pt x="37686" y="7814"/>
                      <a:pt x="38144" y="7171"/>
                      <a:pt x="37871" y="6038"/>
                    </a:cubicBezTo>
                    <a:cubicBezTo>
                      <a:pt x="37774" y="5640"/>
                      <a:pt x="37773" y="5539"/>
                      <a:pt x="37773" y="5537"/>
                    </a:cubicBezTo>
                    <a:lnTo>
                      <a:pt x="37773" y="5537"/>
                    </a:lnTo>
                    <a:cubicBezTo>
                      <a:pt x="37773" y="5539"/>
                      <a:pt x="37774" y="5592"/>
                      <a:pt x="37817" y="5635"/>
                    </a:cubicBezTo>
                    <a:cubicBezTo>
                      <a:pt x="37817" y="5678"/>
                      <a:pt x="37871" y="5722"/>
                      <a:pt x="37871" y="5722"/>
                    </a:cubicBezTo>
                    <a:lnTo>
                      <a:pt x="37871" y="5635"/>
                    </a:lnTo>
                    <a:cubicBezTo>
                      <a:pt x="37871" y="5177"/>
                      <a:pt x="37686" y="4229"/>
                      <a:pt x="37642" y="3771"/>
                    </a:cubicBezTo>
                    <a:cubicBezTo>
                      <a:pt x="37544" y="3357"/>
                      <a:pt x="38046" y="2409"/>
                      <a:pt x="37773" y="1635"/>
                    </a:cubicBezTo>
                    <a:cubicBezTo>
                      <a:pt x="37686" y="1319"/>
                      <a:pt x="37686" y="1232"/>
                      <a:pt x="37686" y="1232"/>
                    </a:cubicBezTo>
                    <a:cubicBezTo>
                      <a:pt x="37730" y="1232"/>
                      <a:pt x="37730" y="1232"/>
                      <a:pt x="37730" y="1275"/>
                    </a:cubicBezTo>
                    <a:lnTo>
                      <a:pt x="37817" y="1275"/>
                    </a:lnTo>
                    <a:cubicBezTo>
                      <a:pt x="37915" y="1275"/>
                      <a:pt x="38002" y="1232"/>
                      <a:pt x="38144" y="1003"/>
                    </a:cubicBezTo>
                    <a:cubicBezTo>
                      <a:pt x="38503" y="414"/>
                      <a:pt x="38144" y="0"/>
                      <a:pt x="38144" y="0"/>
                    </a:cubicBezTo>
                    <a:close/>
                  </a:path>
                </a:pathLst>
              </a:custGeom>
              <a:solidFill>
                <a:srgbClr val="F8C1B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" name="Google Shape;12;p2"/>
              <p:cNvSpPr/>
              <p:nvPr/>
            </p:nvSpPr>
            <p:spPr>
              <a:xfrm>
                <a:off x="5548800" y="1930475"/>
                <a:ext cx="967225" cy="720925"/>
              </a:xfrm>
              <a:custGeom>
                <a:avLst/>
                <a:gdLst/>
                <a:ahLst/>
                <a:cxnLst/>
                <a:rect l="l" t="t" r="r" b="b"/>
                <a:pathLst>
                  <a:path w="38689" h="28837" extrusionOk="0">
                    <a:moveTo>
                      <a:pt x="0" y="0"/>
                    </a:moveTo>
                    <a:lnTo>
                      <a:pt x="0" y="28837"/>
                    </a:lnTo>
                    <a:lnTo>
                      <a:pt x="37730" y="28837"/>
                    </a:lnTo>
                    <a:cubicBezTo>
                      <a:pt x="37730" y="28837"/>
                      <a:pt x="37283" y="27300"/>
                      <a:pt x="37185" y="26341"/>
                    </a:cubicBezTo>
                    <a:cubicBezTo>
                      <a:pt x="37141" y="25393"/>
                      <a:pt x="36869" y="24434"/>
                      <a:pt x="36869" y="24205"/>
                    </a:cubicBezTo>
                    <a:cubicBezTo>
                      <a:pt x="36869" y="23976"/>
                      <a:pt x="36956" y="23387"/>
                      <a:pt x="37141" y="22483"/>
                    </a:cubicBezTo>
                    <a:cubicBezTo>
                      <a:pt x="37283" y="21524"/>
                      <a:pt x="37370" y="21622"/>
                      <a:pt x="37370" y="21034"/>
                    </a:cubicBezTo>
                    <a:cubicBezTo>
                      <a:pt x="37370" y="20434"/>
                      <a:pt x="37185" y="19889"/>
                      <a:pt x="37185" y="19301"/>
                    </a:cubicBezTo>
                    <a:cubicBezTo>
                      <a:pt x="37185" y="18669"/>
                      <a:pt x="37370" y="18756"/>
                      <a:pt x="38046" y="18167"/>
                    </a:cubicBezTo>
                    <a:cubicBezTo>
                      <a:pt x="38689" y="17535"/>
                      <a:pt x="37828" y="17535"/>
                      <a:pt x="37642" y="16947"/>
                    </a:cubicBezTo>
                    <a:cubicBezTo>
                      <a:pt x="37457" y="16347"/>
                      <a:pt x="37555" y="16260"/>
                      <a:pt x="37642" y="15486"/>
                    </a:cubicBezTo>
                    <a:cubicBezTo>
                      <a:pt x="37730" y="14669"/>
                      <a:pt x="37283" y="14080"/>
                      <a:pt x="37457" y="13307"/>
                    </a:cubicBezTo>
                    <a:cubicBezTo>
                      <a:pt x="37642" y="12489"/>
                      <a:pt x="37555" y="12489"/>
                      <a:pt x="37370" y="11443"/>
                    </a:cubicBezTo>
                    <a:cubicBezTo>
                      <a:pt x="37185" y="10408"/>
                      <a:pt x="37141" y="10680"/>
                      <a:pt x="37642" y="9994"/>
                    </a:cubicBezTo>
                    <a:cubicBezTo>
                      <a:pt x="38144" y="9318"/>
                      <a:pt x="37555" y="9220"/>
                      <a:pt x="37141" y="8501"/>
                    </a:cubicBezTo>
                    <a:cubicBezTo>
                      <a:pt x="36683" y="7814"/>
                      <a:pt x="37141" y="7226"/>
                      <a:pt x="36869" y="6092"/>
                    </a:cubicBezTo>
                    <a:cubicBezTo>
                      <a:pt x="36754" y="5668"/>
                      <a:pt x="36731" y="5560"/>
                      <a:pt x="36741" y="5560"/>
                    </a:cubicBezTo>
                    <a:lnTo>
                      <a:pt x="36741" y="5560"/>
                    </a:lnTo>
                    <a:cubicBezTo>
                      <a:pt x="36747" y="5560"/>
                      <a:pt x="36765" y="5601"/>
                      <a:pt x="36781" y="5634"/>
                    </a:cubicBezTo>
                    <a:cubicBezTo>
                      <a:pt x="36807" y="5685"/>
                      <a:pt x="36832" y="5740"/>
                      <a:pt x="36849" y="5740"/>
                    </a:cubicBezTo>
                    <a:cubicBezTo>
                      <a:pt x="36861" y="5740"/>
                      <a:pt x="36869" y="5712"/>
                      <a:pt x="36869" y="5634"/>
                    </a:cubicBezTo>
                    <a:cubicBezTo>
                      <a:pt x="36869" y="5231"/>
                      <a:pt x="36683" y="4272"/>
                      <a:pt x="36596" y="3814"/>
                    </a:cubicBezTo>
                    <a:cubicBezTo>
                      <a:pt x="36509" y="3368"/>
                      <a:pt x="37054" y="2409"/>
                      <a:pt x="36781" y="1635"/>
                    </a:cubicBezTo>
                    <a:cubicBezTo>
                      <a:pt x="36665" y="1303"/>
                      <a:pt x="36644" y="1274"/>
                      <a:pt x="36695" y="1274"/>
                    </a:cubicBezTo>
                    <a:cubicBezTo>
                      <a:pt x="36706" y="1274"/>
                      <a:pt x="36720" y="1275"/>
                      <a:pt x="36738" y="1275"/>
                    </a:cubicBezTo>
                    <a:cubicBezTo>
                      <a:pt x="36763" y="1288"/>
                      <a:pt x="36791" y="1297"/>
                      <a:pt x="36824" y="1297"/>
                    </a:cubicBezTo>
                    <a:cubicBezTo>
                      <a:pt x="36904" y="1297"/>
                      <a:pt x="37009" y="1241"/>
                      <a:pt x="37141" y="1046"/>
                    </a:cubicBezTo>
                    <a:cubicBezTo>
                      <a:pt x="37457" y="414"/>
                      <a:pt x="37141" y="0"/>
                      <a:pt x="3714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" name="Google Shape;13;p2"/>
              <p:cNvSpPr/>
              <p:nvPr/>
            </p:nvSpPr>
            <p:spPr>
              <a:xfrm>
                <a:off x="5522625" y="1930475"/>
                <a:ext cx="954725" cy="720925"/>
              </a:xfrm>
              <a:custGeom>
                <a:avLst/>
                <a:gdLst/>
                <a:ahLst/>
                <a:cxnLst/>
                <a:rect l="l" t="t" r="r" b="b"/>
                <a:pathLst>
                  <a:path w="38189" h="28837" extrusionOk="0">
                    <a:moveTo>
                      <a:pt x="1" y="0"/>
                    </a:moveTo>
                    <a:lnTo>
                      <a:pt x="1" y="28837"/>
                    </a:lnTo>
                    <a:lnTo>
                      <a:pt x="37730" y="28837"/>
                    </a:lnTo>
                    <a:cubicBezTo>
                      <a:pt x="37730" y="28837"/>
                      <a:pt x="37284" y="27300"/>
                      <a:pt x="37185" y="26341"/>
                    </a:cubicBezTo>
                    <a:cubicBezTo>
                      <a:pt x="37142" y="25393"/>
                      <a:pt x="36869" y="24434"/>
                      <a:pt x="36869" y="24205"/>
                    </a:cubicBezTo>
                    <a:cubicBezTo>
                      <a:pt x="36869" y="23976"/>
                      <a:pt x="36967" y="23387"/>
                      <a:pt x="37142" y="22483"/>
                    </a:cubicBezTo>
                    <a:cubicBezTo>
                      <a:pt x="37284" y="21524"/>
                      <a:pt x="36869" y="21622"/>
                      <a:pt x="36869" y="21034"/>
                    </a:cubicBezTo>
                    <a:cubicBezTo>
                      <a:pt x="36869" y="20434"/>
                      <a:pt x="36695" y="19889"/>
                      <a:pt x="36695" y="19301"/>
                    </a:cubicBezTo>
                    <a:cubicBezTo>
                      <a:pt x="36695" y="18669"/>
                      <a:pt x="36869" y="18756"/>
                      <a:pt x="37512" y="18167"/>
                    </a:cubicBezTo>
                    <a:cubicBezTo>
                      <a:pt x="38188" y="17535"/>
                      <a:pt x="37284" y="17535"/>
                      <a:pt x="37142" y="16947"/>
                    </a:cubicBezTo>
                    <a:cubicBezTo>
                      <a:pt x="36967" y="16347"/>
                      <a:pt x="37055" y="16260"/>
                      <a:pt x="37142" y="15486"/>
                    </a:cubicBezTo>
                    <a:cubicBezTo>
                      <a:pt x="37185" y="14669"/>
                      <a:pt x="37284" y="14080"/>
                      <a:pt x="37458" y="13307"/>
                    </a:cubicBezTo>
                    <a:cubicBezTo>
                      <a:pt x="37643" y="12489"/>
                      <a:pt x="37185" y="12489"/>
                      <a:pt x="37055" y="11443"/>
                    </a:cubicBezTo>
                    <a:cubicBezTo>
                      <a:pt x="36869" y="10408"/>
                      <a:pt x="36782" y="10680"/>
                      <a:pt x="37284" y="9994"/>
                    </a:cubicBezTo>
                    <a:cubicBezTo>
                      <a:pt x="37785" y="9318"/>
                      <a:pt x="37185" y="9220"/>
                      <a:pt x="36782" y="8501"/>
                    </a:cubicBezTo>
                    <a:cubicBezTo>
                      <a:pt x="36324" y="7814"/>
                      <a:pt x="37142" y="7226"/>
                      <a:pt x="36869" y="6092"/>
                    </a:cubicBezTo>
                    <a:cubicBezTo>
                      <a:pt x="36762" y="5668"/>
                      <a:pt x="36737" y="5560"/>
                      <a:pt x="36744" y="5560"/>
                    </a:cubicBezTo>
                    <a:lnTo>
                      <a:pt x="36744" y="5560"/>
                    </a:lnTo>
                    <a:cubicBezTo>
                      <a:pt x="36749" y="5560"/>
                      <a:pt x="36766" y="5601"/>
                      <a:pt x="36782" y="5634"/>
                    </a:cubicBezTo>
                    <a:cubicBezTo>
                      <a:pt x="36808" y="5685"/>
                      <a:pt x="36833" y="5740"/>
                      <a:pt x="36850" y="5740"/>
                    </a:cubicBezTo>
                    <a:cubicBezTo>
                      <a:pt x="36862" y="5740"/>
                      <a:pt x="36869" y="5712"/>
                      <a:pt x="36869" y="5634"/>
                    </a:cubicBezTo>
                    <a:cubicBezTo>
                      <a:pt x="36869" y="5231"/>
                      <a:pt x="36695" y="4272"/>
                      <a:pt x="36597" y="3814"/>
                    </a:cubicBezTo>
                    <a:cubicBezTo>
                      <a:pt x="36510" y="3368"/>
                      <a:pt x="37055" y="2409"/>
                      <a:pt x="36782" y="1635"/>
                    </a:cubicBezTo>
                    <a:cubicBezTo>
                      <a:pt x="36666" y="1303"/>
                      <a:pt x="36645" y="1274"/>
                      <a:pt x="36696" y="1274"/>
                    </a:cubicBezTo>
                    <a:cubicBezTo>
                      <a:pt x="36707" y="1274"/>
                      <a:pt x="36721" y="1275"/>
                      <a:pt x="36739" y="1275"/>
                    </a:cubicBezTo>
                    <a:cubicBezTo>
                      <a:pt x="36764" y="1288"/>
                      <a:pt x="36793" y="1297"/>
                      <a:pt x="36826" y="1297"/>
                    </a:cubicBezTo>
                    <a:cubicBezTo>
                      <a:pt x="36909" y="1297"/>
                      <a:pt x="37017" y="1241"/>
                      <a:pt x="37142" y="1046"/>
                    </a:cubicBezTo>
                    <a:cubicBezTo>
                      <a:pt x="37458" y="414"/>
                      <a:pt x="37142" y="0"/>
                      <a:pt x="37142" y="0"/>
                    </a:cubicBezTo>
                    <a:close/>
                  </a:path>
                </a:pathLst>
              </a:custGeom>
              <a:solidFill>
                <a:srgbClr val="FEF6F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" name="Google Shape;14;p2"/>
              <p:cNvSpPr/>
              <p:nvPr/>
            </p:nvSpPr>
            <p:spPr>
              <a:xfrm>
                <a:off x="6465875" y="2651375"/>
                <a:ext cx="25" cy="25"/>
              </a:xfrm>
              <a:custGeom>
                <a:avLst/>
                <a:gdLst/>
                <a:ahLst/>
                <a:cxnLst/>
                <a:rect l="l" t="t" r="r" b="b"/>
                <a:pathLst>
                  <a:path w="1" h="1" extrusionOk="0">
                    <a:moveTo>
                      <a:pt x="0" y="1"/>
                    </a:move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close/>
                    <a:moveTo>
                      <a:pt x="0" y="1"/>
                    </a:moveTo>
                    <a:lnTo>
                      <a:pt x="0" y="1"/>
                    </a:lnTo>
                    <a:lnTo>
                      <a:pt x="0" y="1"/>
                    </a:lnTo>
                    <a:close/>
                    <a:moveTo>
                      <a:pt x="0" y="1"/>
                    </a:moveTo>
                    <a:lnTo>
                      <a:pt x="0" y="1"/>
                    </a:lnTo>
                    <a:lnTo>
                      <a:pt x="0" y="1"/>
                    </a:lnTo>
                    <a:close/>
                    <a:moveTo>
                      <a:pt x="0" y="1"/>
                    </a:moveTo>
                    <a:lnTo>
                      <a:pt x="0" y="1"/>
                    </a:lnTo>
                    <a:lnTo>
                      <a:pt x="0" y="1"/>
                    </a:lnTo>
                    <a:close/>
                    <a:moveTo>
                      <a:pt x="0" y="1"/>
                    </a:move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E0F2F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" name="Google Shape;15;p2"/>
              <p:cNvSpPr/>
              <p:nvPr/>
            </p:nvSpPr>
            <p:spPr>
              <a:xfrm>
                <a:off x="6465875" y="2649200"/>
                <a:ext cx="25" cy="2200"/>
              </a:xfrm>
              <a:custGeom>
                <a:avLst/>
                <a:gdLst/>
                <a:ahLst/>
                <a:cxnLst/>
                <a:rect l="l" t="t" r="r" b="b"/>
                <a:pathLst>
                  <a:path w="1" h="88" extrusionOk="0">
                    <a:moveTo>
                      <a:pt x="0" y="0"/>
                    </a:moveTo>
                    <a:lnTo>
                      <a:pt x="0" y="88"/>
                    </a:lnTo>
                    <a:lnTo>
                      <a:pt x="0" y="88"/>
                    </a:lnTo>
                    <a:lnTo>
                      <a:pt x="0" y="88"/>
                    </a:lnTo>
                    <a:lnTo>
                      <a:pt x="0" y="88"/>
                    </a:lnTo>
                    <a:lnTo>
                      <a:pt x="0" y="88"/>
                    </a:lnTo>
                    <a:lnTo>
                      <a:pt x="0" y="88"/>
                    </a:lnTo>
                    <a:lnTo>
                      <a:pt x="0" y="88"/>
                    </a:lnTo>
                    <a:lnTo>
                      <a:pt x="0" y="88"/>
                    </a:lnTo>
                    <a:lnTo>
                      <a:pt x="0" y="88"/>
                    </a:lnTo>
                    <a:lnTo>
                      <a:pt x="0" y="88"/>
                    </a:lnTo>
                    <a:lnTo>
                      <a:pt x="0" y="88"/>
                    </a:lnTo>
                    <a:close/>
                  </a:path>
                </a:pathLst>
              </a:custGeom>
              <a:solidFill>
                <a:srgbClr val="E0EBF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" name="Google Shape;16;p2"/>
              <p:cNvSpPr/>
              <p:nvPr/>
            </p:nvSpPr>
            <p:spPr>
              <a:xfrm>
                <a:off x="6438625" y="2137250"/>
                <a:ext cx="8200" cy="381475"/>
              </a:xfrm>
              <a:custGeom>
                <a:avLst/>
                <a:gdLst/>
                <a:ahLst/>
                <a:cxnLst/>
                <a:rect l="l" t="t" r="r" b="b"/>
                <a:pathLst>
                  <a:path w="328" h="15259" extrusionOk="0">
                    <a:moveTo>
                      <a:pt x="1" y="1"/>
                    </a:moveTo>
                    <a:cubicBezTo>
                      <a:pt x="55" y="44"/>
                      <a:pt x="55" y="88"/>
                      <a:pt x="99" y="175"/>
                    </a:cubicBezTo>
                    <a:cubicBezTo>
                      <a:pt x="55" y="88"/>
                      <a:pt x="55" y="44"/>
                      <a:pt x="55" y="1"/>
                    </a:cubicBezTo>
                    <a:close/>
                    <a:moveTo>
                      <a:pt x="327" y="15073"/>
                    </a:moveTo>
                    <a:cubicBezTo>
                      <a:pt x="327" y="15116"/>
                      <a:pt x="327" y="15215"/>
                      <a:pt x="273" y="15258"/>
                    </a:cubicBezTo>
                    <a:lnTo>
                      <a:pt x="327" y="15258"/>
                    </a:lnTo>
                    <a:lnTo>
                      <a:pt x="327" y="15073"/>
                    </a:lnTo>
                    <a:close/>
                  </a:path>
                </a:pathLst>
              </a:custGeom>
              <a:solidFill>
                <a:srgbClr val="E0F2F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" name="Google Shape;17;p2"/>
              <p:cNvSpPr/>
              <p:nvPr/>
            </p:nvSpPr>
            <p:spPr>
              <a:xfrm>
                <a:off x="5522625" y="1930475"/>
                <a:ext cx="942175" cy="720925"/>
              </a:xfrm>
              <a:custGeom>
                <a:avLst/>
                <a:gdLst/>
                <a:ahLst/>
                <a:cxnLst/>
                <a:rect l="l" t="t" r="r" b="b"/>
                <a:pathLst>
                  <a:path w="37687" h="28837" extrusionOk="0">
                    <a:moveTo>
                      <a:pt x="2540" y="55"/>
                    </a:moveTo>
                    <a:lnTo>
                      <a:pt x="2540" y="1548"/>
                    </a:lnTo>
                    <a:lnTo>
                      <a:pt x="1004" y="1548"/>
                    </a:lnTo>
                    <a:lnTo>
                      <a:pt x="1004" y="55"/>
                    </a:lnTo>
                    <a:close/>
                    <a:moveTo>
                      <a:pt x="4218" y="55"/>
                    </a:moveTo>
                    <a:lnTo>
                      <a:pt x="4218" y="1548"/>
                    </a:lnTo>
                    <a:lnTo>
                      <a:pt x="2682" y="1548"/>
                    </a:lnTo>
                    <a:lnTo>
                      <a:pt x="2682" y="55"/>
                    </a:lnTo>
                    <a:close/>
                    <a:moveTo>
                      <a:pt x="5853" y="55"/>
                    </a:moveTo>
                    <a:lnTo>
                      <a:pt x="5853" y="1548"/>
                    </a:lnTo>
                    <a:lnTo>
                      <a:pt x="4360" y="1548"/>
                    </a:lnTo>
                    <a:lnTo>
                      <a:pt x="4360" y="55"/>
                    </a:lnTo>
                    <a:close/>
                    <a:moveTo>
                      <a:pt x="7542" y="55"/>
                    </a:moveTo>
                    <a:lnTo>
                      <a:pt x="7542" y="1548"/>
                    </a:lnTo>
                    <a:lnTo>
                      <a:pt x="6038" y="1548"/>
                    </a:lnTo>
                    <a:lnTo>
                      <a:pt x="6038" y="55"/>
                    </a:lnTo>
                    <a:close/>
                    <a:moveTo>
                      <a:pt x="9221" y="55"/>
                    </a:moveTo>
                    <a:lnTo>
                      <a:pt x="9221" y="1548"/>
                    </a:lnTo>
                    <a:lnTo>
                      <a:pt x="7717" y="1548"/>
                    </a:lnTo>
                    <a:lnTo>
                      <a:pt x="7717" y="55"/>
                    </a:lnTo>
                    <a:close/>
                    <a:moveTo>
                      <a:pt x="10899" y="55"/>
                    </a:moveTo>
                    <a:lnTo>
                      <a:pt x="10899" y="1548"/>
                    </a:lnTo>
                    <a:lnTo>
                      <a:pt x="9395" y="1548"/>
                    </a:lnTo>
                    <a:lnTo>
                      <a:pt x="9395" y="55"/>
                    </a:lnTo>
                    <a:close/>
                    <a:moveTo>
                      <a:pt x="12577" y="55"/>
                    </a:moveTo>
                    <a:lnTo>
                      <a:pt x="12577" y="1548"/>
                    </a:lnTo>
                    <a:lnTo>
                      <a:pt x="11084" y="1548"/>
                    </a:lnTo>
                    <a:lnTo>
                      <a:pt x="11084" y="55"/>
                    </a:lnTo>
                    <a:close/>
                    <a:moveTo>
                      <a:pt x="14256" y="55"/>
                    </a:moveTo>
                    <a:lnTo>
                      <a:pt x="14256" y="1548"/>
                    </a:lnTo>
                    <a:lnTo>
                      <a:pt x="12763" y="1548"/>
                    </a:lnTo>
                    <a:lnTo>
                      <a:pt x="12763" y="55"/>
                    </a:lnTo>
                    <a:close/>
                    <a:moveTo>
                      <a:pt x="15934" y="55"/>
                    </a:moveTo>
                    <a:lnTo>
                      <a:pt x="15934" y="1548"/>
                    </a:lnTo>
                    <a:lnTo>
                      <a:pt x="14441" y="1548"/>
                    </a:lnTo>
                    <a:lnTo>
                      <a:pt x="14441" y="55"/>
                    </a:lnTo>
                    <a:close/>
                    <a:moveTo>
                      <a:pt x="17623" y="55"/>
                    </a:moveTo>
                    <a:lnTo>
                      <a:pt x="17623" y="1548"/>
                    </a:lnTo>
                    <a:lnTo>
                      <a:pt x="16119" y="1548"/>
                    </a:lnTo>
                    <a:lnTo>
                      <a:pt x="16119" y="55"/>
                    </a:lnTo>
                    <a:close/>
                    <a:moveTo>
                      <a:pt x="19302" y="55"/>
                    </a:moveTo>
                    <a:lnTo>
                      <a:pt x="19302" y="1548"/>
                    </a:lnTo>
                    <a:lnTo>
                      <a:pt x="17798" y="1548"/>
                    </a:lnTo>
                    <a:lnTo>
                      <a:pt x="17798" y="55"/>
                    </a:lnTo>
                    <a:close/>
                    <a:moveTo>
                      <a:pt x="20980" y="55"/>
                    </a:moveTo>
                    <a:lnTo>
                      <a:pt x="20980" y="1548"/>
                    </a:lnTo>
                    <a:lnTo>
                      <a:pt x="19432" y="1548"/>
                    </a:lnTo>
                    <a:lnTo>
                      <a:pt x="19432" y="55"/>
                    </a:lnTo>
                    <a:close/>
                    <a:moveTo>
                      <a:pt x="22658" y="55"/>
                    </a:moveTo>
                    <a:lnTo>
                      <a:pt x="22658" y="1548"/>
                    </a:lnTo>
                    <a:lnTo>
                      <a:pt x="21111" y="1548"/>
                    </a:lnTo>
                    <a:lnTo>
                      <a:pt x="21111" y="55"/>
                    </a:lnTo>
                    <a:close/>
                    <a:moveTo>
                      <a:pt x="24337" y="55"/>
                    </a:moveTo>
                    <a:lnTo>
                      <a:pt x="24337" y="1548"/>
                    </a:lnTo>
                    <a:lnTo>
                      <a:pt x="22800" y="1548"/>
                    </a:lnTo>
                    <a:lnTo>
                      <a:pt x="22800" y="55"/>
                    </a:lnTo>
                    <a:close/>
                    <a:moveTo>
                      <a:pt x="25971" y="55"/>
                    </a:moveTo>
                    <a:lnTo>
                      <a:pt x="25971" y="1548"/>
                    </a:lnTo>
                    <a:lnTo>
                      <a:pt x="24478" y="1548"/>
                    </a:lnTo>
                    <a:lnTo>
                      <a:pt x="24478" y="55"/>
                    </a:lnTo>
                    <a:close/>
                    <a:moveTo>
                      <a:pt x="27650" y="55"/>
                    </a:moveTo>
                    <a:lnTo>
                      <a:pt x="27650" y="1548"/>
                    </a:lnTo>
                    <a:lnTo>
                      <a:pt x="26157" y="1548"/>
                    </a:lnTo>
                    <a:lnTo>
                      <a:pt x="26157" y="55"/>
                    </a:lnTo>
                    <a:close/>
                    <a:moveTo>
                      <a:pt x="29339" y="55"/>
                    </a:moveTo>
                    <a:lnTo>
                      <a:pt x="29339" y="1548"/>
                    </a:lnTo>
                    <a:lnTo>
                      <a:pt x="27835" y="1548"/>
                    </a:lnTo>
                    <a:lnTo>
                      <a:pt x="27835" y="55"/>
                    </a:lnTo>
                    <a:close/>
                    <a:moveTo>
                      <a:pt x="31017" y="55"/>
                    </a:moveTo>
                    <a:lnTo>
                      <a:pt x="31017" y="1548"/>
                    </a:lnTo>
                    <a:lnTo>
                      <a:pt x="29513" y="1548"/>
                    </a:lnTo>
                    <a:lnTo>
                      <a:pt x="29513" y="55"/>
                    </a:lnTo>
                    <a:close/>
                    <a:moveTo>
                      <a:pt x="32695" y="55"/>
                    </a:moveTo>
                    <a:lnTo>
                      <a:pt x="32695" y="1548"/>
                    </a:lnTo>
                    <a:lnTo>
                      <a:pt x="31191" y="1548"/>
                    </a:lnTo>
                    <a:lnTo>
                      <a:pt x="31191" y="55"/>
                    </a:lnTo>
                    <a:close/>
                    <a:moveTo>
                      <a:pt x="34374" y="55"/>
                    </a:moveTo>
                    <a:lnTo>
                      <a:pt x="34374" y="1548"/>
                    </a:lnTo>
                    <a:lnTo>
                      <a:pt x="32881" y="1548"/>
                    </a:lnTo>
                    <a:lnTo>
                      <a:pt x="32881" y="55"/>
                    </a:lnTo>
                    <a:close/>
                    <a:moveTo>
                      <a:pt x="36052" y="55"/>
                    </a:moveTo>
                    <a:lnTo>
                      <a:pt x="36052" y="1548"/>
                    </a:lnTo>
                    <a:lnTo>
                      <a:pt x="34559" y="1548"/>
                    </a:lnTo>
                    <a:lnTo>
                      <a:pt x="34559" y="55"/>
                    </a:lnTo>
                    <a:close/>
                    <a:moveTo>
                      <a:pt x="2540" y="1733"/>
                    </a:moveTo>
                    <a:lnTo>
                      <a:pt x="2540" y="3226"/>
                    </a:lnTo>
                    <a:lnTo>
                      <a:pt x="1004" y="3226"/>
                    </a:lnTo>
                    <a:lnTo>
                      <a:pt x="1004" y="1733"/>
                    </a:lnTo>
                    <a:close/>
                    <a:moveTo>
                      <a:pt x="4218" y="1733"/>
                    </a:moveTo>
                    <a:lnTo>
                      <a:pt x="4218" y="3226"/>
                    </a:lnTo>
                    <a:lnTo>
                      <a:pt x="2682" y="3226"/>
                    </a:lnTo>
                    <a:lnTo>
                      <a:pt x="2682" y="1733"/>
                    </a:lnTo>
                    <a:close/>
                    <a:moveTo>
                      <a:pt x="5853" y="1733"/>
                    </a:moveTo>
                    <a:lnTo>
                      <a:pt x="5853" y="3226"/>
                    </a:lnTo>
                    <a:lnTo>
                      <a:pt x="4360" y="3226"/>
                    </a:lnTo>
                    <a:lnTo>
                      <a:pt x="4360" y="1733"/>
                    </a:lnTo>
                    <a:close/>
                    <a:moveTo>
                      <a:pt x="7542" y="1733"/>
                    </a:moveTo>
                    <a:lnTo>
                      <a:pt x="7542" y="3226"/>
                    </a:lnTo>
                    <a:lnTo>
                      <a:pt x="6038" y="3226"/>
                    </a:lnTo>
                    <a:lnTo>
                      <a:pt x="6038" y="1733"/>
                    </a:lnTo>
                    <a:close/>
                    <a:moveTo>
                      <a:pt x="9221" y="1733"/>
                    </a:moveTo>
                    <a:lnTo>
                      <a:pt x="9221" y="3226"/>
                    </a:lnTo>
                    <a:lnTo>
                      <a:pt x="7717" y="3226"/>
                    </a:lnTo>
                    <a:lnTo>
                      <a:pt x="7717" y="1733"/>
                    </a:lnTo>
                    <a:close/>
                    <a:moveTo>
                      <a:pt x="10899" y="1733"/>
                    </a:moveTo>
                    <a:lnTo>
                      <a:pt x="10899" y="3226"/>
                    </a:lnTo>
                    <a:lnTo>
                      <a:pt x="9395" y="3226"/>
                    </a:lnTo>
                    <a:lnTo>
                      <a:pt x="9395" y="1733"/>
                    </a:lnTo>
                    <a:close/>
                    <a:moveTo>
                      <a:pt x="12577" y="1733"/>
                    </a:moveTo>
                    <a:lnTo>
                      <a:pt x="12577" y="3226"/>
                    </a:lnTo>
                    <a:lnTo>
                      <a:pt x="11084" y="3226"/>
                    </a:lnTo>
                    <a:lnTo>
                      <a:pt x="11084" y="1733"/>
                    </a:lnTo>
                    <a:close/>
                    <a:moveTo>
                      <a:pt x="14256" y="1733"/>
                    </a:moveTo>
                    <a:lnTo>
                      <a:pt x="14256" y="3226"/>
                    </a:lnTo>
                    <a:lnTo>
                      <a:pt x="12763" y="3226"/>
                    </a:lnTo>
                    <a:lnTo>
                      <a:pt x="12763" y="1733"/>
                    </a:lnTo>
                    <a:close/>
                    <a:moveTo>
                      <a:pt x="15934" y="1733"/>
                    </a:moveTo>
                    <a:lnTo>
                      <a:pt x="15934" y="3226"/>
                    </a:lnTo>
                    <a:lnTo>
                      <a:pt x="14441" y="3226"/>
                    </a:lnTo>
                    <a:lnTo>
                      <a:pt x="14441" y="1733"/>
                    </a:lnTo>
                    <a:close/>
                    <a:moveTo>
                      <a:pt x="17623" y="1733"/>
                    </a:moveTo>
                    <a:lnTo>
                      <a:pt x="17623" y="3226"/>
                    </a:lnTo>
                    <a:lnTo>
                      <a:pt x="16119" y="3226"/>
                    </a:lnTo>
                    <a:lnTo>
                      <a:pt x="16119" y="1733"/>
                    </a:lnTo>
                    <a:close/>
                    <a:moveTo>
                      <a:pt x="19302" y="1733"/>
                    </a:moveTo>
                    <a:lnTo>
                      <a:pt x="19302" y="3226"/>
                    </a:lnTo>
                    <a:lnTo>
                      <a:pt x="17798" y="3226"/>
                    </a:lnTo>
                    <a:lnTo>
                      <a:pt x="17798" y="1733"/>
                    </a:lnTo>
                    <a:close/>
                    <a:moveTo>
                      <a:pt x="20980" y="1733"/>
                    </a:moveTo>
                    <a:lnTo>
                      <a:pt x="20980" y="3226"/>
                    </a:lnTo>
                    <a:lnTo>
                      <a:pt x="19432" y="3226"/>
                    </a:lnTo>
                    <a:lnTo>
                      <a:pt x="19432" y="1733"/>
                    </a:lnTo>
                    <a:close/>
                    <a:moveTo>
                      <a:pt x="22658" y="1733"/>
                    </a:moveTo>
                    <a:lnTo>
                      <a:pt x="22658" y="3226"/>
                    </a:lnTo>
                    <a:lnTo>
                      <a:pt x="21111" y="3226"/>
                    </a:lnTo>
                    <a:lnTo>
                      <a:pt x="21111" y="1733"/>
                    </a:lnTo>
                    <a:close/>
                    <a:moveTo>
                      <a:pt x="24337" y="1733"/>
                    </a:moveTo>
                    <a:lnTo>
                      <a:pt x="24337" y="3226"/>
                    </a:lnTo>
                    <a:lnTo>
                      <a:pt x="22800" y="3226"/>
                    </a:lnTo>
                    <a:lnTo>
                      <a:pt x="22800" y="1733"/>
                    </a:lnTo>
                    <a:close/>
                    <a:moveTo>
                      <a:pt x="25971" y="1733"/>
                    </a:moveTo>
                    <a:lnTo>
                      <a:pt x="25971" y="3226"/>
                    </a:lnTo>
                    <a:lnTo>
                      <a:pt x="24478" y="3226"/>
                    </a:lnTo>
                    <a:lnTo>
                      <a:pt x="24478" y="1733"/>
                    </a:lnTo>
                    <a:close/>
                    <a:moveTo>
                      <a:pt x="27650" y="1733"/>
                    </a:moveTo>
                    <a:lnTo>
                      <a:pt x="27650" y="3226"/>
                    </a:lnTo>
                    <a:lnTo>
                      <a:pt x="26157" y="3226"/>
                    </a:lnTo>
                    <a:lnTo>
                      <a:pt x="26157" y="1733"/>
                    </a:lnTo>
                    <a:close/>
                    <a:moveTo>
                      <a:pt x="29339" y="1733"/>
                    </a:moveTo>
                    <a:lnTo>
                      <a:pt x="29339" y="3226"/>
                    </a:lnTo>
                    <a:lnTo>
                      <a:pt x="27835" y="3226"/>
                    </a:lnTo>
                    <a:lnTo>
                      <a:pt x="27835" y="1733"/>
                    </a:lnTo>
                    <a:close/>
                    <a:moveTo>
                      <a:pt x="31017" y="1733"/>
                    </a:moveTo>
                    <a:lnTo>
                      <a:pt x="31017" y="3226"/>
                    </a:lnTo>
                    <a:lnTo>
                      <a:pt x="29513" y="3226"/>
                    </a:lnTo>
                    <a:lnTo>
                      <a:pt x="29513" y="1733"/>
                    </a:lnTo>
                    <a:close/>
                    <a:moveTo>
                      <a:pt x="32695" y="1733"/>
                    </a:moveTo>
                    <a:lnTo>
                      <a:pt x="32695" y="3226"/>
                    </a:lnTo>
                    <a:lnTo>
                      <a:pt x="31191" y="3226"/>
                    </a:lnTo>
                    <a:lnTo>
                      <a:pt x="31191" y="1733"/>
                    </a:lnTo>
                    <a:close/>
                    <a:moveTo>
                      <a:pt x="34374" y="1733"/>
                    </a:moveTo>
                    <a:lnTo>
                      <a:pt x="34374" y="3226"/>
                    </a:lnTo>
                    <a:lnTo>
                      <a:pt x="32881" y="3226"/>
                    </a:lnTo>
                    <a:lnTo>
                      <a:pt x="32881" y="1733"/>
                    </a:lnTo>
                    <a:close/>
                    <a:moveTo>
                      <a:pt x="36052" y="1733"/>
                    </a:moveTo>
                    <a:lnTo>
                      <a:pt x="36052" y="3226"/>
                    </a:lnTo>
                    <a:lnTo>
                      <a:pt x="34559" y="3226"/>
                    </a:lnTo>
                    <a:lnTo>
                      <a:pt x="34559" y="1733"/>
                    </a:lnTo>
                    <a:close/>
                    <a:moveTo>
                      <a:pt x="2540" y="3411"/>
                    </a:moveTo>
                    <a:lnTo>
                      <a:pt x="2540" y="4904"/>
                    </a:lnTo>
                    <a:lnTo>
                      <a:pt x="1004" y="4904"/>
                    </a:lnTo>
                    <a:lnTo>
                      <a:pt x="1004" y="3411"/>
                    </a:lnTo>
                    <a:close/>
                    <a:moveTo>
                      <a:pt x="4218" y="3411"/>
                    </a:moveTo>
                    <a:lnTo>
                      <a:pt x="4218" y="4904"/>
                    </a:lnTo>
                    <a:lnTo>
                      <a:pt x="2682" y="4904"/>
                    </a:lnTo>
                    <a:lnTo>
                      <a:pt x="2682" y="3411"/>
                    </a:lnTo>
                    <a:close/>
                    <a:moveTo>
                      <a:pt x="5853" y="3411"/>
                    </a:moveTo>
                    <a:lnTo>
                      <a:pt x="5853" y="4904"/>
                    </a:lnTo>
                    <a:lnTo>
                      <a:pt x="4360" y="4904"/>
                    </a:lnTo>
                    <a:lnTo>
                      <a:pt x="4360" y="3411"/>
                    </a:lnTo>
                    <a:close/>
                    <a:moveTo>
                      <a:pt x="7542" y="3411"/>
                    </a:moveTo>
                    <a:lnTo>
                      <a:pt x="7542" y="4904"/>
                    </a:lnTo>
                    <a:lnTo>
                      <a:pt x="6038" y="4904"/>
                    </a:lnTo>
                    <a:lnTo>
                      <a:pt x="6038" y="3411"/>
                    </a:lnTo>
                    <a:close/>
                    <a:moveTo>
                      <a:pt x="9221" y="3411"/>
                    </a:moveTo>
                    <a:lnTo>
                      <a:pt x="9221" y="4904"/>
                    </a:lnTo>
                    <a:lnTo>
                      <a:pt x="7717" y="4904"/>
                    </a:lnTo>
                    <a:lnTo>
                      <a:pt x="7717" y="3411"/>
                    </a:lnTo>
                    <a:close/>
                    <a:moveTo>
                      <a:pt x="10899" y="3411"/>
                    </a:moveTo>
                    <a:lnTo>
                      <a:pt x="10899" y="4904"/>
                    </a:lnTo>
                    <a:lnTo>
                      <a:pt x="9395" y="4904"/>
                    </a:lnTo>
                    <a:lnTo>
                      <a:pt x="9395" y="3411"/>
                    </a:lnTo>
                    <a:close/>
                    <a:moveTo>
                      <a:pt x="12577" y="3411"/>
                    </a:moveTo>
                    <a:lnTo>
                      <a:pt x="12577" y="4904"/>
                    </a:lnTo>
                    <a:lnTo>
                      <a:pt x="11084" y="4904"/>
                    </a:lnTo>
                    <a:lnTo>
                      <a:pt x="11084" y="3411"/>
                    </a:lnTo>
                    <a:close/>
                    <a:moveTo>
                      <a:pt x="14256" y="3411"/>
                    </a:moveTo>
                    <a:lnTo>
                      <a:pt x="14256" y="4904"/>
                    </a:lnTo>
                    <a:lnTo>
                      <a:pt x="12763" y="4904"/>
                    </a:lnTo>
                    <a:lnTo>
                      <a:pt x="12763" y="3411"/>
                    </a:lnTo>
                    <a:close/>
                    <a:moveTo>
                      <a:pt x="15934" y="3411"/>
                    </a:moveTo>
                    <a:lnTo>
                      <a:pt x="15934" y="4904"/>
                    </a:lnTo>
                    <a:lnTo>
                      <a:pt x="14441" y="4904"/>
                    </a:lnTo>
                    <a:lnTo>
                      <a:pt x="14441" y="3411"/>
                    </a:lnTo>
                    <a:close/>
                    <a:moveTo>
                      <a:pt x="17623" y="3411"/>
                    </a:moveTo>
                    <a:lnTo>
                      <a:pt x="17623" y="4904"/>
                    </a:lnTo>
                    <a:lnTo>
                      <a:pt x="16119" y="4904"/>
                    </a:lnTo>
                    <a:lnTo>
                      <a:pt x="16119" y="3411"/>
                    </a:lnTo>
                    <a:close/>
                    <a:moveTo>
                      <a:pt x="19302" y="3411"/>
                    </a:moveTo>
                    <a:lnTo>
                      <a:pt x="19302" y="4904"/>
                    </a:lnTo>
                    <a:lnTo>
                      <a:pt x="17798" y="4904"/>
                    </a:lnTo>
                    <a:lnTo>
                      <a:pt x="17798" y="3411"/>
                    </a:lnTo>
                    <a:close/>
                    <a:moveTo>
                      <a:pt x="20980" y="3411"/>
                    </a:moveTo>
                    <a:lnTo>
                      <a:pt x="20980" y="4904"/>
                    </a:lnTo>
                    <a:lnTo>
                      <a:pt x="19432" y="4904"/>
                    </a:lnTo>
                    <a:lnTo>
                      <a:pt x="19432" y="3411"/>
                    </a:lnTo>
                    <a:close/>
                    <a:moveTo>
                      <a:pt x="22658" y="3411"/>
                    </a:moveTo>
                    <a:lnTo>
                      <a:pt x="22658" y="4904"/>
                    </a:lnTo>
                    <a:lnTo>
                      <a:pt x="21111" y="4904"/>
                    </a:lnTo>
                    <a:lnTo>
                      <a:pt x="21111" y="3411"/>
                    </a:lnTo>
                    <a:close/>
                    <a:moveTo>
                      <a:pt x="24337" y="3411"/>
                    </a:moveTo>
                    <a:lnTo>
                      <a:pt x="24337" y="4904"/>
                    </a:lnTo>
                    <a:lnTo>
                      <a:pt x="22800" y="4904"/>
                    </a:lnTo>
                    <a:lnTo>
                      <a:pt x="22800" y="3411"/>
                    </a:lnTo>
                    <a:close/>
                    <a:moveTo>
                      <a:pt x="25971" y="3411"/>
                    </a:moveTo>
                    <a:lnTo>
                      <a:pt x="25971" y="4904"/>
                    </a:lnTo>
                    <a:lnTo>
                      <a:pt x="24478" y="4904"/>
                    </a:lnTo>
                    <a:lnTo>
                      <a:pt x="24478" y="3411"/>
                    </a:lnTo>
                    <a:close/>
                    <a:moveTo>
                      <a:pt x="27650" y="3411"/>
                    </a:moveTo>
                    <a:lnTo>
                      <a:pt x="27650" y="4904"/>
                    </a:lnTo>
                    <a:lnTo>
                      <a:pt x="26157" y="4904"/>
                    </a:lnTo>
                    <a:lnTo>
                      <a:pt x="26157" y="3411"/>
                    </a:lnTo>
                    <a:close/>
                    <a:moveTo>
                      <a:pt x="29339" y="3411"/>
                    </a:moveTo>
                    <a:lnTo>
                      <a:pt x="29339" y="4904"/>
                    </a:lnTo>
                    <a:lnTo>
                      <a:pt x="27835" y="4904"/>
                    </a:lnTo>
                    <a:lnTo>
                      <a:pt x="27835" y="3411"/>
                    </a:lnTo>
                    <a:close/>
                    <a:moveTo>
                      <a:pt x="31017" y="3411"/>
                    </a:moveTo>
                    <a:lnTo>
                      <a:pt x="31017" y="4904"/>
                    </a:lnTo>
                    <a:lnTo>
                      <a:pt x="29513" y="4904"/>
                    </a:lnTo>
                    <a:lnTo>
                      <a:pt x="29513" y="3411"/>
                    </a:lnTo>
                    <a:close/>
                    <a:moveTo>
                      <a:pt x="32695" y="3411"/>
                    </a:moveTo>
                    <a:lnTo>
                      <a:pt x="32695" y="4904"/>
                    </a:lnTo>
                    <a:lnTo>
                      <a:pt x="31191" y="4904"/>
                    </a:lnTo>
                    <a:lnTo>
                      <a:pt x="31191" y="3411"/>
                    </a:lnTo>
                    <a:close/>
                    <a:moveTo>
                      <a:pt x="34374" y="3411"/>
                    </a:moveTo>
                    <a:lnTo>
                      <a:pt x="34374" y="4904"/>
                    </a:lnTo>
                    <a:lnTo>
                      <a:pt x="32881" y="4904"/>
                    </a:lnTo>
                    <a:lnTo>
                      <a:pt x="32881" y="3411"/>
                    </a:lnTo>
                    <a:close/>
                    <a:moveTo>
                      <a:pt x="36052" y="3411"/>
                    </a:moveTo>
                    <a:lnTo>
                      <a:pt x="36052" y="4904"/>
                    </a:lnTo>
                    <a:lnTo>
                      <a:pt x="34559" y="4904"/>
                    </a:lnTo>
                    <a:lnTo>
                      <a:pt x="34559" y="3411"/>
                    </a:lnTo>
                    <a:close/>
                    <a:moveTo>
                      <a:pt x="2540" y="5090"/>
                    </a:moveTo>
                    <a:lnTo>
                      <a:pt x="2540" y="6593"/>
                    </a:lnTo>
                    <a:lnTo>
                      <a:pt x="1004" y="6593"/>
                    </a:lnTo>
                    <a:lnTo>
                      <a:pt x="1004" y="5090"/>
                    </a:lnTo>
                    <a:close/>
                    <a:moveTo>
                      <a:pt x="4218" y="5090"/>
                    </a:moveTo>
                    <a:lnTo>
                      <a:pt x="4218" y="6593"/>
                    </a:lnTo>
                    <a:lnTo>
                      <a:pt x="2682" y="6593"/>
                    </a:lnTo>
                    <a:lnTo>
                      <a:pt x="2682" y="5090"/>
                    </a:lnTo>
                    <a:close/>
                    <a:moveTo>
                      <a:pt x="5853" y="5090"/>
                    </a:moveTo>
                    <a:lnTo>
                      <a:pt x="5853" y="6593"/>
                    </a:lnTo>
                    <a:lnTo>
                      <a:pt x="4360" y="6593"/>
                    </a:lnTo>
                    <a:lnTo>
                      <a:pt x="4360" y="5090"/>
                    </a:lnTo>
                    <a:close/>
                    <a:moveTo>
                      <a:pt x="7542" y="5090"/>
                    </a:moveTo>
                    <a:lnTo>
                      <a:pt x="7542" y="6593"/>
                    </a:lnTo>
                    <a:lnTo>
                      <a:pt x="6038" y="6593"/>
                    </a:lnTo>
                    <a:lnTo>
                      <a:pt x="6038" y="5090"/>
                    </a:lnTo>
                    <a:close/>
                    <a:moveTo>
                      <a:pt x="9221" y="5090"/>
                    </a:moveTo>
                    <a:lnTo>
                      <a:pt x="9221" y="6593"/>
                    </a:lnTo>
                    <a:lnTo>
                      <a:pt x="7717" y="6593"/>
                    </a:lnTo>
                    <a:lnTo>
                      <a:pt x="7717" y="5090"/>
                    </a:lnTo>
                    <a:close/>
                    <a:moveTo>
                      <a:pt x="10899" y="5090"/>
                    </a:moveTo>
                    <a:lnTo>
                      <a:pt x="10899" y="6593"/>
                    </a:lnTo>
                    <a:lnTo>
                      <a:pt x="9395" y="6593"/>
                    </a:lnTo>
                    <a:lnTo>
                      <a:pt x="9395" y="5090"/>
                    </a:lnTo>
                    <a:close/>
                    <a:moveTo>
                      <a:pt x="12577" y="5090"/>
                    </a:moveTo>
                    <a:lnTo>
                      <a:pt x="12577" y="6593"/>
                    </a:lnTo>
                    <a:lnTo>
                      <a:pt x="11084" y="6593"/>
                    </a:lnTo>
                    <a:lnTo>
                      <a:pt x="11084" y="5090"/>
                    </a:lnTo>
                    <a:close/>
                    <a:moveTo>
                      <a:pt x="14256" y="5090"/>
                    </a:moveTo>
                    <a:lnTo>
                      <a:pt x="14256" y="6593"/>
                    </a:lnTo>
                    <a:lnTo>
                      <a:pt x="12763" y="6593"/>
                    </a:lnTo>
                    <a:lnTo>
                      <a:pt x="12763" y="5090"/>
                    </a:lnTo>
                    <a:close/>
                    <a:moveTo>
                      <a:pt x="15934" y="5090"/>
                    </a:moveTo>
                    <a:lnTo>
                      <a:pt x="15934" y="6593"/>
                    </a:lnTo>
                    <a:lnTo>
                      <a:pt x="14441" y="6593"/>
                    </a:lnTo>
                    <a:lnTo>
                      <a:pt x="14441" y="5090"/>
                    </a:lnTo>
                    <a:close/>
                    <a:moveTo>
                      <a:pt x="17623" y="5090"/>
                    </a:moveTo>
                    <a:lnTo>
                      <a:pt x="17623" y="6593"/>
                    </a:lnTo>
                    <a:lnTo>
                      <a:pt x="16119" y="6593"/>
                    </a:lnTo>
                    <a:lnTo>
                      <a:pt x="16119" y="5090"/>
                    </a:lnTo>
                    <a:close/>
                    <a:moveTo>
                      <a:pt x="19302" y="5090"/>
                    </a:moveTo>
                    <a:lnTo>
                      <a:pt x="19302" y="6593"/>
                    </a:lnTo>
                    <a:lnTo>
                      <a:pt x="17798" y="6593"/>
                    </a:lnTo>
                    <a:lnTo>
                      <a:pt x="17798" y="5090"/>
                    </a:lnTo>
                    <a:close/>
                    <a:moveTo>
                      <a:pt x="20980" y="5090"/>
                    </a:moveTo>
                    <a:lnTo>
                      <a:pt x="20980" y="6593"/>
                    </a:lnTo>
                    <a:lnTo>
                      <a:pt x="19432" y="6593"/>
                    </a:lnTo>
                    <a:lnTo>
                      <a:pt x="19432" y="5090"/>
                    </a:lnTo>
                    <a:close/>
                    <a:moveTo>
                      <a:pt x="22658" y="5090"/>
                    </a:moveTo>
                    <a:lnTo>
                      <a:pt x="22658" y="6593"/>
                    </a:lnTo>
                    <a:lnTo>
                      <a:pt x="21111" y="6593"/>
                    </a:lnTo>
                    <a:lnTo>
                      <a:pt x="21111" y="5090"/>
                    </a:lnTo>
                    <a:close/>
                    <a:moveTo>
                      <a:pt x="24337" y="5090"/>
                    </a:moveTo>
                    <a:lnTo>
                      <a:pt x="24337" y="6593"/>
                    </a:lnTo>
                    <a:lnTo>
                      <a:pt x="22800" y="6593"/>
                    </a:lnTo>
                    <a:lnTo>
                      <a:pt x="22800" y="5090"/>
                    </a:lnTo>
                    <a:close/>
                    <a:moveTo>
                      <a:pt x="25971" y="5090"/>
                    </a:moveTo>
                    <a:lnTo>
                      <a:pt x="25971" y="6593"/>
                    </a:lnTo>
                    <a:lnTo>
                      <a:pt x="24478" y="6593"/>
                    </a:lnTo>
                    <a:lnTo>
                      <a:pt x="24478" y="5090"/>
                    </a:lnTo>
                    <a:close/>
                    <a:moveTo>
                      <a:pt x="27650" y="5090"/>
                    </a:moveTo>
                    <a:lnTo>
                      <a:pt x="27650" y="6593"/>
                    </a:lnTo>
                    <a:lnTo>
                      <a:pt x="26157" y="6593"/>
                    </a:lnTo>
                    <a:lnTo>
                      <a:pt x="26157" y="5090"/>
                    </a:lnTo>
                    <a:close/>
                    <a:moveTo>
                      <a:pt x="29339" y="5090"/>
                    </a:moveTo>
                    <a:lnTo>
                      <a:pt x="29339" y="6593"/>
                    </a:lnTo>
                    <a:lnTo>
                      <a:pt x="27835" y="6593"/>
                    </a:lnTo>
                    <a:lnTo>
                      <a:pt x="27835" y="5090"/>
                    </a:lnTo>
                    <a:close/>
                    <a:moveTo>
                      <a:pt x="31017" y="5090"/>
                    </a:moveTo>
                    <a:lnTo>
                      <a:pt x="31017" y="6593"/>
                    </a:lnTo>
                    <a:lnTo>
                      <a:pt x="29513" y="6593"/>
                    </a:lnTo>
                    <a:lnTo>
                      <a:pt x="29513" y="5090"/>
                    </a:lnTo>
                    <a:close/>
                    <a:moveTo>
                      <a:pt x="32695" y="5090"/>
                    </a:moveTo>
                    <a:lnTo>
                      <a:pt x="32695" y="6593"/>
                    </a:lnTo>
                    <a:lnTo>
                      <a:pt x="31191" y="6593"/>
                    </a:lnTo>
                    <a:lnTo>
                      <a:pt x="31191" y="5090"/>
                    </a:lnTo>
                    <a:close/>
                    <a:moveTo>
                      <a:pt x="34374" y="5090"/>
                    </a:moveTo>
                    <a:lnTo>
                      <a:pt x="34374" y="6593"/>
                    </a:lnTo>
                    <a:lnTo>
                      <a:pt x="32881" y="6593"/>
                    </a:lnTo>
                    <a:lnTo>
                      <a:pt x="32881" y="5090"/>
                    </a:lnTo>
                    <a:close/>
                    <a:moveTo>
                      <a:pt x="36052" y="5090"/>
                    </a:moveTo>
                    <a:lnTo>
                      <a:pt x="36052" y="6593"/>
                    </a:lnTo>
                    <a:lnTo>
                      <a:pt x="34559" y="6593"/>
                    </a:lnTo>
                    <a:lnTo>
                      <a:pt x="34559" y="5090"/>
                    </a:lnTo>
                    <a:close/>
                    <a:moveTo>
                      <a:pt x="2540" y="6768"/>
                    </a:moveTo>
                    <a:lnTo>
                      <a:pt x="2540" y="8272"/>
                    </a:lnTo>
                    <a:lnTo>
                      <a:pt x="1004" y="8272"/>
                    </a:lnTo>
                    <a:lnTo>
                      <a:pt x="1004" y="6768"/>
                    </a:lnTo>
                    <a:close/>
                    <a:moveTo>
                      <a:pt x="4218" y="6768"/>
                    </a:moveTo>
                    <a:lnTo>
                      <a:pt x="4218" y="8272"/>
                    </a:lnTo>
                    <a:lnTo>
                      <a:pt x="2682" y="8272"/>
                    </a:lnTo>
                    <a:lnTo>
                      <a:pt x="2682" y="6768"/>
                    </a:lnTo>
                    <a:close/>
                    <a:moveTo>
                      <a:pt x="5853" y="6768"/>
                    </a:moveTo>
                    <a:lnTo>
                      <a:pt x="5853" y="8272"/>
                    </a:lnTo>
                    <a:lnTo>
                      <a:pt x="4360" y="8272"/>
                    </a:lnTo>
                    <a:lnTo>
                      <a:pt x="4360" y="6768"/>
                    </a:lnTo>
                    <a:close/>
                    <a:moveTo>
                      <a:pt x="7542" y="6768"/>
                    </a:moveTo>
                    <a:lnTo>
                      <a:pt x="7542" y="8272"/>
                    </a:lnTo>
                    <a:lnTo>
                      <a:pt x="6038" y="8272"/>
                    </a:lnTo>
                    <a:lnTo>
                      <a:pt x="6038" y="6768"/>
                    </a:lnTo>
                    <a:close/>
                    <a:moveTo>
                      <a:pt x="9221" y="6768"/>
                    </a:moveTo>
                    <a:lnTo>
                      <a:pt x="9221" y="8272"/>
                    </a:lnTo>
                    <a:lnTo>
                      <a:pt x="7717" y="8272"/>
                    </a:lnTo>
                    <a:lnTo>
                      <a:pt x="7717" y="6768"/>
                    </a:lnTo>
                    <a:close/>
                    <a:moveTo>
                      <a:pt x="10899" y="6768"/>
                    </a:moveTo>
                    <a:lnTo>
                      <a:pt x="10899" y="8272"/>
                    </a:lnTo>
                    <a:lnTo>
                      <a:pt x="9395" y="8272"/>
                    </a:lnTo>
                    <a:lnTo>
                      <a:pt x="9395" y="6768"/>
                    </a:lnTo>
                    <a:close/>
                    <a:moveTo>
                      <a:pt x="12577" y="6768"/>
                    </a:moveTo>
                    <a:lnTo>
                      <a:pt x="12577" y="8272"/>
                    </a:lnTo>
                    <a:lnTo>
                      <a:pt x="11084" y="8272"/>
                    </a:lnTo>
                    <a:lnTo>
                      <a:pt x="11084" y="6768"/>
                    </a:lnTo>
                    <a:close/>
                    <a:moveTo>
                      <a:pt x="14256" y="6768"/>
                    </a:moveTo>
                    <a:lnTo>
                      <a:pt x="14256" y="8272"/>
                    </a:lnTo>
                    <a:lnTo>
                      <a:pt x="12763" y="8272"/>
                    </a:lnTo>
                    <a:lnTo>
                      <a:pt x="12763" y="6768"/>
                    </a:lnTo>
                    <a:close/>
                    <a:moveTo>
                      <a:pt x="15934" y="6768"/>
                    </a:moveTo>
                    <a:lnTo>
                      <a:pt x="15934" y="8272"/>
                    </a:lnTo>
                    <a:lnTo>
                      <a:pt x="14441" y="8272"/>
                    </a:lnTo>
                    <a:lnTo>
                      <a:pt x="14441" y="6768"/>
                    </a:lnTo>
                    <a:close/>
                    <a:moveTo>
                      <a:pt x="17623" y="6768"/>
                    </a:moveTo>
                    <a:lnTo>
                      <a:pt x="17623" y="8272"/>
                    </a:lnTo>
                    <a:lnTo>
                      <a:pt x="16119" y="8272"/>
                    </a:lnTo>
                    <a:lnTo>
                      <a:pt x="16119" y="6768"/>
                    </a:lnTo>
                    <a:close/>
                    <a:moveTo>
                      <a:pt x="19302" y="6768"/>
                    </a:moveTo>
                    <a:lnTo>
                      <a:pt x="19302" y="8272"/>
                    </a:lnTo>
                    <a:lnTo>
                      <a:pt x="17798" y="8272"/>
                    </a:lnTo>
                    <a:lnTo>
                      <a:pt x="17798" y="6768"/>
                    </a:lnTo>
                    <a:close/>
                    <a:moveTo>
                      <a:pt x="20980" y="6768"/>
                    </a:moveTo>
                    <a:lnTo>
                      <a:pt x="20980" y="8272"/>
                    </a:lnTo>
                    <a:lnTo>
                      <a:pt x="19432" y="8272"/>
                    </a:lnTo>
                    <a:lnTo>
                      <a:pt x="19432" y="6768"/>
                    </a:lnTo>
                    <a:close/>
                    <a:moveTo>
                      <a:pt x="22658" y="6768"/>
                    </a:moveTo>
                    <a:lnTo>
                      <a:pt x="22658" y="8272"/>
                    </a:lnTo>
                    <a:lnTo>
                      <a:pt x="21111" y="8272"/>
                    </a:lnTo>
                    <a:lnTo>
                      <a:pt x="21111" y="6768"/>
                    </a:lnTo>
                    <a:close/>
                    <a:moveTo>
                      <a:pt x="24337" y="6768"/>
                    </a:moveTo>
                    <a:lnTo>
                      <a:pt x="24337" y="8272"/>
                    </a:lnTo>
                    <a:lnTo>
                      <a:pt x="22800" y="8272"/>
                    </a:lnTo>
                    <a:lnTo>
                      <a:pt x="22800" y="6768"/>
                    </a:lnTo>
                    <a:close/>
                    <a:moveTo>
                      <a:pt x="25971" y="6768"/>
                    </a:moveTo>
                    <a:lnTo>
                      <a:pt x="25971" y="8272"/>
                    </a:lnTo>
                    <a:lnTo>
                      <a:pt x="24478" y="8272"/>
                    </a:lnTo>
                    <a:lnTo>
                      <a:pt x="24478" y="6768"/>
                    </a:lnTo>
                    <a:close/>
                    <a:moveTo>
                      <a:pt x="27650" y="6768"/>
                    </a:moveTo>
                    <a:lnTo>
                      <a:pt x="27650" y="8272"/>
                    </a:lnTo>
                    <a:lnTo>
                      <a:pt x="26157" y="8272"/>
                    </a:lnTo>
                    <a:lnTo>
                      <a:pt x="26157" y="6768"/>
                    </a:lnTo>
                    <a:close/>
                    <a:moveTo>
                      <a:pt x="29339" y="6768"/>
                    </a:moveTo>
                    <a:lnTo>
                      <a:pt x="29339" y="8272"/>
                    </a:lnTo>
                    <a:lnTo>
                      <a:pt x="27835" y="8272"/>
                    </a:lnTo>
                    <a:lnTo>
                      <a:pt x="27835" y="6768"/>
                    </a:lnTo>
                    <a:close/>
                    <a:moveTo>
                      <a:pt x="31017" y="6768"/>
                    </a:moveTo>
                    <a:lnTo>
                      <a:pt x="31017" y="8272"/>
                    </a:lnTo>
                    <a:lnTo>
                      <a:pt x="29513" y="8272"/>
                    </a:lnTo>
                    <a:lnTo>
                      <a:pt x="29513" y="6768"/>
                    </a:lnTo>
                    <a:close/>
                    <a:moveTo>
                      <a:pt x="32695" y="6768"/>
                    </a:moveTo>
                    <a:lnTo>
                      <a:pt x="32695" y="8272"/>
                    </a:lnTo>
                    <a:lnTo>
                      <a:pt x="31191" y="8272"/>
                    </a:lnTo>
                    <a:lnTo>
                      <a:pt x="31191" y="6768"/>
                    </a:lnTo>
                    <a:close/>
                    <a:moveTo>
                      <a:pt x="34374" y="6768"/>
                    </a:moveTo>
                    <a:lnTo>
                      <a:pt x="34374" y="8272"/>
                    </a:lnTo>
                    <a:lnTo>
                      <a:pt x="32881" y="8272"/>
                    </a:lnTo>
                    <a:lnTo>
                      <a:pt x="32881" y="6768"/>
                    </a:lnTo>
                    <a:close/>
                    <a:moveTo>
                      <a:pt x="36052" y="6768"/>
                    </a:moveTo>
                    <a:lnTo>
                      <a:pt x="36052" y="8272"/>
                    </a:lnTo>
                    <a:lnTo>
                      <a:pt x="34559" y="8272"/>
                    </a:lnTo>
                    <a:lnTo>
                      <a:pt x="34559" y="6768"/>
                    </a:lnTo>
                    <a:close/>
                    <a:moveTo>
                      <a:pt x="2540" y="8446"/>
                    </a:moveTo>
                    <a:lnTo>
                      <a:pt x="2540" y="9950"/>
                    </a:lnTo>
                    <a:lnTo>
                      <a:pt x="1004" y="9950"/>
                    </a:lnTo>
                    <a:lnTo>
                      <a:pt x="1004" y="8446"/>
                    </a:lnTo>
                    <a:close/>
                    <a:moveTo>
                      <a:pt x="4218" y="8446"/>
                    </a:moveTo>
                    <a:lnTo>
                      <a:pt x="4218" y="9950"/>
                    </a:lnTo>
                    <a:lnTo>
                      <a:pt x="2682" y="9950"/>
                    </a:lnTo>
                    <a:lnTo>
                      <a:pt x="2682" y="8446"/>
                    </a:lnTo>
                    <a:close/>
                    <a:moveTo>
                      <a:pt x="5853" y="8446"/>
                    </a:moveTo>
                    <a:lnTo>
                      <a:pt x="5853" y="9950"/>
                    </a:lnTo>
                    <a:lnTo>
                      <a:pt x="4360" y="9950"/>
                    </a:lnTo>
                    <a:lnTo>
                      <a:pt x="4360" y="8446"/>
                    </a:lnTo>
                    <a:close/>
                    <a:moveTo>
                      <a:pt x="7542" y="8446"/>
                    </a:moveTo>
                    <a:lnTo>
                      <a:pt x="7542" y="9950"/>
                    </a:lnTo>
                    <a:lnTo>
                      <a:pt x="6038" y="9950"/>
                    </a:lnTo>
                    <a:lnTo>
                      <a:pt x="6038" y="8446"/>
                    </a:lnTo>
                    <a:close/>
                    <a:moveTo>
                      <a:pt x="9221" y="8446"/>
                    </a:moveTo>
                    <a:lnTo>
                      <a:pt x="9221" y="9950"/>
                    </a:lnTo>
                    <a:lnTo>
                      <a:pt x="7717" y="9950"/>
                    </a:lnTo>
                    <a:lnTo>
                      <a:pt x="7717" y="8446"/>
                    </a:lnTo>
                    <a:close/>
                    <a:moveTo>
                      <a:pt x="10899" y="8446"/>
                    </a:moveTo>
                    <a:lnTo>
                      <a:pt x="10899" y="9950"/>
                    </a:lnTo>
                    <a:lnTo>
                      <a:pt x="9395" y="9950"/>
                    </a:lnTo>
                    <a:lnTo>
                      <a:pt x="9395" y="8446"/>
                    </a:lnTo>
                    <a:close/>
                    <a:moveTo>
                      <a:pt x="12577" y="8446"/>
                    </a:moveTo>
                    <a:lnTo>
                      <a:pt x="12577" y="9950"/>
                    </a:lnTo>
                    <a:lnTo>
                      <a:pt x="11084" y="9950"/>
                    </a:lnTo>
                    <a:lnTo>
                      <a:pt x="11084" y="8446"/>
                    </a:lnTo>
                    <a:close/>
                    <a:moveTo>
                      <a:pt x="14256" y="8446"/>
                    </a:moveTo>
                    <a:lnTo>
                      <a:pt x="14256" y="9950"/>
                    </a:lnTo>
                    <a:lnTo>
                      <a:pt x="12763" y="9950"/>
                    </a:lnTo>
                    <a:lnTo>
                      <a:pt x="12763" y="8446"/>
                    </a:lnTo>
                    <a:close/>
                    <a:moveTo>
                      <a:pt x="15934" y="8446"/>
                    </a:moveTo>
                    <a:lnTo>
                      <a:pt x="15934" y="9950"/>
                    </a:lnTo>
                    <a:lnTo>
                      <a:pt x="14441" y="9950"/>
                    </a:lnTo>
                    <a:lnTo>
                      <a:pt x="14441" y="8446"/>
                    </a:lnTo>
                    <a:close/>
                    <a:moveTo>
                      <a:pt x="17623" y="8446"/>
                    </a:moveTo>
                    <a:lnTo>
                      <a:pt x="17623" y="9950"/>
                    </a:lnTo>
                    <a:lnTo>
                      <a:pt x="16119" y="9950"/>
                    </a:lnTo>
                    <a:lnTo>
                      <a:pt x="16119" y="8446"/>
                    </a:lnTo>
                    <a:close/>
                    <a:moveTo>
                      <a:pt x="19302" y="8446"/>
                    </a:moveTo>
                    <a:lnTo>
                      <a:pt x="19302" y="9950"/>
                    </a:lnTo>
                    <a:lnTo>
                      <a:pt x="17798" y="9950"/>
                    </a:lnTo>
                    <a:lnTo>
                      <a:pt x="17798" y="8446"/>
                    </a:lnTo>
                    <a:close/>
                    <a:moveTo>
                      <a:pt x="20980" y="8446"/>
                    </a:moveTo>
                    <a:lnTo>
                      <a:pt x="20980" y="9950"/>
                    </a:lnTo>
                    <a:lnTo>
                      <a:pt x="19432" y="9950"/>
                    </a:lnTo>
                    <a:lnTo>
                      <a:pt x="19432" y="8446"/>
                    </a:lnTo>
                    <a:close/>
                    <a:moveTo>
                      <a:pt x="22658" y="8446"/>
                    </a:moveTo>
                    <a:lnTo>
                      <a:pt x="22658" y="9950"/>
                    </a:lnTo>
                    <a:lnTo>
                      <a:pt x="21111" y="9950"/>
                    </a:lnTo>
                    <a:lnTo>
                      <a:pt x="21111" y="8446"/>
                    </a:lnTo>
                    <a:close/>
                    <a:moveTo>
                      <a:pt x="24337" y="8446"/>
                    </a:moveTo>
                    <a:lnTo>
                      <a:pt x="24337" y="9950"/>
                    </a:lnTo>
                    <a:lnTo>
                      <a:pt x="22800" y="9950"/>
                    </a:lnTo>
                    <a:lnTo>
                      <a:pt x="22800" y="8446"/>
                    </a:lnTo>
                    <a:close/>
                    <a:moveTo>
                      <a:pt x="25971" y="8446"/>
                    </a:moveTo>
                    <a:lnTo>
                      <a:pt x="25971" y="9950"/>
                    </a:lnTo>
                    <a:lnTo>
                      <a:pt x="24478" y="9950"/>
                    </a:lnTo>
                    <a:lnTo>
                      <a:pt x="24478" y="8446"/>
                    </a:lnTo>
                    <a:close/>
                    <a:moveTo>
                      <a:pt x="27650" y="8446"/>
                    </a:moveTo>
                    <a:lnTo>
                      <a:pt x="27650" y="9950"/>
                    </a:lnTo>
                    <a:lnTo>
                      <a:pt x="26157" y="9950"/>
                    </a:lnTo>
                    <a:lnTo>
                      <a:pt x="26157" y="8446"/>
                    </a:lnTo>
                    <a:close/>
                    <a:moveTo>
                      <a:pt x="29339" y="8446"/>
                    </a:moveTo>
                    <a:lnTo>
                      <a:pt x="29339" y="9950"/>
                    </a:lnTo>
                    <a:lnTo>
                      <a:pt x="27835" y="9950"/>
                    </a:lnTo>
                    <a:lnTo>
                      <a:pt x="27835" y="8446"/>
                    </a:lnTo>
                    <a:close/>
                    <a:moveTo>
                      <a:pt x="31017" y="8446"/>
                    </a:moveTo>
                    <a:lnTo>
                      <a:pt x="31017" y="9950"/>
                    </a:lnTo>
                    <a:lnTo>
                      <a:pt x="29513" y="9950"/>
                    </a:lnTo>
                    <a:lnTo>
                      <a:pt x="29513" y="8446"/>
                    </a:lnTo>
                    <a:close/>
                    <a:moveTo>
                      <a:pt x="32695" y="8446"/>
                    </a:moveTo>
                    <a:lnTo>
                      <a:pt x="32695" y="9950"/>
                    </a:lnTo>
                    <a:lnTo>
                      <a:pt x="31191" y="9950"/>
                    </a:lnTo>
                    <a:lnTo>
                      <a:pt x="31191" y="8446"/>
                    </a:lnTo>
                    <a:close/>
                    <a:moveTo>
                      <a:pt x="34374" y="8446"/>
                    </a:moveTo>
                    <a:lnTo>
                      <a:pt x="34374" y="9950"/>
                    </a:lnTo>
                    <a:lnTo>
                      <a:pt x="32881" y="9950"/>
                    </a:lnTo>
                    <a:lnTo>
                      <a:pt x="32881" y="8446"/>
                    </a:lnTo>
                    <a:close/>
                    <a:moveTo>
                      <a:pt x="36052" y="8446"/>
                    </a:moveTo>
                    <a:lnTo>
                      <a:pt x="36052" y="9950"/>
                    </a:lnTo>
                    <a:lnTo>
                      <a:pt x="34559" y="9950"/>
                    </a:lnTo>
                    <a:lnTo>
                      <a:pt x="34559" y="8446"/>
                    </a:lnTo>
                    <a:close/>
                    <a:moveTo>
                      <a:pt x="2540" y="10081"/>
                    </a:moveTo>
                    <a:lnTo>
                      <a:pt x="2540" y="11628"/>
                    </a:lnTo>
                    <a:lnTo>
                      <a:pt x="1004" y="11628"/>
                    </a:lnTo>
                    <a:lnTo>
                      <a:pt x="1004" y="10081"/>
                    </a:lnTo>
                    <a:close/>
                    <a:moveTo>
                      <a:pt x="4218" y="10081"/>
                    </a:moveTo>
                    <a:lnTo>
                      <a:pt x="4218" y="11628"/>
                    </a:lnTo>
                    <a:lnTo>
                      <a:pt x="2682" y="11628"/>
                    </a:lnTo>
                    <a:lnTo>
                      <a:pt x="2682" y="10081"/>
                    </a:lnTo>
                    <a:close/>
                    <a:moveTo>
                      <a:pt x="5853" y="10081"/>
                    </a:moveTo>
                    <a:lnTo>
                      <a:pt x="5853" y="11628"/>
                    </a:lnTo>
                    <a:lnTo>
                      <a:pt x="4360" y="11628"/>
                    </a:lnTo>
                    <a:lnTo>
                      <a:pt x="4360" y="10081"/>
                    </a:lnTo>
                    <a:close/>
                    <a:moveTo>
                      <a:pt x="7542" y="10081"/>
                    </a:moveTo>
                    <a:lnTo>
                      <a:pt x="7542" y="11628"/>
                    </a:lnTo>
                    <a:lnTo>
                      <a:pt x="6038" y="11628"/>
                    </a:lnTo>
                    <a:lnTo>
                      <a:pt x="6038" y="10081"/>
                    </a:lnTo>
                    <a:close/>
                    <a:moveTo>
                      <a:pt x="9221" y="10081"/>
                    </a:moveTo>
                    <a:lnTo>
                      <a:pt x="9221" y="11628"/>
                    </a:lnTo>
                    <a:lnTo>
                      <a:pt x="7717" y="11628"/>
                    </a:lnTo>
                    <a:lnTo>
                      <a:pt x="7717" y="10081"/>
                    </a:lnTo>
                    <a:close/>
                    <a:moveTo>
                      <a:pt x="10899" y="10081"/>
                    </a:moveTo>
                    <a:lnTo>
                      <a:pt x="10899" y="11628"/>
                    </a:lnTo>
                    <a:lnTo>
                      <a:pt x="9395" y="11628"/>
                    </a:lnTo>
                    <a:lnTo>
                      <a:pt x="9395" y="10081"/>
                    </a:lnTo>
                    <a:close/>
                    <a:moveTo>
                      <a:pt x="12577" y="10081"/>
                    </a:moveTo>
                    <a:lnTo>
                      <a:pt x="12577" y="11628"/>
                    </a:lnTo>
                    <a:lnTo>
                      <a:pt x="11084" y="11628"/>
                    </a:lnTo>
                    <a:lnTo>
                      <a:pt x="11084" y="10081"/>
                    </a:lnTo>
                    <a:close/>
                    <a:moveTo>
                      <a:pt x="14256" y="10081"/>
                    </a:moveTo>
                    <a:lnTo>
                      <a:pt x="14256" y="11628"/>
                    </a:lnTo>
                    <a:lnTo>
                      <a:pt x="12763" y="11628"/>
                    </a:lnTo>
                    <a:lnTo>
                      <a:pt x="12763" y="10081"/>
                    </a:lnTo>
                    <a:close/>
                    <a:moveTo>
                      <a:pt x="15934" y="10081"/>
                    </a:moveTo>
                    <a:lnTo>
                      <a:pt x="15934" y="11628"/>
                    </a:lnTo>
                    <a:lnTo>
                      <a:pt x="14441" y="11628"/>
                    </a:lnTo>
                    <a:lnTo>
                      <a:pt x="14441" y="10081"/>
                    </a:lnTo>
                    <a:close/>
                    <a:moveTo>
                      <a:pt x="17623" y="10081"/>
                    </a:moveTo>
                    <a:lnTo>
                      <a:pt x="17623" y="11628"/>
                    </a:lnTo>
                    <a:lnTo>
                      <a:pt x="16119" y="11628"/>
                    </a:lnTo>
                    <a:lnTo>
                      <a:pt x="16119" y="10081"/>
                    </a:lnTo>
                    <a:close/>
                    <a:moveTo>
                      <a:pt x="19302" y="10081"/>
                    </a:moveTo>
                    <a:lnTo>
                      <a:pt x="19302" y="11628"/>
                    </a:lnTo>
                    <a:lnTo>
                      <a:pt x="17798" y="11628"/>
                    </a:lnTo>
                    <a:lnTo>
                      <a:pt x="17798" y="10081"/>
                    </a:lnTo>
                    <a:close/>
                    <a:moveTo>
                      <a:pt x="20980" y="10081"/>
                    </a:moveTo>
                    <a:lnTo>
                      <a:pt x="20980" y="11628"/>
                    </a:lnTo>
                    <a:lnTo>
                      <a:pt x="19432" y="11628"/>
                    </a:lnTo>
                    <a:lnTo>
                      <a:pt x="19432" y="10081"/>
                    </a:lnTo>
                    <a:close/>
                    <a:moveTo>
                      <a:pt x="22658" y="10081"/>
                    </a:moveTo>
                    <a:lnTo>
                      <a:pt x="22658" y="11628"/>
                    </a:lnTo>
                    <a:lnTo>
                      <a:pt x="21111" y="11628"/>
                    </a:lnTo>
                    <a:lnTo>
                      <a:pt x="21111" y="10081"/>
                    </a:lnTo>
                    <a:close/>
                    <a:moveTo>
                      <a:pt x="24337" y="10081"/>
                    </a:moveTo>
                    <a:lnTo>
                      <a:pt x="24337" y="11628"/>
                    </a:lnTo>
                    <a:lnTo>
                      <a:pt x="22800" y="11628"/>
                    </a:lnTo>
                    <a:lnTo>
                      <a:pt x="22800" y="10081"/>
                    </a:lnTo>
                    <a:close/>
                    <a:moveTo>
                      <a:pt x="25971" y="10081"/>
                    </a:moveTo>
                    <a:lnTo>
                      <a:pt x="25971" y="11628"/>
                    </a:lnTo>
                    <a:lnTo>
                      <a:pt x="24478" y="11628"/>
                    </a:lnTo>
                    <a:lnTo>
                      <a:pt x="24478" y="10081"/>
                    </a:lnTo>
                    <a:close/>
                    <a:moveTo>
                      <a:pt x="27650" y="10081"/>
                    </a:moveTo>
                    <a:lnTo>
                      <a:pt x="27650" y="11628"/>
                    </a:lnTo>
                    <a:lnTo>
                      <a:pt x="26157" y="11628"/>
                    </a:lnTo>
                    <a:lnTo>
                      <a:pt x="26157" y="10081"/>
                    </a:lnTo>
                    <a:close/>
                    <a:moveTo>
                      <a:pt x="29339" y="10081"/>
                    </a:moveTo>
                    <a:lnTo>
                      <a:pt x="29339" y="11628"/>
                    </a:lnTo>
                    <a:lnTo>
                      <a:pt x="27835" y="11628"/>
                    </a:lnTo>
                    <a:lnTo>
                      <a:pt x="27835" y="10081"/>
                    </a:lnTo>
                    <a:close/>
                    <a:moveTo>
                      <a:pt x="31017" y="10081"/>
                    </a:moveTo>
                    <a:lnTo>
                      <a:pt x="31017" y="11628"/>
                    </a:lnTo>
                    <a:lnTo>
                      <a:pt x="29513" y="11628"/>
                    </a:lnTo>
                    <a:lnTo>
                      <a:pt x="29513" y="10081"/>
                    </a:lnTo>
                    <a:close/>
                    <a:moveTo>
                      <a:pt x="32695" y="10081"/>
                    </a:moveTo>
                    <a:lnTo>
                      <a:pt x="32695" y="11628"/>
                    </a:lnTo>
                    <a:lnTo>
                      <a:pt x="31191" y="11628"/>
                    </a:lnTo>
                    <a:lnTo>
                      <a:pt x="31191" y="10081"/>
                    </a:lnTo>
                    <a:close/>
                    <a:moveTo>
                      <a:pt x="34374" y="10081"/>
                    </a:moveTo>
                    <a:lnTo>
                      <a:pt x="34374" y="11628"/>
                    </a:lnTo>
                    <a:lnTo>
                      <a:pt x="32881" y="11628"/>
                    </a:lnTo>
                    <a:lnTo>
                      <a:pt x="32881" y="10081"/>
                    </a:lnTo>
                    <a:close/>
                    <a:moveTo>
                      <a:pt x="36052" y="10081"/>
                    </a:moveTo>
                    <a:lnTo>
                      <a:pt x="36052" y="11628"/>
                    </a:lnTo>
                    <a:lnTo>
                      <a:pt x="34559" y="11628"/>
                    </a:lnTo>
                    <a:lnTo>
                      <a:pt x="34559" y="10081"/>
                    </a:lnTo>
                    <a:close/>
                    <a:moveTo>
                      <a:pt x="2540" y="11770"/>
                    </a:moveTo>
                    <a:lnTo>
                      <a:pt x="2540" y="13307"/>
                    </a:lnTo>
                    <a:lnTo>
                      <a:pt x="1004" y="13307"/>
                    </a:lnTo>
                    <a:lnTo>
                      <a:pt x="1004" y="11770"/>
                    </a:lnTo>
                    <a:close/>
                    <a:moveTo>
                      <a:pt x="4218" y="11770"/>
                    </a:moveTo>
                    <a:lnTo>
                      <a:pt x="4218" y="13307"/>
                    </a:lnTo>
                    <a:lnTo>
                      <a:pt x="2682" y="13307"/>
                    </a:lnTo>
                    <a:lnTo>
                      <a:pt x="2682" y="11770"/>
                    </a:lnTo>
                    <a:close/>
                    <a:moveTo>
                      <a:pt x="5853" y="11770"/>
                    </a:moveTo>
                    <a:lnTo>
                      <a:pt x="5853" y="13307"/>
                    </a:lnTo>
                    <a:lnTo>
                      <a:pt x="4360" y="13307"/>
                    </a:lnTo>
                    <a:lnTo>
                      <a:pt x="4360" y="11770"/>
                    </a:lnTo>
                    <a:close/>
                    <a:moveTo>
                      <a:pt x="7542" y="11770"/>
                    </a:moveTo>
                    <a:lnTo>
                      <a:pt x="7542" y="13307"/>
                    </a:lnTo>
                    <a:lnTo>
                      <a:pt x="6038" y="13307"/>
                    </a:lnTo>
                    <a:lnTo>
                      <a:pt x="6038" y="11770"/>
                    </a:lnTo>
                    <a:close/>
                    <a:moveTo>
                      <a:pt x="9221" y="11770"/>
                    </a:moveTo>
                    <a:lnTo>
                      <a:pt x="9221" y="13307"/>
                    </a:lnTo>
                    <a:lnTo>
                      <a:pt x="7717" y="13307"/>
                    </a:lnTo>
                    <a:lnTo>
                      <a:pt x="7717" y="11770"/>
                    </a:lnTo>
                    <a:close/>
                    <a:moveTo>
                      <a:pt x="10899" y="11770"/>
                    </a:moveTo>
                    <a:lnTo>
                      <a:pt x="10899" y="13307"/>
                    </a:lnTo>
                    <a:lnTo>
                      <a:pt x="9395" y="13307"/>
                    </a:lnTo>
                    <a:lnTo>
                      <a:pt x="9395" y="11770"/>
                    </a:lnTo>
                    <a:close/>
                    <a:moveTo>
                      <a:pt x="12577" y="11770"/>
                    </a:moveTo>
                    <a:lnTo>
                      <a:pt x="12577" y="13307"/>
                    </a:lnTo>
                    <a:lnTo>
                      <a:pt x="11084" y="13307"/>
                    </a:lnTo>
                    <a:lnTo>
                      <a:pt x="11084" y="11770"/>
                    </a:lnTo>
                    <a:close/>
                    <a:moveTo>
                      <a:pt x="14256" y="11770"/>
                    </a:moveTo>
                    <a:lnTo>
                      <a:pt x="14256" y="13307"/>
                    </a:lnTo>
                    <a:lnTo>
                      <a:pt x="12763" y="13307"/>
                    </a:lnTo>
                    <a:lnTo>
                      <a:pt x="12763" y="11770"/>
                    </a:lnTo>
                    <a:close/>
                    <a:moveTo>
                      <a:pt x="15934" y="11770"/>
                    </a:moveTo>
                    <a:lnTo>
                      <a:pt x="15934" y="13307"/>
                    </a:lnTo>
                    <a:lnTo>
                      <a:pt x="14441" y="13307"/>
                    </a:lnTo>
                    <a:lnTo>
                      <a:pt x="14441" y="11770"/>
                    </a:lnTo>
                    <a:close/>
                    <a:moveTo>
                      <a:pt x="17623" y="11770"/>
                    </a:moveTo>
                    <a:lnTo>
                      <a:pt x="17623" y="13307"/>
                    </a:lnTo>
                    <a:lnTo>
                      <a:pt x="16119" y="13307"/>
                    </a:lnTo>
                    <a:lnTo>
                      <a:pt x="16119" y="11770"/>
                    </a:lnTo>
                    <a:close/>
                    <a:moveTo>
                      <a:pt x="19302" y="11770"/>
                    </a:moveTo>
                    <a:lnTo>
                      <a:pt x="19302" y="13307"/>
                    </a:lnTo>
                    <a:lnTo>
                      <a:pt x="17798" y="13307"/>
                    </a:lnTo>
                    <a:lnTo>
                      <a:pt x="17798" y="11770"/>
                    </a:lnTo>
                    <a:close/>
                    <a:moveTo>
                      <a:pt x="20980" y="11770"/>
                    </a:moveTo>
                    <a:lnTo>
                      <a:pt x="20980" y="13307"/>
                    </a:lnTo>
                    <a:lnTo>
                      <a:pt x="19432" y="13307"/>
                    </a:lnTo>
                    <a:lnTo>
                      <a:pt x="19432" y="11770"/>
                    </a:lnTo>
                    <a:close/>
                    <a:moveTo>
                      <a:pt x="22658" y="11770"/>
                    </a:moveTo>
                    <a:lnTo>
                      <a:pt x="22658" y="13307"/>
                    </a:lnTo>
                    <a:lnTo>
                      <a:pt x="21111" y="13307"/>
                    </a:lnTo>
                    <a:lnTo>
                      <a:pt x="21111" y="11770"/>
                    </a:lnTo>
                    <a:close/>
                    <a:moveTo>
                      <a:pt x="24337" y="11770"/>
                    </a:moveTo>
                    <a:lnTo>
                      <a:pt x="24337" y="13307"/>
                    </a:lnTo>
                    <a:lnTo>
                      <a:pt x="22800" y="13307"/>
                    </a:lnTo>
                    <a:lnTo>
                      <a:pt x="22800" y="11770"/>
                    </a:lnTo>
                    <a:close/>
                    <a:moveTo>
                      <a:pt x="25971" y="11770"/>
                    </a:moveTo>
                    <a:lnTo>
                      <a:pt x="25971" y="13307"/>
                    </a:lnTo>
                    <a:lnTo>
                      <a:pt x="24478" y="13307"/>
                    </a:lnTo>
                    <a:lnTo>
                      <a:pt x="24478" y="11770"/>
                    </a:lnTo>
                    <a:close/>
                    <a:moveTo>
                      <a:pt x="27650" y="11770"/>
                    </a:moveTo>
                    <a:lnTo>
                      <a:pt x="27650" y="13307"/>
                    </a:lnTo>
                    <a:lnTo>
                      <a:pt x="26157" y="13307"/>
                    </a:lnTo>
                    <a:lnTo>
                      <a:pt x="26157" y="11770"/>
                    </a:lnTo>
                    <a:close/>
                    <a:moveTo>
                      <a:pt x="29339" y="11770"/>
                    </a:moveTo>
                    <a:lnTo>
                      <a:pt x="29339" y="13307"/>
                    </a:lnTo>
                    <a:lnTo>
                      <a:pt x="27835" y="13307"/>
                    </a:lnTo>
                    <a:lnTo>
                      <a:pt x="27835" y="11770"/>
                    </a:lnTo>
                    <a:close/>
                    <a:moveTo>
                      <a:pt x="31017" y="11770"/>
                    </a:moveTo>
                    <a:lnTo>
                      <a:pt x="31017" y="13307"/>
                    </a:lnTo>
                    <a:lnTo>
                      <a:pt x="29513" y="13307"/>
                    </a:lnTo>
                    <a:lnTo>
                      <a:pt x="29513" y="11770"/>
                    </a:lnTo>
                    <a:close/>
                    <a:moveTo>
                      <a:pt x="32695" y="11770"/>
                    </a:moveTo>
                    <a:lnTo>
                      <a:pt x="32695" y="13307"/>
                    </a:lnTo>
                    <a:lnTo>
                      <a:pt x="31191" y="13307"/>
                    </a:lnTo>
                    <a:lnTo>
                      <a:pt x="31191" y="11770"/>
                    </a:lnTo>
                    <a:close/>
                    <a:moveTo>
                      <a:pt x="34374" y="11770"/>
                    </a:moveTo>
                    <a:lnTo>
                      <a:pt x="34374" y="13307"/>
                    </a:lnTo>
                    <a:lnTo>
                      <a:pt x="32881" y="13307"/>
                    </a:lnTo>
                    <a:lnTo>
                      <a:pt x="32881" y="11770"/>
                    </a:lnTo>
                    <a:close/>
                    <a:moveTo>
                      <a:pt x="36052" y="11770"/>
                    </a:moveTo>
                    <a:lnTo>
                      <a:pt x="36052" y="13307"/>
                    </a:lnTo>
                    <a:lnTo>
                      <a:pt x="34559" y="13307"/>
                    </a:lnTo>
                    <a:lnTo>
                      <a:pt x="34559" y="11770"/>
                    </a:lnTo>
                    <a:close/>
                    <a:moveTo>
                      <a:pt x="2540" y="13448"/>
                    </a:moveTo>
                    <a:lnTo>
                      <a:pt x="2540" y="14985"/>
                    </a:lnTo>
                    <a:lnTo>
                      <a:pt x="1004" y="14985"/>
                    </a:lnTo>
                    <a:lnTo>
                      <a:pt x="1004" y="13448"/>
                    </a:lnTo>
                    <a:close/>
                    <a:moveTo>
                      <a:pt x="4218" y="13448"/>
                    </a:moveTo>
                    <a:lnTo>
                      <a:pt x="4218" y="14985"/>
                    </a:lnTo>
                    <a:lnTo>
                      <a:pt x="2682" y="14985"/>
                    </a:lnTo>
                    <a:lnTo>
                      <a:pt x="2682" y="13448"/>
                    </a:lnTo>
                    <a:close/>
                    <a:moveTo>
                      <a:pt x="5853" y="13448"/>
                    </a:moveTo>
                    <a:lnTo>
                      <a:pt x="5853" y="14985"/>
                    </a:lnTo>
                    <a:lnTo>
                      <a:pt x="4360" y="14985"/>
                    </a:lnTo>
                    <a:lnTo>
                      <a:pt x="4360" y="13448"/>
                    </a:lnTo>
                    <a:close/>
                    <a:moveTo>
                      <a:pt x="7542" y="13448"/>
                    </a:moveTo>
                    <a:lnTo>
                      <a:pt x="7542" y="14985"/>
                    </a:lnTo>
                    <a:lnTo>
                      <a:pt x="6038" y="14985"/>
                    </a:lnTo>
                    <a:lnTo>
                      <a:pt x="6038" y="13448"/>
                    </a:lnTo>
                    <a:close/>
                    <a:moveTo>
                      <a:pt x="9221" y="13448"/>
                    </a:moveTo>
                    <a:lnTo>
                      <a:pt x="9221" y="14985"/>
                    </a:lnTo>
                    <a:lnTo>
                      <a:pt x="7717" y="14985"/>
                    </a:lnTo>
                    <a:lnTo>
                      <a:pt x="7717" y="13448"/>
                    </a:lnTo>
                    <a:close/>
                    <a:moveTo>
                      <a:pt x="10899" y="13448"/>
                    </a:moveTo>
                    <a:lnTo>
                      <a:pt x="10899" y="14985"/>
                    </a:lnTo>
                    <a:lnTo>
                      <a:pt x="9395" y="14985"/>
                    </a:lnTo>
                    <a:lnTo>
                      <a:pt x="9395" y="13448"/>
                    </a:lnTo>
                    <a:close/>
                    <a:moveTo>
                      <a:pt x="12577" y="13448"/>
                    </a:moveTo>
                    <a:lnTo>
                      <a:pt x="12577" y="14985"/>
                    </a:lnTo>
                    <a:lnTo>
                      <a:pt x="11084" y="14985"/>
                    </a:lnTo>
                    <a:lnTo>
                      <a:pt x="11084" y="13448"/>
                    </a:lnTo>
                    <a:close/>
                    <a:moveTo>
                      <a:pt x="14256" y="13448"/>
                    </a:moveTo>
                    <a:lnTo>
                      <a:pt x="14256" y="14985"/>
                    </a:lnTo>
                    <a:lnTo>
                      <a:pt x="12763" y="14985"/>
                    </a:lnTo>
                    <a:lnTo>
                      <a:pt x="12763" y="13448"/>
                    </a:lnTo>
                    <a:close/>
                    <a:moveTo>
                      <a:pt x="15934" y="13448"/>
                    </a:moveTo>
                    <a:lnTo>
                      <a:pt x="15934" y="14985"/>
                    </a:lnTo>
                    <a:lnTo>
                      <a:pt x="14441" y="14985"/>
                    </a:lnTo>
                    <a:lnTo>
                      <a:pt x="14441" y="13448"/>
                    </a:lnTo>
                    <a:close/>
                    <a:moveTo>
                      <a:pt x="17623" y="13448"/>
                    </a:moveTo>
                    <a:lnTo>
                      <a:pt x="17623" y="14985"/>
                    </a:lnTo>
                    <a:lnTo>
                      <a:pt x="16119" y="14985"/>
                    </a:lnTo>
                    <a:lnTo>
                      <a:pt x="16119" y="13448"/>
                    </a:lnTo>
                    <a:close/>
                    <a:moveTo>
                      <a:pt x="19302" y="13448"/>
                    </a:moveTo>
                    <a:lnTo>
                      <a:pt x="19302" y="14985"/>
                    </a:lnTo>
                    <a:lnTo>
                      <a:pt x="17798" y="14985"/>
                    </a:lnTo>
                    <a:lnTo>
                      <a:pt x="17798" y="13448"/>
                    </a:lnTo>
                    <a:close/>
                    <a:moveTo>
                      <a:pt x="20980" y="13448"/>
                    </a:moveTo>
                    <a:lnTo>
                      <a:pt x="20980" y="14985"/>
                    </a:lnTo>
                    <a:lnTo>
                      <a:pt x="19432" y="14985"/>
                    </a:lnTo>
                    <a:lnTo>
                      <a:pt x="19432" y="13448"/>
                    </a:lnTo>
                    <a:close/>
                    <a:moveTo>
                      <a:pt x="22658" y="13448"/>
                    </a:moveTo>
                    <a:lnTo>
                      <a:pt x="22658" y="14985"/>
                    </a:lnTo>
                    <a:lnTo>
                      <a:pt x="21111" y="14985"/>
                    </a:lnTo>
                    <a:lnTo>
                      <a:pt x="21111" y="13448"/>
                    </a:lnTo>
                    <a:close/>
                    <a:moveTo>
                      <a:pt x="24337" y="13448"/>
                    </a:moveTo>
                    <a:lnTo>
                      <a:pt x="24337" y="14985"/>
                    </a:lnTo>
                    <a:lnTo>
                      <a:pt x="22800" y="14985"/>
                    </a:lnTo>
                    <a:lnTo>
                      <a:pt x="22800" y="13448"/>
                    </a:lnTo>
                    <a:close/>
                    <a:moveTo>
                      <a:pt x="25971" y="13448"/>
                    </a:moveTo>
                    <a:lnTo>
                      <a:pt x="25971" y="14985"/>
                    </a:lnTo>
                    <a:lnTo>
                      <a:pt x="24478" y="14985"/>
                    </a:lnTo>
                    <a:lnTo>
                      <a:pt x="24478" y="13448"/>
                    </a:lnTo>
                    <a:close/>
                    <a:moveTo>
                      <a:pt x="27650" y="13448"/>
                    </a:moveTo>
                    <a:lnTo>
                      <a:pt x="27650" y="14985"/>
                    </a:lnTo>
                    <a:lnTo>
                      <a:pt x="26157" y="14985"/>
                    </a:lnTo>
                    <a:lnTo>
                      <a:pt x="26157" y="13448"/>
                    </a:lnTo>
                    <a:close/>
                    <a:moveTo>
                      <a:pt x="29339" y="13448"/>
                    </a:moveTo>
                    <a:lnTo>
                      <a:pt x="29339" y="14985"/>
                    </a:lnTo>
                    <a:lnTo>
                      <a:pt x="27835" y="14985"/>
                    </a:lnTo>
                    <a:lnTo>
                      <a:pt x="27835" y="13448"/>
                    </a:lnTo>
                    <a:close/>
                    <a:moveTo>
                      <a:pt x="31017" y="13448"/>
                    </a:moveTo>
                    <a:lnTo>
                      <a:pt x="31017" y="14985"/>
                    </a:lnTo>
                    <a:lnTo>
                      <a:pt x="29513" y="14985"/>
                    </a:lnTo>
                    <a:lnTo>
                      <a:pt x="29513" y="13448"/>
                    </a:lnTo>
                    <a:close/>
                    <a:moveTo>
                      <a:pt x="32695" y="13448"/>
                    </a:moveTo>
                    <a:lnTo>
                      <a:pt x="32695" y="14985"/>
                    </a:lnTo>
                    <a:lnTo>
                      <a:pt x="31191" y="14985"/>
                    </a:lnTo>
                    <a:lnTo>
                      <a:pt x="31191" y="13448"/>
                    </a:lnTo>
                    <a:close/>
                    <a:moveTo>
                      <a:pt x="34374" y="13448"/>
                    </a:moveTo>
                    <a:lnTo>
                      <a:pt x="34374" y="14985"/>
                    </a:lnTo>
                    <a:lnTo>
                      <a:pt x="32881" y="14985"/>
                    </a:lnTo>
                    <a:lnTo>
                      <a:pt x="32881" y="13448"/>
                    </a:lnTo>
                    <a:close/>
                    <a:moveTo>
                      <a:pt x="36052" y="13448"/>
                    </a:moveTo>
                    <a:lnTo>
                      <a:pt x="36052" y="14985"/>
                    </a:lnTo>
                    <a:lnTo>
                      <a:pt x="34559" y="14985"/>
                    </a:lnTo>
                    <a:lnTo>
                      <a:pt x="34559" y="13448"/>
                    </a:lnTo>
                    <a:close/>
                    <a:moveTo>
                      <a:pt x="2540" y="15127"/>
                    </a:moveTo>
                    <a:lnTo>
                      <a:pt x="2540" y="16620"/>
                    </a:lnTo>
                    <a:lnTo>
                      <a:pt x="1004" y="16620"/>
                    </a:lnTo>
                    <a:lnTo>
                      <a:pt x="1004" y="15127"/>
                    </a:lnTo>
                    <a:close/>
                    <a:moveTo>
                      <a:pt x="4218" y="15127"/>
                    </a:moveTo>
                    <a:lnTo>
                      <a:pt x="4218" y="16620"/>
                    </a:lnTo>
                    <a:lnTo>
                      <a:pt x="2682" y="16620"/>
                    </a:lnTo>
                    <a:lnTo>
                      <a:pt x="2682" y="15127"/>
                    </a:lnTo>
                    <a:close/>
                    <a:moveTo>
                      <a:pt x="5853" y="15127"/>
                    </a:moveTo>
                    <a:lnTo>
                      <a:pt x="5853" y="16620"/>
                    </a:lnTo>
                    <a:lnTo>
                      <a:pt x="4360" y="16620"/>
                    </a:lnTo>
                    <a:lnTo>
                      <a:pt x="4360" y="15127"/>
                    </a:lnTo>
                    <a:close/>
                    <a:moveTo>
                      <a:pt x="7542" y="15127"/>
                    </a:moveTo>
                    <a:lnTo>
                      <a:pt x="7542" y="16620"/>
                    </a:lnTo>
                    <a:lnTo>
                      <a:pt x="6038" y="16620"/>
                    </a:lnTo>
                    <a:lnTo>
                      <a:pt x="6038" y="15127"/>
                    </a:lnTo>
                    <a:close/>
                    <a:moveTo>
                      <a:pt x="9221" y="15127"/>
                    </a:moveTo>
                    <a:lnTo>
                      <a:pt x="9221" y="16620"/>
                    </a:lnTo>
                    <a:lnTo>
                      <a:pt x="7717" y="16620"/>
                    </a:lnTo>
                    <a:lnTo>
                      <a:pt x="7717" y="15127"/>
                    </a:lnTo>
                    <a:close/>
                    <a:moveTo>
                      <a:pt x="10899" y="15127"/>
                    </a:moveTo>
                    <a:lnTo>
                      <a:pt x="10899" y="16620"/>
                    </a:lnTo>
                    <a:lnTo>
                      <a:pt x="9395" y="16620"/>
                    </a:lnTo>
                    <a:lnTo>
                      <a:pt x="9395" y="15127"/>
                    </a:lnTo>
                    <a:close/>
                    <a:moveTo>
                      <a:pt x="12577" y="15127"/>
                    </a:moveTo>
                    <a:lnTo>
                      <a:pt x="12577" y="16620"/>
                    </a:lnTo>
                    <a:lnTo>
                      <a:pt x="11084" y="16620"/>
                    </a:lnTo>
                    <a:lnTo>
                      <a:pt x="11084" y="15127"/>
                    </a:lnTo>
                    <a:close/>
                    <a:moveTo>
                      <a:pt x="14256" y="15127"/>
                    </a:moveTo>
                    <a:lnTo>
                      <a:pt x="14256" y="16620"/>
                    </a:lnTo>
                    <a:lnTo>
                      <a:pt x="12763" y="16620"/>
                    </a:lnTo>
                    <a:lnTo>
                      <a:pt x="12763" y="15127"/>
                    </a:lnTo>
                    <a:close/>
                    <a:moveTo>
                      <a:pt x="15934" y="15127"/>
                    </a:moveTo>
                    <a:lnTo>
                      <a:pt x="15934" y="16620"/>
                    </a:lnTo>
                    <a:lnTo>
                      <a:pt x="14441" y="16620"/>
                    </a:lnTo>
                    <a:lnTo>
                      <a:pt x="14441" y="15127"/>
                    </a:lnTo>
                    <a:close/>
                    <a:moveTo>
                      <a:pt x="17623" y="15127"/>
                    </a:moveTo>
                    <a:lnTo>
                      <a:pt x="17623" y="16620"/>
                    </a:lnTo>
                    <a:lnTo>
                      <a:pt x="16119" y="16620"/>
                    </a:lnTo>
                    <a:lnTo>
                      <a:pt x="16119" y="15127"/>
                    </a:lnTo>
                    <a:close/>
                    <a:moveTo>
                      <a:pt x="19302" y="15127"/>
                    </a:moveTo>
                    <a:lnTo>
                      <a:pt x="19302" y="16620"/>
                    </a:lnTo>
                    <a:lnTo>
                      <a:pt x="17798" y="16620"/>
                    </a:lnTo>
                    <a:lnTo>
                      <a:pt x="17798" y="15127"/>
                    </a:lnTo>
                    <a:close/>
                    <a:moveTo>
                      <a:pt x="20980" y="15127"/>
                    </a:moveTo>
                    <a:lnTo>
                      <a:pt x="20980" y="16620"/>
                    </a:lnTo>
                    <a:lnTo>
                      <a:pt x="19432" y="16620"/>
                    </a:lnTo>
                    <a:lnTo>
                      <a:pt x="19432" y="15127"/>
                    </a:lnTo>
                    <a:close/>
                    <a:moveTo>
                      <a:pt x="22658" y="15127"/>
                    </a:moveTo>
                    <a:lnTo>
                      <a:pt x="22658" y="16620"/>
                    </a:lnTo>
                    <a:lnTo>
                      <a:pt x="21111" y="16620"/>
                    </a:lnTo>
                    <a:lnTo>
                      <a:pt x="21111" y="15127"/>
                    </a:lnTo>
                    <a:close/>
                    <a:moveTo>
                      <a:pt x="24337" y="15127"/>
                    </a:moveTo>
                    <a:lnTo>
                      <a:pt x="24337" y="16620"/>
                    </a:lnTo>
                    <a:lnTo>
                      <a:pt x="22800" y="16620"/>
                    </a:lnTo>
                    <a:lnTo>
                      <a:pt x="22800" y="15127"/>
                    </a:lnTo>
                    <a:close/>
                    <a:moveTo>
                      <a:pt x="25971" y="15127"/>
                    </a:moveTo>
                    <a:lnTo>
                      <a:pt x="25971" y="16620"/>
                    </a:lnTo>
                    <a:lnTo>
                      <a:pt x="24478" y="16620"/>
                    </a:lnTo>
                    <a:lnTo>
                      <a:pt x="24478" y="15127"/>
                    </a:lnTo>
                    <a:close/>
                    <a:moveTo>
                      <a:pt x="27650" y="15127"/>
                    </a:moveTo>
                    <a:lnTo>
                      <a:pt x="27650" y="16620"/>
                    </a:lnTo>
                    <a:lnTo>
                      <a:pt x="26157" y="16620"/>
                    </a:lnTo>
                    <a:lnTo>
                      <a:pt x="26157" y="15127"/>
                    </a:lnTo>
                    <a:close/>
                    <a:moveTo>
                      <a:pt x="29339" y="15127"/>
                    </a:moveTo>
                    <a:lnTo>
                      <a:pt x="29339" y="16620"/>
                    </a:lnTo>
                    <a:lnTo>
                      <a:pt x="27835" y="16620"/>
                    </a:lnTo>
                    <a:lnTo>
                      <a:pt x="27835" y="15127"/>
                    </a:lnTo>
                    <a:close/>
                    <a:moveTo>
                      <a:pt x="31017" y="15127"/>
                    </a:moveTo>
                    <a:lnTo>
                      <a:pt x="31017" y="16620"/>
                    </a:lnTo>
                    <a:lnTo>
                      <a:pt x="29513" y="16620"/>
                    </a:lnTo>
                    <a:lnTo>
                      <a:pt x="29513" y="15127"/>
                    </a:lnTo>
                    <a:close/>
                    <a:moveTo>
                      <a:pt x="32695" y="15127"/>
                    </a:moveTo>
                    <a:lnTo>
                      <a:pt x="32695" y="16620"/>
                    </a:lnTo>
                    <a:lnTo>
                      <a:pt x="31191" y="16620"/>
                    </a:lnTo>
                    <a:lnTo>
                      <a:pt x="31191" y="15127"/>
                    </a:lnTo>
                    <a:close/>
                    <a:moveTo>
                      <a:pt x="34374" y="15127"/>
                    </a:moveTo>
                    <a:lnTo>
                      <a:pt x="34374" y="16620"/>
                    </a:lnTo>
                    <a:lnTo>
                      <a:pt x="32881" y="16620"/>
                    </a:lnTo>
                    <a:lnTo>
                      <a:pt x="32881" y="15127"/>
                    </a:lnTo>
                    <a:close/>
                    <a:moveTo>
                      <a:pt x="36052" y="15127"/>
                    </a:moveTo>
                    <a:lnTo>
                      <a:pt x="36052" y="16620"/>
                    </a:lnTo>
                    <a:lnTo>
                      <a:pt x="34559" y="16620"/>
                    </a:lnTo>
                    <a:lnTo>
                      <a:pt x="34559" y="15127"/>
                    </a:lnTo>
                    <a:close/>
                    <a:moveTo>
                      <a:pt x="2540" y="16805"/>
                    </a:moveTo>
                    <a:lnTo>
                      <a:pt x="2540" y="18309"/>
                    </a:lnTo>
                    <a:lnTo>
                      <a:pt x="1004" y="18309"/>
                    </a:lnTo>
                    <a:lnTo>
                      <a:pt x="1004" y="16805"/>
                    </a:lnTo>
                    <a:close/>
                    <a:moveTo>
                      <a:pt x="4218" y="16805"/>
                    </a:moveTo>
                    <a:lnTo>
                      <a:pt x="4218" y="18309"/>
                    </a:lnTo>
                    <a:lnTo>
                      <a:pt x="2682" y="18309"/>
                    </a:lnTo>
                    <a:lnTo>
                      <a:pt x="2682" y="16805"/>
                    </a:lnTo>
                    <a:close/>
                    <a:moveTo>
                      <a:pt x="5853" y="16805"/>
                    </a:moveTo>
                    <a:lnTo>
                      <a:pt x="5853" y="18309"/>
                    </a:lnTo>
                    <a:lnTo>
                      <a:pt x="4360" y="18309"/>
                    </a:lnTo>
                    <a:lnTo>
                      <a:pt x="4360" y="16805"/>
                    </a:lnTo>
                    <a:close/>
                    <a:moveTo>
                      <a:pt x="7542" y="16805"/>
                    </a:moveTo>
                    <a:lnTo>
                      <a:pt x="7542" y="18309"/>
                    </a:lnTo>
                    <a:lnTo>
                      <a:pt x="6038" y="18309"/>
                    </a:lnTo>
                    <a:lnTo>
                      <a:pt x="6038" y="16805"/>
                    </a:lnTo>
                    <a:close/>
                    <a:moveTo>
                      <a:pt x="9221" y="16805"/>
                    </a:moveTo>
                    <a:lnTo>
                      <a:pt x="9221" y="18309"/>
                    </a:lnTo>
                    <a:lnTo>
                      <a:pt x="7717" y="18309"/>
                    </a:lnTo>
                    <a:lnTo>
                      <a:pt x="7717" y="16805"/>
                    </a:lnTo>
                    <a:close/>
                    <a:moveTo>
                      <a:pt x="10899" y="16805"/>
                    </a:moveTo>
                    <a:lnTo>
                      <a:pt x="10899" y="18309"/>
                    </a:lnTo>
                    <a:lnTo>
                      <a:pt x="9395" y="18309"/>
                    </a:lnTo>
                    <a:lnTo>
                      <a:pt x="9395" y="16805"/>
                    </a:lnTo>
                    <a:close/>
                    <a:moveTo>
                      <a:pt x="12577" y="16805"/>
                    </a:moveTo>
                    <a:lnTo>
                      <a:pt x="12577" y="18309"/>
                    </a:lnTo>
                    <a:lnTo>
                      <a:pt x="11084" y="18309"/>
                    </a:lnTo>
                    <a:lnTo>
                      <a:pt x="11084" y="16805"/>
                    </a:lnTo>
                    <a:close/>
                    <a:moveTo>
                      <a:pt x="14256" y="16805"/>
                    </a:moveTo>
                    <a:lnTo>
                      <a:pt x="14256" y="18309"/>
                    </a:lnTo>
                    <a:lnTo>
                      <a:pt x="12763" y="18309"/>
                    </a:lnTo>
                    <a:lnTo>
                      <a:pt x="12763" y="16805"/>
                    </a:lnTo>
                    <a:close/>
                    <a:moveTo>
                      <a:pt x="15934" y="16805"/>
                    </a:moveTo>
                    <a:lnTo>
                      <a:pt x="15934" y="18309"/>
                    </a:lnTo>
                    <a:lnTo>
                      <a:pt x="14441" y="18309"/>
                    </a:lnTo>
                    <a:lnTo>
                      <a:pt x="14441" y="16805"/>
                    </a:lnTo>
                    <a:close/>
                    <a:moveTo>
                      <a:pt x="17623" y="16805"/>
                    </a:moveTo>
                    <a:lnTo>
                      <a:pt x="17623" y="18309"/>
                    </a:lnTo>
                    <a:lnTo>
                      <a:pt x="16119" y="18309"/>
                    </a:lnTo>
                    <a:lnTo>
                      <a:pt x="16119" y="16805"/>
                    </a:lnTo>
                    <a:close/>
                    <a:moveTo>
                      <a:pt x="19302" y="16805"/>
                    </a:moveTo>
                    <a:lnTo>
                      <a:pt x="19302" y="18309"/>
                    </a:lnTo>
                    <a:lnTo>
                      <a:pt x="17798" y="18309"/>
                    </a:lnTo>
                    <a:lnTo>
                      <a:pt x="17798" y="16805"/>
                    </a:lnTo>
                    <a:close/>
                    <a:moveTo>
                      <a:pt x="20980" y="16805"/>
                    </a:moveTo>
                    <a:lnTo>
                      <a:pt x="20980" y="18309"/>
                    </a:lnTo>
                    <a:lnTo>
                      <a:pt x="19432" y="18309"/>
                    </a:lnTo>
                    <a:lnTo>
                      <a:pt x="19432" y="16805"/>
                    </a:lnTo>
                    <a:close/>
                    <a:moveTo>
                      <a:pt x="22658" y="16805"/>
                    </a:moveTo>
                    <a:lnTo>
                      <a:pt x="22658" y="18309"/>
                    </a:lnTo>
                    <a:lnTo>
                      <a:pt x="21111" y="18309"/>
                    </a:lnTo>
                    <a:lnTo>
                      <a:pt x="21111" y="16805"/>
                    </a:lnTo>
                    <a:close/>
                    <a:moveTo>
                      <a:pt x="24337" y="16805"/>
                    </a:moveTo>
                    <a:lnTo>
                      <a:pt x="24337" y="18309"/>
                    </a:lnTo>
                    <a:lnTo>
                      <a:pt x="22800" y="18309"/>
                    </a:lnTo>
                    <a:lnTo>
                      <a:pt x="22800" y="16805"/>
                    </a:lnTo>
                    <a:close/>
                    <a:moveTo>
                      <a:pt x="25971" y="16805"/>
                    </a:moveTo>
                    <a:lnTo>
                      <a:pt x="25971" y="18309"/>
                    </a:lnTo>
                    <a:lnTo>
                      <a:pt x="24478" y="18309"/>
                    </a:lnTo>
                    <a:lnTo>
                      <a:pt x="24478" y="16805"/>
                    </a:lnTo>
                    <a:close/>
                    <a:moveTo>
                      <a:pt x="27650" y="16805"/>
                    </a:moveTo>
                    <a:lnTo>
                      <a:pt x="27650" y="18309"/>
                    </a:lnTo>
                    <a:lnTo>
                      <a:pt x="26157" y="18309"/>
                    </a:lnTo>
                    <a:lnTo>
                      <a:pt x="26157" y="16805"/>
                    </a:lnTo>
                    <a:close/>
                    <a:moveTo>
                      <a:pt x="29339" y="16805"/>
                    </a:moveTo>
                    <a:lnTo>
                      <a:pt x="29339" y="18309"/>
                    </a:lnTo>
                    <a:lnTo>
                      <a:pt x="27835" y="18309"/>
                    </a:lnTo>
                    <a:lnTo>
                      <a:pt x="27835" y="16805"/>
                    </a:lnTo>
                    <a:close/>
                    <a:moveTo>
                      <a:pt x="31017" y="16805"/>
                    </a:moveTo>
                    <a:lnTo>
                      <a:pt x="31017" y="18309"/>
                    </a:lnTo>
                    <a:lnTo>
                      <a:pt x="29513" y="18309"/>
                    </a:lnTo>
                    <a:lnTo>
                      <a:pt x="29513" y="16805"/>
                    </a:lnTo>
                    <a:close/>
                    <a:moveTo>
                      <a:pt x="32695" y="16805"/>
                    </a:moveTo>
                    <a:lnTo>
                      <a:pt x="32695" y="18309"/>
                    </a:lnTo>
                    <a:lnTo>
                      <a:pt x="31191" y="18309"/>
                    </a:lnTo>
                    <a:lnTo>
                      <a:pt x="31191" y="16805"/>
                    </a:lnTo>
                    <a:close/>
                    <a:moveTo>
                      <a:pt x="34374" y="16805"/>
                    </a:moveTo>
                    <a:lnTo>
                      <a:pt x="34374" y="18309"/>
                    </a:lnTo>
                    <a:lnTo>
                      <a:pt x="32881" y="18309"/>
                    </a:lnTo>
                    <a:lnTo>
                      <a:pt x="32881" y="16805"/>
                    </a:lnTo>
                    <a:close/>
                    <a:moveTo>
                      <a:pt x="36052" y="16805"/>
                    </a:moveTo>
                    <a:lnTo>
                      <a:pt x="36052" y="18309"/>
                    </a:lnTo>
                    <a:lnTo>
                      <a:pt x="34559" y="18309"/>
                    </a:lnTo>
                    <a:lnTo>
                      <a:pt x="34559" y="16805"/>
                    </a:lnTo>
                    <a:close/>
                    <a:moveTo>
                      <a:pt x="2540" y="18483"/>
                    </a:moveTo>
                    <a:lnTo>
                      <a:pt x="2540" y="19028"/>
                    </a:lnTo>
                    <a:lnTo>
                      <a:pt x="2540" y="19987"/>
                    </a:lnTo>
                    <a:lnTo>
                      <a:pt x="1004" y="19987"/>
                    </a:lnTo>
                    <a:lnTo>
                      <a:pt x="1004" y="19028"/>
                    </a:lnTo>
                    <a:lnTo>
                      <a:pt x="1004" y="18483"/>
                    </a:lnTo>
                    <a:close/>
                    <a:moveTo>
                      <a:pt x="4218" y="18483"/>
                    </a:moveTo>
                    <a:lnTo>
                      <a:pt x="4218" y="19028"/>
                    </a:lnTo>
                    <a:lnTo>
                      <a:pt x="4218" y="19987"/>
                    </a:lnTo>
                    <a:lnTo>
                      <a:pt x="2682" y="19987"/>
                    </a:lnTo>
                    <a:lnTo>
                      <a:pt x="2682" y="19028"/>
                    </a:lnTo>
                    <a:lnTo>
                      <a:pt x="2682" y="18483"/>
                    </a:lnTo>
                    <a:close/>
                    <a:moveTo>
                      <a:pt x="5853" y="18483"/>
                    </a:moveTo>
                    <a:lnTo>
                      <a:pt x="5853" y="19028"/>
                    </a:lnTo>
                    <a:lnTo>
                      <a:pt x="5853" y="19987"/>
                    </a:lnTo>
                    <a:lnTo>
                      <a:pt x="4360" y="19987"/>
                    </a:lnTo>
                    <a:lnTo>
                      <a:pt x="4360" y="19028"/>
                    </a:lnTo>
                    <a:lnTo>
                      <a:pt x="4360" y="18483"/>
                    </a:lnTo>
                    <a:close/>
                    <a:moveTo>
                      <a:pt x="7542" y="18483"/>
                    </a:moveTo>
                    <a:lnTo>
                      <a:pt x="7542" y="19028"/>
                    </a:lnTo>
                    <a:lnTo>
                      <a:pt x="7542" y="19987"/>
                    </a:lnTo>
                    <a:lnTo>
                      <a:pt x="6038" y="19987"/>
                    </a:lnTo>
                    <a:lnTo>
                      <a:pt x="6038" y="19028"/>
                    </a:lnTo>
                    <a:lnTo>
                      <a:pt x="6038" y="18483"/>
                    </a:lnTo>
                    <a:close/>
                    <a:moveTo>
                      <a:pt x="9221" y="18483"/>
                    </a:moveTo>
                    <a:lnTo>
                      <a:pt x="9221" y="19028"/>
                    </a:lnTo>
                    <a:lnTo>
                      <a:pt x="9221" y="19987"/>
                    </a:lnTo>
                    <a:lnTo>
                      <a:pt x="7717" y="19987"/>
                    </a:lnTo>
                    <a:lnTo>
                      <a:pt x="7717" y="19028"/>
                    </a:lnTo>
                    <a:lnTo>
                      <a:pt x="7717" y="18483"/>
                    </a:lnTo>
                    <a:close/>
                    <a:moveTo>
                      <a:pt x="10899" y="18483"/>
                    </a:moveTo>
                    <a:lnTo>
                      <a:pt x="10899" y="19028"/>
                    </a:lnTo>
                    <a:lnTo>
                      <a:pt x="10899" y="19987"/>
                    </a:lnTo>
                    <a:lnTo>
                      <a:pt x="9395" y="19987"/>
                    </a:lnTo>
                    <a:lnTo>
                      <a:pt x="9395" y="19028"/>
                    </a:lnTo>
                    <a:lnTo>
                      <a:pt x="9395" y="18483"/>
                    </a:lnTo>
                    <a:close/>
                    <a:moveTo>
                      <a:pt x="12577" y="18483"/>
                    </a:moveTo>
                    <a:lnTo>
                      <a:pt x="12577" y="19028"/>
                    </a:lnTo>
                    <a:lnTo>
                      <a:pt x="12577" y="19987"/>
                    </a:lnTo>
                    <a:lnTo>
                      <a:pt x="11084" y="19987"/>
                    </a:lnTo>
                    <a:lnTo>
                      <a:pt x="11084" y="19028"/>
                    </a:lnTo>
                    <a:lnTo>
                      <a:pt x="11084" y="18483"/>
                    </a:lnTo>
                    <a:close/>
                    <a:moveTo>
                      <a:pt x="14256" y="18483"/>
                    </a:moveTo>
                    <a:lnTo>
                      <a:pt x="14256" y="19028"/>
                    </a:lnTo>
                    <a:lnTo>
                      <a:pt x="14256" y="19987"/>
                    </a:lnTo>
                    <a:lnTo>
                      <a:pt x="12763" y="19987"/>
                    </a:lnTo>
                    <a:lnTo>
                      <a:pt x="12763" y="19028"/>
                    </a:lnTo>
                    <a:lnTo>
                      <a:pt x="12763" y="18483"/>
                    </a:lnTo>
                    <a:close/>
                    <a:moveTo>
                      <a:pt x="15934" y="18483"/>
                    </a:moveTo>
                    <a:lnTo>
                      <a:pt x="15934" y="19028"/>
                    </a:lnTo>
                    <a:lnTo>
                      <a:pt x="15934" y="19987"/>
                    </a:lnTo>
                    <a:lnTo>
                      <a:pt x="14441" y="19987"/>
                    </a:lnTo>
                    <a:lnTo>
                      <a:pt x="14441" y="19028"/>
                    </a:lnTo>
                    <a:lnTo>
                      <a:pt x="14441" y="18483"/>
                    </a:lnTo>
                    <a:close/>
                    <a:moveTo>
                      <a:pt x="17623" y="18483"/>
                    </a:moveTo>
                    <a:lnTo>
                      <a:pt x="17623" y="19028"/>
                    </a:lnTo>
                    <a:lnTo>
                      <a:pt x="17623" y="19987"/>
                    </a:lnTo>
                    <a:lnTo>
                      <a:pt x="16119" y="19987"/>
                    </a:lnTo>
                    <a:lnTo>
                      <a:pt x="16119" y="19028"/>
                    </a:lnTo>
                    <a:lnTo>
                      <a:pt x="16119" y="18483"/>
                    </a:lnTo>
                    <a:close/>
                    <a:moveTo>
                      <a:pt x="19302" y="18483"/>
                    </a:moveTo>
                    <a:lnTo>
                      <a:pt x="19302" y="19028"/>
                    </a:lnTo>
                    <a:lnTo>
                      <a:pt x="19302" y="19987"/>
                    </a:lnTo>
                    <a:lnTo>
                      <a:pt x="17798" y="19987"/>
                    </a:lnTo>
                    <a:lnTo>
                      <a:pt x="17798" y="19028"/>
                    </a:lnTo>
                    <a:lnTo>
                      <a:pt x="17798" y="18483"/>
                    </a:lnTo>
                    <a:close/>
                    <a:moveTo>
                      <a:pt x="20980" y="18483"/>
                    </a:moveTo>
                    <a:lnTo>
                      <a:pt x="20980" y="19028"/>
                    </a:lnTo>
                    <a:lnTo>
                      <a:pt x="20980" y="19987"/>
                    </a:lnTo>
                    <a:lnTo>
                      <a:pt x="19432" y="19987"/>
                    </a:lnTo>
                    <a:lnTo>
                      <a:pt x="19432" y="19028"/>
                    </a:lnTo>
                    <a:lnTo>
                      <a:pt x="19432" y="18483"/>
                    </a:lnTo>
                    <a:close/>
                    <a:moveTo>
                      <a:pt x="22658" y="18483"/>
                    </a:moveTo>
                    <a:lnTo>
                      <a:pt x="22658" y="19028"/>
                    </a:lnTo>
                    <a:lnTo>
                      <a:pt x="22658" y="19987"/>
                    </a:lnTo>
                    <a:lnTo>
                      <a:pt x="21111" y="19987"/>
                    </a:lnTo>
                    <a:lnTo>
                      <a:pt x="21111" y="19028"/>
                    </a:lnTo>
                    <a:lnTo>
                      <a:pt x="21111" y="18483"/>
                    </a:lnTo>
                    <a:close/>
                    <a:moveTo>
                      <a:pt x="24337" y="18483"/>
                    </a:moveTo>
                    <a:lnTo>
                      <a:pt x="24337" y="19028"/>
                    </a:lnTo>
                    <a:lnTo>
                      <a:pt x="24337" y="19987"/>
                    </a:lnTo>
                    <a:lnTo>
                      <a:pt x="22800" y="19987"/>
                    </a:lnTo>
                    <a:lnTo>
                      <a:pt x="22800" y="19028"/>
                    </a:lnTo>
                    <a:lnTo>
                      <a:pt x="22800" y="18483"/>
                    </a:lnTo>
                    <a:close/>
                    <a:moveTo>
                      <a:pt x="25971" y="18483"/>
                    </a:moveTo>
                    <a:lnTo>
                      <a:pt x="25971" y="19028"/>
                    </a:lnTo>
                    <a:lnTo>
                      <a:pt x="25971" y="19987"/>
                    </a:lnTo>
                    <a:lnTo>
                      <a:pt x="24478" y="19987"/>
                    </a:lnTo>
                    <a:lnTo>
                      <a:pt x="24478" y="19028"/>
                    </a:lnTo>
                    <a:lnTo>
                      <a:pt x="24478" y="18483"/>
                    </a:lnTo>
                    <a:close/>
                    <a:moveTo>
                      <a:pt x="27650" y="18483"/>
                    </a:moveTo>
                    <a:lnTo>
                      <a:pt x="27650" y="19028"/>
                    </a:lnTo>
                    <a:lnTo>
                      <a:pt x="27650" y="19987"/>
                    </a:lnTo>
                    <a:lnTo>
                      <a:pt x="26157" y="19987"/>
                    </a:lnTo>
                    <a:lnTo>
                      <a:pt x="26157" y="19028"/>
                    </a:lnTo>
                    <a:lnTo>
                      <a:pt x="26157" y="18483"/>
                    </a:lnTo>
                    <a:close/>
                    <a:moveTo>
                      <a:pt x="29339" y="18483"/>
                    </a:moveTo>
                    <a:lnTo>
                      <a:pt x="29339" y="19028"/>
                    </a:lnTo>
                    <a:lnTo>
                      <a:pt x="29339" y="19987"/>
                    </a:lnTo>
                    <a:lnTo>
                      <a:pt x="27835" y="19987"/>
                    </a:lnTo>
                    <a:lnTo>
                      <a:pt x="27835" y="19028"/>
                    </a:lnTo>
                    <a:lnTo>
                      <a:pt x="27835" y="18483"/>
                    </a:lnTo>
                    <a:close/>
                    <a:moveTo>
                      <a:pt x="31017" y="18483"/>
                    </a:moveTo>
                    <a:lnTo>
                      <a:pt x="31017" y="19028"/>
                    </a:lnTo>
                    <a:lnTo>
                      <a:pt x="31017" y="19987"/>
                    </a:lnTo>
                    <a:lnTo>
                      <a:pt x="29513" y="19987"/>
                    </a:lnTo>
                    <a:lnTo>
                      <a:pt x="29513" y="19028"/>
                    </a:lnTo>
                    <a:lnTo>
                      <a:pt x="29513" y="18483"/>
                    </a:lnTo>
                    <a:close/>
                    <a:moveTo>
                      <a:pt x="32695" y="18483"/>
                    </a:moveTo>
                    <a:lnTo>
                      <a:pt x="32695" y="19028"/>
                    </a:lnTo>
                    <a:lnTo>
                      <a:pt x="32695" y="19987"/>
                    </a:lnTo>
                    <a:lnTo>
                      <a:pt x="31191" y="19987"/>
                    </a:lnTo>
                    <a:lnTo>
                      <a:pt x="31191" y="19028"/>
                    </a:lnTo>
                    <a:lnTo>
                      <a:pt x="31191" y="18483"/>
                    </a:lnTo>
                    <a:close/>
                    <a:moveTo>
                      <a:pt x="34374" y="18483"/>
                    </a:moveTo>
                    <a:lnTo>
                      <a:pt x="34374" y="19028"/>
                    </a:lnTo>
                    <a:lnTo>
                      <a:pt x="34374" y="19987"/>
                    </a:lnTo>
                    <a:lnTo>
                      <a:pt x="32881" y="19987"/>
                    </a:lnTo>
                    <a:lnTo>
                      <a:pt x="32881" y="19028"/>
                    </a:lnTo>
                    <a:lnTo>
                      <a:pt x="32881" y="18483"/>
                    </a:lnTo>
                    <a:close/>
                    <a:moveTo>
                      <a:pt x="36052" y="18483"/>
                    </a:moveTo>
                    <a:lnTo>
                      <a:pt x="36052" y="19028"/>
                    </a:lnTo>
                    <a:lnTo>
                      <a:pt x="36052" y="19987"/>
                    </a:lnTo>
                    <a:lnTo>
                      <a:pt x="34559" y="19987"/>
                    </a:lnTo>
                    <a:lnTo>
                      <a:pt x="34559" y="19028"/>
                    </a:lnTo>
                    <a:lnTo>
                      <a:pt x="34559" y="18483"/>
                    </a:lnTo>
                    <a:close/>
                    <a:moveTo>
                      <a:pt x="2540" y="20162"/>
                    </a:moveTo>
                    <a:lnTo>
                      <a:pt x="2540" y="21666"/>
                    </a:lnTo>
                    <a:lnTo>
                      <a:pt x="1004" y="21666"/>
                    </a:lnTo>
                    <a:lnTo>
                      <a:pt x="1004" y="20162"/>
                    </a:lnTo>
                    <a:close/>
                    <a:moveTo>
                      <a:pt x="4218" y="20162"/>
                    </a:moveTo>
                    <a:lnTo>
                      <a:pt x="4218" y="21666"/>
                    </a:lnTo>
                    <a:lnTo>
                      <a:pt x="2682" y="21666"/>
                    </a:lnTo>
                    <a:lnTo>
                      <a:pt x="2682" y="20162"/>
                    </a:lnTo>
                    <a:close/>
                    <a:moveTo>
                      <a:pt x="5853" y="20162"/>
                    </a:moveTo>
                    <a:lnTo>
                      <a:pt x="5853" y="21666"/>
                    </a:lnTo>
                    <a:lnTo>
                      <a:pt x="4360" y="21666"/>
                    </a:lnTo>
                    <a:lnTo>
                      <a:pt x="4360" y="20162"/>
                    </a:lnTo>
                    <a:close/>
                    <a:moveTo>
                      <a:pt x="7542" y="20162"/>
                    </a:moveTo>
                    <a:lnTo>
                      <a:pt x="7542" y="21666"/>
                    </a:lnTo>
                    <a:lnTo>
                      <a:pt x="6038" y="21666"/>
                    </a:lnTo>
                    <a:lnTo>
                      <a:pt x="6038" y="20162"/>
                    </a:lnTo>
                    <a:close/>
                    <a:moveTo>
                      <a:pt x="9221" y="20162"/>
                    </a:moveTo>
                    <a:lnTo>
                      <a:pt x="9221" y="21666"/>
                    </a:lnTo>
                    <a:lnTo>
                      <a:pt x="7717" y="21666"/>
                    </a:lnTo>
                    <a:lnTo>
                      <a:pt x="7717" y="20162"/>
                    </a:lnTo>
                    <a:close/>
                    <a:moveTo>
                      <a:pt x="10899" y="20162"/>
                    </a:moveTo>
                    <a:lnTo>
                      <a:pt x="10899" y="21666"/>
                    </a:lnTo>
                    <a:lnTo>
                      <a:pt x="9395" y="21666"/>
                    </a:lnTo>
                    <a:lnTo>
                      <a:pt x="9395" y="20162"/>
                    </a:lnTo>
                    <a:close/>
                    <a:moveTo>
                      <a:pt x="12577" y="20162"/>
                    </a:moveTo>
                    <a:lnTo>
                      <a:pt x="12577" y="21666"/>
                    </a:lnTo>
                    <a:lnTo>
                      <a:pt x="11084" y="21666"/>
                    </a:lnTo>
                    <a:lnTo>
                      <a:pt x="11084" y="20162"/>
                    </a:lnTo>
                    <a:close/>
                    <a:moveTo>
                      <a:pt x="14256" y="20162"/>
                    </a:moveTo>
                    <a:lnTo>
                      <a:pt x="14256" y="21666"/>
                    </a:lnTo>
                    <a:lnTo>
                      <a:pt x="12763" y="21666"/>
                    </a:lnTo>
                    <a:lnTo>
                      <a:pt x="12763" y="20162"/>
                    </a:lnTo>
                    <a:close/>
                    <a:moveTo>
                      <a:pt x="15934" y="20162"/>
                    </a:moveTo>
                    <a:lnTo>
                      <a:pt x="15934" y="21666"/>
                    </a:lnTo>
                    <a:lnTo>
                      <a:pt x="14441" y="21666"/>
                    </a:lnTo>
                    <a:lnTo>
                      <a:pt x="14441" y="20162"/>
                    </a:lnTo>
                    <a:close/>
                    <a:moveTo>
                      <a:pt x="17623" y="20162"/>
                    </a:moveTo>
                    <a:lnTo>
                      <a:pt x="17623" y="21666"/>
                    </a:lnTo>
                    <a:lnTo>
                      <a:pt x="16119" y="21666"/>
                    </a:lnTo>
                    <a:lnTo>
                      <a:pt x="16119" y="20162"/>
                    </a:lnTo>
                    <a:close/>
                    <a:moveTo>
                      <a:pt x="19302" y="20162"/>
                    </a:moveTo>
                    <a:lnTo>
                      <a:pt x="19302" y="21666"/>
                    </a:lnTo>
                    <a:lnTo>
                      <a:pt x="17798" y="21666"/>
                    </a:lnTo>
                    <a:lnTo>
                      <a:pt x="17798" y="20162"/>
                    </a:lnTo>
                    <a:close/>
                    <a:moveTo>
                      <a:pt x="20980" y="20162"/>
                    </a:moveTo>
                    <a:lnTo>
                      <a:pt x="20980" y="21666"/>
                    </a:lnTo>
                    <a:lnTo>
                      <a:pt x="19432" y="21666"/>
                    </a:lnTo>
                    <a:lnTo>
                      <a:pt x="19432" y="20162"/>
                    </a:lnTo>
                    <a:close/>
                    <a:moveTo>
                      <a:pt x="22658" y="20162"/>
                    </a:moveTo>
                    <a:lnTo>
                      <a:pt x="22658" y="21666"/>
                    </a:lnTo>
                    <a:lnTo>
                      <a:pt x="21111" y="21666"/>
                    </a:lnTo>
                    <a:lnTo>
                      <a:pt x="21111" y="20162"/>
                    </a:lnTo>
                    <a:close/>
                    <a:moveTo>
                      <a:pt x="24337" y="20162"/>
                    </a:moveTo>
                    <a:lnTo>
                      <a:pt x="24337" y="21666"/>
                    </a:lnTo>
                    <a:lnTo>
                      <a:pt x="22800" y="21666"/>
                    </a:lnTo>
                    <a:lnTo>
                      <a:pt x="22800" y="20162"/>
                    </a:lnTo>
                    <a:close/>
                    <a:moveTo>
                      <a:pt x="25971" y="20162"/>
                    </a:moveTo>
                    <a:lnTo>
                      <a:pt x="25971" y="21666"/>
                    </a:lnTo>
                    <a:lnTo>
                      <a:pt x="24478" y="21666"/>
                    </a:lnTo>
                    <a:lnTo>
                      <a:pt x="24478" y="20162"/>
                    </a:lnTo>
                    <a:close/>
                    <a:moveTo>
                      <a:pt x="27650" y="20162"/>
                    </a:moveTo>
                    <a:lnTo>
                      <a:pt x="27650" y="21666"/>
                    </a:lnTo>
                    <a:lnTo>
                      <a:pt x="26157" y="21666"/>
                    </a:lnTo>
                    <a:lnTo>
                      <a:pt x="26157" y="20162"/>
                    </a:lnTo>
                    <a:close/>
                    <a:moveTo>
                      <a:pt x="29339" y="20162"/>
                    </a:moveTo>
                    <a:lnTo>
                      <a:pt x="29339" y="21666"/>
                    </a:lnTo>
                    <a:lnTo>
                      <a:pt x="27835" y="21666"/>
                    </a:lnTo>
                    <a:lnTo>
                      <a:pt x="27835" y="20162"/>
                    </a:lnTo>
                    <a:close/>
                    <a:moveTo>
                      <a:pt x="31017" y="20162"/>
                    </a:moveTo>
                    <a:lnTo>
                      <a:pt x="31017" y="21666"/>
                    </a:lnTo>
                    <a:lnTo>
                      <a:pt x="29513" y="21666"/>
                    </a:lnTo>
                    <a:lnTo>
                      <a:pt x="29513" y="20162"/>
                    </a:lnTo>
                    <a:close/>
                    <a:moveTo>
                      <a:pt x="32695" y="20162"/>
                    </a:moveTo>
                    <a:lnTo>
                      <a:pt x="32695" y="21666"/>
                    </a:lnTo>
                    <a:lnTo>
                      <a:pt x="31191" y="21666"/>
                    </a:lnTo>
                    <a:lnTo>
                      <a:pt x="31191" y="20162"/>
                    </a:lnTo>
                    <a:close/>
                    <a:moveTo>
                      <a:pt x="34374" y="20162"/>
                    </a:moveTo>
                    <a:lnTo>
                      <a:pt x="34374" y="21666"/>
                    </a:lnTo>
                    <a:lnTo>
                      <a:pt x="32881" y="21666"/>
                    </a:lnTo>
                    <a:lnTo>
                      <a:pt x="32881" y="20162"/>
                    </a:lnTo>
                    <a:close/>
                    <a:moveTo>
                      <a:pt x="36052" y="20162"/>
                    </a:moveTo>
                    <a:lnTo>
                      <a:pt x="36052" y="21666"/>
                    </a:lnTo>
                    <a:lnTo>
                      <a:pt x="34559" y="21666"/>
                    </a:lnTo>
                    <a:lnTo>
                      <a:pt x="34559" y="20162"/>
                    </a:lnTo>
                    <a:close/>
                    <a:moveTo>
                      <a:pt x="2540" y="21851"/>
                    </a:moveTo>
                    <a:lnTo>
                      <a:pt x="2540" y="23344"/>
                    </a:lnTo>
                    <a:lnTo>
                      <a:pt x="1004" y="23344"/>
                    </a:lnTo>
                    <a:lnTo>
                      <a:pt x="1004" y="21851"/>
                    </a:lnTo>
                    <a:close/>
                    <a:moveTo>
                      <a:pt x="4218" y="21851"/>
                    </a:moveTo>
                    <a:lnTo>
                      <a:pt x="4218" y="23344"/>
                    </a:lnTo>
                    <a:lnTo>
                      <a:pt x="2682" y="23344"/>
                    </a:lnTo>
                    <a:lnTo>
                      <a:pt x="2682" y="21851"/>
                    </a:lnTo>
                    <a:close/>
                    <a:moveTo>
                      <a:pt x="5853" y="21851"/>
                    </a:moveTo>
                    <a:lnTo>
                      <a:pt x="5853" y="23344"/>
                    </a:lnTo>
                    <a:lnTo>
                      <a:pt x="4360" y="23344"/>
                    </a:lnTo>
                    <a:lnTo>
                      <a:pt x="4360" y="21851"/>
                    </a:lnTo>
                    <a:close/>
                    <a:moveTo>
                      <a:pt x="7542" y="21851"/>
                    </a:moveTo>
                    <a:lnTo>
                      <a:pt x="7542" y="23344"/>
                    </a:lnTo>
                    <a:lnTo>
                      <a:pt x="6038" y="23344"/>
                    </a:lnTo>
                    <a:lnTo>
                      <a:pt x="6038" y="21851"/>
                    </a:lnTo>
                    <a:close/>
                    <a:moveTo>
                      <a:pt x="9221" y="21851"/>
                    </a:moveTo>
                    <a:lnTo>
                      <a:pt x="9221" y="23344"/>
                    </a:lnTo>
                    <a:lnTo>
                      <a:pt x="7717" y="23344"/>
                    </a:lnTo>
                    <a:lnTo>
                      <a:pt x="7717" y="21851"/>
                    </a:lnTo>
                    <a:close/>
                    <a:moveTo>
                      <a:pt x="10899" y="21851"/>
                    </a:moveTo>
                    <a:lnTo>
                      <a:pt x="10899" y="23344"/>
                    </a:lnTo>
                    <a:lnTo>
                      <a:pt x="9395" y="23344"/>
                    </a:lnTo>
                    <a:lnTo>
                      <a:pt x="9395" y="21851"/>
                    </a:lnTo>
                    <a:close/>
                    <a:moveTo>
                      <a:pt x="12577" y="21851"/>
                    </a:moveTo>
                    <a:lnTo>
                      <a:pt x="12577" y="23344"/>
                    </a:lnTo>
                    <a:lnTo>
                      <a:pt x="11084" y="23344"/>
                    </a:lnTo>
                    <a:lnTo>
                      <a:pt x="11084" y="21851"/>
                    </a:lnTo>
                    <a:close/>
                    <a:moveTo>
                      <a:pt x="14256" y="21851"/>
                    </a:moveTo>
                    <a:lnTo>
                      <a:pt x="14256" y="23344"/>
                    </a:lnTo>
                    <a:lnTo>
                      <a:pt x="12763" y="23344"/>
                    </a:lnTo>
                    <a:lnTo>
                      <a:pt x="12763" y="21851"/>
                    </a:lnTo>
                    <a:close/>
                    <a:moveTo>
                      <a:pt x="15934" y="21851"/>
                    </a:moveTo>
                    <a:lnTo>
                      <a:pt x="15934" y="23344"/>
                    </a:lnTo>
                    <a:lnTo>
                      <a:pt x="14441" y="23344"/>
                    </a:lnTo>
                    <a:lnTo>
                      <a:pt x="14441" y="21851"/>
                    </a:lnTo>
                    <a:close/>
                    <a:moveTo>
                      <a:pt x="17623" y="21851"/>
                    </a:moveTo>
                    <a:lnTo>
                      <a:pt x="17623" y="23344"/>
                    </a:lnTo>
                    <a:lnTo>
                      <a:pt x="16119" y="23344"/>
                    </a:lnTo>
                    <a:lnTo>
                      <a:pt x="16119" y="21851"/>
                    </a:lnTo>
                    <a:close/>
                    <a:moveTo>
                      <a:pt x="19302" y="21851"/>
                    </a:moveTo>
                    <a:lnTo>
                      <a:pt x="19302" y="23344"/>
                    </a:lnTo>
                    <a:lnTo>
                      <a:pt x="17798" y="23344"/>
                    </a:lnTo>
                    <a:lnTo>
                      <a:pt x="17798" y="21851"/>
                    </a:lnTo>
                    <a:close/>
                    <a:moveTo>
                      <a:pt x="20980" y="21851"/>
                    </a:moveTo>
                    <a:lnTo>
                      <a:pt x="20980" y="23344"/>
                    </a:lnTo>
                    <a:lnTo>
                      <a:pt x="19432" y="23344"/>
                    </a:lnTo>
                    <a:lnTo>
                      <a:pt x="19432" y="21851"/>
                    </a:lnTo>
                    <a:close/>
                    <a:moveTo>
                      <a:pt x="22658" y="21851"/>
                    </a:moveTo>
                    <a:lnTo>
                      <a:pt x="22658" y="23344"/>
                    </a:lnTo>
                    <a:lnTo>
                      <a:pt x="21111" y="23344"/>
                    </a:lnTo>
                    <a:lnTo>
                      <a:pt x="21111" y="21851"/>
                    </a:lnTo>
                    <a:close/>
                    <a:moveTo>
                      <a:pt x="24337" y="21851"/>
                    </a:moveTo>
                    <a:lnTo>
                      <a:pt x="24337" y="23344"/>
                    </a:lnTo>
                    <a:lnTo>
                      <a:pt x="22800" y="23344"/>
                    </a:lnTo>
                    <a:lnTo>
                      <a:pt x="22800" y="21851"/>
                    </a:lnTo>
                    <a:close/>
                    <a:moveTo>
                      <a:pt x="25971" y="21851"/>
                    </a:moveTo>
                    <a:lnTo>
                      <a:pt x="25971" y="23344"/>
                    </a:lnTo>
                    <a:lnTo>
                      <a:pt x="24478" y="23344"/>
                    </a:lnTo>
                    <a:lnTo>
                      <a:pt x="24478" y="21851"/>
                    </a:lnTo>
                    <a:close/>
                    <a:moveTo>
                      <a:pt x="27650" y="21851"/>
                    </a:moveTo>
                    <a:lnTo>
                      <a:pt x="27650" y="23344"/>
                    </a:lnTo>
                    <a:lnTo>
                      <a:pt x="26157" y="23344"/>
                    </a:lnTo>
                    <a:lnTo>
                      <a:pt x="26157" y="21851"/>
                    </a:lnTo>
                    <a:close/>
                    <a:moveTo>
                      <a:pt x="29339" y="21851"/>
                    </a:moveTo>
                    <a:lnTo>
                      <a:pt x="29339" y="23344"/>
                    </a:lnTo>
                    <a:lnTo>
                      <a:pt x="27835" y="23344"/>
                    </a:lnTo>
                    <a:lnTo>
                      <a:pt x="27835" y="21851"/>
                    </a:lnTo>
                    <a:close/>
                    <a:moveTo>
                      <a:pt x="31017" y="21851"/>
                    </a:moveTo>
                    <a:lnTo>
                      <a:pt x="31017" y="23344"/>
                    </a:lnTo>
                    <a:lnTo>
                      <a:pt x="29513" y="23344"/>
                    </a:lnTo>
                    <a:lnTo>
                      <a:pt x="29513" y="21851"/>
                    </a:lnTo>
                    <a:close/>
                    <a:moveTo>
                      <a:pt x="32695" y="21851"/>
                    </a:moveTo>
                    <a:lnTo>
                      <a:pt x="32695" y="23344"/>
                    </a:lnTo>
                    <a:lnTo>
                      <a:pt x="31191" y="23344"/>
                    </a:lnTo>
                    <a:lnTo>
                      <a:pt x="31191" y="21851"/>
                    </a:lnTo>
                    <a:close/>
                    <a:moveTo>
                      <a:pt x="34374" y="21851"/>
                    </a:moveTo>
                    <a:lnTo>
                      <a:pt x="34374" y="23344"/>
                    </a:lnTo>
                    <a:lnTo>
                      <a:pt x="32881" y="23344"/>
                    </a:lnTo>
                    <a:lnTo>
                      <a:pt x="32881" y="21851"/>
                    </a:lnTo>
                    <a:close/>
                    <a:moveTo>
                      <a:pt x="36052" y="21851"/>
                    </a:moveTo>
                    <a:lnTo>
                      <a:pt x="36052" y="23344"/>
                    </a:lnTo>
                    <a:lnTo>
                      <a:pt x="34559" y="23344"/>
                    </a:lnTo>
                    <a:lnTo>
                      <a:pt x="34559" y="21851"/>
                    </a:lnTo>
                    <a:close/>
                    <a:moveTo>
                      <a:pt x="2540" y="23529"/>
                    </a:moveTo>
                    <a:lnTo>
                      <a:pt x="2540" y="25022"/>
                    </a:lnTo>
                    <a:lnTo>
                      <a:pt x="1004" y="25022"/>
                    </a:lnTo>
                    <a:lnTo>
                      <a:pt x="1004" y="23529"/>
                    </a:lnTo>
                    <a:close/>
                    <a:moveTo>
                      <a:pt x="4218" y="23529"/>
                    </a:moveTo>
                    <a:lnTo>
                      <a:pt x="4218" y="25022"/>
                    </a:lnTo>
                    <a:lnTo>
                      <a:pt x="2682" y="25022"/>
                    </a:lnTo>
                    <a:lnTo>
                      <a:pt x="2682" y="23529"/>
                    </a:lnTo>
                    <a:close/>
                    <a:moveTo>
                      <a:pt x="5853" y="23529"/>
                    </a:moveTo>
                    <a:lnTo>
                      <a:pt x="5853" y="25022"/>
                    </a:lnTo>
                    <a:lnTo>
                      <a:pt x="4360" y="25022"/>
                    </a:lnTo>
                    <a:lnTo>
                      <a:pt x="4360" y="23529"/>
                    </a:lnTo>
                    <a:close/>
                    <a:moveTo>
                      <a:pt x="7542" y="23529"/>
                    </a:moveTo>
                    <a:lnTo>
                      <a:pt x="7542" y="25022"/>
                    </a:lnTo>
                    <a:lnTo>
                      <a:pt x="6038" y="25022"/>
                    </a:lnTo>
                    <a:lnTo>
                      <a:pt x="6038" y="23529"/>
                    </a:lnTo>
                    <a:close/>
                    <a:moveTo>
                      <a:pt x="9221" y="23529"/>
                    </a:moveTo>
                    <a:lnTo>
                      <a:pt x="9221" y="25022"/>
                    </a:lnTo>
                    <a:lnTo>
                      <a:pt x="7717" y="25022"/>
                    </a:lnTo>
                    <a:lnTo>
                      <a:pt x="7717" y="23529"/>
                    </a:lnTo>
                    <a:close/>
                    <a:moveTo>
                      <a:pt x="10899" y="23529"/>
                    </a:moveTo>
                    <a:lnTo>
                      <a:pt x="10899" y="25022"/>
                    </a:lnTo>
                    <a:lnTo>
                      <a:pt x="9395" y="25022"/>
                    </a:lnTo>
                    <a:lnTo>
                      <a:pt x="9395" y="23529"/>
                    </a:lnTo>
                    <a:close/>
                    <a:moveTo>
                      <a:pt x="12577" y="23529"/>
                    </a:moveTo>
                    <a:lnTo>
                      <a:pt x="12577" y="25022"/>
                    </a:lnTo>
                    <a:lnTo>
                      <a:pt x="11084" y="25022"/>
                    </a:lnTo>
                    <a:lnTo>
                      <a:pt x="11084" y="23529"/>
                    </a:lnTo>
                    <a:close/>
                    <a:moveTo>
                      <a:pt x="14256" y="23529"/>
                    </a:moveTo>
                    <a:lnTo>
                      <a:pt x="14256" y="25022"/>
                    </a:lnTo>
                    <a:lnTo>
                      <a:pt x="12763" y="25022"/>
                    </a:lnTo>
                    <a:lnTo>
                      <a:pt x="12763" y="23529"/>
                    </a:lnTo>
                    <a:close/>
                    <a:moveTo>
                      <a:pt x="15934" y="23529"/>
                    </a:moveTo>
                    <a:lnTo>
                      <a:pt x="15934" y="25022"/>
                    </a:lnTo>
                    <a:lnTo>
                      <a:pt x="14441" y="25022"/>
                    </a:lnTo>
                    <a:lnTo>
                      <a:pt x="14441" y="23529"/>
                    </a:lnTo>
                    <a:close/>
                    <a:moveTo>
                      <a:pt x="17623" y="23529"/>
                    </a:moveTo>
                    <a:lnTo>
                      <a:pt x="17623" y="25022"/>
                    </a:lnTo>
                    <a:lnTo>
                      <a:pt x="16119" y="25022"/>
                    </a:lnTo>
                    <a:lnTo>
                      <a:pt x="16119" y="23529"/>
                    </a:lnTo>
                    <a:close/>
                    <a:moveTo>
                      <a:pt x="19302" y="23529"/>
                    </a:moveTo>
                    <a:lnTo>
                      <a:pt x="19302" y="25022"/>
                    </a:lnTo>
                    <a:lnTo>
                      <a:pt x="17798" y="25022"/>
                    </a:lnTo>
                    <a:lnTo>
                      <a:pt x="17798" y="23529"/>
                    </a:lnTo>
                    <a:close/>
                    <a:moveTo>
                      <a:pt x="20980" y="23529"/>
                    </a:moveTo>
                    <a:lnTo>
                      <a:pt x="20980" y="25022"/>
                    </a:lnTo>
                    <a:lnTo>
                      <a:pt x="19432" y="25022"/>
                    </a:lnTo>
                    <a:lnTo>
                      <a:pt x="19432" y="23529"/>
                    </a:lnTo>
                    <a:close/>
                    <a:moveTo>
                      <a:pt x="22658" y="23529"/>
                    </a:moveTo>
                    <a:lnTo>
                      <a:pt x="22658" y="25022"/>
                    </a:lnTo>
                    <a:lnTo>
                      <a:pt x="21111" y="25022"/>
                    </a:lnTo>
                    <a:lnTo>
                      <a:pt x="21111" y="23529"/>
                    </a:lnTo>
                    <a:close/>
                    <a:moveTo>
                      <a:pt x="24337" y="23529"/>
                    </a:moveTo>
                    <a:lnTo>
                      <a:pt x="24337" y="25022"/>
                    </a:lnTo>
                    <a:lnTo>
                      <a:pt x="22800" y="25022"/>
                    </a:lnTo>
                    <a:lnTo>
                      <a:pt x="22800" y="23529"/>
                    </a:lnTo>
                    <a:close/>
                    <a:moveTo>
                      <a:pt x="25971" y="23529"/>
                    </a:moveTo>
                    <a:lnTo>
                      <a:pt x="25971" y="25022"/>
                    </a:lnTo>
                    <a:lnTo>
                      <a:pt x="24478" y="25022"/>
                    </a:lnTo>
                    <a:lnTo>
                      <a:pt x="24478" y="23529"/>
                    </a:lnTo>
                    <a:close/>
                    <a:moveTo>
                      <a:pt x="27650" y="23529"/>
                    </a:moveTo>
                    <a:lnTo>
                      <a:pt x="27650" y="25022"/>
                    </a:lnTo>
                    <a:lnTo>
                      <a:pt x="26157" y="25022"/>
                    </a:lnTo>
                    <a:lnTo>
                      <a:pt x="26157" y="23529"/>
                    </a:lnTo>
                    <a:close/>
                    <a:moveTo>
                      <a:pt x="29339" y="23529"/>
                    </a:moveTo>
                    <a:lnTo>
                      <a:pt x="29339" y="25022"/>
                    </a:lnTo>
                    <a:lnTo>
                      <a:pt x="27835" y="25022"/>
                    </a:lnTo>
                    <a:lnTo>
                      <a:pt x="27835" y="23529"/>
                    </a:lnTo>
                    <a:close/>
                    <a:moveTo>
                      <a:pt x="31017" y="23529"/>
                    </a:moveTo>
                    <a:lnTo>
                      <a:pt x="31017" y="25022"/>
                    </a:lnTo>
                    <a:lnTo>
                      <a:pt x="29513" y="25022"/>
                    </a:lnTo>
                    <a:lnTo>
                      <a:pt x="29513" y="23529"/>
                    </a:lnTo>
                    <a:close/>
                    <a:moveTo>
                      <a:pt x="32695" y="23529"/>
                    </a:moveTo>
                    <a:lnTo>
                      <a:pt x="32695" y="25022"/>
                    </a:lnTo>
                    <a:lnTo>
                      <a:pt x="31191" y="25022"/>
                    </a:lnTo>
                    <a:lnTo>
                      <a:pt x="31191" y="23529"/>
                    </a:lnTo>
                    <a:close/>
                    <a:moveTo>
                      <a:pt x="34374" y="23529"/>
                    </a:moveTo>
                    <a:lnTo>
                      <a:pt x="34374" y="25022"/>
                    </a:lnTo>
                    <a:lnTo>
                      <a:pt x="32881" y="25022"/>
                    </a:lnTo>
                    <a:lnTo>
                      <a:pt x="32881" y="23529"/>
                    </a:lnTo>
                    <a:close/>
                    <a:moveTo>
                      <a:pt x="36052" y="23529"/>
                    </a:moveTo>
                    <a:lnTo>
                      <a:pt x="36052" y="25022"/>
                    </a:lnTo>
                    <a:lnTo>
                      <a:pt x="34559" y="25022"/>
                    </a:lnTo>
                    <a:lnTo>
                      <a:pt x="34559" y="23529"/>
                    </a:lnTo>
                    <a:close/>
                    <a:moveTo>
                      <a:pt x="2540" y="25207"/>
                    </a:moveTo>
                    <a:lnTo>
                      <a:pt x="2540" y="26701"/>
                    </a:lnTo>
                    <a:lnTo>
                      <a:pt x="1004" y="26701"/>
                    </a:lnTo>
                    <a:lnTo>
                      <a:pt x="1004" y="25207"/>
                    </a:lnTo>
                    <a:close/>
                    <a:moveTo>
                      <a:pt x="4218" y="25207"/>
                    </a:moveTo>
                    <a:lnTo>
                      <a:pt x="4218" y="26701"/>
                    </a:lnTo>
                    <a:lnTo>
                      <a:pt x="2682" y="26701"/>
                    </a:lnTo>
                    <a:lnTo>
                      <a:pt x="2682" y="25207"/>
                    </a:lnTo>
                    <a:close/>
                    <a:moveTo>
                      <a:pt x="5853" y="25207"/>
                    </a:moveTo>
                    <a:lnTo>
                      <a:pt x="5853" y="26701"/>
                    </a:lnTo>
                    <a:lnTo>
                      <a:pt x="4360" y="26701"/>
                    </a:lnTo>
                    <a:lnTo>
                      <a:pt x="4360" y="25207"/>
                    </a:lnTo>
                    <a:close/>
                    <a:moveTo>
                      <a:pt x="7542" y="25207"/>
                    </a:moveTo>
                    <a:lnTo>
                      <a:pt x="7542" y="26701"/>
                    </a:lnTo>
                    <a:lnTo>
                      <a:pt x="6038" y="26701"/>
                    </a:lnTo>
                    <a:lnTo>
                      <a:pt x="6038" y="25207"/>
                    </a:lnTo>
                    <a:close/>
                    <a:moveTo>
                      <a:pt x="9221" y="25207"/>
                    </a:moveTo>
                    <a:lnTo>
                      <a:pt x="9221" y="26701"/>
                    </a:lnTo>
                    <a:lnTo>
                      <a:pt x="7717" y="26701"/>
                    </a:lnTo>
                    <a:lnTo>
                      <a:pt x="7717" y="25207"/>
                    </a:lnTo>
                    <a:close/>
                    <a:moveTo>
                      <a:pt x="10899" y="25207"/>
                    </a:moveTo>
                    <a:lnTo>
                      <a:pt x="10899" y="26701"/>
                    </a:lnTo>
                    <a:lnTo>
                      <a:pt x="9395" y="26701"/>
                    </a:lnTo>
                    <a:lnTo>
                      <a:pt x="9395" y="25207"/>
                    </a:lnTo>
                    <a:close/>
                    <a:moveTo>
                      <a:pt x="12577" y="25207"/>
                    </a:moveTo>
                    <a:lnTo>
                      <a:pt x="12577" y="26701"/>
                    </a:lnTo>
                    <a:lnTo>
                      <a:pt x="11084" y="26701"/>
                    </a:lnTo>
                    <a:lnTo>
                      <a:pt x="11084" y="25207"/>
                    </a:lnTo>
                    <a:close/>
                    <a:moveTo>
                      <a:pt x="14256" y="25207"/>
                    </a:moveTo>
                    <a:lnTo>
                      <a:pt x="14256" y="26701"/>
                    </a:lnTo>
                    <a:lnTo>
                      <a:pt x="12763" y="26701"/>
                    </a:lnTo>
                    <a:lnTo>
                      <a:pt x="12763" y="25207"/>
                    </a:lnTo>
                    <a:close/>
                    <a:moveTo>
                      <a:pt x="15934" y="25207"/>
                    </a:moveTo>
                    <a:lnTo>
                      <a:pt x="15934" y="26701"/>
                    </a:lnTo>
                    <a:lnTo>
                      <a:pt x="14441" y="26701"/>
                    </a:lnTo>
                    <a:lnTo>
                      <a:pt x="14441" y="25207"/>
                    </a:lnTo>
                    <a:close/>
                    <a:moveTo>
                      <a:pt x="17623" y="25207"/>
                    </a:moveTo>
                    <a:lnTo>
                      <a:pt x="17623" y="26701"/>
                    </a:lnTo>
                    <a:lnTo>
                      <a:pt x="16119" y="26701"/>
                    </a:lnTo>
                    <a:lnTo>
                      <a:pt x="16119" y="25207"/>
                    </a:lnTo>
                    <a:close/>
                    <a:moveTo>
                      <a:pt x="19302" y="25207"/>
                    </a:moveTo>
                    <a:lnTo>
                      <a:pt x="19302" y="26701"/>
                    </a:lnTo>
                    <a:lnTo>
                      <a:pt x="17798" y="26701"/>
                    </a:lnTo>
                    <a:lnTo>
                      <a:pt x="17798" y="25207"/>
                    </a:lnTo>
                    <a:close/>
                    <a:moveTo>
                      <a:pt x="20980" y="25207"/>
                    </a:moveTo>
                    <a:lnTo>
                      <a:pt x="20980" y="26701"/>
                    </a:lnTo>
                    <a:lnTo>
                      <a:pt x="19432" y="26701"/>
                    </a:lnTo>
                    <a:lnTo>
                      <a:pt x="19432" y="25207"/>
                    </a:lnTo>
                    <a:close/>
                    <a:moveTo>
                      <a:pt x="22658" y="25207"/>
                    </a:moveTo>
                    <a:lnTo>
                      <a:pt x="22658" y="26701"/>
                    </a:lnTo>
                    <a:lnTo>
                      <a:pt x="21111" y="26701"/>
                    </a:lnTo>
                    <a:lnTo>
                      <a:pt x="21111" y="25207"/>
                    </a:lnTo>
                    <a:close/>
                    <a:moveTo>
                      <a:pt x="24337" y="25207"/>
                    </a:moveTo>
                    <a:lnTo>
                      <a:pt x="24337" y="26701"/>
                    </a:lnTo>
                    <a:lnTo>
                      <a:pt x="22800" y="26701"/>
                    </a:lnTo>
                    <a:lnTo>
                      <a:pt x="22800" y="25207"/>
                    </a:lnTo>
                    <a:close/>
                    <a:moveTo>
                      <a:pt x="25971" y="25207"/>
                    </a:moveTo>
                    <a:lnTo>
                      <a:pt x="25971" y="26701"/>
                    </a:lnTo>
                    <a:lnTo>
                      <a:pt x="24478" y="26701"/>
                    </a:lnTo>
                    <a:lnTo>
                      <a:pt x="24478" y="25207"/>
                    </a:lnTo>
                    <a:close/>
                    <a:moveTo>
                      <a:pt x="27650" y="25207"/>
                    </a:moveTo>
                    <a:lnTo>
                      <a:pt x="27650" y="26701"/>
                    </a:lnTo>
                    <a:lnTo>
                      <a:pt x="26157" y="26701"/>
                    </a:lnTo>
                    <a:lnTo>
                      <a:pt x="26157" y="25207"/>
                    </a:lnTo>
                    <a:close/>
                    <a:moveTo>
                      <a:pt x="29339" y="25207"/>
                    </a:moveTo>
                    <a:lnTo>
                      <a:pt x="29339" y="26701"/>
                    </a:lnTo>
                    <a:lnTo>
                      <a:pt x="27835" y="26701"/>
                    </a:lnTo>
                    <a:lnTo>
                      <a:pt x="27835" y="25207"/>
                    </a:lnTo>
                    <a:close/>
                    <a:moveTo>
                      <a:pt x="31017" y="25207"/>
                    </a:moveTo>
                    <a:lnTo>
                      <a:pt x="31017" y="26701"/>
                    </a:lnTo>
                    <a:lnTo>
                      <a:pt x="29513" y="26701"/>
                    </a:lnTo>
                    <a:lnTo>
                      <a:pt x="29513" y="25207"/>
                    </a:lnTo>
                    <a:close/>
                    <a:moveTo>
                      <a:pt x="32695" y="25207"/>
                    </a:moveTo>
                    <a:lnTo>
                      <a:pt x="32695" y="26701"/>
                    </a:lnTo>
                    <a:lnTo>
                      <a:pt x="31191" y="26701"/>
                    </a:lnTo>
                    <a:lnTo>
                      <a:pt x="31191" y="25207"/>
                    </a:lnTo>
                    <a:close/>
                    <a:moveTo>
                      <a:pt x="34374" y="25207"/>
                    </a:moveTo>
                    <a:lnTo>
                      <a:pt x="34374" y="26701"/>
                    </a:lnTo>
                    <a:lnTo>
                      <a:pt x="32881" y="26701"/>
                    </a:lnTo>
                    <a:lnTo>
                      <a:pt x="32881" y="25207"/>
                    </a:lnTo>
                    <a:close/>
                    <a:moveTo>
                      <a:pt x="36052" y="25207"/>
                    </a:moveTo>
                    <a:lnTo>
                      <a:pt x="36052" y="26701"/>
                    </a:lnTo>
                    <a:lnTo>
                      <a:pt x="34559" y="26701"/>
                    </a:lnTo>
                    <a:lnTo>
                      <a:pt x="34559" y="25207"/>
                    </a:lnTo>
                    <a:close/>
                    <a:moveTo>
                      <a:pt x="2540" y="26886"/>
                    </a:moveTo>
                    <a:lnTo>
                      <a:pt x="2540" y="28390"/>
                    </a:lnTo>
                    <a:lnTo>
                      <a:pt x="1004" y="28390"/>
                    </a:lnTo>
                    <a:lnTo>
                      <a:pt x="1004" y="26886"/>
                    </a:lnTo>
                    <a:close/>
                    <a:moveTo>
                      <a:pt x="4218" y="26886"/>
                    </a:moveTo>
                    <a:lnTo>
                      <a:pt x="4218" y="28390"/>
                    </a:lnTo>
                    <a:lnTo>
                      <a:pt x="2682" y="28390"/>
                    </a:lnTo>
                    <a:lnTo>
                      <a:pt x="2682" y="26886"/>
                    </a:lnTo>
                    <a:close/>
                    <a:moveTo>
                      <a:pt x="5853" y="26886"/>
                    </a:moveTo>
                    <a:lnTo>
                      <a:pt x="5853" y="28390"/>
                    </a:lnTo>
                    <a:lnTo>
                      <a:pt x="4360" y="28390"/>
                    </a:lnTo>
                    <a:lnTo>
                      <a:pt x="4360" y="26886"/>
                    </a:lnTo>
                    <a:close/>
                    <a:moveTo>
                      <a:pt x="7542" y="26886"/>
                    </a:moveTo>
                    <a:lnTo>
                      <a:pt x="7542" y="28390"/>
                    </a:lnTo>
                    <a:lnTo>
                      <a:pt x="6038" y="28390"/>
                    </a:lnTo>
                    <a:lnTo>
                      <a:pt x="6038" y="26886"/>
                    </a:lnTo>
                    <a:close/>
                    <a:moveTo>
                      <a:pt x="9221" y="26886"/>
                    </a:moveTo>
                    <a:lnTo>
                      <a:pt x="9221" y="28390"/>
                    </a:lnTo>
                    <a:lnTo>
                      <a:pt x="7717" y="28390"/>
                    </a:lnTo>
                    <a:lnTo>
                      <a:pt x="7717" y="26886"/>
                    </a:lnTo>
                    <a:close/>
                    <a:moveTo>
                      <a:pt x="10899" y="26886"/>
                    </a:moveTo>
                    <a:lnTo>
                      <a:pt x="10899" y="28390"/>
                    </a:lnTo>
                    <a:lnTo>
                      <a:pt x="9395" y="28390"/>
                    </a:lnTo>
                    <a:lnTo>
                      <a:pt x="9395" y="26886"/>
                    </a:lnTo>
                    <a:close/>
                    <a:moveTo>
                      <a:pt x="12577" y="26886"/>
                    </a:moveTo>
                    <a:lnTo>
                      <a:pt x="12577" y="28390"/>
                    </a:lnTo>
                    <a:lnTo>
                      <a:pt x="11084" y="28390"/>
                    </a:lnTo>
                    <a:lnTo>
                      <a:pt x="11084" y="26886"/>
                    </a:lnTo>
                    <a:close/>
                    <a:moveTo>
                      <a:pt x="14256" y="26886"/>
                    </a:moveTo>
                    <a:lnTo>
                      <a:pt x="14256" y="28390"/>
                    </a:lnTo>
                    <a:lnTo>
                      <a:pt x="12763" y="28390"/>
                    </a:lnTo>
                    <a:lnTo>
                      <a:pt x="12763" y="26886"/>
                    </a:lnTo>
                    <a:close/>
                    <a:moveTo>
                      <a:pt x="15934" y="26886"/>
                    </a:moveTo>
                    <a:lnTo>
                      <a:pt x="15934" y="28390"/>
                    </a:lnTo>
                    <a:lnTo>
                      <a:pt x="14441" y="28390"/>
                    </a:lnTo>
                    <a:lnTo>
                      <a:pt x="14441" y="26886"/>
                    </a:lnTo>
                    <a:close/>
                    <a:moveTo>
                      <a:pt x="17623" y="26886"/>
                    </a:moveTo>
                    <a:lnTo>
                      <a:pt x="17623" y="28390"/>
                    </a:lnTo>
                    <a:lnTo>
                      <a:pt x="16119" y="28390"/>
                    </a:lnTo>
                    <a:lnTo>
                      <a:pt x="16119" y="26886"/>
                    </a:lnTo>
                    <a:close/>
                    <a:moveTo>
                      <a:pt x="19302" y="26886"/>
                    </a:moveTo>
                    <a:lnTo>
                      <a:pt x="19302" y="28390"/>
                    </a:lnTo>
                    <a:lnTo>
                      <a:pt x="17798" y="28390"/>
                    </a:lnTo>
                    <a:lnTo>
                      <a:pt x="17798" y="26886"/>
                    </a:lnTo>
                    <a:close/>
                    <a:moveTo>
                      <a:pt x="20980" y="26886"/>
                    </a:moveTo>
                    <a:lnTo>
                      <a:pt x="20980" y="28390"/>
                    </a:lnTo>
                    <a:lnTo>
                      <a:pt x="19432" y="28390"/>
                    </a:lnTo>
                    <a:lnTo>
                      <a:pt x="19432" y="26886"/>
                    </a:lnTo>
                    <a:close/>
                    <a:moveTo>
                      <a:pt x="22658" y="26886"/>
                    </a:moveTo>
                    <a:lnTo>
                      <a:pt x="22658" y="28390"/>
                    </a:lnTo>
                    <a:lnTo>
                      <a:pt x="21111" y="28390"/>
                    </a:lnTo>
                    <a:lnTo>
                      <a:pt x="21111" y="26886"/>
                    </a:lnTo>
                    <a:close/>
                    <a:moveTo>
                      <a:pt x="24337" y="26886"/>
                    </a:moveTo>
                    <a:lnTo>
                      <a:pt x="24337" y="28390"/>
                    </a:lnTo>
                    <a:lnTo>
                      <a:pt x="22800" y="28390"/>
                    </a:lnTo>
                    <a:lnTo>
                      <a:pt x="22800" y="26886"/>
                    </a:lnTo>
                    <a:close/>
                    <a:moveTo>
                      <a:pt x="25971" y="26886"/>
                    </a:moveTo>
                    <a:lnTo>
                      <a:pt x="25971" y="28390"/>
                    </a:lnTo>
                    <a:lnTo>
                      <a:pt x="24478" y="28390"/>
                    </a:lnTo>
                    <a:lnTo>
                      <a:pt x="24478" y="26886"/>
                    </a:lnTo>
                    <a:close/>
                    <a:moveTo>
                      <a:pt x="27650" y="26886"/>
                    </a:moveTo>
                    <a:lnTo>
                      <a:pt x="27650" y="28390"/>
                    </a:lnTo>
                    <a:lnTo>
                      <a:pt x="26157" y="28390"/>
                    </a:lnTo>
                    <a:lnTo>
                      <a:pt x="26157" y="26886"/>
                    </a:lnTo>
                    <a:close/>
                    <a:moveTo>
                      <a:pt x="29339" y="26886"/>
                    </a:moveTo>
                    <a:lnTo>
                      <a:pt x="29339" y="28390"/>
                    </a:lnTo>
                    <a:lnTo>
                      <a:pt x="27835" y="28390"/>
                    </a:lnTo>
                    <a:lnTo>
                      <a:pt x="27835" y="26886"/>
                    </a:lnTo>
                    <a:close/>
                    <a:moveTo>
                      <a:pt x="31017" y="26886"/>
                    </a:moveTo>
                    <a:lnTo>
                      <a:pt x="31017" y="28390"/>
                    </a:lnTo>
                    <a:lnTo>
                      <a:pt x="29513" y="28390"/>
                    </a:lnTo>
                    <a:lnTo>
                      <a:pt x="29513" y="26886"/>
                    </a:lnTo>
                    <a:close/>
                    <a:moveTo>
                      <a:pt x="32695" y="26886"/>
                    </a:moveTo>
                    <a:lnTo>
                      <a:pt x="32695" y="28390"/>
                    </a:lnTo>
                    <a:lnTo>
                      <a:pt x="31191" y="28390"/>
                    </a:lnTo>
                    <a:lnTo>
                      <a:pt x="31191" y="26886"/>
                    </a:lnTo>
                    <a:close/>
                    <a:moveTo>
                      <a:pt x="34374" y="26886"/>
                    </a:moveTo>
                    <a:lnTo>
                      <a:pt x="34374" y="28390"/>
                    </a:lnTo>
                    <a:lnTo>
                      <a:pt x="32881" y="28390"/>
                    </a:lnTo>
                    <a:lnTo>
                      <a:pt x="32881" y="26886"/>
                    </a:lnTo>
                    <a:close/>
                    <a:moveTo>
                      <a:pt x="36052" y="26886"/>
                    </a:moveTo>
                    <a:lnTo>
                      <a:pt x="36052" y="28390"/>
                    </a:lnTo>
                    <a:lnTo>
                      <a:pt x="34559" y="28390"/>
                    </a:lnTo>
                    <a:lnTo>
                      <a:pt x="34559" y="26886"/>
                    </a:lnTo>
                    <a:close/>
                    <a:moveTo>
                      <a:pt x="1" y="0"/>
                    </a:moveTo>
                    <a:lnTo>
                      <a:pt x="1" y="55"/>
                    </a:lnTo>
                    <a:lnTo>
                      <a:pt x="862" y="55"/>
                    </a:lnTo>
                    <a:lnTo>
                      <a:pt x="862" y="1548"/>
                    </a:lnTo>
                    <a:lnTo>
                      <a:pt x="1" y="1548"/>
                    </a:lnTo>
                    <a:lnTo>
                      <a:pt x="1" y="1733"/>
                    </a:lnTo>
                    <a:lnTo>
                      <a:pt x="862" y="1733"/>
                    </a:lnTo>
                    <a:lnTo>
                      <a:pt x="862" y="3226"/>
                    </a:lnTo>
                    <a:lnTo>
                      <a:pt x="1" y="3226"/>
                    </a:lnTo>
                    <a:lnTo>
                      <a:pt x="1" y="3411"/>
                    </a:lnTo>
                    <a:lnTo>
                      <a:pt x="862" y="3411"/>
                    </a:lnTo>
                    <a:lnTo>
                      <a:pt x="862" y="4904"/>
                    </a:lnTo>
                    <a:lnTo>
                      <a:pt x="1" y="4904"/>
                    </a:lnTo>
                    <a:lnTo>
                      <a:pt x="1" y="5090"/>
                    </a:lnTo>
                    <a:lnTo>
                      <a:pt x="862" y="5090"/>
                    </a:lnTo>
                    <a:lnTo>
                      <a:pt x="862" y="6593"/>
                    </a:lnTo>
                    <a:lnTo>
                      <a:pt x="1" y="6593"/>
                    </a:lnTo>
                    <a:lnTo>
                      <a:pt x="1" y="6768"/>
                    </a:lnTo>
                    <a:lnTo>
                      <a:pt x="862" y="6768"/>
                    </a:lnTo>
                    <a:lnTo>
                      <a:pt x="862" y="8272"/>
                    </a:lnTo>
                    <a:lnTo>
                      <a:pt x="1" y="8272"/>
                    </a:lnTo>
                    <a:lnTo>
                      <a:pt x="1" y="8446"/>
                    </a:lnTo>
                    <a:lnTo>
                      <a:pt x="862" y="8446"/>
                    </a:lnTo>
                    <a:lnTo>
                      <a:pt x="862" y="9950"/>
                    </a:lnTo>
                    <a:lnTo>
                      <a:pt x="1" y="9950"/>
                    </a:lnTo>
                    <a:lnTo>
                      <a:pt x="1" y="10081"/>
                    </a:lnTo>
                    <a:lnTo>
                      <a:pt x="862" y="10081"/>
                    </a:lnTo>
                    <a:lnTo>
                      <a:pt x="862" y="11628"/>
                    </a:lnTo>
                    <a:lnTo>
                      <a:pt x="1" y="11628"/>
                    </a:lnTo>
                    <a:lnTo>
                      <a:pt x="1" y="11770"/>
                    </a:lnTo>
                    <a:lnTo>
                      <a:pt x="862" y="11770"/>
                    </a:lnTo>
                    <a:lnTo>
                      <a:pt x="862" y="13307"/>
                    </a:lnTo>
                    <a:lnTo>
                      <a:pt x="1" y="13307"/>
                    </a:lnTo>
                    <a:lnTo>
                      <a:pt x="1" y="13448"/>
                    </a:lnTo>
                    <a:lnTo>
                      <a:pt x="862" y="13448"/>
                    </a:lnTo>
                    <a:lnTo>
                      <a:pt x="862" y="14985"/>
                    </a:lnTo>
                    <a:lnTo>
                      <a:pt x="1" y="14985"/>
                    </a:lnTo>
                    <a:lnTo>
                      <a:pt x="1" y="15127"/>
                    </a:lnTo>
                    <a:lnTo>
                      <a:pt x="862" y="15127"/>
                    </a:lnTo>
                    <a:lnTo>
                      <a:pt x="862" y="16620"/>
                    </a:lnTo>
                    <a:lnTo>
                      <a:pt x="1" y="16620"/>
                    </a:lnTo>
                    <a:lnTo>
                      <a:pt x="1" y="16805"/>
                    </a:lnTo>
                    <a:lnTo>
                      <a:pt x="862" y="16805"/>
                    </a:lnTo>
                    <a:lnTo>
                      <a:pt x="862" y="18309"/>
                    </a:lnTo>
                    <a:lnTo>
                      <a:pt x="1" y="18309"/>
                    </a:lnTo>
                    <a:lnTo>
                      <a:pt x="1" y="18483"/>
                    </a:lnTo>
                    <a:lnTo>
                      <a:pt x="862" y="18483"/>
                    </a:lnTo>
                    <a:lnTo>
                      <a:pt x="862" y="19028"/>
                    </a:lnTo>
                    <a:lnTo>
                      <a:pt x="862" y="19987"/>
                    </a:lnTo>
                    <a:lnTo>
                      <a:pt x="1" y="19987"/>
                    </a:lnTo>
                    <a:lnTo>
                      <a:pt x="1" y="20162"/>
                    </a:lnTo>
                    <a:lnTo>
                      <a:pt x="862" y="20162"/>
                    </a:lnTo>
                    <a:lnTo>
                      <a:pt x="862" y="21666"/>
                    </a:lnTo>
                    <a:lnTo>
                      <a:pt x="1" y="21666"/>
                    </a:lnTo>
                    <a:lnTo>
                      <a:pt x="1" y="21851"/>
                    </a:lnTo>
                    <a:lnTo>
                      <a:pt x="862" y="21851"/>
                    </a:lnTo>
                    <a:lnTo>
                      <a:pt x="862" y="23344"/>
                    </a:lnTo>
                    <a:lnTo>
                      <a:pt x="1" y="23344"/>
                    </a:lnTo>
                    <a:lnTo>
                      <a:pt x="1" y="23529"/>
                    </a:lnTo>
                    <a:lnTo>
                      <a:pt x="862" y="23529"/>
                    </a:lnTo>
                    <a:lnTo>
                      <a:pt x="862" y="25022"/>
                    </a:lnTo>
                    <a:lnTo>
                      <a:pt x="1" y="25022"/>
                    </a:lnTo>
                    <a:lnTo>
                      <a:pt x="1" y="25207"/>
                    </a:lnTo>
                    <a:lnTo>
                      <a:pt x="862" y="25207"/>
                    </a:lnTo>
                    <a:lnTo>
                      <a:pt x="862" y="26701"/>
                    </a:lnTo>
                    <a:lnTo>
                      <a:pt x="1" y="26701"/>
                    </a:lnTo>
                    <a:lnTo>
                      <a:pt x="1" y="26886"/>
                    </a:lnTo>
                    <a:lnTo>
                      <a:pt x="862" y="26886"/>
                    </a:lnTo>
                    <a:lnTo>
                      <a:pt x="862" y="28390"/>
                    </a:lnTo>
                    <a:lnTo>
                      <a:pt x="1" y="28390"/>
                    </a:lnTo>
                    <a:lnTo>
                      <a:pt x="1" y="28521"/>
                    </a:lnTo>
                    <a:lnTo>
                      <a:pt x="862" y="28521"/>
                    </a:lnTo>
                    <a:lnTo>
                      <a:pt x="862" y="28837"/>
                    </a:lnTo>
                    <a:lnTo>
                      <a:pt x="1004" y="28837"/>
                    </a:lnTo>
                    <a:lnTo>
                      <a:pt x="1004" y="28521"/>
                    </a:lnTo>
                    <a:lnTo>
                      <a:pt x="2540" y="28521"/>
                    </a:lnTo>
                    <a:lnTo>
                      <a:pt x="2540" y="28837"/>
                    </a:lnTo>
                    <a:lnTo>
                      <a:pt x="2682" y="28837"/>
                    </a:lnTo>
                    <a:lnTo>
                      <a:pt x="2682" y="28521"/>
                    </a:lnTo>
                    <a:lnTo>
                      <a:pt x="4218" y="28521"/>
                    </a:lnTo>
                    <a:lnTo>
                      <a:pt x="4218" y="28837"/>
                    </a:lnTo>
                    <a:lnTo>
                      <a:pt x="4360" y="28837"/>
                    </a:lnTo>
                    <a:lnTo>
                      <a:pt x="4360" y="28521"/>
                    </a:lnTo>
                    <a:lnTo>
                      <a:pt x="5853" y="28521"/>
                    </a:lnTo>
                    <a:lnTo>
                      <a:pt x="5853" y="28837"/>
                    </a:lnTo>
                    <a:lnTo>
                      <a:pt x="6038" y="28837"/>
                    </a:lnTo>
                    <a:lnTo>
                      <a:pt x="6038" y="28521"/>
                    </a:lnTo>
                    <a:lnTo>
                      <a:pt x="7542" y="28521"/>
                    </a:lnTo>
                    <a:lnTo>
                      <a:pt x="7542" y="28837"/>
                    </a:lnTo>
                    <a:lnTo>
                      <a:pt x="7717" y="28837"/>
                    </a:lnTo>
                    <a:lnTo>
                      <a:pt x="7717" y="28521"/>
                    </a:lnTo>
                    <a:lnTo>
                      <a:pt x="9221" y="28521"/>
                    </a:lnTo>
                    <a:lnTo>
                      <a:pt x="9221" y="28837"/>
                    </a:lnTo>
                    <a:lnTo>
                      <a:pt x="9395" y="28837"/>
                    </a:lnTo>
                    <a:lnTo>
                      <a:pt x="9395" y="28521"/>
                    </a:lnTo>
                    <a:lnTo>
                      <a:pt x="10899" y="28521"/>
                    </a:lnTo>
                    <a:lnTo>
                      <a:pt x="10899" y="28837"/>
                    </a:lnTo>
                    <a:lnTo>
                      <a:pt x="11084" y="28837"/>
                    </a:lnTo>
                    <a:lnTo>
                      <a:pt x="11084" y="28521"/>
                    </a:lnTo>
                    <a:lnTo>
                      <a:pt x="12577" y="28521"/>
                    </a:lnTo>
                    <a:lnTo>
                      <a:pt x="12577" y="28837"/>
                    </a:lnTo>
                    <a:lnTo>
                      <a:pt x="12763" y="28837"/>
                    </a:lnTo>
                    <a:lnTo>
                      <a:pt x="12763" y="28521"/>
                    </a:lnTo>
                    <a:lnTo>
                      <a:pt x="14256" y="28521"/>
                    </a:lnTo>
                    <a:lnTo>
                      <a:pt x="14256" y="28837"/>
                    </a:lnTo>
                    <a:lnTo>
                      <a:pt x="14441" y="28837"/>
                    </a:lnTo>
                    <a:lnTo>
                      <a:pt x="14441" y="28521"/>
                    </a:lnTo>
                    <a:lnTo>
                      <a:pt x="15934" y="28521"/>
                    </a:lnTo>
                    <a:lnTo>
                      <a:pt x="15934" y="28837"/>
                    </a:lnTo>
                    <a:lnTo>
                      <a:pt x="16119" y="28837"/>
                    </a:lnTo>
                    <a:lnTo>
                      <a:pt x="16119" y="28521"/>
                    </a:lnTo>
                    <a:lnTo>
                      <a:pt x="17623" y="28521"/>
                    </a:lnTo>
                    <a:lnTo>
                      <a:pt x="17623" y="28837"/>
                    </a:lnTo>
                    <a:lnTo>
                      <a:pt x="17798" y="28837"/>
                    </a:lnTo>
                    <a:lnTo>
                      <a:pt x="17798" y="28521"/>
                    </a:lnTo>
                    <a:lnTo>
                      <a:pt x="19302" y="28521"/>
                    </a:lnTo>
                    <a:lnTo>
                      <a:pt x="19302" y="28837"/>
                    </a:lnTo>
                    <a:lnTo>
                      <a:pt x="19432" y="28837"/>
                    </a:lnTo>
                    <a:lnTo>
                      <a:pt x="19432" y="28521"/>
                    </a:lnTo>
                    <a:lnTo>
                      <a:pt x="20980" y="28521"/>
                    </a:lnTo>
                    <a:lnTo>
                      <a:pt x="20980" y="28837"/>
                    </a:lnTo>
                    <a:lnTo>
                      <a:pt x="21111" y="28837"/>
                    </a:lnTo>
                    <a:lnTo>
                      <a:pt x="21111" y="28521"/>
                    </a:lnTo>
                    <a:lnTo>
                      <a:pt x="22658" y="28521"/>
                    </a:lnTo>
                    <a:lnTo>
                      <a:pt x="22658" y="28837"/>
                    </a:lnTo>
                    <a:lnTo>
                      <a:pt x="22800" y="28837"/>
                    </a:lnTo>
                    <a:lnTo>
                      <a:pt x="22800" y="28521"/>
                    </a:lnTo>
                    <a:lnTo>
                      <a:pt x="24337" y="28521"/>
                    </a:lnTo>
                    <a:lnTo>
                      <a:pt x="24337" y="28837"/>
                    </a:lnTo>
                    <a:lnTo>
                      <a:pt x="24478" y="28837"/>
                    </a:lnTo>
                    <a:lnTo>
                      <a:pt x="24478" y="28521"/>
                    </a:lnTo>
                    <a:lnTo>
                      <a:pt x="25971" y="28521"/>
                    </a:lnTo>
                    <a:lnTo>
                      <a:pt x="25971" y="28837"/>
                    </a:lnTo>
                    <a:lnTo>
                      <a:pt x="26157" y="28837"/>
                    </a:lnTo>
                    <a:lnTo>
                      <a:pt x="26157" y="28521"/>
                    </a:lnTo>
                    <a:lnTo>
                      <a:pt x="27650" y="28521"/>
                    </a:lnTo>
                    <a:lnTo>
                      <a:pt x="27650" y="28837"/>
                    </a:lnTo>
                    <a:lnTo>
                      <a:pt x="27835" y="28837"/>
                    </a:lnTo>
                    <a:lnTo>
                      <a:pt x="27835" y="28521"/>
                    </a:lnTo>
                    <a:lnTo>
                      <a:pt x="29339" y="28521"/>
                    </a:lnTo>
                    <a:lnTo>
                      <a:pt x="29339" y="28837"/>
                    </a:lnTo>
                    <a:lnTo>
                      <a:pt x="29513" y="28837"/>
                    </a:lnTo>
                    <a:lnTo>
                      <a:pt x="29513" y="28521"/>
                    </a:lnTo>
                    <a:lnTo>
                      <a:pt x="31017" y="28521"/>
                    </a:lnTo>
                    <a:lnTo>
                      <a:pt x="31017" y="28837"/>
                    </a:lnTo>
                    <a:lnTo>
                      <a:pt x="31191" y="28837"/>
                    </a:lnTo>
                    <a:lnTo>
                      <a:pt x="31191" y="28521"/>
                    </a:lnTo>
                    <a:lnTo>
                      <a:pt x="32695" y="28521"/>
                    </a:lnTo>
                    <a:lnTo>
                      <a:pt x="32695" y="28837"/>
                    </a:lnTo>
                    <a:lnTo>
                      <a:pt x="32881" y="28837"/>
                    </a:lnTo>
                    <a:lnTo>
                      <a:pt x="32881" y="28521"/>
                    </a:lnTo>
                    <a:lnTo>
                      <a:pt x="34374" y="28521"/>
                    </a:lnTo>
                    <a:lnTo>
                      <a:pt x="34374" y="28837"/>
                    </a:lnTo>
                    <a:lnTo>
                      <a:pt x="34559" y="28837"/>
                    </a:lnTo>
                    <a:lnTo>
                      <a:pt x="34559" y="28521"/>
                    </a:lnTo>
                    <a:lnTo>
                      <a:pt x="36052" y="28521"/>
                    </a:lnTo>
                    <a:lnTo>
                      <a:pt x="36052" y="28837"/>
                    </a:lnTo>
                    <a:lnTo>
                      <a:pt x="36237" y="28837"/>
                    </a:lnTo>
                    <a:lnTo>
                      <a:pt x="36237" y="28521"/>
                    </a:lnTo>
                    <a:lnTo>
                      <a:pt x="37687" y="28521"/>
                    </a:lnTo>
                    <a:cubicBezTo>
                      <a:pt x="37643" y="28477"/>
                      <a:pt x="37643" y="28433"/>
                      <a:pt x="37643" y="28390"/>
                    </a:cubicBezTo>
                    <a:lnTo>
                      <a:pt x="36237" y="28390"/>
                    </a:lnTo>
                    <a:lnTo>
                      <a:pt x="36237" y="26886"/>
                    </a:lnTo>
                    <a:lnTo>
                      <a:pt x="37284" y="26886"/>
                    </a:lnTo>
                    <a:cubicBezTo>
                      <a:pt x="37284" y="26799"/>
                      <a:pt x="37284" y="26755"/>
                      <a:pt x="37240" y="26701"/>
                    </a:cubicBezTo>
                    <a:lnTo>
                      <a:pt x="36237" y="26701"/>
                    </a:lnTo>
                    <a:lnTo>
                      <a:pt x="36237" y="25207"/>
                    </a:lnTo>
                    <a:lnTo>
                      <a:pt x="37055" y="25207"/>
                    </a:lnTo>
                    <a:cubicBezTo>
                      <a:pt x="37055" y="25120"/>
                      <a:pt x="37011" y="25066"/>
                      <a:pt x="37011" y="25022"/>
                    </a:cubicBezTo>
                    <a:lnTo>
                      <a:pt x="36237" y="25022"/>
                    </a:lnTo>
                    <a:lnTo>
                      <a:pt x="36237" y="23529"/>
                    </a:lnTo>
                    <a:lnTo>
                      <a:pt x="36913" y="23529"/>
                    </a:lnTo>
                    <a:cubicBezTo>
                      <a:pt x="36967" y="23486"/>
                      <a:pt x="36967" y="23387"/>
                      <a:pt x="36967" y="23344"/>
                    </a:cubicBezTo>
                    <a:lnTo>
                      <a:pt x="36237" y="23344"/>
                    </a:lnTo>
                    <a:lnTo>
                      <a:pt x="36237" y="21851"/>
                    </a:lnTo>
                    <a:lnTo>
                      <a:pt x="37142" y="21851"/>
                    </a:lnTo>
                    <a:cubicBezTo>
                      <a:pt x="37142" y="21753"/>
                      <a:pt x="37098" y="21709"/>
                      <a:pt x="37098" y="21666"/>
                    </a:cubicBezTo>
                    <a:lnTo>
                      <a:pt x="36237" y="21666"/>
                    </a:lnTo>
                    <a:lnTo>
                      <a:pt x="36237" y="20162"/>
                    </a:lnTo>
                    <a:lnTo>
                      <a:pt x="36782" y="20162"/>
                    </a:lnTo>
                    <a:cubicBezTo>
                      <a:pt x="36782" y="20074"/>
                      <a:pt x="36739" y="20031"/>
                      <a:pt x="36739" y="19987"/>
                    </a:cubicBezTo>
                    <a:lnTo>
                      <a:pt x="36237" y="19987"/>
                    </a:lnTo>
                    <a:lnTo>
                      <a:pt x="36237" y="19028"/>
                    </a:lnTo>
                    <a:lnTo>
                      <a:pt x="36237" y="18483"/>
                    </a:lnTo>
                    <a:lnTo>
                      <a:pt x="37142" y="18483"/>
                    </a:lnTo>
                    <a:cubicBezTo>
                      <a:pt x="37185" y="18440"/>
                      <a:pt x="37284" y="18396"/>
                      <a:pt x="37327" y="18309"/>
                    </a:cubicBezTo>
                    <a:lnTo>
                      <a:pt x="36237" y="18309"/>
                    </a:lnTo>
                    <a:lnTo>
                      <a:pt x="36237" y="16805"/>
                    </a:lnTo>
                    <a:lnTo>
                      <a:pt x="37098" y="16805"/>
                    </a:lnTo>
                    <a:cubicBezTo>
                      <a:pt x="37055" y="16761"/>
                      <a:pt x="37055" y="16718"/>
                      <a:pt x="37055" y="16620"/>
                    </a:cubicBezTo>
                    <a:lnTo>
                      <a:pt x="36237" y="16620"/>
                    </a:lnTo>
                    <a:lnTo>
                      <a:pt x="36237" y="15127"/>
                    </a:lnTo>
                    <a:lnTo>
                      <a:pt x="37142" y="15127"/>
                    </a:lnTo>
                    <a:cubicBezTo>
                      <a:pt x="37185" y="15083"/>
                      <a:pt x="37185" y="15040"/>
                      <a:pt x="37185" y="14985"/>
                    </a:cubicBezTo>
                    <a:lnTo>
                      <a:pt x="36237" y="14985"/>
                    </a:lnTo>
                    <a:lnTo>
                      <a:pt x="36237" y="13448"/>
                    </a:lnTo>
                    <a:lnTo>
                      <a:pt x="37414" y="13448"/>
                    </a:lnTo>
                    <a:cubicBezTo>
                      <a:pt x="37458" y="13405"/>
                      <a:pt x="37458" y="13350"/>
                      <a:pt x="37458" y="13307"/>
                    </a:cubicBezTo>
                    <a:lnTo>
                      <a:pt x="36237" y="13307"/>
                    </a:lnTo>
                    <a:lnTo>
                      <a:pt x="36237" y="11770"/>
                    </a:lnTo>
                    <a:lnTo>
                      <a:pt x="37098" y="11770"/>
                    </a:lnTo>
                    <a:cubicBezTo>
                      <a:pt x="37098" y="11716"/>
                      <a:pt x="37098" y="11672"/>
                      <a:pt x="37055" y="11628"/>
                    </a:cubicBezTo>
                    <a:lnTo>
                      <a:pt x="36237" y="11628"/>
                    </a:lnTo>
                    <a:lnTo>
                      <a:pt x="36237" y="10081"/>
                    </a:lnTo>
                    <a:lnTo>
                      <a:pt x="37185" y="10081"/>
                    </a:lnTo>
                    <a:cubicBezTo>
                      <a:pt x="37240" y="10081"/>
                      <a:pt x="37240" y="10037"/>
                      <a:pt x="37284" y="9994"/>
                    </a:cubicBezTo>
                    <a:cubicBezTo>
                      <a:pt x="37284" y="9950"/>
                      <a:pt x="37284" y="9950"/>
                      <a:pt x="37327" y="9950"/>
                    </a:cubicBezTo>
                    <a:lnTo>
                      <a:pt x="36237" y="9950"/>
                    </a:lnTo>
                    <a:lnTo>
                      <a:pt x="36237" y="8446"/>
                    </a:lnTo>
                    <a:lnTo>
                      <a:pt x="36739" y="8446"/>
                    </a:lnTo>
                    <a:cubicBezTo>
                      <a:pt x="36695" y="8359"/>
                      <a:pt x="36695" y="8315"/>
                      <a:pt x="36641" y="8272"/>
                    </a:cubicBezTo>
                    <a:lnTo>
                      <a:pt x="36237" y="8272"/>
                    </a:lnTo>
                    <a:lnTo>
                      <a:pt x="36237" y="6768"/>
                    </a:lnTo>
                    <a:lnTo>
                      <a:pt x="36913" y="6768"/>
                    </a:lnTo>
                    <a:lnTo>
                      <a:pt x="36913" y="6593"/>
                    </a:lnTo>
                    <a:lnTo>
                      <a:pt x="36237" y="6593"/>
                    </a:lnTo>
                    <a:lnTo>
                      <a:pt x="36237" y="5090"/>
                    </a:lnTo>
                    <a:lnTo>
                      <a:pt x="36826" y="5090"/>
                    </a:lnTo>
                    <a:cubicBezTo>
                      <a:pt x="36826" y="5046"/>
                      <a:pt x="36782" y="4959"/>
                      <a:pt x="36782" y="4904"/>
                    </a:cubicBezTo>
                    <a:lnTo>
                      <a:pt x="36237" y="4904"/>
                    </a:lnTo>
                    <a:lnTo>
                      <a:pt x="36237" y="3411"/>
                    </a:lnTo>
                    <a:lnTo>
                      <a:pt x="36641" y="3411"/>
                    </a:lnTo>
                    <a:lnTo>
                      <a:pt x="36641" y="3226"/>
                    </a:lnTo>
                    <a:lnTo>
                      <a:pt x="36237" y="3226"/>
                    </a:lnTo>
                    <a:lnTo>
                      <a:pt x="36237" y="1733"/>
                    </a:lnTo>
                    <a:lnTo>
                      <a:pt x="36782" y="1733"/>
                    </a:lnTo>
                    <a:lnTo>
                      <a:pt x="36782" y="1635"/>
                    </a:lnTo>
                    <a:cubicBezTo>
                      <a:pt x="36782" y="1591"/>
                      <a:pt x="36739" y="1591"/>
                      <a:pt x="36739" y="1548"/>
                    </a:cubicBezTo>
                    <a:lnTo>
                      <a:pt x="36237" y="1548"/>
                    </a:lnTo>
                    <a:lnTo>
                      <a:pt x="36237" y="55"/>
                    </a:lnTo>
                    <a:lnTo>
                      <a:pt x="37142" y="55"/>
                    </a:lnTo>
                    <a:lnTo>
                      <a:pt x="37142" y="0"/>
                    </a:lnTo>
                    <a:close/>
                  </a:path>
                </a:pathLst>
              </a:custGeom>
              <a:solidFill>
                <a:srgbClr val="E0EBF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" name="Google Shape;18;p2"/>
              <p:cNvSpPr/>
              <p:nvPr/>
            </p:nvSpPr>
            <p:spPr>
              <a:xfrm>
                <a:off x="6465875" y="2372100"/>
                <a:ext cx="1375" cy="5750"/>
              </a:xfrm>
              <a:custGeom>
                <a:avLst/>
                <a:gdLst/>
                <a:ahLst/>
                <a:cxnLst/>
                <a:rect l="l" t="t" r="r" b="b"/>
                <a:pathLst>
                  <a:path w="55" h="230" extrusionOk="0">
                    <a:moveTo>
                      <a:pt x="0" y="1"/>
                    </a:moveTo>
                    <a:lnTo>
                      <a:pt x="0" y="230"/>
                    </a:lnTo>
                    <a:cubicBezTo>
                      <a:pt x="55" y="143"/>
                      <a:pt x="55" y="99"/>
                      <a:pt x="0" y="1"/>
                    </a:cubicBezTo>
                    <a:close/>
                  </a:path>
                </a:pathLst>
              </a:custGeom>
              <a:solidFill>
                <a:srgbClr val="E0EBF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9" name="Google Shape;19;p2"/>
            <p:cNvSpPr/>
            <p:nvPr/>
          </p:nvSpPr>
          <p:spPr>
            <a:xfrm>
              <a:off x="7302150" y="78225"/>
              <a:ext cx="1490790" cy="1569726"/>
            </a:xfrm>
            <a:custGeom>
              <a:avLst/>
              <a:gdLst/>
              <a:ahLst/>
              <a:cxnLst/>
              <a:rect l="l" t="t" r="r" b="b"/>
              <a:pathLst>
                <a:path w="11128" h="11717" extrusionOk="0">
                  <a:moveTo>
                    <a:pt x="2769" y="1"/>
                  </a:moveTo>
                  <a:lnTo>
                    <a:pt x="2682" y="644"/>
                  </a:lnTo>
                  <a:lnTo>
                    <a:pt x="2093" y="644"/>
                  </a:lnTo>
                  <a:lnTo>
                    <a:pt x="2006" y="1276"/>
                  </a:lnTo>
                  <a:lnTo>
                    <a:pt x="1363" y="1276"/>
                  </a:lnTo>
                  <a:lnTo>
                    <a:pt x="1319" y="1864"/>
                  </a:lnTo>
                  <a:lnTo>
                    <a:pt x="687" y="1908"/>
                  </a:lnTo>
                  <a:lnTo>
                    <a:pt x="644" y="2496"/>
                  </a:lnTo>
                  <a:lnTo>
                    <a:pt x="1" y="2496"/>
                  </a:lnTo>
                  <a:lnTo>
                    <a:pt x="415" y="2954"/>
                  </a:lnTo>
                  <a:lnTo>
                    <a:pt x="7945" y="11269"/>
                  </a:lnTo>
                  <a:lnTo>
                    <a:pt x="8359" y="11716"/>
                  </a:lnTo>
                  <a:lnTo>
                    <a:pt x="8447" y="11084"/>
                  </a:lnTo>
                  <a:lnTo>
                    <a:pt x="9035" y="11084"/>
                  </a:lnTo>
                  <a:lnTo>
                    <a:pt x="9133" y="10452"/>
                  </a:lnTo>
                  <a:lnTo>
                    <a:pt x="9722" y="10452"/>
                  </a:lnTo>
                  <a:lnTo>
                    <a:pt x="9809" y="9853"/>
                  </a:lnTo>
                  <a:lnTo>
                    <a:pt x="10397" y="9809"/>
                  </a:lnTo>
                  <a:lnTo>
                    <a:pt x="10496" y="9221"/>
                  </a:lnTo>
                  <a:lnTo>
                    <a:pt x="11128" y="9221"/>
                  </a:lnTo>
                  <a:lnTo>
                    <a:pt x="10670" y="8763"/>
                  </a:lnTo>
                  <a:lnTo>
                    <a:pt x="3183" y="502"/>
                  </a:lnTo>
                  <a:lnTo>
                    <a:pt x="2769" y="1"/>
                  </a:lnTo>
                  <a:close/>
                </a:path>
              </a:pathLst>
            </a:custGeom>
            <a:solidFill>
              <a:srgbClr val="F6B4B2">
                <a:alpha val="45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0" name="Google Shape;20;p2"/>
          <p:cNvSpPr txBox="1">
            <a:spLocks noGrp="1"/>
          </p:cNvSpPr>
          <p:nvPr>
            <p:ph type="ctrTitle"/>
          </p:nvPr>
        </p:nvSpPr>
        <p:spPr>
          <a:xfrm>
            <a:off x="1489550" y="887075"/>
            <a:ext cx="4848000" cy="2905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4800"/>
              <a:buNone/>
              <a:defRPr sz="4600">
                <a:solidFill>
                  <a:schemeClr val="accent3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21" name="Google Shape;21;p2"/>
          <p:cNvSpPr txBox="1">
            <a:spLocks noGrp="1"/>
          </p:cNvSpPr>
          <p:nvPr>
            <p:ph type="subTitle" idx="1"/>
          </p:nvPr>
        </p:nvSpPr>
        <p:spPr>
          <a:xfrm>
            <a:off x="1489550" y="3792275"/>
            <a:ext cx="4909200" cy="54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3">
  <p:cSld name="CUSTOM_2_2">
    <p:bg>
      <p:bgPr>
        <a:solidFill>
          <a:schemeClr val="accent3"/>
        </a:solidFill>
        <a:effectLst/>
      </p:bgPr>
    </p:bg>
    <p:spTree>
      <p:nvGrpSpPr>
        <p:cNvPr id="1" name="Shape 6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6" name="Google Shape;666;p38"/>
          <p:cNvGrpSpPr/>
          <p:nvPr/>
        </p:nvGrpSpPr>
        <p:grpSpPr>
          <a:xfrm>
            <a:off x="129326" y="216946"/>
            <a:ext cx="8742283" cy="4709610"/>
            <a:chOff x="909223" y="874481"/>
            <a:chExt cx="7081639" cy="3421190"/>
          </a:xfrm>
        </p:grpSpPr>
        <p:grpSp>
          <p:nvGrpSpPr>
            <p:cNvPr id="667" name="Google Shape;667;p38"/>
            <p:cNvGrpSpPr/>
            <p:nvPr/>
          </p:nvGrpSpPr>
          <p:grpSpPr>
            <a:xfrm>
              <a:off x="1137677" y="1113963"/>
              <a:ext cx="6853184" cy="2915575"/>
              <a:chOff x="594826" y="790899"/>
              <a:chExt cx="747658" cy="547526"/>
            </a:xfrm>
          </p:grpSpPr>
          <p:sp>
            <p:nvSpPr>
              <p:cNvPr id="668" name="Google Shape;668;p38"/>
              <p:cNvSpPr/>
              <p:nvPr/>
            </p:nvSpPr>
            <p:spPr>
              <a:xfrm>
                <a:off x="608350" y="804425"/>
                <a:ext cx="734134" cy="534000"/>
              </a:xfrm>
              <a:custGeom>
                <a:avLst/>
                <a:gdLst/>
                <a:ahLst/>
                <a:cxnLst/>
                <a:rect l="l" t="t" r="r" b="b"/>
                <a:pathLst>
                  <a:path w="29436" h="21360" extrusionOk="0">
                    <a:moveTo>
                      <a:pt x="27820" y="1"/>
                    </a:moveTo>
                    <a:cubicBezTo>
                      <a:pt x="27820" y="65"/>
                      <a:pt x="27788" y="130"/>
                      <a:pt x="27756" y="235"/>
                    </a:cubicBezTo>
                    <a:cubicBezTo>
                      <a:pt x="27659" y="364"/>
                      <a:pt x="27554" y="404"/>
                      <a:pt x="27521" y="404"/>
                    </a:cubicBezTo>
                    <a:lnTo>
                      <a:pt x="27416" y="404"/>
                    </a:lnTo>
                    <a:cubicBezTo>
                      <a:pt x="27384" y="404"/>
                      <a:pt x="27416" y="437"/>
                      <a:pt x="27489" y="671"/>
                    </a:cubicBezTo>
                    <a:cubicBezTo>
                      <a:pt x="27691" y="1244"/>
                      <a:pt x="27287" y="1947"/>
                      <a:pt x="27352" y="2286"/>
                    </a:cubicBezTo>
                    <a:cubicBezTo>
                      <a:pt x="27416" y="2625"/>
                      <a:pt x="27554" y="3328"/>
                      <a:pt x="27554" y="3634"/>
                    </a:cubicBezTo>
                    <a:cubicBezTo>
                      <a:pt x="27554" y="3699"/>
                      <a:pt x="27554" y="3699"/>
                      <a:pt x="27521" y="3699"/>
                    </a:cubicBezTo>
                    <a:cubicBezTo>
                      <a:pt x="27521" y="3699"/>
                      <a:pt x="27489" y="3667"/>
                      <a:pt x="27489" y="3634"/>
                    </a:cubicBezTo>
                    <a:cubicBezTo>
                      <a:pt x="27489" y="3594"/>
                      <a:pt x="27457" y="3562"/>
                      <a:pt x="27457" y="3562"/>
                    </a:cubicBezTo>
                    <a:lnTo>
                      <a:pt x="27457" y="3562"/>
                    </a:lnTo>
                    <a:cubicBezTo>
                      <a:pt x="27457" y="3562"/>
                      <a:pt x="27489" y="3667"/>
                      <a:pt x="27554" y="3965"/>
                    </a:cubicBezTo>
                    <a:cubicBezTo>
                      <a:pt x="27756" y="4805"/>
                      <a:pt x="27416" y="5249"/>
                      <a:pt x="27756" y="5750"/>
                    </a:cubicBezTo>
                    <a:cubicBezTo>
                      <a:pt x="28062" y="6291"/>
                      <a:pt x="28498" y="6356"/>
                      <a:pt x="28127" y="6864"/>
                    </a:cubicBezTo>
                    <a:cubicBezTo>
                      <a:pt x="27756" y="7365"/>
                      <a:pt x="27788" y="7163"/>
                      <a:pt x="27925" y="7938"/>
                    </a:cubicBezTo>
                    <a:cubicBezTo>
                      <a:pt x="28062" y="8714"/>
                      <a:pt x="28127" y="8714"/>
                      <a:pt x="27990" y="9319"/>
                    </a:cubicBezTo>
                    <a:cubicBezTo>
                      <a:pt x="27860" y="9893"/>
                      <a:pt x="28192" y="10329"/>
                      <a:pt x="28127" y="10934"/>
                    </a:cubicBezTo>
                    <a:cubicBezTo>
                      <a:pt x="28062" y="11508"/>
                      <a:pt x="27990" y="11572"/>
                      <a:pt x="28127" y="12008"/>
                    </a:cubicBezTo>
                    <a:cubicBezTo>
                      <a:pt x="28264" y="12444"/>
                      <a:pt x="28902" y="12444"/>
                      <a:pt x="28426" y="12921"/>
                    </a:cubicBezTo>
                    <a:cubicBezTo>
                      <a:pt x="27925" y="13357"/>
                      <a:pt x="27788" y="13284"/>
                      <a:pt x="27788" y="13761"/>
                    </a:cubicBezTo>
                    <a:cubicBezTo>
                      <a:pt x="27788" y="14197"/>
                      <a:pt x="27925" y="14601"/>
                      <a:pt x="27925" y="15037"/>
                    </a:cubicBezTo>
                    <a:cubicBezTo>
                      <a:pt x="27925" y="15473"/>
                      <a:pt x="27860" y="15408"/>
                      <a:pt x="27756" y="16111"/>
                    </a:cubicBezTo>
                    <a:cubicBezTo>
                      <a:pt x="27618" y="16789"/>
                      <a:pt x="27554" y="17225"/>
                      <a:pt x="27554" y="17395"/>
                    </a:cubicBezTo>
                    <a:cubicBezTo>
                      <a:pt x="27554" y="17564"/>
                      <a:pt x="27756" y="18267"/>
                      <a:pt x="27788" y="18977"/>
                    </a:cubicBezTo>
                    <a:cubicBezTo>
                      <a:pt x="27860" y="19680"/>
                      <a:pt x="28192" y="20826"/>
                      <a:pt x="28192" y="20826"/>
                    </a:cubicBezTo>
                    <a:lnTo>
                      <a:pt x="1" y="20826"/>
                    </a:lnTo>
                    <a:lnTo>
                      <a:pt x="1" y="21359"/>
                    </a:lnTo>
                    <a:lnTo>
                      <a:pt x="28733" y="21359"/>
                    </a:lnTo>
                    <a:cubicBezTo>
                      <a:pt x="28733" y="21359"/>
                      <a:pt x="28393" y="20189"/>
                      <a:pt x="28329" y="19478"/>
                    </a:cubicBezTo>
                    <a:cubicBezTo>
                      <a:pt x="28264" y="18775"/>
                      <a:pt x="28062" y="18065"/>
                      <a:pt x="28062" y="17895"/>
                    </a:cubicBezTo>
                    <a:cubicBezTo>
                      <a:pt x="28062" y="17766"/>
                      <a:pt x="28127" y="17290"/>
                      <a:pt x="28264" y="16619"/>
                    </a:cubicBezTo>
                    <a:cubicBezTo>
                      <a:pt x="28393" y="15949"/>
                      <a:pt x="28466" y="16014"/>
                      <a:pt x="28466" y="15578"/>
                    </a:cubicBezTo>
                    <a:cubicBezTo>
                      <a:pt x="28466" y="15101"/>
                      <a:pt x="28329" y="14738"/>
                      <a:pt x="28329" y="14261"/>
                    </a:cubicBezTo>
                    <a:cubicBezTo>
                      <a:pt x="28329" y="13825"/>
                      <a:pt x="28466" y="13890"/>
                      <a:pt x="28935" y="13422"/>
                    </a:cubicBezTo>
                    <a:cubicBezTo>
                      <a:pt x="29435" y="12985"/>
                      <a:pt x="28765" y="12985"/>
                      <a:pt x="28668" y="12549"/>
                    </a:cubicBezTo>
                    <a:cubicBezTo>
                      <a:pt x="28531" y="12073"/>
                      <a:pt x="28595" y="12008"/>
                      <a:pt x="28668" y="11435"/>
                    </a:cubicBezTo>
                    <a:cubicBezTo>
                      <a:pt x="28700" y="10862"/>
                      <a:pt x="28393" y="10393"/>
                      <a:pt x="28531" y="9820"/>
                    </a:cubicBezTo>
                    <a:cubicBezTo>
                      <a:pt x="28668" y="9247"/>
                      <a:pt x="28595" y="9247"/>
                      <a:pt x="28466" y="8480"/>
                    </a:cubicBezTo>
                    <a:cubicBezTo>
                      <a:pt x="28329" y="7704"/>
                      <a:pt x="28264" y="7906"/>
                      <a:pt x="28628" y="7365"/>
                    </a:cubicBezTo>
                    <a:cubicBezTo>
                      <a:pt x="28999" y="6864"/>
                      <a:pt x="28595" y="6792"/>
                      <a:pt x="28264" y="6291"/>
                    </a:cubicBezTo>
                    <a:cubicBezTo>
                      <a:pt x="27925" y="5782"/>
                      <a:pt x="28264" y="5314"/>
                      <a:pt x="28062" y="4474"/>
                    </a:cubicBezTo>
                    <a:cubicBezTo>
                      <a:pt x="27990" y="4171"/>
                      <a:pt x="27990" y="4104"/>
                      <a:pt x="27990" y="4103"/>
                    </a:cubicBezTo>
                    <a:lnTo>
                      <a:pt x="27990" y="4103"/>
                    </a:lnTo>
                    <a:cubicBezTo>
                      <a:pt x="27990" y="4104"/>
                      <a:pt x="27990" y="4136"/>
                      <a:pt x="28022" y="4167"/>
                    </a:cubicBezTo>
                    <a:cubicBezTo>
                      <a:pt x="28022" y="4200"/>
                      <a:pt x="28062" y="4240"/>
                      <a:pt x="28062" y="4240"/>
                    </a:cubicBezTo>
                    <a:lnTo>
                      <a:pt x="28062" y="4167"/>
                    </a:lnTo>
                    <a:cubicBezTo>
                      <a:pt x="28062" y="3836"/>
                      <a:pt x="27925" y="3126"/>
                      <a:pt x="27893" y="2787"/>
                    </a:cubicBezTo>
                    <a:cubicBezTo>
                      <a:pt x="27820" y="2488"/>
                      <a:pt x="28192" y="1777"/>
                      <a:pt x="27990" y="1212"/>
                    </a:cubicBezTo>
                    <a:cubicBezTo>
                      <a:pt x="27925" y="970"/>
                      <a:pt x="27925" y="905"/>
                      <a:pt x="27925" y="905"/>
                    </a:cubicBezTo>
                    <a:cubicBezTo>
                      <a:pt x="27957" y="905"/>
                      <a:pt x="27957" y="905"/>
                      <a:pt x="27957" y="937"/>
                    </a:cubicBezTo>
                    <a:lnTo>
                      <a:pt x="28022" y="937"/>
                    </a:lnTo>
                    <a:cubicBezTo>
                      <a:pt x="28095" y="937"/>
                      <a:pt x="28159" y="905"/>
                      <a:pt x="28264" y="735"/>
                    </a:cubicBezTo>
                    <a:cubicBezTo>
                      <a:pt x="28531" y="299"/>
                      <a:pt x="28264" y="1"/>
                      <a:pt x="28264" y="1"/>
                    </a:cubicBezTo>
                    <a:close/>
                  </a:path>
                </a:pathLst>
              </a:custGeom>
              <a:solidFill>
                <a:srgbClr val="F8C1B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9" name="Google Shape;669;p38"/>
              <p:cNvSpPr/>
              <p:nvPr/>
            </p:nvSpPr>
            <p:spPr>
              <a:xfrm>
                <a:off x="614225" y="790900"/>
                <a:ext cx="716700" cy="534200"/>
              </a:xfrm>
              <a:custGeom>
                <a:avLst/>
                <a:gdLst/>
                <a:ahLst/>
                <a:cxnLst/>
                <a:rect l="l" t="t" r="r" b="b"/>
                <a:pathLst>
                  <a:path w="28668" h="21368" extrusionOk="0">
                    <a:moveTo>
                      <a:pt x="0" y="1"/>
                    </a:moveTo>
                    <a:lnTo>
                      <a:pt x="0" y="21367"/>
                    </a:lnTo>
                    <a:lnTo>
                      <a:pt x="27957" y="21367"/>
                    </a:lnTo>
                    <a:cubicBezTo>
                      <a:pt x="27957" y="21367"/>
                      <a:pt x="27625" y="20221"/>
                      <a:pt x="27553" y="19518"/>
                    </a:cubicBezTo>
                    <a:cubicBezTo>
                      <a:pt x="27521" y="18808"/>
                      <a:pt x="27319" y="18105"/>
                      <a:pt x="27319" y="17936"/>
                    </a:cubicBezTo>
                    <a:cubicBezTo>
                      <a:pt x="27319" y="17766"/>
                      <a:pt x="27383" y="17330"/>
                      <a:pt x="27521" y="16652"/>
                    </a:cubicBezTo>
                    <a:cubicBezTo>
                      <a:pt x="27625" y="15949"/>
                      <a:pt x="27690" y="16014"/>
                      <a:pt x="27690" y="15578"/>
                    </a:cubicBezTo>
                    <a:cubicBezTo>
                      <a:pt x="27690" y="15142"/>
                      <a:pt x="27553" y="14738"/>
                      <a:pt x="27553" y="14302"/>
                    </a:cubicBezTo>
                    <a:cubicBezTo>
                      <a:pt x="27553" y="13825"/>
                      <a:pt x="27690" y="13898"/>
                      <a:pt x="28191" y="13462"/>
                    </a:cubicBezTo>
                    <a:cubicBezTo>
                      <a:pt x="28667" y="12985"/>
                      <a:pt x="28029" y="12985"/>
                      <a:pt x="27892" y="12549"/>
                    </a:cubicBezTo>
                    <a:cubicBezTo>
                      <a:pt x="27755" y="12113"/>
                      <a:pt x="27827" y="12049"/>
                      <a:pt x="27892" y="11475"/>
                    </a:cubicBezTo>
                    <a:cubicBezTo>
                      <a:pt x="27957" y="10870"/>
                      <a:pt x="27625" y="10434"/>
                      <a:pt x="27755" y="9860"/>
                    </a:cubicBezTo>
                    <a:cubicBezTo>
                      <a:pt x="27892" y="9255"/>
                      <a:pt x="27827" y="9255"/>
                      <a:pt x="27690" y="8479"/>
                    </a:cubicBezTo>
                    <a:cubicBezTo>
                      <a:pt x="27553" y="7704"/>
                      <a:pt x="27521" y="7906"/>
                      <a:pt x="27892" y="7405"/>
                    </a:cubicBezTo>
                    <a:cubicBezTo>
                      <a:pt x="28263" y="6897"/>
                      <a:pt x="27827" y="6832"/>
                      <a:pt x="27521" y="6291"/>
                    </a:cubicBezTo>
                    <a:cubicBezTo>
                      <a:pt x="27181" y="5790"/>
                      <a:pt x="27521" y="5346"/>
                      <a:pt x="27319" y="4506"/>
                    </a:cubicBezTo>
                    <a:cubicBezTo>
                      <a:pt x="27234" y="4198"/>
                      <a:pt x="27217" y="4116"/>
                      <a:pt x="27224" y="4116"/>
                    </a:cubicBezTo>
                    <a:lnTo>
                      <a:pt x="27224" y="4116"/>
                    </a:lnTo>
                    <a:cubicBezTo>
                      <a:pt x="27228" y="4116"/>
                      <a:pt x="27242" y="4148"/>
                      <a:pt x="27254" y="4175"/>
                    </a:cubicBezTo>
                    <a:cubicBezTo>
                      <a:pt x="27273" y="4213"/>
                      <a:pt x="27291" y="4250"/>
                      <a:pt x="27304" y="4250"/>
                    </a:cubicBezTo>
                    <a:cubicBezTo>
                      <a:pt x="27313" y="4250"/>
                      <a:pt x="27319" y="4230"/>
                      <a:pt x="27319" y="4175"/>
                    </a:cubicBezTo>
                    <a:cubicBezTo>
                      <a:pt x="27319" y="3869"/>
                      <a:pt x="27181" y="3166"/>
                      <a:pt x="27117" y="2827"/>
                    </a:cubicBezTo>
                    <a:cubicBezTo>
                      <a:pt x="27052" y="2488"/>
                      <a:pt x="27456" y="1785"/>
                      <a:pt x="27254" y="1212"/>
                    </a:cubicBezTo>
                    <a:cubicBezTo>
                      <a:pt x="27171" y="969"/>
                      <a:pt x="27154" y="944"/>
                      <a:pt x="27186" y="944"/>
                    </a:cubicBezTo>
                    <a:cubicBezTo>
                      <a:pt x="27195" y="944"/>
                      <a:pt x="27207" y="945"/>
                      <a:pt x="27222" y="945"/>
                    </a:cubicBezTo>
                    <a:cubicBezTo>
                      <a:pt x="27240" y="955"/>
                      <a:pt x="27261" y="961"/>
                      <a:pt x="27285" y="961"/>
                    </a:cubicBezTo>
                    <a:cubicBezTo>
                      <a:pt x="27345" y="961"/>
                      <a:pt x="27422" y="920"/>
                      <a:pt x="27521" y="776"/>
                    </a:cubicBezTo>
                    <a:cubicBezTo>
                      <a:pt x="27755" y="299"/>
                      <a:pt x="27521" y="1"/>
                      <a:pt x="27521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0" name="Google Shape;670;p38"/>
              <p:cNvSpPr/>
              <p:nvPr/>
            </p:nvSpPr>
            <p:spPr>
              <a:xfrm>
                <a:off x="594826" y="790899"/>
                <a:ext cx="722493" cy="534200"/>
              </a:xfrm>
              <a:custGeom>
                <a:avLst/>
                <a:gdLst/>
                <a:ahLst/>
                <a:cxnLst/>
                <a:rect l="l" t="t" r="r" b="b"/>
                <a:pathLst>
                  <a:path w="28297" h="21368" extrusionOk="0">
                    <a:moveTo>
                      <a:pt x="1" y="1"/>
                    </a:moveTo>
                    <a:lnTo>
                      <a:pt x="1" y="21367"/>
                    </a:lnTo>
                    <a:lnTo>
                      <a:pt x="27957" y="21367"/>
                    </a:lnTo>
                    <a:cubicBezTo>
                      <a:pt x="27957" y="21367"/>
                      <a:pt x="27626" y="20221"/>
                      <a:pt x="27554" y="19518"/>
                    </a:cubicBezTo>
                    <a:cubicBezTo>
                      <a:pt x="27521" y="18808"/>
                      <a:pt x="27319" y="18105"/>
                      <a:pt x="27319" y="17936"/>
                    </a:cubicBezTo>
                    <a:cubicBezTo>
                      <a:pt x="27319" y="17766"/>
                      <a:pt x="27392" y="17330"/>
                      <a:pt x="27521" y="16652"/>
                    </a:cubicBezTo>
                    <a:cubicBezTo>
                      <a:pt x="27626" y="15949"/>
                      <a:pt x="27319" y="16014"/>
                      <a:pt x="27319" y="15578"/>
                    </a:cubicBezTo>
                    <a:cubicBezTo>
                      <a:pt x="27319" y="15142"/>
                      <a:pt x="27190" y="14738"/>
                      <a:pt x="27190" y="14302"/>
                    </a:cubicBezTo>
                    <a:cubicBezTo>
                      <a:pt x="27190" y="13825"/>
                      <a:pt x="27319" y="13898"/>
                      <a:pt x="27796" y="13462"/>
                    </a:cubicBezTo>
                    <a:cubicBezTo>
                      <a:pt x="28297" y="12985"/>
                      <a:pt x="27626" y="12985"/>
                      <a:pt x="27521" y="12549"/>
                    </a:cubicBezTo>
                    <a:cubicBezTo>
                      <a:pt x="27392" y="12113"/>
                      <a:pt x="27457" y="12049"/>
                      <a:pt x="27521" y="11475"/>
                    </a:cubicBezTo>
                    <a:cubicBezTo>
                      <a:pt x="27554" y="10870"/>
                      <a:pt x="27626" y="10434"/>
                      <a:pt x="27755" y="9860"/>
                    </a:cubicBezTo>
                    <a:cubicBezTo>
                      <a:pt x="27893" y="9255"/>
                      <a:pt x="27554" y="9255"/>
                      <a:pt x="27457" y="8479"/>
                    </a:cubicBezTo>
                    <a:cubicBezTo>
                      <a:pt x="27319" y="7704"/>
                      <a:pt x="27255" y="7906"/>
                      <a:pt x="27626" y="7405"/>
                    </a:cubicBezTo>
                    <a:cubicBezTo>
                      <a:pt x="27998" y="6897"/>
                      <a:pt x="27554" y="6832"/>
                      <a:pt x="27255" y="6291"/>
                    </a:cubicBezTo>
                    <a:cubicBezTo>
                      <a:pt x="26916" y="5790"/>
                      <a:pt x="27521" y="5346"/>
                      <a:pt x="27319" y="4506"/>
                    </a:cubicBezTo>
                    <a:cubicBezTo>
                      <a:pt x="27240" y="4198"/>
                      <a:pt x="27221" y="4116"/>
                      <a:pt x="27227" y="4116"/>
                    </a:cubicBezTo>
                    <a:lnTo>
                      <a:pt x="27227" y="4116"/>
                    </a:lnTo>
                    <a:cubicBezTo>
                      <a:pt x="27230" y="4116"/>
                      <a:pt x="27242" y="4148"/>
                      <a:pt x="27255" y="4175"/>
                    </a:cubicBezTo>
                    <a:cubicBezTo>
                      <a:pt x="27273" y="4213"/>
                      <a:pt x="27292" y="4250"/>
                      <a:pt x="27305" y="4250"/>
                    </a:cubicBezTo>
                    <a:cubicBezTo>
                      <a:pt x="27314" y="4250"/>
                      <a:pt x="27319" y="4230"/>
                      <a:pt x="27319" y="4175"/>
                    </a:cubicBezTo>
                    <a:cubicBezTo>
                      <a:pt x="27319" y="3869"/>
                      <a:pt x="27190" y="3166"/>
                      <a:pt x="27118" y="2827"/>
                    </a:cubicBezTo>
                    <a:cubicBezTo>
                      <a:pt x="27053" y="2488"/>
                      <a:pt x="27457" y="1785"/>
                      <a:pt x="27255" y="1212"/>
                    </a:cubicBezTo>
                    <a:cubicBezTo>
                      <a:pt x="27172" y="969"/>
                      <a:pt x="27154" y="944"/>
                      <a:pt x="27187" y="944"/>
                    </a:cubicBezTo>
                    <a:cubicBezTo>
                      <a:pt x="27195" y="944"/>
                      <a:pt x="27207" y="945"/>
                      <a:pt x="27223" y="945"/>
                    </a:cubicBezTo>
                    <a:cubicBezTo>
                      <a:pt x="27241" y="955"/>
                      <a:pt x="27263" y="961"/>
                      <a:pt x="27287" y="961"/>
                    </a:cubicBezTo>
                    <a:cubicBezTo>
                      <a:pt x="27349" y="961"/>
                      <a:pt x="27429" y="920"/>
                      <a:pt x="27521" y="776"/>
                    </a:cubicBezTo>
                    <a:cubicBezTo>
                      <a:pt x="27755" y="299"/>
                      <a:pt x="27521" y="1"/>
                      <a:pt x="27521" y="1"/>
                    </a:cubicBezTo>
                    <a:close/>
                  </a:path>
                </a:pathLst>
              </a:custGeom>
              <a:solidFill>
                <a:srgbClr val="FEF6F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1" name="Google Shape;671;p38"/>
              <p:cNvSpPr/>
              <p:nvPr/>
            </p:nvSpPr>
            <p:spPr>
              <a:xfrm>
                <a:off x="1293750" y="1323250"/>
                <a:ext cx="25" cy="1850"/>
              </a:xfrm>
              <a:custGeom>
                <a:avLst/>
                <a:gdLst/>
                <a:ahLst/>
                <a:cxnLst/>
                <a:rect l="l" t="t" r="r" b="b"/>
                <a:pathLst>
                  <a:path w="1" h="74" extrusionOk="0">
                    <a:moveTo>
                      <a:pt x="0" y="73"/>
                    </a:moveTo>
                    <a:lnTo>
                      <a:pt x="0" y="73"/>
                    </a:lnTo>
                    <a:lnTo>
                      <a:pt x="0" y="73"/>
                    </a:lnTo>
                    <a:close/>
                    <a:moveTo>
                      <a:pt x="0" y="1"/>
                    </a:moveTo>
                    <a:lnTo>
                      <a:pt x="0" y="1"/>
                    </a:lnTo>
                    <a:lnTo>
                      <a:pt x="0" y="73"/>
                    </a:lnTo>
                    <a:close/>
                  </a:path>
                </a:pathLst>
              </a:custGeom>
              <a:solidFill>
                <a:srgbClr val="E0F2F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2" name="Google Shape;672;p38"/>
              <p:cNvSpPr/>
              <p:nvPr/>
            </p:nvSpPr>
            <p:spPr>
              <a:xfrm>
                <a:off x="1293750" y="1323250"/>
                <a:ext cx="25" cy="1850"/>
              </a:xfrm>
              <a:custGeom>
                <a:avLst/>
                <a:gdLst/>
                <a:ahLst/>
                <a:cxnLst/>
                <a:rect l="l" t="t" r="r" b="b"/>
                <a:pathLst>
                  <a:path w="1" h="74" extrusionOk="0">
                    <a:moveTo>
                      <a:pt x="0" y="1"/>
                    </a:moveTo>
                    <a:lnTo>
                      <a:pt x="0" y="73"/>
                    </a:lnTo>
                    <a:lnTo>
                      <a:pt x="0" y="73"/>
                    </a:lnTo>
                    <a:lnTo>
                      <a:pt x="0" y="73"/>
                    </a:lnTo>
                    <a:lnTo>
                      <a:pt x="0" y="73"/>
                    </a:lnTo>
                    <a:lnTo>
                      <a:pt x="0" y="73"/>
                    </a:lnTo>
                    <a:lnTo>
                      <a:pt x="0" y="73"/>
                    </a:lnTo>
                    <a:close/>
                  </a:path>
                </a:pathLst>
              </a:custGeom>
              <a:solidFill>
                <a:srgbClr val="E0EBF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3" name="Google Shape;673;p38"/>
              <p:cNvSpPr/>
              <p:nvPr/>
            </p:nvSpPr>
            <p:spPr>
              <a:xfrm>
                <a:off x="1273550" y="943925"/>
                <a:ext cx="1850" cy="3450"/>
              </a:xfrm>
              <a:custGeom>
                <a:avLst/>
                <a:gdLst/>
                <a:ahLst/>
                <a:cxnLst/>
                <a:rect l="l" t="t" r="r" b="b"/>
                <a:pathLst>
                  <a:path w="74" h="138" extrusionOk="0">
                    <a:moveTo>
                      <a:pt x="1" y="1"/>
                    </a:moveTo>
                    <a:cubicBezTo>
                      <a:pt x="41" y="33"/>
                      <a:pt x="41" y="73"/>
                      <a:pt x="74" y="138"/>
                    </a:cubicBezTo>
                    <a:cubicBezTo>
                      <a:pt x="41" y="73"/>
                      <a:pt x="41" y="33"/>
                      <a:pt x="41" y="1"/>
                    </a:cubicBezTo>
                    <a:close/>
                  </a:path>
                </a:pathLst>
              </a:custGeom>
              <a:solidFill>
                <a:srgbClr val="E0F2F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4" name="Google Shape;674;p38"/>
              <p:cNvSpPr/>
              <p:nvPr/>
            </p:nvSpPr>
            <p:spPr>
              <a:xfrm>
                <a:off x="1293750" y="1118150"/>
                <a:ext cx="1025" cy="4250"/>
              </a:xfrm>
              <a:custGeom>
                <a:avLst/>
                <a:gdLst/>
                <a:ahLst/>
                <a:cxnLst/>
                <a:rect l="l" t="t" r="r" b="b"/>
                <a:pathLst>
                  <a:path w="41" h="170" extrusionOk="0">
                    <a:moveTo>
                      <a:pt x="0" y="0"/>
                    </a:moveTo>
                    <a:lnTo>
                      <a:pt x="0" y="170"/>
                    </a:lnTo>
                    <a:cubicBezTo>
                      <a:pt x="41" y="97"/>
                      <a:pt x="41" y="65"/>
                      <a:pt x="0" y="0"/>
                    </a:cubicBezTo>
                    <a:close/>
                  </a:path>
                </a:pathLst>
              </a:custGeom>
              <a:solidFill>
                <a:srgbClr val="E0EBF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675" name="Google Shape;675;p38"/>
            <p:cNvSpPr/>
            <p:nvPr/>
          </p:nvSpPr>
          <p:spPr>
            <a:xfrm rot="5400000">
              <a:off x="995102" y="3135872"/>
              <a:ext cx="1073920" cy="1245679"/>
            </a:xfrm>
            <a:custGeom>
              <a:avLst/>
              <a:gdLst/>
              <a:ahLst/>
              <a:cxnLst/>
              <a:rect l="l" t="t" r="r" b="b"/>
              <a:pathLst>
                <a:path w="9190" h="9529" extrusionOk="0">
                  <a:moveTo>
                    <a:pt x="7171" y="0"/>
                  </a:moveTo>
                  <a:lnTo>
                    <a:pt x="6832" y="371"/>
                  </a:lnTo>
                  <a:lnTo>
                    <a:pt x="372" y="7268"/>
                  </a:lnTo>
                  <a:lnTo>
                    <a:pt x="0" y="7639"/>
                  </a:lnTo>
                  <a:lnTo>
                    <a:pt x="509" y="7639"/>
                  </a:lnTo>
                  <a:lnTo>
                    <a:pt x="509" y="8116"/>
                  </a:lnTo>
                  <a:lnTo>
                    <a:pt x="1010" y="8116"/>
                  </a:lnTo>
                  <a:lnTo>
                    <a:pt x="1010" y="8584"/>
                  </a:lnTo>
                  <a:lnTo>
                    <a:pt x="1518" y="8552"/>
                  </a:lnTo>
                  <a:lnTo>
                    <a:pt x="1518" y="9052"/>
                  </a:lnTo>
                  <a:lnTo>
                    <a:pt x="2019" y="9020"/>
                  </a:lnTo>
                  <a:lnTo>
                    <a:pt x="2019" y="9529"/>
                  </a:lnTo>
                  <a:lnTo>
                    <a:pt x="2390" y="9157"/>
                  </a:lnTo>
                  <a:lnTo>
                    <a:pt x="8818" y="2261"/>
                  </a:lnTo>
                  <a:lnTo>
                    <a:pt x="9190" y="1890"/>
                  </a:lnTo>
                  <a:lnTo>
                    <a:pt x="8681" y="1890"/>
                  </a:lnTo>
                  <a:lnTo>
                    <a:pt x="8681" y="1413"/>
                  </a:lnTo>
                  <a:lnTo>
                    <a:pt x="8180" y="1413"/>
                  </a:lnTo>
                  <a:lnTo>
                    <a:pt x="8180" y="945"/>
                  </a:lnTo>
                  <a:lnTo>
                    <a:pt x="7672" y="977"/>
                  </a:lnTo>
                  <a:lnTo>
                    <a:pt x="7672" y="476"/>
                  </a:lnTo>
                  <a:lnTo>
                    <a:pt x="7203" y="509"/>
                  </a:lnTo>
                  <a:lnTo>
                    <a:pt x="7171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6" name="Google Shape;676;p38"/>
            <p:cNvSpPr/>
            <p:nvPr/>
          </p:nvSpPr>
          <p:spPr>
            <a:xfrm>
              <a:off x="6917350" y="874481"/>
              <a:ext cx="1073499" cy="1130396"/>
            </a:xfrm>
            <a:custGeom>
              <a:avLst/>
              <a:gdLst/>
              <a:ahLst/>
              <a:cxnLst/>
              <a:rect l="l" t="t" r="r" b="b"/>
              <a:pathLst>
                <a:path w="8245" h="8682" extrusionOk="0">
                  <a:moveTo>
                    <a:pt x="2051" y="1"/>
                  </a:moveTo>
                  <a:lnTo>
                    <a:pt x="1987" y="469"/>
                  </a:lnTo>
                  <a:lnTo>
                    <a:pt x="1551" y="469"/>
                  </a:lnTo>
                  <a:lnTo>
                    <a:pt x="1486" y="937"/>
                  </a:lnTo>
                  <a:lnTo>
                    <a:pt x="1009" y="937"/>
                  </a:lnTo>
                  <a:lnTo>
                    <a:pt x="977" y="1382"/>
                  </a:lnTo>
                  <a:lnTo>
                    <a:pt x="509" y="1414"/>
                  </a:lnTo>
                  <a:lnTo>
                    <a:pt x="477" y="1850"/>
                  </a:lnTo>
                  <a:lnTo>
                    <a:pt x="0" y="1850"/>
                  </a:lnTo>
                  <a:lnTo>
                    <a:pt x="307" y="2189"/>
                  </a:lnTo>
                  <a:lnTo>
                    <a:pt x="5887" y="8342"/>
                  </a:lnTo>
                  <a:lnTo>
                    <a:pt x="6194" y="8682"/>
                  </a:lnTo>
                  <a:lnTo>
                    <a:pt x="6258" y="8205"/>
                  </a:lnTo>
                  <a:lnTo>
                    <a:pt x="6694" y="8205"/>
                  </a:lnTo>
                  <a:lnTo>
                    <a:pt x="6767" y="7737"/>
                  </a:lnTo>
                  <a:lnTo>
                    <a:pt x="7203" y="7737"/>
                  </a:lnTo>
                  <a:lnTo>
                    <a:pt x="7268" y="7301"/>
                  </a:lnTo>
                  <a:lnTo>
                    <a:pt x="7704" y="7268"/>
                  </a:lnTo>
                  <a:lnTo>
                    <a:pt x="7777" y="6832"/>
                  </a:lnTo>
                  <a:lnTo>
                    <a:pt x="8245" y="6832"/>
                  </a:lnTo>
                  <a:lnTo>
                    <a:pt x="7906" y="6493"/>
                  </a:lnTo>
                  <a:lnTo>
                    <a:pt x="2358" y="372"/>
                  </a:lnTo>
                  <a:lnTo>
                    <a:pt x="2051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0" name="Google Shape;130;p9"/>
          <p:cNvGrpSpPr/>
          <p:nvPr/>
        </p:nvGrpSpPr>
        <p:grpSpPr>
          <a:xfrm>
            <a:off x="1303908" y="314999"/>
            <a:ext cx="6703138" cy="4443291"/>
            <a:chOff x="1303908" y="314999"/>
            <a:chExt cx="6703138" cy="4443291"/>
          </a:xfrm>
        </p:grpSpPr>
        <p:grpSp>
          <p:nvGrpSpPr>
            <p:cNvPr id="131" name="Google Shape;131;p9"/>
            <p:cNvGrpSpPr/>
            <p:nvPr/>
          </p:nvGrpSpPr>
          <p:grpSpPr>
            <a:xfrm>
              <a:off x="1303908" y="630186"/>
              <a:ext cx="6536181" cy="4128103"/>
              <a:chOff x="5582850" y="3272300"/>
              <a:chExt cx="972950" cy="633475"/>
            </a:xfrm>
          </p:grpSpPr>
          <p:sp>
            <p:nvSpPr>
              <p:cNvPr id="132" name="Google Shape;132;p9"/>
              <p:cNvSpPr/>
              <p:nvPr/>
            </p:nvSpPr>
            <p:spPr>
              <a:xfrm>
                <a:off x="5582850" y="3272300"/>
                <a:ext cx="972950" cy="633475"/>
              </a:xfrm>
              <a:custGeom>
                <a:avLst/>
                <a:gdLst/>
                <a:ahLst/>
                <a:cxnLst/>
                <a:rect l="l" t="t" r="r" b="b"/>
                <a:pathLst>
                  <a:path w="38918" h="25339" extrusionOk="0">
                    <a:moveTo>
                      <a:pt x="2311" y="3226"/>
                    </a:moveTo>
                    <a:cubicBezTo>
                      <a:pt x="2725" y="3226"/>
                      <a:pt x="3085" y="3542"/>
                      <a:pt x="3085" y="4000"/>
                    </a:cubicBezTo>
                    <a:cubicBezTo>
                      <a:pt x="3085" y="4414"/>
                      <a:pt x="2725" y="4774"/>
                      <a:pt x="2311" y="4774"/>
                    </a:cubicBezTo>
                    <a:cubicBezTo>
                      <a:pt x="1864" y="4774"/>
                      <a:pt x="1537" y="4414"/>
                      <a:pt x="1537" y="4000"/>
                    </a:cubicBezTo>
                    <a:cubicBezTo>
                      <a:pt x="1537" y="3542"/>
                      <a:pt x="1864" y="3226"/>
                      <a:pt x="2311" y="3226"/>
                    </a:cubicBezTo>
                    <a:close/>
                    <a:moveTo>
                      <a:pt x="2311" y="6681"/>
                    </a:moveTo>
                    <a:cubicBezTo>
                      <a:pt x="2725" y="6681"/>
                      <a:pt x="3085" y="7041"/>
                      <a:pt x="3085" y="7455"/>
                    </a:cubicBezTo>
                    <a:cubicBezTo>
                      <a:pt x="3085" y="7902"/>
                      <a:pt x="2725" y="8229"/>
                      <a:pt x="2311" y="8229"/>
                    </a:cubicBezTo>
                    <a:cubicBezTo>
                      <a:pt x="1864" y="8229"/>
                      <a:pt x="1537" y="7902"/>
                      <a:pt x="1537" y="7455"/>
                    </a:cubicBezTo>
                    <a:cubicBezTo>
                      <a:pt x="1537" y="7041"/>
                      <a:pt x="1864" y="6681"/>
                      <a:pt x="2311" y="6681"/>
                    </a:cubicBezTo>
                    <a:close/>
                    <a:moveTo>
                      <a:pt x="2311" y="10179"/>
                    </a:moveTo>
                    <a:cubicBezTo>
                      <a:pt x="2725" y="10179"/>
                      <a:pt x="3085" y="10495"/>
                      <a:pt x="3085" y="10953"/>
                    </a:cubicBezTo>
                    <a:cubicBezTo>
                      <a:pt x="3085" y="11356"/>
                      <a:pt x="2725" y="11716"/>
                      <a:pt x="2311" y="11716"/>
                    </a:cubicBezTo>
                    <a:cubicBezTo>
                      <a:pt x="1864" y="11716"/>
                      <a:pt x="1537" y="11356"/>
                      <a:pt x="1537" y="10953"/>
                    </a:cubicBezTo>
                    <a:cubicBezTo>
                      <a:pt x="1537" y="10495"/>
                      <a:pt x="1864" y="10179"/>
                      <a:pt x="2311" y="10179"/>
                    </a:cubicBezTo>
                    <a:close/>
                    <a:moveTo>
                      <a:pt x="2311" y="13623"/>
                    </a:moveTo>
                    <a:cubicBezTo>
                      <a:pt x="2725" y="13623"/>
                      <a:pt x="3085" y="13994"/>
                      <a:pt x="3085" y="14397"/>
                    </a:cubicBezTo>
                    <a:cubicBezTo>
                      <a:pt x="3085" y="14855"/>
                      <a:pt x="2725" y="15214"/>
                      <a:pt x="2311" y="15214"/>
                    </a:cubicBezTo>
                    <a:cubicBezTo>
                      <a:pt x="1864" y="15214"/>
                      <a:pt x="1537" y="14855"/>
                      <a:pt x="1537" y="14397"/>
                    </a:cubicBezTo>
                    <a:cubicBezTo>
                      <a:pt x="1537" y="13994"/>
                      <a:pt x="1864" y="13623"/>
                      <a:pt x="2311" y="13623"/>
                    </a:cubicBezTo>
                    <a:close/>
                    <a:moveTo>
                      <a:pt x="2311" y="17121"/>
                    </a:moveTo>
                    <a:cubicBezTo>
                      <a:pt x="2725" y="17121"/>
                      <a:pt x="3085" y="17492"/>
                      <a:pt x="3085" y="17895"/>
                    </a:cubicBezTo>
                    <a:cubicBezTo>
                      <a:pt x="3085" y="18309"/>
                      <a:pt x="2725" y="18669"/>
                      <a:pt x="2311" y="18669"/>
                    </a:cubicBezTo>
                    <a:cubicBezTo>
                      <a:pt x="1864" y="18669"/>
                      <a:pt x="1537" y="18309"/>
                      <a:pt x="1537" y="17895"/>
                    </a:cubicBezTo>
                    <a:cubicBezTo>
                      <a:pt x="1537" y="17492"/>
                      <a:pt x="1864" y="17121"/>
                      <a:pt x="2311" y="17121"/>
                    </a:cubicBezTo>
                    <a:close/>
                    <a:moveTo>
                      <a:pt x="2311" y="20620"/>
                    </a:moveTo>
                    <a:cubicBezTo>
                      <a:pt x="2725" y="20620"/>
                      <a:pt x="3085" y="20936"/>
                      <a:pt x="3085" y="21393"/>
                    </a:cubicBezTo>
                    <a:cubicBezTo>
                      <a:pt x="3085" y="21797"/>
                      <a:pt x="2725" y="22167"/>
                      <a:pt x="2311" y="22167"/>
                    </a:cubicBezTo>
                    <a:cubicBezTo>
                      <a:pt x="1864" y="22167"/>
                      <a:pt x="1537" y="21797"/>
                      <a:pt x="1537" y="21393"/>
                    </a:cubicBezTo>
                    <a:cubicBezTo>
                      <a:pt x="1537" y="20936"/>
                      <a:pt x="1864" y="20620"/>
                      <a:pt x="2311" y="20620"/>
                    </a:cubicBezTo>
                    <a:close/>
                    <a:moveTo>
                      <a:pt x="1679" y="0"/>
                    </a:moveTo>
                    <a:cubicBezTo>
                      <a:pt x="720" y="0"/>
                      <a:pt x="0" y="774"/>
                      <a:pt x="0" y="1733"/>
                    </a:cubicBezTo>
                    <a:lnTo>
                      <a:pt x="0" y="23660"/>
                    </a:lnTo>
                    <a:cubicBezTo>
                      <a:pt x="0" y="24576"/>
                      <a:pt x="720" y="25339"/>
                      <a:pt x="1679" y="25339"/>
                    </a:cubicBezTo>
                    <a:lnTo>
                      <a:pt x="37959" y="25339"/>
                    </a:lnTo>
                    <a:cubicBezTo>
                      <a:pt x="37959" y="25339"/>
                      <a:pt x="37643" y="24979"/>
                      <a:pt x="37959" y="24347"/>
                    </a:cubicBezTo>
                    <a:cubicBezTo>
                      <a:pt x="38231" y="23660"/>
                      <a:pt x="38918" y="23758"/>
                      <a:pt x="38460" y="23213"/>
                    </a:cubicBezTo>
                    <a:cubicBezTo>
                      <a:pt x="38002" y="22614"/>
                      <a:pt x="38504" y="22614"/>
                      <a:pt x="38504" y="21797"/>
                    </a:cubicBezTo>
                    <a:cubicBezTo>
                      <a:pt x="38504" y="20936"/>
                      <a:pt x="37414" y="20576"/>
                      <a:pt x="37327" y="20031"/>
                    </a:cubicBezTo>
                    <a:cubicBezTo>
                      <a:pt x="37229" y="19443"/>
                      <a:pt x="38460" y="19072"/>
                      <a:pt x="38373" y="18396"/>
                    </a:cubicBezTo>
                    <a:cubicBezTo>
                      <a:pt x="38275" y="17764"/>
                      <a:pt x="37828" y="16805"/>
                      <a:pt x="37730" y="16348"/>
                    </a:cubicBezTo>
                    <a:cubicBezTo>
                      <a:pt x="37643" y="15901"/>
                      <a:pt x="37730" y="16173"/>
                      <a:pt x="37501" y="14582"/>
                    </a:cubicBezTo>
                    <a:cubicBezTo>
                      <a:pt x="37327" y="12991"/>
                      <a:pt x="37773" y="12806"/>
                      <a:pt x="37773" y="11770"/>
                    </a:cubicBezTo>
                    <a:cubicBezTo>
                      <a:pt x="37773" y="10724"/>
                      <a:pt x="38547" y="10997"/>
                      <a:pt x="38144" y="9765"/>
                    </a:cubicBezTo>
                    <a:cubicBezTo>
                      <a:pt x="37773" y="8588"/>
                      <a:pt x="37370" y="7542"/>
                      <a:pt x="37370" y="6594"/>
                    </a:cubicBezTo>
                    <a:cubicBezTo>
                      <a:pt x="37370" y="5678"/>
                      <a:pt x="37959" y="4545"/>
                      <a:pt x="37686" y="3869"/>
                    </a:cubicBezTo>
                    <a:cubicBezTo>
                      <a:pt x="37370" y="3226"/>
                      <a:pt x="37686" y="2006"/>
                      <a:pt x="37686" y="1635"/>
                    </a:cubicBezTo>
                    <a:cubicBezTo>
                      <a:pt x="37686" y="1275"/>
                      <a:pt x="38318" y="0"/>
                      <a:pt x="38318" y="0"/>
                    </a:cubicBezTo>
                    <a:close/>
                  </a:path>
                </a:pathLst>
              </a:custGeom>
              <a:solidFill>
                <a:srgbClr val="FCDFD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" name="Google Shape;133;p9"/>
              <p:cNvSpPr/>
              <p:nvPr/>
            </p:nvSpPr>
            <p:spPr>
              <a:xfrm>
                <a:off x="5582850" y="3272300"/>
                <a:ext cx="944350" cy="633475"/>
              </a:xfrm>
              <a:custGeom>
                <a:avLst/>
                <a:gdLst/>
                <a:ahLst/>
                <a:cxnLst/>
                <a:rect l="l" t="t" r="r" b="b"/>
                <a:pathLst>
                  <a:path w="37774" h="25339" extrusionOk="0">
                    <a:moveTo>
                      <a:pt x="2311" y="3226"/>
                    </a:moveTo>
                    <a:cubicBezTo>
                      <a:pt x="2725" y="3226"/>
                      <a:pt x="3085" y="3542"/>
                      <a:pt x="3085" y="4000"/>
                    </a:cubicBezTo>
                    <a:cubicBezTo>
                      <a:pt x="3085" y="4414"/>
                      <a:pt x="2725" y="4774"/>
                      <a:pt x="2311" y="4774"/>
                    </a:cubicBezTo>
                    <a:cubicBezTo>
                      <a:pt x="1864" y="4774"/>
                      <a:pt x="1537" y="4414"/>
                      <a:pt x="1537" y="4000"/>
                    </a:cubicBezTo>
                    <a:cubicBezTo>
                      <a:pt x="1537" y="3542"/>
                      <a:pt x="1864" y="3226"/>
                      <a:pt x="2311" y="3226"/>
                    </a:cubicBezTo>
                    <a:close/>
                    <a:moveTo>
                      <a:pt x="2311" y="6681"/>
                    </a:moveTo>
                    <a:cubicBezTo>
                      <a:pt x="2725" y="6681"/>
                      <a:pt x="3085" y="7041"/>
                      <a:pt x="3085" y="7455"/>
                    </a:cubicBezTo>
                    <a:cubicBezTo>
                      <a:pt x="3085" y="7902"/>
                      <a:pt x="2725" y="8229"/>
                      <a:pt x="2311" y="8229"/>
                    </a:cubicBezTo>
                    <a:cubicBezTo>
                      <a:pt x="1864" y="8229"/>
                      <a:pt x="1537" y="7902"/>
                      <a:pt x="1537" y="7455"/>
                    </a:cubicBezTo>
                    <a:cubicBezTo>
                      <a:pt x="1537" y="7041"/>
                      <a:pt x="1864" y="6681"/>
                      <a:pt x="2311" y="6681"/>
                    </a:cubicBezTo>
                    <a:close/>
                    <a:moveTo>
                      <a:pt x="2311" y="10179"/>
                    </a:moveTo>
                    <a:cubicBezTo>
                      <a:pt x="2725" y="10179"/>
                      <a:pt x="3085" y="10495"/>
                      <a:pt x="3085" y="10953"/>
                    </a:cubicBezTo>
                    <a:cubicBezTo>
                      <a:pt x="3085" y="11356"/>
                      <a:pt x="2725" y="11716"/>
                      <a:pt x="2311" y="11716"/>
                    </a:cubicBezTo>
                    <a:cubicBezTo>
                      <a:pt x="1864" y="11716"/>
                      <a:pt x="1537" y="11356"/>
                      <a:pt x="1537" y="10953"/>
                    </a:cubicBezTo>
                    <a:cubicBezTo>
                      <a:pt x="1537" y="10495"/>
                      <a:pt x="1864" y="10179"/>
                      <a:pt x="2311" y="10179"/>
                    </a:cubicBezTo>
                    <a:close/>
                    <a:moveTo>
                      <a:pt x="2311" y="13623"/>
                    </a:moveTo>
                    <a:cubicBezTo>
                      <a:pt x="2725" y="13623"/>
                      <a:pt x="3085" y="13994"/>
                      <a:pt x="3085" y="14397"/>
                    </a:cubicBezTo>
                    <a:cubicBezTo>
                      <a:pt x="3085" y="14855"/>
                      <a:pt x="2725" y="15214"/>
                      <a:pt x="2311" y="15214"/>
                    </a:cubicBezTo>
                    <a:cubicBezTo>
                      <a:pt x="1864" y="15214"/>
                      <a:pt x="1537" y="14855"/>
                      <a:pt x="1537" y="14397"/>
                    </a:cubicBezTo>
                    <a:cubicBezTo>
                      <a:pt x="1537" y="13994"/>
                      <a:pt x="1864" y="13623"/>
                      <a:pt x="2311" y="13623"/>
                    </a:cubicBezTo>
                    <a:close/>
                    <a:moveTo>
                      <a:pt x="2311" y="17121"/>
                    </a:moveTo>
                    <a:cubicBezTo>
                      <a:pt x="2725" y="17121"/>
                      <a:pt x="3085" y="17492"/>
                      <a:pt x="3085" y="17895"/>
                    </a:cubicBezTo>
                    <a:cubicBezTo>
                      <a:pt x="3085" y="18309"/>
                      <a:pt x="2725" y="18669"/>
                      <a:pt x="2311" y="18669"/>
                    </a:cubicBezTo>
                    <a:cubicBezTo>
                      <a:pt x="1864" y="18669"/>
                      <a:pt x="1537" y="18309"/>
                      <a:pt x="1537" y="17895"/>
                    </a:cubicBezTo>
                    <a:cubicBezTo>
                      <a:pt x="1537" y="17492"/>
                      <a:pt x="1864" y="17121"/>
                      <a:pt x="2311" y="17121"/>
                    </a:cubicBezTo>
                    <a:close/>
                    <a:moveTo>
                      <a:pt x="2311" y="20620"/>
                    </a:moveTo>
                    <a:cubicBezTo>
                      <a:pt x="2725" y="20620"/>
                      <a:pt x="3085" y="20936"/>
                      <a:pt x="3085" y="21393"/>
                    </a:cubicBezTo>
                    <a:cubicBezTo>
                      <a:pt x="3085" y="21797"/>
                      <a:pt x="2725" y="22167"/>
                      <a:pt x="2311" y="22167"/>
                    </a:cubicBezTo>
                    <a:cubicBezTo>
                      <a:pt x="1864" y="22167"/>
                      <a:pt x="1537" y="21797"/>
                      <a:pt x="1537" y="21393"/>
                    </a:cubicBezTo>
                    <a:cubicBezTo>
                      <a:pt x="1537" y="20936"/>
                      <a:pt x="1864" y="20620"/>
                      <a:pt x="2311" y="20620"/>
                    </a:cubicBezTo>
                    <a:close/>
                    <a:moveTo>
                      <a:pt x="1679" y="0"/>
                    </a:moveTo>
                    <a:cubicBezTo>
                      <a:pt x="720" y="0"/>
                      <a:pt x="0" y="774"/>
                      <a:pt x="0" y="1733"/>
                    </a:cubicBezTo>
                    <a:lnTo>
                      <a:pt x="0" y="23660"/>
                    </a:lnTo>
                    <a:cubicBezTo>
                      <a:pt x="0" y="24576"/>
                      <a:pt x="720" y="25339"/>
                      <a:pt x="1679" y="25339"/>
                    </a:cubicBezTo>
                    <a:lnTo>
                      <a:pt x="37229" y="25339"/>
                    </a:lnTo>
                    <a:cubicBezTo>
                      <a:pt x="37229" y="25339"/>
                      <a:pt x="36956" y="24979"/>
                      <a:pt x="37229" y="24347"/>
                    </a:cubicBezTo>
                    <a:cubicBezTo>
                      <a:pt x="37501" y="23660"/>
                      <a:pt x="37686" y="23758"/>
                      <a:pt x="37229" y="23213"/>
                    </a:cubicBezTo>
                    <a:cubicBezTo>
                      <a:pt x="36782" y="22614"/>
                      <a:pt x="37283" y="22614"/>
                      <a:pt x="37283" y="21797"/>
                    </a:cubicBezTo>
                    <a:cubicBezTo>
                      <a:pt x="37283" y="20936"/>
                      <a:pt x="36738" y="20576"/>
                      <a:pt x="36640" y="20031"/>
                    </a:cubicBezTo>
                    <a:cubicBezTo>
                      <a:pt x="36553" y="19443"/>
                      <a:pt x="37773" y="19072"/>
                      <a:pt x="37643" y="18396"/>
                    </a:cubicBezTo>
                    <a:cubicBezTo>
                      <a:pt x="37555" y="17764"/>
                      <a:pt x="37643" y="16805"/>
                      <a:pt x="37555" y="16348"/>
                    </a:cubicBezTo>
                    <a:cubicBezTo>
                      <a:pt x="37457" y="15901"/>
                      <a:pt x="37011" y="16173"/>
                      <a:pt x="36825" y="14582"/>
                    </a:cubicBezTo>
                    <a:cubicBezTo>
                      <a:pt x="36640" y="12991"/>
                      <a:pt x="36738" y="12806"/>
                      <a:pt x="36738" y="11770"/>
                    </a:cubicBezTo>
                    <a:cubicBezTo>
                      <a:pt x="36738" y="10724"/>
                      <a:pt x="37327" y="10997"/>
                      <a:pt x="36956" y="9765"/>
                    </a:cubicBezTo>
                    <a:cubicBezTo>
                      <a:pt x="36553" y="8588"/>
                      <a:pt x="36466" y="7542"/>
                      <a:pt x="36466" y="6594"/>
                    </a:cubicBezTo>
                    <a:cubicBezTo>
                      <a:pt x="36466" y="5678"/>
                      <a:pt x="37229" y="4545"/>
                      <a:pt x="36956" y="3869"/>
                    </a:cubicBezTo>
                    <a:cubicBezTo>
                      <a:pt x="36684" y="3226"/>
                      <a:pt x="36956" y="2006"/>
                      <a:pt x="36956" y="1635"/>
                    </a:cubicBezTo>
                    <a:cubicBezTo>
                      <a:pt x="36956" y="1275"/>
                      <a:pt x="37643" y="0"/>
                      <a:pt x="37643" y="0"/>
                    </a:cubicBezTo>
                    <a:close/>
                  </a:path>
                </a:pathLst>
              </a:custGeom>
              <a:solidFill>
                <a:srgbClr val="FEF6F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4" name="Google Shape;134;p9"/>
              <p:cNvSpPr/>
              <p:nvPr/>
            </p:nvSpPr>
            <p:spPr>
              <a:xfrm>
                <a:off x="5717975" y="3360850"/>
                <a:ext cx="785525" cy="8200"/>
              </a:xfrm>
              <a:custGeom>
                <a:avLst/>
                <a:gdLst/>
                <a:ahLst/>
                <a:cxnLst/>
                <a:rect l="l" t="t" r="r" b="b"/>
                <a:pathLst>
                  <a:path w="31421" h="328" extrusionOk="0">
                    <a:moveTo>
                      <a:pt x="1" y="0"/>
                    </a:moveTo>
                    <a:lnTo>
                      <a:pt x="1" y="327"/>
                    </a:lnTo>
                    <a:lnTo>
                      <a:pt x="31420" y="327"/>
                    </a:lnTo>
                    <a:lnTo>
                      <a:pt x="31420" y="0"/>
                    </a:lnTo>
                    <a:close/>
                  </a:path>
                </a:pathLst>
              </a:custGeom>
              <a:solidFill>
                <a:srgbClr val="4AC1EB">
                  <a:alpha val="938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5" name="Google Shape;135;p9"/>
              <p:cNvSpPr/>
              <p:nvPr/>
            </p:nvSpPr>
            <p:spPr>
              <a:xfrm>
                <a:off x="5717975" y="3447225"/>
                <a:ext cx="776525" cy="9000"/>
              </a:xfrm>
              <a:custGeom>
                <a:avLst/>
                <a:gdLst/>
                <a:ahLst/>
                <a:cxnLst/>
                <a:rect l="l" t="t" r="r" b="b"/>
                <a:pathLst>
                  <a:path w="31061" h="360" extrusionOk="0">
                    <a:moveTo>
                      <a:pt x="1" y="0"/>
                    </a:moveTo>
                    <a:lnTo>
                      <a:pt x="1" y="360"/>
                    </a:lnTo>
                    <a:lnTo>
                      <a:pt x="31061" y="360"/>
                    </a:lnTo>
                    <a:lnTo>
                      <a:pt x="31061" y="0"/>
                    </a:lnTo>
                    <a:close/>
                  </a:path>
                </a:pathLst>
              </a:custGeom>
              <a:solidFill>
                <a:srgbClr val="4AC1EB">
                  <a:alpha val="938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" name="Google Shape;136;p9"/>
              <p:cNvSpPr/>
              <p:nvPr/>
            </p:nvSpPr>
            <p:spPr>
              <a:xfrm>
                <a:off x="5717975" y="3534675"/>
                <a:ext cx="791250" cy="9000"/>
              </a:xfrm>
              <a:custGeom>
                <a:avLst/>
                <a:gdLst/>
                <a:ahLst/>
                <a:cxnLst/>
                <a:rect l="l" t="t" r="r" b="b"/>
                <a:pathLst>
                  <a:path w="31650" h="360" extrusionOk="0">
                    <a:moveTo>
                      <a:pt x="1" y="0"/>
                    </a:moveTo>
                    <a:lnTo>
                      <a:pt x="1" y="360"/>
                    </a:lnTo>
                    <a:lnTo>
                      <a:pt x="31649" y="360"/>
                    </a:lnTo>
                    <a:lnTo>
                      <a:pt x="31649" y="0"/>
                    </a:lnTo>
                    <a:close/>
                  </a:path>
                </a:pathLst>
              </a:custGeom>
              <a:solidFill>
                <a:srgbClr val="4AC1EB">
                  <a:alpha val="938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" name="Google Shape;137;p9"/>
              <p:cNvSpPr/>
              <p:nvPr/>
            </p:nvSpPr>
            <p:spPr>
              <a:xfrm>
                <a:off x="5717975" y="3622125"/>
                <a:ext cx="785525" cy="7925"/>
              </a:xfrm>
              <a:custGeom>
                <a:avLst/>
                <a:gdLst/>
                <a:ahLst/>
                <a:cxnLst/>
                <a:rect l="l" t="t" r="r" b="b"/>
                <a:pathLst>
                  <a:path w="31421" h="317" extrusionOk="0">
                    <a:moveTo>
                      <a:pt x="1" y="1"/>
                    </a:moveTo>
                    <a:lnTo>
                      <a:pt x="1" y="317"/>
                    </a:lnTo>
                    <a:lnTo>
                      <a:pt x="31420" y="317"/>
                    </a:lnTo>
                    <a:lnTo>
                      <a:pt x="31420" y="1"/>
                    </a:lnTo>
                    <a:close/>
                  </a:path>
                </a:pathLst>
              </a:custGeom>
              <a:solidFill>
                <a:srgbClr val="4AC1EB">
                  <a:alpha val="938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" name="Google Shape;138;p9"/>
              <p:cNvSpPr/>
              <p:nvPr/>
            </p:nvSpPr>
            <p:spPr>
              <a:xfrm>
                <a:off x="5717975" y="3708225"/>
                <a:ext cx="804875" cy="9275"/>
              </a:xfrm>
              <a:custGeom>
                <a:avLst/>
                <a:gdLst/>
                <a:ahLst/>
                <a:cxnLst/>
                <a:rect l="l" t="t" r="r" b="b"/>
                <a:pathLst>
                  <a:path w="32195" h="371" extrusionOk="0">
                    <a:moveTo>
                      <a:pt x="1" y="0"/>
                    </a:moveTo>
                    <a:lnTo>
                      <a:pt x="1" y="371"/>
                    </a:lnTo>
                    <a:lnTo>
                      <a:pt x="32194" y="371"/>
                    </a:lnTo>
                    <a:lnTo>
                      <a:pt x="32194" y="0"/>
                    </a:lnTo>
                    <a:close/>
                  </a:path>
                </a:pathLst>
              </a:custGeom>
              <a:solidFill>
                <a:srgbClr val="4AC1EB">
                  <a:alpha val="938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" name="Google Shape;139;p9"/>
              <p:cNvSpPr/>
              <p:nvPr/>
            </p:nvSpPr>
            <p:spPr>
              <a:xfrm>
                <a:off x="5717975" y="3795675"/>
                <a:ext cx="791250" cy="7925"/>
              </a:xfrm>
              <a:custGeom>
                <a:avLst/>
                <a:gdLst/>
                <a:ahLst/>
                <a:cxnLst/>
                <a:rect l="l" t="t" r="r" b="b"/>
                <a:pathLst>
                  <a:path w="31650" h="317" extrusionOk="0">
                    <a:moveTo>
                      <a:pt x="1" y="1"/>
                    </a:moveTo>
                    <a:lnTo>
                      <a:pt x="1" y="317"/>
                    </a:lnTo>
                    <a:lnTo>
                      <a:pt x="31649" y="317"/>
                    </a:lnTo>
                    <a:lnTo>
                      <a:pt x="31649" y="1"/>
                    </a:lnTo>
                    <a:close/>
                  </a:path>
                </a:pathLst>
              </a:custGeom>
              <a:solidFill>
                <a:srgbClr val="4AC1EB">
                  <a:alpha val="938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" name="Google Shape;140;p9"/>
              <p:cNvSpPr/>
              <p:nvPr/>
            </p:nvSpPr>
            <p:spPr>
              <a:xfrm>
                <a:off x="5717975" y="3882050"/>
                <a:ext cx="793425" cy="9025"/>
              </a:xfrm>
              <a:custGeom>
                <a:avLst/>
                <a:gdLst/>
                <a:ahLst/>
                <a:cxnLst/>
                <a:rect l="l" t="t" r="r" b="b"/>
                <a:pathLst>
                  <a:path w="31737" h="361" extrusionOk="0">
                    <a:moveTo>
                      <a:pt x="1" y="0"/>
                    </a:moveTo>
                    <a:lnTo>
                      <a:pt x="1" y="360"/>
                    </a:lnTo>
                    <a:lnTo>
                      <a:pt x="31736" y="360"/>
                    </a:lnTo>
                    <a:lnTo>
                      <a:pt x="31736" y="0"/>
                    </a:lnTo>
                    <a:close/>
                  </a:path>
                </a:pathLst>
              </a:custGeom>
              <a:solidFill>
                <a:srgbClr val="4AC1EB">
                  <a:alpha val="938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1" name="Google Shape;141;p9"/>
              <p:cNvSpPr/>
              <p:nvPr/>
            </p:nvSpPr>
            <p:spPr>
              <a:xfrm>
                <a:off x="5714450" y="3272300"/>
                <a:ext cx="7925" cy="633475"/>
              </a:xfrm>
              <a:custGeom>
                <a:avLst/>
                <a:gdLst/>
                <a:ahLst/>
                <a:cxnLst/>
                <a:rect l="l" t="t" r="r" b="b"/>
                <a:pathLst>
                  <a:path w="317" h="25339" extrusionOk="0">
                    <a:moveTo>
                      <a:pt x="0" y="0"/>
                    </a:moveTo>
                    <a:lnTo>
                      <a:pt x="0" y="25339"/>
                    </a:lnTo>
                    <a:lnTo>
                      <a:pt x="316" y="25339"/>
                    </a:lnTo>
                    <a:lnTo>
                      <a:pt x="316" y="0"/>
                    </a:lnTo>
                    <a:close/>
                  </a:path>
                </a:pathLst>
              </a:custGeom>
              <a:solidFill>
                <a:srgbClr val="F2917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42" name="Google Shape;142;p9"/>
            <p:cNvSpPr/>
            <p:nvPr/>
          </p:nvSpPr>
          <p:spPr>
            <a:xfrm>
              <a:off x="6640751" y="314999"/>
              <a:ext cx="1366296" cy="1438584"/>
            </a:xfrm>
            <a:custGeom>
              <a:avLst/>
              <a:gdLst/>
              <a:ahLst/>
              <a:cxnLst/>
              <a:rect l="l" t="t" r="r" b="b"/>
              <a:pathLst>
                <a:path w="11128" h="11717" extrusionOk="0">
                  <a:moveTo>
                    <a:pt x="2769" y="1"/>
                  </a:moveTo>
                  <a:lnTo>
                    <a:pt x="2682" y="644"/>
                  </a:lnTo>
                  <a:lnTo>
                    <a:pt x="2093" y="644"/>
                  </a:lnTo>
                  <a:lnTo>
                    <a:pt x="2006" y="1276"/>
                  </a:lnTo>
                  <a:lnTo>
                    <a:pt x="1363" y="1276"/>
                  </a:lnTo>
                  <a:lnTo>
                    <a:pt x="1319" y="1864"/>
                  </a:lnTo>
                  <a:lnTo>
                    <a:pt x="687" y="1908"/>
                  </a:lnTo>
                  <a:lnTo>
                    <a:pt x="644" y="2496"/>
                  </a:lnTo>
                  <a:lnTo>
                    <a:pt x="1" y="2496"/>
                  </a:lnTo>
                  <a:lnTo>
                    <a:pt x="415" y="2954"/>
                  </a:lnTo>
                  <a:lnTo>
                    <a:pt x="7945" y="11269"/>
                  </a:lnTo>
                  <a:lnTo>
                    <a:pt x="8359" y="11716"/>
                  </a:lnTo>
                  <a:lnTo>
                    <a:pt x="8447" y="11084"/>
                  </a:lnTo>
                  <a:lnTo>
                    <a:pt x="9035" y="11084"/>
                  </a:lnTo>
                  <a:lnTo>
                    <a:pt x="9133" y="10452"/>
                  </a:lnTo>
                  <a:lnTo>
                    <a:pt x="9722" y="10452"/>
                  </a:lnTo>
                  <a:lnTo>
                    <a:pt x="9809" y="9853"/>
                  </a:lnTo>
                  <a:lnTo>
                    <a:pt x="10397" y="9809"/>
                  </a:lnTo>
                  <a:lnTo>
                    <a:pt x="10496" y="9221"/>
                  </a:lnTo>
                  <a:lnTo>
                    <a:pt x="11128" y="9221"/>
                  </a:lnTo>
                  <a:lnTo>
                    <a:pt x="10670" y="8763"/>
                  </a:lnTo>
                  <a:lnTo>
                    <a:pt x="3183" y="502"/>
                  </a:lnTo>
                  <a:lnTo>
                    <a:pt x="2769" y="1"/>
                  </a:lnTo>
                  <a:close/>
                </a:path>
              </a:pathLst>
            </a:custGeom>
            <a:solidFill>
              <a:srgbClr val="F6B4B2">
                <a:alpha val="352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3" name="Google Shape;143;p9"/>
          <p:cNvSpPr txBox="1">
            <a:spLocks noGrp="1"/>
          </p:cNvSpPr>
          <p:nvPr>
            <p:ph type="subTitle" idx="1"/>
          </p:nvPr>
        </p:nvSpPr>
        <p:spPr>
          <a:xfrm>
            <a:off x="2549400" y="2652625"/>
            <a:ext cx="4045200" cy="952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144" name="Google Shape;144;p9"/>
          <p:cNvSpPr txBox="1">
            <a:spLocks noGrp="1"/>
          </p:cNvSpPr>
          <p:nvPr>
            <p:ph type="title"/>
          </p:nvPr>
        </p:nvSpPr>
        <p:spPr>
          <a:xfrm>
            <a:off x="2632875" y="1725125"/>
            <a:ext cx="4045200" cy="1053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DB5763"/>
              </a:buClr>
              <a:buSzPts val="4800"/>
              <a:buNone/>
              <a:defRPr sz="7200">
                <a:solidFill>
                  <a:srgbClr val="DB5763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DB5763"/>
              </a:buClr>
              <a:buSzPts val="4200"/>
              <a:buNone/>
              <a:defRPr sz="4200">
                <a:solidFill>
                  <a:srgbClr val="DB5763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DB5763"/>
              </a:buClr>
              <a:buSzPts val="4200"/>
              <a:buNone/>
              <a:defRPr sz="4200">
                <a:solidFill>
                  <a:srgbClr val="DB5763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DB5763"/>
              </a:buClr>
              <a:buSzPts val="4200"/>
              <a:buNone/>
              <a:defRPr sz="4200">
                <a:solidFill>
                  <a:srgbClr val="DB5763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DB5763"/>
              </a:buClr>
              <a:buSzPts val="4200"/>
              <a:buNone/>
              <a:defRPr sz="4200">
                <a:solidFill>
                  <a:srgbClr val="DB5763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DB5763"/>
              </a:buClr>
              <a:buSzPts val="4200"/>
              <a:buNone/>
              <a:defRPr sz="4200">
                <a:solidFill>
                  <a:srgbClr val="DB5763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DB5763"/>
              </a:buClr>
              <a:buSzPts val="4200"/>
              <a:buNone/>
              <a:defRPr sz="4200">
                <a:solidFill>
                  <a:srgbClr val="DB5763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DB5763"/>
              </a:buClr>
              <a:buSzPts val="4200"/>
              <a:buNone/>
              <a:defRPr sz="4200">
                <a:solidFill>
                  <a:srgbClr val="DB5763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DB5763"/>
              </a:buClr>
              <a:buSzPts val="4200"/>
              <a:buNone/>
              <a:defRPr sz="4200">
                <a:solidFill>
                  <a:srgbClr val="DB5763"/>
                </a:solidFill>
              </a:defRPr>
            </a:lvl9pPr>
          </a:lstStyle>
          <a:p>
            <a:endParaRPr/>
          </a:p>
        </p:txBody>
      </p:sp>
      <p:sp>
        <p:nvSpPr>
          <p:cNvPr id="145" name="Google Shape;145;p9"/>
          <p:cNvSpPr txBox="1">
            <a:spLocks noGrp="1"/>
          </p:cNvSpPr>
          <p:nvPr>
            <p:ph type="title" idx="2"/>
          </p:nvPr>
        </p:nvSpPr>
        <p:spPr>
          <a:xfrm>
            <a:off x="2549400" y="1642600"/>
            <a:ext cx="4045200" cy="1053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7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chemeClr val="lt1"/>
        </a:solidFill>
        <a:effectLst/>
      </p:bgPr>
    </p:bg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 1">
  <p:cSld name="CUSTOM_7"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6" name="Google Shape;226;p14"/>
          <p:cNvGrpSpPr/>
          <p:nvPr/>
        </p:nvGrpSpPr>
        <p:grpSpPr>
          <a:xfrm>
            <a:off x="433424" y="1682904"/>
            <a:ext cx="8066071" cy="2766481"/>
            <a:chOff x="433424" y="1682904"/>
            <a:chExt cx="8066071" cy="2766481"/>
          </a:xfrm>
        </p:grpSpPr>
        <p:grpSp>
          <p:nvGrpSpPr>
            <p:cNvPr id="227" name="Google Shape;227;p14"/>
            <p:cNvGrpSpPr/>
            <p:nvPr/>
          </p:nvGrpSpPr>
          <p:grpSpPr>
            <a:xfrm>
              <a:off x="691720" y="1842657"/>
              <a:ext cx="2324836" cy="2606728"/>
              <a:chOff x="1968675" y="1032850"/>
              <a:chExt cx="2253404" cy="3312234"/>
            </a:xfrm>
          </p:grpSpPr>
          <p:sp>
            <p:nvSpPr>
              <p:cNvPr id="228" name="Google Shape;228;p14"/>
              <p:cNvSpPr/>
              <p:nvPr/>
            </p:nvSpPr>
            <p:spPr>
              <a:xfrm>
                <a:off x="2031965" y="1080932"/>
                <a:ext cx="2190113" cy="3264152"/>
              </a:xfrm>
              <a:custGeom>
                <a:avLst/>
                <a:gdLst/>
                <a:ahLst/>
                <a:cxnLst/>
                <a:rect l="l" t="t" r="r" b="b"/>
                <a:pathLst>
                  <a:path w="23185" h="34555" extrusionOk="0">
                    <a:moveTo>
                      <a:pt x="1551" y="0"/>
                    </a:moveTo>
                    <a:cubicBezTo>
                      <a:pt x="711" y="0"/>
                      <a:pt x="0" y="703"/>
                      <a:pt x="0" y="1543"/>
                    </a:cubicBezTo>
                    <a:lnTo>
                      <a:pt x="0" y="2827"/>
                    </a:lnTo>
                    <a:lnTo>
                      <a:pt x="0" y="24864"/>
                    </a:lnTo>
                    <a:lnTo>
                      <a:pt x="0" y="26140"/>
                    </a:lnTo>
                    <a:lnTo>
                      <a:pt x="0" y="27117"/>
                    </a:lnTo>
                    <a:lnTo>
                      <a:pt x="0" y="28425"/>
                    </a:lnTo>
                    <a:lnTo>
                      <a:pt x="0" y="33004"/>
                    </a:lnTo>
                    <a:lnTo>
                      <a:pt x="0" y="34320"/>
                    </a:lnTo>
                    <a:cubicBezTo>
                      <a:pt x="0" y="34320"/>
                      <a:pt x="138" y="34183"/>
                      <a:pt x="404" y="34183"/>
                    </a:cubicBezTo>
                    <a:cubicBezTo>
                      <a:pt x="574" y="34183"/>
                      <a:pt x="743" y="34215"/>
                      <a:pt x="945" y="34320"/>
                    </a:cubicBezTo>
                    <a:cubicBezTo>
                      <a:pt x="1284" y="34449"/>
                      <a:pt x="1381" y="34554"/>
                      <a:pt x="1519" y="34554"/>
                    </a:cubicBezTo>
                    <a:cubicBezTo>
                      <a:pt x="1615" y="34554"/>
                      <a:pt x="1720" y="34482"/>
                      <a:pt x="1955" y="34320"/>
                    </a:cubicBezTo>
                    <a:cubicBezTo>
                      <a:pt x="2455" y="33876"/>
                      <a:pt x="2455" y="33714"/>
                      <a:pt x="3230" y="33714"/>
                    </a:cubicBezTo>
                    <a:cubicBezTo>
                      <a:pt x="4006" y="33714"/>
                      <a:pt x="4377" y="33375"/>
                      <a:pt x="4878" y="33270"/>
                    </a:cubicBezTo>
                    <a:cubicBezTo>
                      <a:pt x="5387" y="33173"/>
                      <a:pt x="5726" y="33173"/>
                      <a:pt x="6331" y="33109"/>
                    </a:cubicBezTo>
                    <a:cubicBezTo>
                      <a:pt x="6634" y="33056"/>
                      <a:pt x="7004" y="33056"/>
                      <a:pt x="7352" y="33056"/>
                    </a:cubicBezTo>
                    <a:cubicBezTo>
                      <a:pt x="7700" y="33056"/>
                      <a:pt x="8027" y="33056"/>
                      <a:pt x="8245" y="33004"/>
                    </a:cubicBezTo>
                    <a:cubicBezTo>
                      <a:pt x="8649" y="32939"/>
                      <a:pt x="8415" y="33004"/>
                      <a:pt x="9860" y="32834"/>
                    </a:cubicBezTo>
                    <a:cubicBezTo>
                      <a:pt x="11306" y="32665"/>
                      <a:pt x="11508" y="32600"/>
                      <a:pt x="12452" y="32600"/>
                    </a:cubicBezTo>
                    <a:cubicBezTo>
                      <a:pt x="13397" y="32600"/>
                      <a:pt x="13123" y="32503"/>
                      <a:pt x="14237" y="32164"/>
                    </a:cubicBezTo>
                    <a:cubicBezTo>
                      <a:pt x="15343" y="31825"/>
                      <a:pt x="16288" y="31728"/>
                      <a:pt x="17160" y="31728"/>
                    </a:cubicBezTo>
                    <a:cubicBezTo>
                      <a:pt x="18040" y="31728"/>
                      <a:pt x="19050" y="31655"/>
                      <a:pt x="19655" y="31389"/>
                    </a:cubicBezTo>
                    <a:cubicBezTo>
                      <a:pt x="19857" y="31292"/>
                      <a:pt x="20124" y="31251"/>
                      <a:pt x="20390" y="31251"/>
                    </a:cubicBezTo>
                    <a:cubicBezTo>
                      <a:pt x="20899" y="31251"/>
                      <a:pt x="21505" y="31389"/>
                      <a:pt x="21707" y="31389"/>
                    </a:cubicBezTo>
                    <a:cubicBezTo>
                      <a:pt x="22078" y="31389"/>
                      <a:pt x="23184" y="30347"/>
                      <a:pt x="23184" y="30347"/>
                    </a:cubicBezTo>
                    <a:lnTo>
                      <a:pt x="23184" y="29071"/>
                    </a:lnTo>
                    <a:lnTo>
                      <a:pt x="23184" y="28425"/>
                    </a:lnTo>
                    <a:lnTo>
                      <a:pt x="23184" y="27254"/>
                    </a:lnTo>
                    <a:lnTo>
                      <a:pt x="23184" y="27117"/>
                    </a:lnTo>
                    <a:lnTo>
                      <a:pt x="23184" y="25970"/>
                    </a:lnTo>
                    <a:lnTo>
                      <a:pt x="23184" y="2827"/>
                    </a:lnTo>
                    <a:lnTo>
                      <a:pt x="23184" y="1543"/>
                    </a:lnTo>
                    <a:cubicBezTo>
                      <a:pt x="23184" y="703"/>
                      <a:pt x="22482" y="0"/>
                      <a:pt x="21634" y="0"/>
                    </a:cubicBezTo>
                    <a:close/>
                  </a:path>
                </a:pathLst>
              </a:custGeom>
              <a:solidFill>
                <a:srgbClr val="FCDFD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9" name="Google Shape;229;p14"/>
              <p:cNvSpPr/>
              <p:nvPr/>
            </p:nvSpPr>
            <p:spPr>
              <a:xfrm>
                <a:off x="1968675" y="1153386"/>
                <a:ext cx="2190113" cy="3143712"/>
              </a:xfrm>
              <a:custGeom>
                <a:avLst/>
                <a:gdLst/>
                <a:ahLst/>
                <a:cxnLst/>
                <a:rect l="l" t="t" r="r" b="b"/>
                <a:pathLst>
                  <a:path w="23185" h="33280" extrusionOk="0">
                    <a:moveTo>
                      <a:pt x="1551" y="1"/>
                    </a:moveTo>
                    <a:cubicBezTo>
                      <a:pt x="703" y="1"/>
                      <a:pt x="0" y="711"/>
                      <a:pt x="0" y="1551"/>
                    </a:cubicBezTo>
                    <a:lnTo>
                      <a:pt x="0" y="24872"/>
                    </a:lnTo>
                    <a:lnTo>
                      <a:pt x="0" y="27125"/>
                    </a:lnTo>
                    <a:lnTo>
                      <a:pt x="0" y="33012"/>
                    </a:lnTo>
                    <a:cubicBezTo>
                      <a:pt x="0" y="33012"/>
                      <a:pt x="151" y="32894"/>
                      <a:pt x="431" y="32894"/>
                    </a:cubicBezTo>
                    <a:cubicBezTo>
                      <a:pt x="571" y="32894"/>
                      <a:pt x="743" y="32923"/>
                      <a:pt x="945" y="33012"/>
                    </a:cubicBezTo>
                    <a:cubicBezTo>
                      <a:pt x="1283" y="33161"/>
                      <a:pt x="1400" y="33279"/>
                      <a:pt x="1525" y="33279"/>
                    </a:cubicBezTo>
                    <a:cubicBezTo>
                      <a:pt x="1624" y="33279"/>
                      <a:pt x="1729" y="33205"/>
                      <a:pt x="1954" y="33012"/>
                    </a:cubicBezTo>
                    <a:cubicBezTo>
                      <a:pt x="2487" y="32576"/>
                      <a:pt x="2487" y="32406"/>
                      <a:pt x="3263" y="32406"/>
                    </a:cubicBezTo>
                    <a:cubicBezTo>
                      <a:pt x="4038" y="32406"/>
                      <a:pt x="4377" y="32067"/>
                      <a:pt x="4878" y="32003"/>
                    </a:cubicBezTo>
                    <a:cubicBezTo>
                      <a:pt x="5419" y="31898"/>
                      <a:pt x="5750" y="31898"/>
                      <a:pt x="6355" y="31801"/>
                    </a:cubicBezTo>
                    <a:cubicBezTo>
                      <a:pt x="6658" y="31768"/>
                      <a:pt x="7022" y="31768"/>
                      <a:pt x="7364" y="31768"/>
                    </a:cubicBezTo>
                    <a:cubicBezTo>
                      <a:pt x="7706" y="31768"/>
                      <a:pt x="8027" y="31768"/>
                      <a:pt x="8245" y="31736"/>
                    </a:cubicBezTo>
                    <a:cubicBezTo>
                      <a:pt x="8681" y="31631"/>
                      <a:pt x="8415" y="31736"/>
                      <a:pt x="9860" y="31567"/>
                    </a:cubicBezTo>
                    <a:cubicBezTo>
                      <a:pt x="11338" y="31397"/>
                      <a:pt x="11507" y="31292"/>
                      <a:pt x="12452" y="31292"/>
                    </a:cubicBezTo>
                    <a:cubicBezTo>
                      <a:pt x="13389" y="31292"/>
                      <a:pt x="13122" y="31227"/>
                      <a:pt x="14269" y="30856"/>
                    </a:cubicBezTo>
                    <a:cubicBezTo>
                      <a:pt x="15375" y="30525"/>
                      <a:pt x="16320" y="30452"/>
                      <a:pt x="17160" y="30452"/>
                    </a:cubicBezTo>
                    <a:cubicBezTo>
                      <a:pt x="18032" y="30452"/>
                      <a:pt x="19042" y="30355"/>
                      <a:pt x="19647" y="30081"/>
                    </a:cubicBezTo>
                    <a:cubicBezTo>
                      <a:pt x="19849" y="30003"/>
                      <a:pt x="20107" y="29977"/>
                      <a:pt x="20376" y="29977"/>
                    </a:cubicBezTo>
                    <a:cubicBezTo>
                      <a:pt x="20913" y="29977"/>
                      <a:pt x="21491" y="30081"/>
                      <a:pt x="21739" y="30081"/>
                    </a:cubicBezTo>
                    <a:cubicBezTo>
                      <a:pt x="22070" y="30081"/>
                      <a:pt x="23184" y="29071"/>
                      <a:pt x="23184" y="29071"/>
                    </a:cubicBezTo>
                    <a:lnTo>
                      <a:pt x="23184" y="27125"/>
                    </a:lnTo>
                    <a:lnTo>
                      <a:pt x="23184" y="25978"/>
                    </a:lnTo>
                    <a:lnTo>
                      <a:pt x="23184" y="1551"/>
                    </a:lnTo>
                    <a:cubicBezTo>
                      <a:pt x="23184" y="711"/>
                      <a:pt x="22506" y="1"/>
                      <a:pt x="21634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0" name="Google Shape;230;p14"/>
              <p:cNvSpPr/>
              <p:nvPr/>
            </p:nvSpPr>
            <p:spPr>
              <a:xfrm>
                <a:off x="1968675" y="1032850"/>
                <a:ext cx="2190113" cy="3143712"/>
              </a:xfrm>
              <a:custGeom>
                <a:avLst/>
                <a:gdLst/>
                <a:ahLst/>
                <a:cxnLst/>
                <a:rect l="l" t="t" r="r" b="b"/>
                <a:pathLst>
                  <a:path w="23185" h="33280" extrusionOk="0">
                    <a:moveTo>
                      <a:pt x="1551" y="1"/>
                    </a:moveTo>
                    <a:cubicBezTo>
                      <a:pt x="703" y="1"/>
                      <a:pt x="0" y="671"/>
                      <a:pt x="0" y="1551"/>
                    </a:cubicBezTo>
                    <a:lnTo>
                      <a:pt x="0" y="24832"/>
                    </a:lnTo>
                    <a:lnTo>
                      <a:pt x="0" y="27117"/>
                    </a:lnTo>
                    <a:lnTo>
                      <a:pt x="0" y="33012"/>
                    </a:lnTo>
                    <a:cubicBezTo>
                      <a:pt x="0" y="33012"/>
                      <a:pt x="151" y="32890"/>
                      <a:pt x="431" y="32890"/>
                    </a:cubicBezTo>
                    <a:cubicBezTo>
                      <a:pt x="571" y="32890"/>
                      <a:pt x="743" y="32921"/>
                      <a:pt x="945" y="33012"/>
                    </a:cubicBezTo>
                    <a:cubicBezTo>
                      <a:pt x="1260" y="33161"/>
                      <a:pt x="1380" y="33279"/>
                      <a:pt x="1512" y="33279"/>
                    </a:cubicBezTo>
                    <a:cubicBezTo>
                      <a:pt x="1617" y="33279"/>
                      <a:pt x="1729" y="33205"/>
                      <a:pt x="1954" y="33012"/>
                    </a:cubicBezTo>
                    <a:cubicBezTo>
                      <a:pt x="2455" y="32568"/>
                      <a:pt x="2455" y="32406"/>
                      <a:pt x="3230" y="32406"/>
                    </a:cubicBezTo>
                    <a:cubicBezTo>
                      <a:pt x="4005" y="32406"/>
                      <a:pt x="4377" y="32067"/>
                      <a:pt x="4878" y="31962"/>
                    </a:cubicBezTo>
                    <a:cubicBezTo>
                      <a:pt x="5386" y="31898"/>
                      <a:pt x="5717" y="31898"/>
                      <a:pt x="6323" y="31801"/>
                    </a:cubicBezTo>
                    <a:cubicBezTo>
                      <a:pt x="6626" y="31764"/>
                      <a:pt x="6997" y="31764"/>
                      <a:pt x="7348" y="31764"/>
                    </a:cubicBezTo>
                    <a:cubicBezTo>
                      <a:pt x="7698" y="31764"/>
                      <a:pt x="8027" y="31764"/>
                      <a:pt x="8245" y="31728"/>
                    </a:cubicBezTo>
                    <a:cubicBezTo>
                      <a:pt x="8649" y="31631"/>
                      <a:pt x="8415" y="31195"/>
                      <a:pt x="9860" y="31026"/>
                    </a:cubicBezTo>
                    <a:cubicBezTo>
                      <a:pt x="11305" y="30856"/>
                      <a:pt x="11507" y="30751"/>
                      <a:pt x="12452" y="30751"/>
                    </a:cubicBezTo>
                    <a:cubicBezTo>
                      <a:pt x="13389" y="30751"/>
                      <a:pt x="13122" y="30686"/>
                      <a:pt x="14229" y="30347"/>
                    </a:cubicBezTo>
                    <a:cubicBezTo>
                      <a:pt x="15343" y="30016"/>
                      <a:pt x="16288" y="29911"/>
                      <a:pt x="17160" y="29911"/>
                    </a:cubicBezTo>
                    <a:cubicBezTo>
                      <a:pt x="18032" y="29911"/>
                      <a:pt x="19042" y="29814"/>
                      <a:pt x="19647" y="29580"/>
                    </a:cubicBezTo>
                    <a:cubicBezTo>
                      <a:pt x="19849" y="29489"/>
                      <a:pt x="20107" y="29458"/>
                      <a:pt x="20375" y="29458"/>
                    </a:cubicBezTo>
                    <a:cubicBezTo>
                      <a:pt x="20909" y="29458"/>
                      <a:pt x="21478" y="29580"/>
                      <a:pt x="21698" y="29580"/>
                    </a:cubicBezTo>
                    <a:cubicBezTo>
                      <a:pt x="22070" y="29580"/>
                      <a:pt x="23184" y="29039"/>
                      <a:pt x="23184" y="29039"/>
                    </a:cubicBezTo>
                    <a:lnTo>
                      <a:pt x="23184" y="27117"/>
                    </a:lnTo>
                    <a:lnTo>
                      <a:pt x="23184" y="25979"/>
                    </a:lnTo>
                    <a:lnTo>
                      <a:pt x="23184" y="1551"/>
                    </a:lnTo>
                    <a:cubicBezTo>
                      <a:pt x="23184" y="671"/>
                      <a:pt x="22473" y="1"/>
                      <a:pt x="21634" y="1"/>
                    </a:cubicBezTo>
                    <a:close/>
                  </a:path>
                </a:pathLst>
              </a:custGeom>
              <a:solidFill>
                <a:srgbClr val="FEF6F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1" name="Google Shape;231;p14"/>
              <p:cNvSpPr/>
              <p:nvPr/>
            </p:nvSpPr>
            <p:spPr>
              <a:xfrm>
                <a:off x="1971698" y="1411272"/>
                <a:ext cx="2187090" cy="25221"/>
              </a:xfrm>
              <a:custGeom>
                <a:avLst/>
                <a:gdLst/>
                <a:ahLst/>
                <a:cxnLst/>
                <a:rect l="l" t="t" r="r" b="b"/>
                <a:pathLst>
                  <a:path w="23153" h="267" extrusionOk="0">
                    <a:moveTo>
                      <a:pt x="0" y="0"/>
                    </a:moveTo>
                    <a:lnTo>
                      <a:pt x="0" y="266"/>
                    </a:lnTo>
                    <a:lnTo>
                      <a:pt x="23152" y="266"/>
                    </a:lnTo>
                    <a:lnTo>
                      <a:pt x="23152" y="0"/>
                    </a:lnTo>
                    <a:close/>
                  </a:path>
                </a:pathLst>
              </a:custGeom>
              <a:solidFill>
                <a:srgbClr val="4AC1EB">
                  <a:alpha val="1518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2" name="Google Shape;232;p14"/>
              <p:cNvSpPr/>
              <p:nvPr/>
            </p:nvSpPr>
            <p:spPr>
              <a:xfrm>
                <a:off x="1971698" y="1656121"/>
                <a:ext cx="2187090" cy="25221"/>
              </a:xfrm>
              <a:custGeom>
                <a:avLst/>
                <a:gdLst/>
                <a:ahLst/>
                <a:cxnLst/>
                <a:rect l="l" t="t" r="r" b="b"/>
                <a:pathLst>
                  <a:path w="23153" h="267" extrusionOk="0">
                    <a:moveTo>
                      <a:pt x="0" y="0"/>
                    </a:moveTo>
                    <a:lnTo>
                      <a:pt x="0" y="267"/>
                    </a:lnTo>
                    <a:lnTo>
                      <a:pt x="23152" y="267"/>
                    </a:lnTo>
                    <a:lnTo>
                      <a:pt x="23152" y="0"/>
                    </a:lnTo>
                    <a:close/>
                  </a:path>
                </a:pathLst>
              </a:custGeom>
              <a:solidFill>
                <a:srgbClr val="4AC1EB">
                  <a:alpha val="1518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3" name="Google Shape;233;p14"/>
              <p:cNvSpPr/>
              <p:nvPr/>
            </p:nvSpPr>
            <p:spPr>
              <a:xfrm>
                <a:off x="1971698" y="1897098"/>
                <a:ext cx="2187090" cy="26072"/>
              </a:xfrm>
              <a:custGeom>
                <a:avLst/>
                <a:gdLst/>
                <a:ahLst/>
                <a:cxnLst/>
                <a:rect l="l" t="t" r="r" b="b"/>
                <a:pathLst>
                  <a:path w="23153" h="276" extrusionOk="0">
                    <a:moveTo>
                      <a:pt x="0" y="1"/>
                    </a:moveTo>
                    <a:lnTo>
                      <a:pt x="0" y="275"/>
                    </a:lnTo>
                    <a:lnTo>
                      <a:pt x="23152" y="275"/>
                    </a:lnTo>
                    <a:lnTo>
                      <a:pt x="23152" y="1"/>
                    </a:lnTo>
                    <a:close/>
                  </a:path>
                </a:pathLst>
              </a:custGeom>
              <a:solidFill>
                <a:srgbClr val="4AC1EB">
                  <a:alpha val="1518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4" name="Google Shape;234;p14"/>
              <p:cNvSpPr/>
              <p:nvPr/>
            </p:nvSpPr>
            <p:spPr>
              <a:xfrm>
                <a:off x="1971698" y="2142043"/>
                <a:ext cx="2187090" cy="25977"/>
              </a:xfrm>
              <a:custGeom>
                <a:avLst/>
                <a:gdLst/>
                <a:ahLst/>
                <a:cxnLst/>
                <a:rect l="l" t="t" r="r" b="b"/>
                <a:pathLst>
                  <a:path w="23153" h="275" extrusionOk="0">
                    <a:moveTo>
                      <a:pt x="0" y="0"/>
                    </a:moveTo>
                    <a:lnTo>
                      <a:pt x="0" y="275"/>
                    </a:lnTo>
                    <a:lnTo>
                      <a:pt x="23152" y="275"/>
                    </a:lnTo>
                    <a:lnTo>
                      <a:pt x="23152" y="0"/>
                    </a:lnTo>
                    <a:close/>
                  </a:path>
                </a:pathLst>
              </a:custGeom>
              <a:solidFill>
                <a:srgbClr val="4AC1EB">
                  <a:alpha val="1518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5" name="Google Shape;235;p14"/>
              <p:cNvSpPr/>
              <p:nvPr/>
            </p:nvSpPr>
            <p:spPr>
              <a:xfrm>
                <a:off x="1971698" y="2386893"/>
                <a:ext cx="2183973" cy="22199"/>
              </a:xfrm>
              <a:custGeom>
                <a:avLst/>
                <a:gdLst/>
                <a:ahLst/>
                <a:cxnLst/>
                <a:rect l="l" t="t" r="r" b="b"/>
                <a:pathLst>
                  <a:path w="23120" h="235" extrusionOk="0">
                    <a:moveTo>
                      <a:pt x="0" y="0"/>
                    </a:moveTo>
                    <a:lnTo>
                      <a:pt x="0" y="234"/>
                    </a:lnTo>
                    <a:lnTo>
                      <a:pt x="23120" y="234"/>
                    </a:lnTo>
                    <a:lnTo>
                      <a:pt x="23120" y="0"/>
                    </a:lnTo>
                    <a:close/>
                  </a:path>
                </a:pathLst>
              </a:custGeom>
              <a:solidFill>
                <a:srgbClr val="4AC1EB">
                  <a:alpha val="1518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6" name="Google Shape;236;p14"/>
              <p:cNvSpPr/>
              <p:nvPr/>
            </p:nvSpPr>
            <p:spPr>
              <a:xfrm>
                <a:off x="1971698" y="2628720"/>
                <a:ext cx="2183973" cy="25221"/>
              </a:xfrm>
              <a:custGeom>
                <a:avLst/>
                <a:gdLst/>
                <a:ahLst/>
                <a:cxnLst/>
                <a:rect l="l" t="t" r="r" b="b"/>
                <a:pathLst>
                  <a:path w="23120" h="267" extrusionOk="0">
                    <a:moveTo>
                      <a:pt x="0" y="0"/>
                    </a:moveTo>
                    <a:lnTo>
                      <a:pt x="0" y="266"/>
                    </a:lnTo>
                    <a:lnTo>
                      <a:pt x="23120" y="266"/>
                    </a:lnTo>
                    <a:lnTo>
                      <a:pt x="23120" y="0"/>
                    </a:lnTo>
                    <a:close/>
                  </a:path>
                </a:pathLst>
              </a:custGeom>
              <a:solidFill>
                <a:srgbClr val="4AC1EB">
                  <a:alpha val="1518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7" name="Google Shape;237;p14"/>
              <p:cNvSpPr/>
              <p:nvPr/>
            </p:nvSpPr>
            <p:spPr>
              <a:xfrm>
                <a:off x="1971698" y="2873570"/>
                <a:ext cx="2183973" cy="22199"/>
              </a:xfrm>
              <a:custGeom>
                <a:avLst/>
                <a:gdLst/>
                <a:ahLst/>
                <a:cxnLst/>
                <a:rect l="l" t="t" r="r" b="b"/>
                <a:pathLst>
                  <a:path w="23120" h="235" extrusionOk="0">
                    <a:moveTo>
                      <a:pt x="0" y="0"/>
                    </a:moveTo>
                    <a:lnTo>
                      <a:pt x="0" y="234"/>
                    </a:lnTo>
                    <a:lnTo>
                      <a:pt x="23120" y="234"/>
                    </a:lnTo>
                    <a:lnTo>
                      <a:pt x="23120" y="0"/>
                    </a:lnTo>
                    <a:close/>
                  </a:path>
                </a:pathLst>
              </a:custGeom>
              <a:solidFill>
                <a:srgbClr val="4AC1EB">
                  <a:alpha val="1518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8" name="Google Shape;238;p14"/>
              <p:cNvSpPr/>
              <p:nvPr/>
            </p:nvSpPr>
            <p:spPr>
              <a:xfrm>
                <a:off x="1971698" y="3114546"/>
                <a:ext cx="2183973" cy="26072"/>
              </a:xfrm>
              <a:custGeom>
                <a:avLst/>
                <a:gdLst/>
                <a:ahLst/>
                <a:cxnLst/>
                <a:rect l="l" t="t" r="r" b="b"/>
                <a:pathLst>
                  <a:path w="23120" h="276" extrusionOk="0">
                    <a:moveTo>
                      <a:pt x="0" y="1"/>
                    </a:moveTo>
                    <a:lnTo>
                      <a:pt x="0" y="275"/>
                    </a:lnTo>
                    <a:lnTo>
                      <a:pt x="23120" y="275"/>
                    </a:lnTo>
                    <a:lnTo>
                      <a:pt x="23120" y="1"/>
                    </a:lnTo>
                    <a:close/>
                  </a:path>
                </a:pathLst>
              </a:custGeom>
              <a:solidFill>
                <a:srgbClr val="4AC1EB">
                  <a:alpha val="1518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9" name="Google Shape;239;p14"/>
              <p:cNvSpPr/>
              <p:nvPr/>
            </p:nvSpPr>
            <p:spPr>
              <a:xfrm>
                <a:off x="1971698" y="3359491"/>
                <a:ext cx="2187090" cy="25221"/>
              </a:xfrm>
              <a:custGeom>
                <a:avLst/>
                <a:gdLst/>
                <a:ahLst/>
                <a:cxnLst/>
                <a:rect l="l" t="t" r="r" b="b"/>
                <a:pathLst>
                  <a:path w="23153" h="267" extrusionOk="0">
                    <a:moveTo>
                      <a:pt x="0" y="0"/>
                    </a:moveTo>
                    <a:lnTo>
                      <a:pt x="0" y="267"/>
                    </a:lnTo>
                    <a:lnTo>
                      <a:pt x="23152" y="267"/>
                    </a:lnTo>
                    <a:lnTo>
                      <a:pt x="23152" y="0"/>
                    </a:lnTo>
                    <a:close/>
                  </a:path>
                </a:pathLst>
              </a:custGeom>
              <a:solidFill>
                <a:srgbClr val="4AC1EB">
                  <a:alpha val="1518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0" name="Google Shape;240;p14"/>
              <p:cNvSpPr/>
              <p:nvPr/>
            </p:nvSpPr>
            <p:spPr>
              <a:xfrm>
                <a:off x="1971698" y="3604341"/>
                <a:ext cx="2187090" cy="22199"/>
              </a:xfrm>
              <a:custGeom>
                <a:avLst/>
                <a:gdLst/>
                <a:ahLst/>
                <a:cxnLst/>
                <a:rect l="l" t="t" r="r" b="b"/>
                <a:pathLst>
                  <a:path w="23153" h="235" extrusionOk="0">
                    <a:moveTo>
                      <a:pt x="0" y="0"/>
                    </a:moveTo>
                    <a:lnTo>
                      <a:pt x="0" y="234"/>
                    </a:lnTo>
                    <a:lnTo>
                      <a:pt x="23152" y="234"/>
                    </a:lnTo>
                    <a:lnTo>
                      <a:pt x="23152" y="0"/>
                    </a:lnTo>
                    <a:close/>
                  </a:path>
                </a:pathLst>
              </a:custGeom>
              <a:solidFill>
                <a:srgbClr val="4AC1EB">
                  <a:alpha val="1518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1" name="Google Shape;241;p14"/>
              <p:cNvSpPr/>
              <p:nvPr/>
            </p:nvSpPr>
            <p:spPr>
              <a:xfrm>
                <a:off x="1971698" y="3846168"/>
                <a:ext cx="1779674" cy="25221"/>
              </a:xfrm>
              <a:custGeom>
                <a:avLst/>
                <a:gdLst/>
                <a:ahLst/>
                <a:cxnLst/>
                <a:rect l="l" t="t" r="r" b="b"/>
                <a:pathLst>
                  <a:path w="18840" h="267" extrusionOk="0">
                    <a:moveTo>
                      <a:pt x="0" y="0"/>
                    </a:moveTo>
                    <a:lnTo>
                      <a:pt x="0" y="267"/>
                    </a:lnTo>
                    <a:lnTo>
                      <a:pt x="14875" y="267"/>
                    </a:lnTo>
                    <a:lnTo>
                      <a:pt x="18840" y="0"/>
                    </a:lnTo>
                    <a:close/>
                  </a:path>
                </a:pathLst>
              </a:custGeom>
              <a:solidFill>
                <a:srgbClr val="4AC1EB">
                  <a:alpha val="1518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2" name="Google Shape;242;p14"/>
              <p:cNvSpPr/>
              <p:nvPr/>
            </p:nvSpPr>
            <p:spPr>
              <a:xfrm>
                <a:off x="1971698" y="4090262"/>
                <a:ext cx="346394" cy="22954"/>
              </a:xfrm>
              <a:custGeom>
                <a:avLst/>
                <a:gdLst/>
                <a:ahLst/>
                <a:cxnLst/>
                <a:rect l="l" t="t" r="r" b="b"/>
                <a:pathLst>
                  <a:path w="3667" h="243" extrusionOk="0">
                    <a:moveTo>
                      <a:pt x="0" y="0"/>
                    </a:moveTo>
                    <a:lnTo>
                      <a:pt x="0" y="242"/>
                    </a:lnTo>
                    <a:lnTo>
                      <a:pt x="2358" y="242"/>
                    </a:lnTo>
                    <a:cubicBezTo>
                      <a:pt x="2358" y="242"/>
                      <a:pt x="2625" y="73"/>
                      <a:pt x="2730" y="73"/>
                    </a:cubicBezTo>
                    <a:cubicBezTo>
                      <a:pt x="3263" y="73"/>
                      <a:pt x="3667" y="0"/>
                      <a:pt x="3667" y="0"/>
                    </a:cubicBezTo>
                    <a:close/>
                  </a:path>
                </a:pathLst>
              </a:custGeom>
              <a:solidFill>
                <a:srgbClr val="4AC1EB">
                  <a:alpha val="1518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3" name="Google Shape;243;p14"/>
              <p:cNvSpPr/>
              <p:nvPr/>
            </p:nvSpPr>
            <p:spPr>
              <a:xfrm>
                <a:off x="2177965" y="1032850"/>
                <a:ext cx="25977" cy="3045188"/>
              </a:xfrm>
              <a:custGeom>
                <a:avLst/>
                <a:gdLst/>
                <a:ahLst/>
                <a:cxnLst/>
                <a:rect l="l" t="t" r="r" b="b"/>
                <a:pathLst>
                  <a:path w="275" h="32237" extrusionOk="0">
                    <a:moveTo>
                      <a:pt x="33" y="1"/>
                    </a:moveTo>
                    <a:lnTo>
                      <a:pt x="0" y="32237"/>
                    </a:lnTo>
                    <a:lnTo>
                      <a:pt x="275" y="32132"/>
                    </a:lnTo>
                    <a:lnTo>
                      <a:pt x="275" y="1"/>
                    </a:lnTo>
                    <a:close/>
                  </a:path>
                </a:pathLst>
              </a:custGeom>
              <a:solidFill>
                <a:srgbClr val="F2917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44" name="Google Shape;244;p14"/>
            <p:cNvGrpSpPr/>
            <p:nvPr/>
          </p:nvGrpSpPr>
          <p:grpSpPr>
            <a:xfrm>
              <a:off x="3324782" y="1842657"/>
              <a:ext cx="2324836" cy="2606728"/>
              <a:chOff x="1968675" y="1032850"/>
              <a:chExt cx="2253404" cy="3312234"/>
            </a:xfrm>
          </p:grpSpPr>
          <p:sp>
            <p:nvSpPr>
              <p:cNvPr id="245" name="Google Shape;245;p14"/>
              <p:cNvSpPr/>
              <p:nvPr/>
            </p:nvSpPr>
            <p:spPr>
              <a:xfrm>
                <a:off x="2031965" y="1080932"/>
                <a:ext cx="2190113" cy="3264152"/>
              </a:xfrm>
              <a:custGeom>
                <a:avLst/>
                <a:gdLst/>
                <a:ahLst/>
                <a:cxnLst/>
                <a:rect l="l" t="t" r="r" b="b"/>
                <a:pathLst>
                  <a:path w="23185" h="34555" extrusionOk="0">
                    <a:moveTo>
                      <a:pt x="1551" y="0"/>
                    </a:moveTo>
                    <a:cubicBezTo>
                      <a:pt x="711" y="0"/>
                      <a:pt x="0" y="703"/>
                      <a:pt x="0" y="1543"/>
                    </a:cubicBezTo>
                    <a:lnTo>
                      <a:pt x="0" y="2827"/>
                    </a:lnTo>
                    <a:lnTo>
                      <a:pt x="0" y="24864"/>
                    </a:lnTo>
                    <a:lnTo>
                      <a:pt x="0" y="26140"/>
                    </a:lnTo>
                    <a:lnTo>
                      <a:pt x="0" y="27117"/>
                    </a:lnTo>
                    <a:lnTo>
                      <a:pt x="0" y="28425"/>
                    </a:lnTo>
                    <a:lnTo>
                      <a:pt x="0" y="33004"/>
                    </a:lnTo>
                    <a:lnTo>
                      <a:pt x="0" y="34320"/>
                    </a:lnTo>
                    <a:cubicBezTo>
                      <a:pt x="0" y="34320"/>
                      <a:pt x="138" y="34183"/>
                      <a:pt x="404" y="34183"/>
                    </a:cubicBezTo>
                    <a:cubicBezTo>
                      <a:pt x="574" y="34183"/>
                      <a:pt x="743" y="34215"/>
                      <a:pt x="945" y="34320"/>
                    </a:cubicBezTo>
                    <a:cubicBezTo>
                      <a:pt x="1284" y="34449"/>
                      <a:pt x="1381" y="34554"/>
                      <a:pt x="1519" y="34554"/>
                    </a:cubicBezTo>
                    <a:cubicBezTo>
                      <a:pt x="1615" y="34554"/>
                      <a:pt x="1720" y="34482"/>
                      <a:pt x="1955" y="34320"/>
                    </a:cubicBezTo>
                    <a:cubicBezTo>
                      <a:pt x="2455" y="33876"/>
                      <a:pt x="2455" y="33714"/>
                      <a:pt x="3230" y="33714"/>
                    </a:cubicBezTo>
                    <a:cubicBezTo>
                      <a:pt x="4006" y="33714"/>
                      <a:pt x="4377" y="33375"/>
                      <a:pt x="4878" y="33270"/>
                    </a:cubicBezTo>
                    <a:cubicBezTo>
                      <a:pt x="5387" y="33173"/>
                      <a:pt x="5726" y="33173"/>
                      <a:pt x="6331" y="33109"/>
                    </a:cubicBezTo>
                    <a:cubicBezTo>
                      <a:pt x="6634" y="33056"/>
                      <a:pt x="7004" y="33056"/>
                      <a:pt x="7352" y="33056"/>
                    </a:cubicBezTo>
                    <a:cubicBezTo>
                      <a:pt x="7700" y="33056"/>
                      <a:pt x="8027" y="33056"/>
                      <a:pt x="8245" y="33004"/>
                    </a:cubicBezTo>
                    <a:cubicBezTo>
                      <a:pt x="8649" y="32939"/>
                      <a:pt x="8415" y="33004"/>
                      <a:pt x="9860" y="32834"/>
                    </a:cubicBezTo>
                    <a:cubicBezTo>
                      <a:pt x="11306" y="32665"/>
                      <a:pt x="11508" y="32600"/>
                      <a:pt x="12452" y="32600"/>
                    </a:cubicBezTo>
                    <a:cubicBezTo>
                      <a:pt x="13397" y="32600"/>
                      <a:pt x="13123" y="32503"/>
                      <a:pt x="14237" y="32164"/>
                    </a:cubicBezTo>
                    <a:cubicBezTo>
                      <a:pt x="15343" y="31825"/>
                      <a:pt x="16288" y="31728"/>
                      <a:pt x="17160" y="31728"/>
                    </a:cubicBezTo>
                    <a:cubicBezTo>
                      <a:pt x="18040" y="31728"/>
                      <a:pt x="19050" y="31655"/>
                      <a:pt x="19655" y="31389"/>
                    </a:cubicBezTo>
                    <a:cubicBezTo>
                      <a:pt x="19857" y="31292"/>
                      <a:pt x="20124" y="31251"/>
                      <a:pt x="20390" y="31251"/>
                    </a:cubicBezTo>
                    <a:cubicBezTo>
                      <a:pt x="20899" y="31251"/>
                      <a:pt x="21505" y="31389"/>
                      <a:pt x="21707" y="31389"/>
                    </a:cubicBezTo>
                    <a:cubicBezTo>
                      <a:pt x="22078" y="31389"/>
                      <a:pt x="23184" y="30347"/>
                      <a:pt x="23184" y="30347"/>
                    </a:cubicBezTo>
                    <a:lnTo>
                      <a:pt x="23184" y="29071"/>
                    </a:lnTo>
                    <a:lnTo>
                      <a:pt x="23184" y="28425"/>
                    </a:lnTo>
                    <a:lnTo>
                      <a:pt x="23184" y="27254"/>
                    </a:lnTo>
                    <a:lnTo>
                      <a:pt x="23184" y="27117"/>
                    </a:lnTo>
                    <a:lnTo>
                      <a:pt x="23184" y="25970"/>
                    </a:lnTo>
                    <a:lnTo>
                      <a:pt x="23184" y="2827"/>
                    </a:lnTo>
                    <a:lnTo>
                      <a:pt x="23184" y="1543"/>
                    </a:lnTo>
                    <a:cubicBezTo>
                      <a:pt x="23184" y="703"/>
                      <a:pt x="22482" y="0"/>
                      <a:pt x="21634" y="0"/>
                    </a:cubicBezTo>
                    <a:close/>
                  </a:path>
                </a:pathLst>
              </a:custGeom>
              <a:solidFill>
                <a:srgbClr val="FCDFD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6" name="Google Shape;246;p14"/>
              <p:cNvSpPr/>
              <p:nvPr/>
            </p:nvSpPr>
            <p:spPr>
              <a:xfrm>
                <a:off x="1968675" y="1153386"/>
                <a:ext cx="2190113" cy="3143712"/>
              </a:xfrm>
              <a:custGeom>
                <a:avLst/>
                <a:gdLst/>
                <a:ahLst/>
                <a:cxnLst/>
                <a:rect l="l" t="t" r="r" b="b"/>
                <a:pathLst>
                  <a:path w="23185" h="33280" extrusionOk="0">
                    <a:moveTo>
                      <a:pt x="1551" y="1"/>
                    </a:moveTo>
                    <a:cubicBezTo>
                      <a:pt x="703" y="1"/>
                      <a:pt x="0" y="711"/>
                      <a:pt x="0" y="1551"/>
                    </a:cubicBezTo>
                    <a:lnTo>
                      <a:pt x="0" y="24872"/>
                    </a:lnTo>
                    <a:lnTo>
                      <a:pt x="0" y="27125"/>
                    </a:lnTo>
                    <a:lnTo>
                      <a:pt x="0" y="33012"/>
                    </a:lnTo>
                    <a:cubicBezTo>
                      <a:pt x="0" y="33012"/>
                      <a:pt x="151" y="32894"/>
                      <a:pt x="431" y="32894"/>
                    </a:cubicBezTo>
                    <a:cubicBezTo>
                      <a:pt x="571" y="32894"/>
                      <a:pt x="743" y="32923"/>
                      <a:pt x="945" y="33012"/>
                    </a:cubicBezTo>
                    <a:cubicBezTo>
                      <a:pt x="1283" y="33161"/>
                      <a:pt x="1400" y="33279"/>
                      <a:pt x="1525" y="33279"/>
                    </a:cubicBezTo>
                    <a:cubicBezTo>
                      <a:pt x="1624" y="33279"/>
                      <a:pt x="1729" y="33205"/>
                      <a:pt x="1954" y="33012"/>
                    </a:cubicBezTo>
                    <a:cubicBezTo>
                      <a:pt x="2487" y="32576"/>
                      <a:pt x="2487" y="32406"/>
                      <a:pt x="3263" y="32406"/>
                    </a:cubicBezTo>
                    <a:cubicBezTo>
                      <a:pt x="4038" y="32406"/>
                      <a:pt x="4377" y="32067"/>
                      <a:pt x="4878" y="32003"/>
                    </a:cubicBezTo>
                    <a:cubicBezTo>
                      <a:pt x="5419" y="31898"/>
                      <a:pt x="5750" y="31898"/>
                      <a:pt x="6355" y="31801"/>
                    </a:cubicBezTo>
                    <a:cubicBezTo>
                      <a:pt x="6658" y="31768"/>
                      <a:pt x="7022" y="31768"/>
                      <a:pt x="7364" y="31768"/>
                    </a:cubicBezTo>
                    <a:cubicBezTo>
                      <a:pt x="7706" y="31768"/>
                      <a:pt x="8027" y="31768"/>
                      <a:pt x="8245" y="31736"/>
                    </a:cubicBezTo>
                    <a:cubicBezTo>
                      <a:pt x="8681" y="31631"/>
                      <a:pt x="8415" y="31736"/>
                      <a:pt x="9860" y="31567"/>
                    </a:cubicBezTo>
                    <a:cubicBezTo>
                      <a:pt x="11338" y="31397"/>
                      <a:pt x="11507" y="31292"/>
                      <a:pt x="12452" y="31292"/>
                    </a:cubicBezTo>
                    <a:cubicBezTo>
                      <a:pt x="13389" y="31292"/>
                      <a:pt x="13122" y="31227"/>
                      <a:pt x="14269" y="30856"/>
                    </a:cubicBezTo>
                    <a:cubicBezTo>
                      <a:pt x="15375" y="30525"/>
                      <a:pt x="16320" y="30452"/>
                      <a:pt x="17160" y="30452"/>
                    </a:cubicBezTo>
                    <a:cubicBezTo>
                      <a:pt x="18032" y="30452"/>
                      <a:pt x="19042" y="30355"/>
                      <a:pt x="19647" y="30081"/>
                    </a:cubicBezTo>
                    <a:cubicBezTo>
                      <a:pt x="19849" y="30003"/>
                      <a:pt x="20107" y="29977"/>
                      <a:pt x="20376" y="29977"/>
                    </a:cubicBezTo>
                    <a:cubicBezTo>
                      <a:pt x="20913" y="29977"/>
                      <a:pt x="21491" y="30081"/>
                      <a:pt x="21739" y="30081"/>
                    </a:cubicBezTo>
                    <a:cubicBezTo>
                      <a:pt x="22070" y="30081"/>
                      <a:pt x="23184" y="29071"/>
                      <a:pt x="23184" y="29071"/>
                    </a:cubicBezTo>
                    <a:lnTo>
                      <a:pt x="23184" y="27125"/>
                    </a:lnTo>
                    <a:lnTo>
                      <a:pt x="23184" y="25978"/>
                    </a:lnTo>
                    <a:lnTo>
                      <a:pt x="23184" y="1551"/>
                    </a:lnTo>
                    <a:cubicBezTo>
                      <a:pt x="23184" y="711"/>
                      <a:pt x="22506" y="1"/>
                      <a:pt x="21634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7" name="Google Shape;247;p14"/>
              <p:cNvSpPr/>
              <p:nvPr/>
            </p:nvSpPr>
            <p:spPr>
              <a:xfrm>
                <a:off x="1968675" y="1032850"/>
                <a:ext cx="2190113" cy="3143712"/>
              </a:xfrm>
              <a:custGeom>
                <a:avLst/>
                <a:gdLst/>
                <a:ahLst/>
                <a:cxnLst/>
                <a:rect l="l" t="t" r="r" b="b"/>
                <a:pathLst>
                  <a:path w="23185" h="33280" extrusionOk="0">
                    <a:moveTo>
                      <a:pt x="1551" y="1"/>
                    </a:moveTo>
                    <a:cubicBezTo>
                      <a:pt x="703" y="1"/>
                      <a:pt x="0" y="671"/>
                      <a:pt x="0" y="1551"/>
                    </a:cubicBezTo>
                    <a:lnTo>
                      <a:pt x="0" y="24832"/>
                    </a:lnTo>
                    <a:lnTo>
                      <a:pt x="0" y="27117"/>
                    </a:lnTo>
                    <a:lnTo>
                      <a:pt x="0" y="33012"/>
                    </a:lnTo>
                    <a:cubicBezTo>
                      <a:pt x="0" y="33012"/>
                      <a:pt x="151" y="32890"/>
                      <a:pt x="431" y="32890"/>
                    </a:cubicBezTo>
                    <a:cubicBezTo>
                      <a:pt x="571" y="32890"/>
                      <a:pt x="743" y="32921"/>
                      <a:pt x="945" y="33012"/>
                    </a:cubicBezTo>
                    <a:cubicBezTo>
                      <a:pt x="1260" y="33161"/>
                      <a:pt x="1380" y="33279"/>
                      <a:pt x="1512" y="33279"/>
                    </a:cubicBezTo>
                    <a:cubicBezTo>
                      <a:pt x="1617" y="33279"/>
                      <a:pt x="1729" y="33205"/>
                      <a:pt x="1954" y="33012"/>
                    </a:cubicBezTo>
                    <a:cubicBezTo>
                      <a:pt x="2455" y="32568"/>
                      <a:pt x="2455" y="32406"/>
                      <a:pt x="3230" y="32406"/>
                    </a:cubicBezTo>
                    <a:cubicBezTo>
                      <a:pt x="4005" y="32406"/>
                      <a:pt x="4377" y="32067"/>
                      <a:pt x="4878" y="31962"/>
                    </a:cubicBezTo>
                    <a:cubicBezTo>
                      <a:pt x="5386" y="31898"/>
                      <a:pt x="5717" y="31898"/>
                      <a:pt x="6323" y="31801"/>
                    </a:cubicBezTo>
                    <a:cubicBezTo>
                      <a:pt x="6626" y="31764"/>
                      <a:pt x="6997" y="31764"/>
                      <a:pt x="7348" y="31764"/>
                    </a:cubicBezTo>
                    <a:cubicBezTo>
                      <a:pt x="7698" y="31764"/>
                      <a:pt x="8027" y="31764"/>
                      <a:pt x="8245" y="31728"/>
                    </a:cubicBezTo>
                    <a:cubicBezTo>
                      <a:pt x="8649" y="31631"/>
                      <a:pt x="8415" y="31195"/>
                      <a:pt x="9860" y="31026"/>
                    </a:cubicBezTo>
                    <a:cubicBezTo>
                      <a:pt x="11305" y="30856"/>
                      <a:pt x="11507" y="30751"/>
                      <a:pt x="12452" y="30751"/>
                    </a:cubicBezTo>
                    <a:cubicBezTo>
                      <a:pt x="13389" y="30751"/>
                      <a:pt x="13122" y="30686"/>
                      <a:pt x="14229" y="30347"/>
                    </a:cubicBezTo>
                    <a:cubicBezTo>
                      <a:pt x="15343" y="30016"/>
                      <a:pt x="16288" y="29911"/>
                      <a:pt x="17160" y="29911"/>
                    </a:cubicBezTo>
                    <a:cubicBezTo>
                      <a:pt x="18032" y="29911"/>
                      <a:pt x="19042" y="29814"/>
                      <a:pt x="19647" y="29580"/>
                    </a:cubicBezTo>
                    <a:cubicBezTo>
                      <a:pt x="19849" y="29489"/>
                      <a:pt x="20107" y="29458"/>
                      <a:pt x="20375" y="29458"/>
                    </a:cubicBezTo>
                    <a:cubicBezTo>
                      <a:pt x="20909" y="29458"/>
                      <a:pt x="21478" y="29580"/>
                      <a:pt x="21698" y="29580"/>
                    </a:cubicBezTo>
                    <a:cubicBezTo>
                      <a:pt x="22070" y="29580"/>
                      <a:pt x="23184" y="29039"/>
                      <a:pt x="23184" y="29039"/>
                    </a:cubicBezTo>
                    <a:lnTo>
                      <a:pt x="23184" y="27117"/>
                    </a:lnTo>
                    <a:lnTo>
                      <a:pt x="23184" y="25979"/>
                    </a:lnTo>
                    <a:lnTo>
                      <a:pt x="23184" y="1551"/>
                    </a:lnTo>
                    <a:cubicBezTo>
                      <a:pt x="23184" y="671"/>
                      <a:pt x="22473" y="1"/>
                      <a:pt x="21634" y="1"/>
                    </a:cubicBezTo>
                    <a:close/>
                  </a:path>
                </a:pathLst>
              </a:custGeom>
              <a:solidFill>
                <a:srgbClr val="FEF6F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8" name="Google Shape;248;p14"/>
              <p:cNvSpPr/>
              <p:nvPr/>
            </p:nvSpPr>
            <p:spPr>
              <a:xfrm>
                <a:off x="1971698" y="1411272"/>
                <a:ext cx="2187090" cy="25221"/>
              </a:xfrm>
              <a:custGeom>
                <a:avLst/>
                <a:gdLst/>
                <a:ahLst/>
                <a:cxnLst/>
                <a:rect l="l" t="t" r="r" b="b"/>
                <a:pathLst>
                  <a:path w="23153" h="267" extrusionOk="0">
                    <a:moveTo>
                      <a:pt x="0" y="0"/>
                    </a:moveTo>
                    <a:lnTo>
                      <a:pt x="0" y="266"/>
                    </a:lnTo>
                    <a:lnTo>
                      <a:pt x="23152" y="266"/>
                    </a:lnTo>
                    <a:lnTo>
                      <a:pt x="23152" y="0"/>
                    </a:lnTo>
                    <a:close/>
                  </a:path>
                </a:pathLst>
              </a:custGeom>
              <a:solidFill>
                <a:srgbClr val="4AC1EB">
                  <a:alpha val="1518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9" name="Google Shape;249;p14"/>
              <p:cNvSpPr/>
              <p:nvPr/>
            </p:nvSpPr>
            <p:spPr>
              <a:xfrm>
                <a:off x="1971698" y="1656121"/>
                <a:ext cx="2187090" cy="25221"/>
              </a:xfrm>
              <a:custGeom>
                <a:avLst/>
                <a:gdLst/>
                <a:ahLst/>
                <a:cxnLst/>
                <a:rect l="l" t="t" r="r" b="b"/>
                <a:pathLst>
                  <a:path w="23153" h="267" extrusionOk="0">
                    <a:moveTo>
                      <a:pt x="0" y="0"/>
                    </a:moveTo>
                    <a:lnTo>
                      <a:pt x="0" y="267"/>
                    </a:lnTo>
                    <a:lnTo>
                      <a:pt x="23152" y="267"/>
                    </a:lnTo>
                    <a:lnTo>
                      <a:pt x="23152" y="0"/>
                    </a:lnTo>
                    <a:close/>
                  </a:path>
                </a:pathLst>
              </a:custGeom>
              <a:solidFill>
                <a:srgbClr val="4AC1EB">
                  <a:alpha val="1518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0" name="Google Shape;250;p14"/>
              <p:cNvSpPr/>
              <p:nvPr/>
            </p:nvSpPr>
            <p:spPr>
              <a:xfrm>
                <a:off x="1971698" y="1897098"/>
                <a:ext cx="2187090" cy="26072"/>
              </a:xfrm>
              <a:custGeom>
                <a:avLst/>
                <a:gdLst/>
                <a:ahLst/>
                <a:cxnLst/>
                <a:rect l="l" t="t" r="r" b="b"/>
                <a:pathLst>
                  <a:path w="23153" h="276" extrusionOk="0">
                    <a:moveTo>
                      <a:pt x="0" y="1"/>
                    </a:moveTo>
                    <a:lnTo>
                      <a:pt x="0" y="275"/>
                    </a:lnTo>
                    <a:lnTo>
                      <a:pt x="23152" y="275"/>
                    </a:lnTo>
                    <a:lnTo>
                      <a:pt x="23152" y="1"/>
                    </a:lnTo>
                    <a:close/>
                  </a:path>
                </a:pathLst>
              </a:custGeom>
              <a:solidFill>
                <a:srgbClr val="4AC1EB">
                  <a:alpha val="1518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1" name="Google Shape;251;p14"/>
              <p:cNvSpPr/>
              <p:nvPr/>
            </p:nvSpPr>
            <p:spPr>
              <a:xfrm>
                <a:off x="1971698" y="2142043"/>
                <a:ext cx="2187090" cy="25977"/>
              </a:xfrm>
              <a:custGeom>
                <a:avLst/>
                <a:gdLst/>
                <a:ahLst/>
                <a:cxnLst/>
                <a:rect l="l" t="t" r="r" b="b"/>
                <a:pathLst>
                  <a:path w="23153" h="275" extrusionOk="0">
                    <a:moveTo>
                      <a:pt x="0" y="0"/>
                    </a:moveTo>
                    <a:lnTo>
                      <a:pt x="0" y="275"/>
                    </a:lnTo>
                    <a:lnTo>
                      <a:pt x="23152" y="275"/>
                    </a:lnTo>
                    <a:lnTo>
                      <a:pt x="23152" y="0"/>
                    </a:lnTo>
                    <a:close/>
                  </a:path>
                </a:pathLst>
              </a:custGeom>
              <a:solidFill>
                <a:srgbClr val="4AC1EB">
                  <a:alpha val="1518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2" name="Google Shape;252;p14"/>
              <p:cNvSpPr/>
              <p:nvPr/>
            </p:nvSpPr>
            <p:spPr>
              <a:xfrm>
                <a:off x="1971698" y="2386893"/>
                <a:ext cx="2183973" cy="22199"/>
              </a:xfrm>
              <a:custGeom>
                <a:avLst/>
                <a:gdLst/>
                <a:ahLst/>
                <a:cxnLst/>
                <a:rect l="l" t="t" r="r" b="b"/>
                <a:pathLst>
                  <a:path w="23120" h="235" extrusionOk="0">
                    <a:moveTo>
                      <a:pt x="0" y="0"/>
                    </a:moveTo>
                    <a:lnTo>
                      <a:pt x="0" y="234"/>
                    </a:lnTo>
                    <a:lnTo>
                      <a:pt x="23120" y="234"/>
                    </a:lnTo>
                    <a:lnTo>
                      <a:pt x="23120" y="0"/>
                    </a:lnTo>
                    <a:close/>
                  </a:path>
                </a:pathLst>
              </a:custGeom>
              <a:solidFill>
                <a:srgbClr val="4AC1EB">
                  <a:alpha val="1518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3" name="Google Shape;253;p14"/>
              <p:cNvSpPr/>
              <p:nvPr/>
            </p:nvSpPr>
            <p:spPr>
              <a:xfrm>
                <a:off x="1971698" y="2628720"/>
                <a:ext cx="2183973" cy="25221"/>
              </a:xfrm>
              <a:custGeom>
                <a:avLst/>
                <a:gdLst/>
                <a:ahLst/>
                <a:cxnLst/>
                <a:rect l="l" t="t" r="r" b="b"/>
                <a:pathLst>
                  <a:path w="23120" h="267" extrusionOk="0">
                    <a:moveTo>
                      <a:pt x="0" y="0"/>
                    </a:moveTo>
                    <a:lnTo>
                      <a:pt x="0" y="266"/>
                    </a:lnTo>
                    <a:lnTo>
                      <a:pt x="23120" y="266"/>
                    </a:lnTo>
                    <a:lnTo>
                      <a:pt x="23120" y="0"/>
                    </a:lnTo>
                    <a:close/>
                  </a:path>
                </a:pathLst>
              </a:custGeom>
              <a:solidFill>
                <a:srgbClr val="4AC1EB">
                  <a:alpha val="1518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4" name="Google Shape;254;p14"/>
              <p:cNvSpPr/>
              <p:nvPr/>
            </p:nvSpPr>
            <p:spPr>
              <a:xfrm>
                <a:off x="1971698" y="2873570"/>
                <a:ext cx="2183973" cy="22199"/>
              </a:xfrm>
              <a:custGeom>
                <a:avLst/>
                <a:gdLst/>
                <a:ahLst/>
                <a:cxnLst/>
                <a:rect l="l" t="t" r="r" b="b"/>
                <a:pathLst>
                  <a:path w="23120" h="235" extrusionOk="0">
                    <a:moveTo>
                      <a:pt x="0" y="0"/>
                    </a:moveTo>
                    <a:lnTo>
                      <a:pt x="0" y="234"/>
                    </a:lnTo>
                    <a:lnTo>
                      <a:pt x="23120" y="234"/>
                    </a:lnTo>
                    <a:lnTo>
                      <a:pt x="23120" y="0"/>
                    </a:lnTo>
                    <a:close/>
                  </a:path>
                </a:pathLst>
              </a:custGeom>
              <a:solidFill>
                <a:srgbClr val="4AC1EB">
                  <a:alpha val="1518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5" name="Google Shape;255;p14"/>
              <p:cNvSpPr/>
              <p:nvPr/>
            </p:nvSpPr>
            <p:spPr>
              <a:xfrm>
                <a:off x="1971698" y="3114546"/>
                <a:ext cx="2183973" cy="26072"/>
              </a:xfrm>
              <a:custGeom>
                <a:avLst/>
                <a:gdLst/>
                <a:ahLst/>
                <a:cxnLst/>
                <a:rect l="l" t="t" r="r" b="b"/>
                <a:pathLst>
                  <a:path w="23120" h="276" extrusionOk="0">
                    <a:moveTo>
                      <a:pt x="0" y="1"/>
                    </a:moveTo>
                    <a:lnTo>
                      <a:pt x="0" y="275"/>
                    </a:lnTo>
                    <a:lnTo>
                      <a:pt x="23120" y="275"/>
                    </a:lnTo>
                    <a:lnTo>
                      <a:pt x="23120" y="1"/>
                    </a:lnTo>
                    <a:close/>
                  </a:path>
                </a:pathLst>
              </a:custGeom>
              <a:solidFill>
                <a:srgbClr val="4AC1EB">
                  <a:alpha val="1518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6" name="Google Shape;256;p14"/>
              <p:cNvSpPr/>
              <p:nvPr/>
            </p:nvSpPr>
            <p:spPr>
              <a:xfrm>
                <a:off x="1971698" y="3359491"/>
                <a:ext cx="2187090" cy="25221"/>
              </a:xfrm>
              <a:custGeom>
                <a:avLst/>
                <a:gdLst/>
                <a:ahLst/>
                <a:cxnLst/>
                <a:rect l="l" t="t" r="r" b="b"/>
                <a:pathLst>
                  <a:path w="23153" h="267" extrusionOk="0">
                    <a:moveTo>
                      <a:pt x="0" y="0"/>
                    </a:moveTo>
                    <a:lnTo>
                      <a:pt x="0" y="267"/>
                    </a:lnTo>
                    <a:lnTo>
                      <a:pt x="23152" y="267"/>
                    </a:lnTo>
                    <a:lnTo>
                      <a:pt x="23152" y="0"/>
                    </a:lnTo>
                    <a:close/>
                  </a:path>
                </a:pathLst>
              </a:custGeom>
              <a:solidFill>
                <a:srgbClr val="4AC1EB">
                  <a:alpha val="1518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7" name="Google Shape;257;p14"/>
              <p:cNvSpPr/>
              <p:nvPr/>
            </p:nvSpPr>
            <p:spPr>
              <a:xfrm>
                <a:off x="1971698" y="3604341"/>
                <a:ext cx="2187090" cy="22199"/>
              </a:xfrm>
              <a:custGeom>
                <a:avLst/>
                <a:gdLst/>
                <a:ahLst/>
                <a:cxnLst/>
                <a:rect l="l" t="t" r="r" b="b"/>
                <a:pathLst>
                  <a:path w="23153" h="235" extrusionOk="0">
                    <a:moveTo>
                      <a:pt x="0" y="0"/>
                    </a:moveTo>
                    <a:lnTo>
                      <a:pt x="0" y="234"/>
                    </a:lnTo>
                    <a:lnTo>
                      <a:pt x="23152" y="234"/>
                    </a:lnTo>
                    <a:lnTo>
                      <a:pt x="23152" y="0"/>
                    </a:lnTo>
                    <a:close/>
                  </a:path>
                </a:pathLst>
              </a:custGeom>
              <a:solidFill>
                <a:srgbClr val="4AC1EB">
                  <a:alpha val="1518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8" name="Google Shape;258;p14"/>
              <p:cNvSpPr/>
              <p:nvPr/>
            </p:nvSpPr>
            <p:spPr>
              <a:xfrm>
                <a:off x="1971698" y="3846168"/>
                <a:ext cx="1779674" cy="25221"/>
              </a:xfrm>
              <a:custGeom>
                <a:avLst/>
                <a:gdLst/>
                <a:ahLst/>
                <a:cxnLst/>
                <a:rect l="l" t="t" r="r" b="b"/>
                <a:pathLst>
                  <a:path w="18840" h="267" extrusionOk="0">
                    <a:moveTo>
                      <a:pt x="0" y="0"/>
                    </a:moveTo>
                    <a:lnTo>
                      <a:pt x="0" y="267"/>
                    </a:lnTo>
                    <a:lnTo>
                      <a:pt x="14875" y="267"/>
                    </a:lnTo>
                    <a:lnTo>
                      <a:pt x="18840" y="0"/>
                    </a:lnTo>
                    <a:close/>
                  </a:path>
                </a:pathLst>
              </a:custGeom>
              <a:solidFill>
                <a:srgbClr val="4AC1EB">
                  <a:alpha val="1518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9" name="Google Shape;259;p14"/>
              <p:cNvSpPr/>
              <p:nvPr/>
            </p:nvSpPr>
            <p:spPr>
              <a:xfrm>
                <a:off x="1971698" y="4090262"/>
                <a:ext cx="346394" cy="22954"/>
              </a:xfrm>
              <a:custGeom>
                <a:avLst/>
                <a:gdLst/>
                <a:ahLst/>
                <a:cxnLst/>
                <a:rect l="l" t="t" r="r" b="b"/>
                <a:pathLst>
                  <a:path w="3667" h="243" extrusionOk="0">
                    <a:moveTo>
                      <a:pt x="0" y="0"/>
                    </a:moveTo>
                    <a:lnTo>
                      <a:pt x="0" y="242"/>
                    </a:lnTo>
                    <a:lnTo>
                      <a:pt x="2358" y="242"/>
                    </a:lnTo>
                    <a:cubicBezTo>
                      <a:pt x="2358" y="242"/>
                      <a:pt x="2625" y="73"/>
                      <a:pt x="2730" y="73"/>
                    </a:cubicBezTo>
                    <a:cubicBezTo>
                      <a:pt x="3263" y="73"/>
                      <a:pt x="3667" y="0"/>
                      <a:pt x="3667" y="0"/>
                    </a:cubicBezTo>
                    <a:close/>
                  </a:path>
                </a:pathLst>
              </a:custGeom>
              <a:solidFill>
                <a:srgbClr val="4AC1EB">
                  <a:alpha val="1518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0" name="Google Shape;260;p14"/>
              <p:cNvSpPr/>
              <p:nvPr/>
            </p:nvSpPr>
            <p:spPr>
              <a:xfrm>
                <a:off x="2177965" y="1032850"/>
                <a:ext cx="25977" cy="3045188"/>
              </a:xfrm>
              <a:custGeom>
                <a:avLst/>
                <a:gdLst/>
                <a:ahLst/>
                <a:cxnLst/>
                <a:rect l="l" t="t" r="r" b="b"/>
                <a:pathLst>
                  <a:path w="275" h="32237" extrusionOk="0">
                    <a:moveTo>
                      <a:pt x="33" y="1"/>
                    </a:moveTo>
                    <a:lnTo>
                      <a:pt x="0" y="32237"/>
                    </a:lnTo>
                    <a:lnTo>
                      <a:pt x="275" y="32132"/>
                    </a:lnTo>
                    <a:lnTo>
                      <a:pt x="275" y="1"/>
                    </a:lnTo>
                    <a:close/>
                  </a:path>
                </a:pathLst>
              </a:custGeom>
              <a:solidFill>
                <a:srgbClr val="F2917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61" name="Google Shape;261;p14"/>
            <p:cNvGrpSpPr/>
            <p:nvPr/>
          </p:nvGrpSpPr>
          <p:grpSpPr>
            <a:xfrm>
              <a:off x="5996807" y="1842657"/>
              <a:ext cx="2324836" cy="2606728"/>
              <a:chOff x="1968675" y="1032850"/>
              <a:chExt cx="2253404" cy="3312234"/>
            </a:xfrm>
          </p:grpSpPr>
          <p:sp>
            <p:nvSpPr>
              <p:cNvPr id="262" name="Google Shape;262;p14"/>
              <p:cNvSpPr/>
              <p:nvPr/>
            </p:nvSpPr>
            <p:spPr>
              <a:xfrm>
                <a:off x="2031965" y="1080932"/>
                <a:ext cx="2190113" cy="3264152"/>
              </a:xfrm>
              <a:custGeom>
                <a:avLst/>
                <a:gdLst/>
                <a:ahLst/>
                <a:cxnLst/>
                <a:rect l="l" t="t" r="r" b="b"/>
                <a:pathLst>
                  <a:path w="23185" h="34555" extrusionOk="0">
                    <a:moveTo>
                      <a:pt x="1551" y="0"/>
                    </a:moveTo>
                    <a:cubicBezTo>
                      <a:pt x="711" y="0"/>
                      <a:pt x="0" y="703"/>
                      <a:pt x="0" y="1543"/>
                    </a:cubicBezTo>
                    <a:lnTo>
                      <a:pt x="0" y="2827"/>
                    </a:lnTo>
                    <a:lnTo>
                      <a:pt x="0" y="24864"/>
                    </a:lnTo>
                    <a:lnTo>
                      <a:pt x="0" y="26140"/>
                    </a:lnTo>
                    <a:lnTo>
                      <a:pt x="0" y="27117"/>
                    </a:lnTo>
                    <a:lnTo>
                      <a:pt x="0" y="28425"/>
                    </a:lnTo>
                    <a:lnTo>
                      <a:pt x="0" y="33004"/>
                    </a:lnTo>
                    <a:lnTo>
                      <a:pt x="0" y="34320"/>
                    </a:lnTo>
                    <a:cubicBezTo>
                      <a:pt x="0" y="34320"/>
                      <a:pt x="138" y="34183"/>
                      <a:pt x="404" y="34183"/>
                    </a:cubicBezTo>
                    <a:cubicBezTo>
                      <a:pt x="574" y="34183"/>
                      <a:pt x="743" y="34215"/>
                      <a:pt x="945" y="34320"/>
                    </a:cubicBezTo>
                    <a:cubicBezTo>
                      <a:pt x="1284" y="34449"/>
                      <a:pt x="1381" y="34554"/>
                      <a:pt x="1519" y="34554"/>
                    </a:cubicBezTo>
                    <a:cubicBezTo>
                      <a:pt x="1615" y="34554"/>
                      <a:pt x="1720" y="34482"/>
                      <a:pt x="1955" y="34320"/>
                    </a:cubicBezTo>
                    <a:cubicBezTo>
                      <a:pt x="2455" y="33876"/>
                      <a:pt x="2455" y="33714"/>
                      <a:pt x="3230" y="33714"/>
                    </a:cubicBezTo>
                    <a:cubicBezTo>
                      <a:pt x="4006" y="33714"/>
                      <a:pt x="4377" y="33375"/>
                      <a:pt x="4878" y="33270"/>
                    </a:cubicBezTo>
                    <a:cubicBezTo>
                      <a:pt x="5387" y="33173"/>
                      <a:pt x="5726" y="33173"/>
                      <a:pt x="6331" y="33109"/>
                    </a:cubicBezTo>
                    <a:cubicBezTo>
                      <a:pt x="6634" y="33056"/>
                      <a:pt x="7004" y="33056"/>
                      <a:pt x="7352" y="33056"/>
                    </a:cubicBezTo>
                    <a:cubicBezTo>
                      <a:pt x="7700" y="33056"/>
                      <a:pt x="8027" y="33056"/>
                      <a:pt x="8245" y="33004"/>
                    </a:cubicBezTo>
                    <a:cubicBezTo>
                      <a:pt x="8649" y="32939"/>
                      <a:pt x="8415" y="33004"/>
                      <a:pt x="9860" y="32834"/>
                    </a:cubicBezTo>
                    <a:cubicBezTo>
                      <a:pt x="11306" y="32665"/>
                      <a:pt x="11508" y="32600"/>
                      <a:pt x="12452" y="32600"/>
                    </a:cubicBezTo>
                    <a:cubicBezTo>
                      <a:pt x="13397" y="32600"/>
                      <a:pt x="13123" y="32503"/>
                      <a:pt x="14237" y="32164"/>
                    </a:cubicBezTo>
                    <a:cubicBezTo>
                      <a:pt x="15343" y="31825"/>
                      <a:pt x="16288" y="31728"/>
                      <a:pt x="17160" y="31728"/>
                    </a:cubicBezTo>
                    <a:cubicBezTo>
                      <a:pt x="18040" y="31728"/>
                      <a:pt x="19050" y="31655"/>
                      <a:pt x="19655" y="31389"/>
                    </a:cubicBezTo>
                    <a:cubicBezTo>
                      <a:pt x="19857" y="31292"/>
                      <a:pt x="20124" y="31251"/>
                      <a:pt x="20390" y="31251"/>
                    </a:cubicBezTo>
                    <a:cubicBezTo>
                      <a:pt x="20899" y="31251"/>
                      <a:pt x="21505" y="31389"/>
                      <a:pt x="21707" y="31389"/>
                    </a:cubicBezTo>
                    <a:cubicBezTo>
                      <a:pt x="22078" y="31389"/>
                      <a:pt x="23184" y="30347"/>
                      <a:pt x="23184" y="30347"/>
                    </a:cubicBezTo>
                    <a:lnTo>
                      <a:pt x="23184" y="29071"/>
                    </a:lnTo>
                    <a:lnTo>
                      <a:pt x="23184" y="28425"/>
                    </a:lnTo>
                    <a:lnTo>
                      <a:pt x="23184" y="27254"/>
                    </a:lnTo>
                    <a:lnTo>
                      <a:pt x="23184" y="27117"/>
                    </a:lnTo>
                    <a:lnTo>
                      <a:pt x="23184" y="25970"/>
                    </a:lnTo>
                    <a:lnTo>
                      <a:pt x="23184" y="2827"/>
                    </a:lnTo>
                    <a:lnTo>
                      <a:pt x="23184" y="1543"/>
                    </a:lnTo>
                    <a:cubicBezTo>
                      <a:pt x="23184" y="703"/>
                      <a:pt x="22482" y="0"/>
                      <a:pt x="21634" y="0"/>
                    </a:cubicBezTo>
                    <a:close/>
                  </a:path>
                </a:pathLst>
              </a:custGeom>
              <a:solidFill>
                <a:srgbClr val="FCDFD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3" name="Google Shape;263;p14"/>
              <p:cNvSpPr/>
              <p:nvPr/>
            </p:nvSpPr>
            <p:spPr>
              <a:xfrm>
                <a:off x="1968675" y="1153386"/>
                <a:ext cx="2190113" cy="3143712"/>
              </a:xfrm>
              <a:custGeom>
                <a:avLst/>
                <a:gdLst/>
                <a:ahLst/>
                <a:cxnLst/>
                <a:rect l="l" t="t" r="r" b="b"/>
                <a:pathLst>
                  <a:path w="23185" h="33280" extrusionOk="0">
                    <a:moveTo>
                      <a:pt x="1551" y="1"/>
                    </a:moveTo>
                    <a:cubicBezTo>
                      <a:pt x="703" y="1"/>
                      <a:pt x="0" y="711"/>
                      <a:pt x="0" y="1551"/>
                    </a:cubicBezTo>
                    <a:lnTo>
                      <a:pt x="0" y="24872"/>
                    </a:lnTo>
                    <a:lnTo>
                      <a:pt x="0" y="27125"/>
                    </a:lnTo>
                    <a:lnTo>
                      <a:pt x="0" y="33012"/>
                    </a:lnTo>
                    <a:cubicBezTo>
                      <a:pt x="0" y="33012"/>
                      <a:pt x="151" y="32894"/>
                      <a:pt x="431" y="32894"/>
                    </a:cubicBezTo>
                    <a:cubicBezTo>
                      <a:pt x="571" y="32894"/>
                      <a:pt x="743" y="32923"/>
                      <a:pt x="945" y="33012"/>
                    </a:cubicBezTo>
                    <a:cubicBezTo>
                      <a:pt x="1283" y="33161"/>
                      <a:pt x="1400" y="33279"/>
                      <a:pt x="1525" y="33279"/>
                    </a:cubicBezTo>
                    <a:cubicBezTo>
                      <a:pt x="1624" y="33279"/>
                      <a:pt x="1729" y="33205"/>
                      <a:pt x="1954" y="33012"/>
                    </a:cubicBezTo>
                    <a:cubicBezTo>
                      <a:pt x="2487" y="32576"/>
                      <a:pt x="2487" y="32406"/>
                      <a:pt x="3263" y="32406"/>
                    </a:cubicBezTo>
                    <a:cubicBezTo>
                      <a:pt x="4038" y="32406"/>
                      <a:pt x="4377" y="32067"/>
                      <a:pt x="4878" y="32003"/>
                    </a:cubicBezTo>
                    <a:cubicBezTo>
                      <a:pt x="5419" y="31898"/>
                      <a:pt x="5750" y="31898"/>
                      <a:pt x="6355" y="31801"/>
                    </a:cubicBezTo>
                    <a:cubicBezTo>
                      <a:pt x="6658" y="31768"/>
                      <a:pt x="7022" y="31768"/>
                      <a:pt x="7364" y="31768"/>
                    </a:cubicBezTo>
                    <a:cubicBezTo>
                      <a:pt x="7706" y="31768"/>
                      <a:pt x="8027" y="31768"/>
                      <a:pt x="8245" y="31736"/>
                    </a:cubicBezTo>
                    <a:cubicBezTo>
                      <a:pt x="8681" y="31631"/>
                      <a:pt x="8415" y="31736"/>
                      <a:pt x="9860" y="31567"/>
                    </a:cubicBezTo>
                    <a:cubicBezTo>
                      <a:pt x="11338" y="31397"/>
                      <a:pt x="11507" y="31292"/>
                      <a:pt x="12452" y="31292"/>
                    </a:cubicBezTo>
                    <a:cubicBezTo>
                      <a:pt x="13389" y="31292"/>
                      <a:pt x="13122" y="31227"/>
                      <a:pt x="14269" y="30856"/>
                    </a:cubicBezTo>
                    <a:cubicBezTo>
                      <a:pt x="15375" y="30525"/>
                      <a:pt x="16320" y="30452"/>
                      <a:pt x="17160" y="30452"/>
                    </a:cubicBezTo>
                    <a:cubicBezTo>
                      <a:pt x="18032" y="30452"/>
                      <a:pt x="19042" y="30355"/>
                      <a:pt x="19647" y="30081"/>
                    </a:cubicBezTo>
                    <a:cubicBezTo>
                      <a:pt x="19849" y="30003"/>
                      <a:pt x="20107" y="29977"/>
                      <a:pt x="20376" y="29977"/>
                    </a:cubicBezTo>
                    <a:cubicBezTo>
                      <a:pt x="20913" y="29977"/>
                      <a:pt x="21491" y="30081"/>
                      <a:pt x="21739" y="30081"/>
                    </a:cubicBezTo>
                    <a:cubicBezTo>
                      <a:pt x="22070" y="30081"/>
                      <a:pt x="23184" y="29071"/>
                      <a:pt x="23184" y="29071"/>
                    </a:cubicBezTo>
                    <a:lnTo>
                      <a:pt x="23184" y="27125"/>
                    </a:lnTo>
                    <a:lnTo>
                      <a:pt x="23184" y="25978"/>
                    </a:lnTo>
                    <a:lnTo>
                      <a:pt x="23184" y="1551"/>
                    </a:lnTo>
                    <a:cubicBezTo>
                      <a:pt x="23184" y="711"/>
                      <a:pt x="22506" y="1"/>
                      <a:pt x="21634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4" name="Google Shape;264;p14"/>
              <p:cNvSpPr/>
              <p:nvPr/>
            </p:nvSpPr>
            <p:spPr>
              <a:xfrm>
                <a:off x="1968675" y="1032850"/>
                <a:ext cx="2190113" cy="3143712"/>
              </a:xfrm>
              <a:custGeom>
                <a:avLst/>
                <a:gdLst/>
                <a:ahLst/>
                <a:cxnLst/>
                <a:rect l="l" t="t" r="r" b="b"/>
                <a:pathLst>
                  <a:path w="23185" h="33280" extrusionOk="0">
                    <a:moveTo>
                      <a:pt x="1551" y="1"/>
                    </a:moveTo>
                    <a:cubicBezTo>
                      <a:pt x="703" y="1"/>
                      <a:pt x="0" y="671"/>
                      <a:pt x="0" y="1551"/>
                    </a:cubicBezTo>
                    <a:lnTo>
                      <a:pt x="0" y="24832"/>
                    </a:lnTo>
                    <a:lnTo>
                      <a:pt x="0" y="27117"/>
                    </a:lnTo>
                    <a:lnTo>
                      <a:pt x="0" y="33012"/>
                    </a:lnTo>
                    <a:cubicBezTo>
                      <a:pt x="0" y="33012"/>
                      <a:pt x="151" y="32890"/>
                      <a:pt x="431" y="32890"/>
                    </a:cubicBezTo>
                    <a:cubicBezTo>
                      <a:pt x="571" y="32890"/>
                      <a:pt x="743" y="32921"/>
                      <a:pt x="945" y="33012"/>
                    </a:cubicBezTo>
                    <a:cubicBezTo>
                      <a:pt x="1260" y="33161"/>
                      <a:pt x="1380" y="33279"/>
                      <a:pt x="1512" y="33279"/>
                    </a:cubicBezTo>
                    <a:cubicBezTo>
                      <a:pt x="1617" y="33279"/>
                      <a:pt x="1729" y="33205"/>
                      <a:pt x="1954" y="33012"/>
                    </a:cubicBezTo>
                    <a:cubicBezTo>
                      <a:pt x="2455" y="32568"/>
                      <a:pt x="2455" y="32406"/>
                      <a:pt x="3230" y="32406"/>
                    </a:cubicBezTo>
                    <a:cubicBezTo>
                      <a:pt x="4005" y="32406"/>
                      <a:pt x="4377" y="32067"/>
                      <a:pt x="4878" y="31962"/>
                    </a:cubicBezTo>
                    <a:cubicBezTo>
                      <a:pt x="5386" y="31898"/>
                      <a:pt x="5717" y="31898"/>
                      <a:pt x="6323" y="31801"/>
                    </a:cubicBezTo>
                    <a:cubicBezTo>
                      <a:pt x="6626" y="31764"/>
                      <a:pt x="6997" y="31764"/>
                      <a:pt x="7348" y="31764"/>
                    </a:cubicBezTo>
                    <a:cubicBezTo>
                      <a:pt x="7698" y="31764"/>
                      <a:pt x="8027" y="31764"/>
                      <a:pt x="8245" y="31728"/>
                    </a:cubicBezTo>
                    <a:cubicBezTo>
                      <a:pt x="8649" y="31631"/>
                      <a:pt x="8415" y="31195"/>
                      <a:pt x="9860" y="31026"/>
                    </a:cubicBezTo>
                    <a:cubicBezTo>
                      <a:pt x="11305" y="30856"/>
                      <a:pt x="11507" y="30751"/>
                      <a:pt x="12452" y="30751"/>
                    </a:cubicBezTo>
                    <a:cubicBezTo>
                      <a:pt x="13389" y="30751"/>
                      <a:pt x="13122" y="30686"/>
                      <a:pt x="14229" y="30347"/>
                    </a:cubicBezTo>
                    <a:cubicBezTo>
                      <a:pt x="15343" y="30016"/>
                      <a:pt x="16288" y="29911"/>
                      <a:pt x="17160" y="29911"/>
                    </a:cubicBezTo>
                    <a:cubicBezTo>
                      <a:pt x="18032" y="29911"/>
                      <a:pt x="19042" y="29814"/>
                      <a:pt x="19647" y="29580"/>
                    </a:cubicBezTo>
                    <a:cubicBezTo>
                      <a:pt x="19849" y="29489"/>
                      <a:pt x="20107" y="29458"/>
                      <a:pt x="20375" y="29458"/>
                    </a:cubicBezTo>
                    <a:cubicBezTo>
                      <a:pt x="20909" y="29458"/>
                      <a:pt x="21478" y="29580"/>
                      <a:pt x="21698" y="29580"/>
                    </a:cubicBezTo>
                    <a:cubicBezTo>
                      <a:pt x="22070" y="29580"/>
                      <a:pt x="23184" y="29039"/>
                      <a:pt x="23184" y="29039"/>
                    </a:cubicBezTo>
                    <a:lnTo>
                      <a:pt x="23184" y="27117"/>
                    </a:lnTo>
                    <a:lnTo>
                      <a:pt x="23184" y="25979"/>
                    </a:lnTo>
                    <a:lnTo>
                      <a:pt x="23184" y="1551"/>
                    </a:lnTo>
                    <a:cubicBezTo>
                      <a:pt x="23184" y="671"/>
                      <a:pt x="22473" y="1"/>
                      <a:pt x="21634" y="1"/>
                    </a:cubicBezTo>
                    <a:close/>
                  </a:path>
                </a:pathLst>
              </a:custGeom>
              <a:solidFill>
                <a:srgbClr val="FEF6F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5" name="Google Shape;265;p14"/>
              <p:cNvSpPr/>
              <p:nvPr/>
            </p:nvSpPr>
            <p:spPr>
              <a:xfrm>
                <a:off x="1971698" y="1411272"/>
                <a:ext cx="2187090" cy="25221"/>
              </a:xfrm>
              <a:custGeom>
                <a:avLst/>
                <a:gdLst/>
                <a:ahLst/>
                <a:cxnLst/>
                <a:rect l="l" t="t" r="r" b="b"/>
                <a:pathLst>
                  <a:path w="23153" h="267" extrusionOk="0">
                    <a:moveTo>
                      <a:pt x="0" y="0"/>
                    </a:moveTo>
                    <a:lnTo>
                      <a:pt x="0" y="266"/>
                    </a:lnTo>
                    <a:lnTo>
                      <a:pt x="23152" y="266"/>
                    </a:lnTo>
                    <a:lnTo>
                      <a:pt x="23152" y="0"/>
                    </a:lnTo>
                    <a:close/>
                  </a:path>
                </a:pathLst>
              </a:custGeom>
              <a:solidFill>
                <a:srgbClr val="4AC1EB">
                  <a:alpha val="1518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6" name="Google Shape;266;p14"/>
              <p:cNvSpPr/>
              <p:nvPr/>
            </p:nvSpPr>
            <p:spPr>
              <a:xfrm>
                <a:off x="1971698" y="1656121"/>
                <a:ext cx="2187090" cy="25221"/>
              </a:xfrm>
              <a:custGeom>
                <a:avLst/>
                <a:gdLst/>
                <a:ahLst/>
                <a:cxnLst/>
                <a:rect l="l" t="t" r="r" b="b"/>
                <a:pathLst>
                  <a:path w="23153" h="267" extrusionOk="0">
                    <a:moveTo>
                      <a:pt x="0" y="0"/>
                    </a:moveTo>
                    <a:lnTo>
                      <a:pt x="0" y="267"/>
                    </a:lnTo>
                    <a:lnTo>
                      <a:pt x="23152" y="267"/>
                    </a:lnTo>
                    <a:lnTo>
                      <a:pt x="23152" y="0"/>
                    </a:lnTo>
                    <a:close/>
                  </a:path>
                </a:pathLst>
              </a:custGeom>
              <a:solidFill>
                <a:srgbClr val="4AC1EB">
                  <a:alpha val="1518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7" name="Google Shape;267;p14"/>
              <p:cNvSpPr/>
              <p:nvPr/>
            </p:nvSpPr>
            <p:spPr>
              <a:xfrm>
                <a:off x="1971698" y="1897098"/>
                <a:ext cx="2187090" cy="26072"/>
              </a:xfrm>
              <a:custGeom>
                <a:avLst/>
                <a:gdLst/>
                <a:ahLst/>
                <a:cxnLst/>
                <a:rect l="l" t="t" r="r" b="b"/>
                <a:pathLst>
                  <a:path w="23153" h="276" extrusionOk="0">
                    <a:moveTo>
                      <a:pt x="0" y="1"/>
                    </a:moveTo>
                    <a:lnTo>
                      <a:pt x="0" y="275"/>
                    </a:lnTo>
                    <a:lnTo>
                      <a:pt x="23152" y="275"/>
                    </a:lnTo>
                    <a:lnTo>
                      <a:pt x="23152" y="1"/>
                    </a:lnTo>
                    <a:close/>
                  </a:path>
                </a:pathLst>
              </a:custGeom>
              <a:solidFill>
                <a:srgbClr val="4AC1EB">
                  <a:alpha val="1518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8" name="Google Shape;268;p14"/>
              <p:cNvSpPr/>
              <p:nvPr/>
            </p:nvSpPr>
            <p:spPr>
              <a:xfrm>
                <a:off x="1971698" y="2142043"/>
                <a:ext cx="2187090" cy="25977"/>
              </a:xfrm>
              <a:custGeom>
                <a:avLst/>
                <a:gdLst/>
                <a:ahLst/>
                <a:cxnLst/>
                <a:rect l="l" t="t" r="r" b="b"/>
                <a:pathLst>
                  <a:path w="23153" h="275" extrusionOk="0">
                    <a:moveTo>
                      <a:pt x="0" y="0"/>
                    </a:moveTo>
                    <a:lnTo>
                      <a:pt x="0" y="275"/>
                    </a:lnTo>
                    <a:lnTo>
                      <a:pt x="23152" y="275"/>
                    </a:lnTo>
                    <a:lnTo>
                      <a:pt x="23152" y="0"/>
                    </a:lnTo>
                    <a:close/>
                  </a:path>
                </a:pathLst>
              </a:custGeom>
              <a:solidFill>
                <a:srgbClr val="4AC1EB">
                  <a:alpha val="1518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9" name="Google Shape;269;p14"/>
              <p:cNvSpPr/>
              <p:nvPr/>
            </p:nvSpPr>
            <p:spPr>
              <a:xfrm>
                <a:off x="1971698" y="2386893"/>
                <a:ext cx="2183973" cy="22199"/>
              </a:xfrm>
              <a:custGeom>
                <a:avLst/>
                <a:gdLst/>
                <a:ahLst/>
                <a:cxnLst/>
                <a:rect l="l" t="t" r="r" b="b"/>
                <a:pathLst>
                  <a:path w="23120" h="235" extrusionOk="0">
                    <a:moveTo>
                      <a:pt x="0" y="0"/>
                    </a:moveTo>
                    <a:lnTo>
                      <a:pt x="0" y="234"/>
                    </a:lnTo>
                    <a:lnTo>
                      <a:pt x="23120" y="234"/>
                    </a:lnTo>
                    <a:lnTo>
                      <a:pt x="23120" y="0"/>
                    </a:lnTo>
                    <a:close/>
                  </a:path>
                </a:pathLst>
              </a:custGeom>
              <a:solidFill>
                <a:srgbClr val="4AC1EB">
                  <a:alpha val="1518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0" name="Google Shape;270;p14"/>
              <p:cNvSpPr/>
              <p:nvPr/>
            </p:nvSpPr>
            <p:spPr>
              <a:xfrm>
                <a:off x="1971698" y="2628720"/>
                <a:ext cx="2183973" cy="25221"/>
              </a:xfrm>
              <a:custGeom>
                <a:avLst/>
                <a:gdLst/>
                <a:ahLst/>
                <a:cxnLst/>
                <a:rect l="l" t="t" r="r" b="b"/>
                <a:pathLst>
                  <a:path w="23120" h="267" extrusionOk="0">
                    <a:moveTo>
                      <a:pt x="0" y="0"/>
                    </a:moveTo>
                    <a:lnTo>
                      <a:pt x="0" y="266"/>
                    </a:lnTo>
                    <a:lnTo>
                      <a:pt x="23120" y="266"/>
                    </a:lnTo>
                    <a:lnTo>
                      <a:pt x="23120" y="0"/>
                    </a:lnTo>
                    <a:close/>
                  </a:path>
                </a:pathLst>
              </a:custGeom>
              <a:solidFill>
                <a:srgbClr val="4AC1EB">
                  <a:alpha val="1518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1" name="Google Shape;271;p14"/>
              <p:cNvSpPr/>
              <p:nvPr/>
            </p:nvSpPr>
            <p:spPr>
              <a:xfrm>
                <a:off x="1971698" y="2873570"/>
                <a:ext cx="2183973" cy="22199"/>
              </a:xfrm>
              <a:custGeom>
                <a:avLst/>
                <a:gdLst/>
                <a:ahLst/>
                <a:cxnLst/>
                <a:rect l="l" t="t" r="r" b="b"/>
                <a:pathLst>
                  <a:path w="23120" h="235" extrusionOk="0">
                    <a:moveTo>
                      <a:pt x="0" y="0"/>
                    </a:moveTo>
                    <a:lnTo>
                      <a:pt x="0" y="234"/>
                    </a:lnTo>
                    <a:lnTo>
                      <a:pt x="23120" y="234"/>
                    </a:lnTo>
                    <a:lnTo>
                      <a:pt x="23120" y="0"/>
                    </a:lnTo>
                    <a:close/>
                  </a:path>
                </a:pathLst>
              </a:custGeom>
              <a:solidFill>
                <a:srgbClr val="4AC1EB">
                  <a:alpha val="1518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2" name="Google Shape;272;p14"/>
              <p:cNvSpPr/>
              <p:nvPr/>
            </p:nvSpPr>
            <p:spPr>
              <a:xfrm>
                <a:off x="1971698" y="3114546"/>
                <a:ext cx="2183973" cy="26072"/>
              </a:xfrm>
              <a:custGeom>
                <a:avLst/>
                <a:gdLst/>
                <a:ahLst/>
                <a:cxnLst/>
                <a:rect l="l" t="t" r="r" b="b"/>
                <a:pathLst>
                  <a:path w="23120" h="276" extrusionOk="0">
                    <a:moveTo>
                      <a:pt x="0" y="1"/>
                    </a:moveTo>
                    <a:lnTo>
                      <a:pt x="0" y="275"/>
                    </a:lnTo>
                    <a:lnTo>
                      <a:pt x="23120" y="275"/>
                    </a:lnTo>
                    <a:lnTo>
                      <a:pt x="23120" y="1"/>
                    </a:lnTo>
                    <a:close/>
                  </a:path>
                </a:pathLst>
              </a:custGeom>
              <a:solidFill>
                <a:srgbClr val="4AC1EB">
                  <a:alpha val="1518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3" name="Google Shape;273;p14"/>
              <p:cNvSpPr/>
              <p:nvPr/>
            </p:nvSpPr>
            <p:spPr>
              <a:xfrm>
                <a:off x="1971698" y="3359491"/>
                <a:ext cx="2187090" cy="25221"/>
              </a:xfrm>
              <a:custGeom>
                <a:avLst/>
                <a:gdLst/>
                <a:ahLst/>
                <a:cxnLst/>
                <a:rect l="l" t="t" r="r" b="b"/>
                <a:pathLst>
                  <a:path w="23153" h="267" extrusionOk="0">
                    <a:moveTo>
                      <a:pt x="0" y="0"/>
                    </a:moveTo>
                    <a:lnTo>
                      <a:pt x="0" y="267"/>
                    </a:lnTo>
                    <a:lnTo>
                      <a:pt x="23152" y="267"/>
                    </a:lnTo>
                    <a:lnTo>
                      <a:pt x="23152" y="0"/>
                    </a:lnTo>
                    <a:close/>
                  </a:path>
                </a:pathLst>
              </a:custGeom>
              <a:solidFill>
                <a:srgbClr val="4AC1EB">
                  <a:alpha val="1518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4" name="Google Shape;274;p14"/>
              <p:cNvSpPr/>
              <p:nvPr/>
            </p:nvSpPr>
            <p:spPr>
              <a:xfrm>
                <a:off x="1971698" y="3604341"/>
                <a:ext cx="2187090" cy="22199"/>
              </a:xfrm>
              <a:custGeom>
                <a:avLst/>
                <a:gdLst/>
                <a:ahLst/>
                <a:cxnLst/>
                <a:rect l="l" t="t" r="r" b="b"/>
                <a:pathLst>
                  <a:path w="23153" h="235" extrusionOk="0">
                    <a:moveTo>
                      <a:pt x="0" y="0"/>
                    </a:moveTo>
                    <a:lnTo>
                      <a:pt x="0" y="234"/>
                    </a:lnTo>
                    <a:lnTo>
                      <a:pt x="23152" y="234"/>
                    </a:lnTo>
                    <a:lnTo>
                      <a:pt x="23152" y="0"/>
                    </a:lnTo>
                    <a:close/>
                  </a:path>
                </a:pathLst>
              </a:custGeom>
              <a:solidFill>
                <a:srgbClr val="4AC1EB">
                  <a:alpha val="1518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5" name="Google Shape;275;p14"/>
              <p:cNvSpPr/>
              <p:nvPr/>
            </p:nvSpPr>
            <p:spPr>
              <a:xfrm>
                <a:off x="1971698" y="3846168"/>
                <a:ext cx="1779674" cy="25221"/>
              </a:xfrm>
              <a:custGeom>
                <a:avLst/>
                <a:gdLst/>
                <a:ahLst/>
                <a:cxnLst/>
                <a:rect l="l" t="t" r="r" b="b"/>
                <a:pathLst>
                  <a:path w="18840" h="267" extrusionOk="0">
                    <a:moveTo>
                      <a:pt x="0" y="0"/>
                    </a:moveTo>
                    <a:lnTo>
                      <a:pt x="0" y="267"/>
                    </a:lnTo>
                    <a:lnTo>
                      <a:pt x="14875" y="267"/>
                    </a:lnTo>
                    <a:lnTo>
                      <a:pt x="18840" y="0"/>
                    </a:lnTo>
                    <a:close/>
                  </a:path>
                </a:pathLst>
              </a:custGeom>
              <a:solidFill>
                <a:srgbClr val="4AC1EB">
                  <a:alpha val="1518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6" name="Google Shape;276;p14"/>
              <p:cNvSpPr/>
              <p:nvPr/>
            </p:nvSpPr>
            <p:spPr>
              <a:xfrm>
                <a:off x="1971698" y="4090262"/>
                <a:ext cx="346394" cy="22954"/>
              </a:xfrm>
              <a:custGeom>
                <a:avLst/>
                <a:gdLst/>
                <a:ahLst/>
                <a:cxnLst/>
                <a:rect l="l" t="t" r="r" b="b"/>
                <a:pathLst>
                  <a:path w="3667" h="243" extrusionOk="0">
                    <a:moveTo>
                      <a:pt x="0" y="0"/>
                    </a:moveTo>
                    <a:lnTo>
                      <a:pt x="0" y="242"/>
                    </a:lnTo>
                    <a:lnTo>
                      <a:pt x="2358" y="242"/>
                    </a:lnTo>
                    <a:cubicBezTo>
                      <a:pt x="2358" y="242"/>
                      <a:pt x="2625" y="73"/>
                      <a:pt x="2730" y="73"/>
                    </a:cubicBezTo>
                    <a:cubicBezTo>
                      <a:pt x="3263" y="73"/>
                      <a:pt x="3667" y="0"/>
                      <a:pt x="3667" y="0"/>
                    </a:cubicBezTo>
                    <a:close/>
                  </a:path>
                </a:pathLst>
              </a:custGeom>
              <a:solidFill>
                <a:srgbClr val="4AC1EB">
                  <a:alpha val="1518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7" name="Google Shape;277;p14"/>
              <p:cNvSpPr/>
              <p:nvPr/>
            </p:nvSpPr>
            <p:spPr>
              <a:xfrm>
                <a:off x="2177965" y="1032850"/>
                <a:ext cx="25977" cy="3045188"/>
              </a:xfrm>
              <a:custGeom>
                <a:avLst/>
                <a:gdLst/>
                <a:ahLst/>
                <a:cxnLst/>
                <a:rect l="l" t="t" r="r" b="b"/>
                <a:pathLst>
                  <a:path w="275" h="32237" extrusionOk="0">
                    <a:moveTo>
                      <a:pt x="33" y="1"/>
                    </a:moveTo>
                    <a:lnTo>
                      <a:pt x="0" y="32237"/>
                    </a:lnTo>
                    <a:lnTo>
                      <a:pt x="275" y="32132"/>
                    </a:lnTo>
                    <a:lnTo>
                      <a:pt x="275" y="1"/>
                    </a:lnTo>
                    <a:close/>
                  </a:path>
                </a:pathLst>
              </a:custGeom>
              <a:solidFill>
                <a:srgbClr val="F2917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278" name="Google Shape;278;p14"/>
            <p:cNvSpPr/>
            <p:nvPr/>
          </p:nvSpPr>
          <p:spPr>
            <a:xfrm rot="-1311637">
              <a:off x="465101" y="1898160"/>
              <a:ext cx="1136698" cy="389651"/>
            </a:xfrm>
            <a:custGeom>
              <a:avLst/>
              <a:gdLst/>
              <a:ahLst/>
              <a:cxnLst/>
              <a:rect l="l" t="t" r="r" b="b"/>
              <a:pathLst>
                <a:path w="8109" h="3772" extrusionOk="0">
                  <a:moveTo>
                    <a:pt x="7737" y="1"/>
                  </a:moveTo>
                  <a:lnTo>
                    <a:pt x="7373" y="73"/>
                  </a:lnTo>
                  <a:lnTo>
                    <a:pt x="372" y="1010"/>
                  </a:lnTo>
                  <a:lnTo>
                    <a:pt x="1" y="1083"/>
                  </a:lnTo>
                  <a:lnTo>
                    <a:pt x="307" y="1381"/>
                  </a:lnTo>
                  <a:lnTo>
                    <a:pt x="65" y="1753"/>
                  </a:lnTo>
                  <a:lnTo>
                    <a:pt x="372" y="2060"/>
                  </a:lnTo>
                  <a:lnTo>
                    <a:pt x="170" y="2423"/>
                  </a:lnTo>
                  <a:lnTo>
                    <a:pt x="469" y="2730"/>
                  </a:lnTo>
                  <a:lnTo>
                    <a:pt x="267" y="3101"/>
                  </a:lnTo>
                  <a:lnTo>
                    <a:pt x="574" y="3400"/>
                  </a:lnTo>
                  <a:lnTo>
                    <a:pt x="372" y="3772"/>
                  </a:lnTo>
                  <a:lnTo>
                    <a:pt x="372" y="3772"/>
                  </a:lnTo>
                  <a:lnTo>
                    <a:pt x="743" y="3739"/>
                  </a:lnTo>
                  <a:lnTo>
                    <a:pt x="7737" y="2762"/>
                  </a:lnTo>
                  <a:lnTo>
                    <a:pt x="8108" y="2730"/>
                  </a:lnTo>
                  <a:lnTo>
                    <a:pt x="7809" y="2423"/>
                  </a:lnTo>
                  <a:lnTo>
                    <a:pt x="8043" y="2019"/>
                  </a:lnTo>
                  <a:lnTo>
                    <a:pt x="7704" y="1721"/>
                  </a:lnTo>
                  <a:lnTo>
                    <a:pt x="7939" y="1349"/>
                  </a:lnTo>
                  <a:lnTo>
                    <a:pt x="7640" y="1050"/>
                  </a:lnTo>
                  <a:lnTo>
                    <a:pt x="7842" y="679"/>
                  </a:lnTo>
                  <a:lnTo>
                    <a:pt x="7535" y="372"/>
                  </a:lnTo>
                  <a:lnTo>
                    <a:pt x="7737" y="1"/>
                  </a:lnTo>
                  <a:close/>
                </a:path>
              </a:pathLst>
            </a:custGeom>
            <a:solidFill>
              <a:srgbClr val="EF797F">
                <a:alpha val="285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" name="Google Shape;279;p14"/>
            <p:cNvSpPr/>
            <p:nvPr/>
          </p:nvSpPr>
          <p:spPr>
            <a:xfrm>
              <a:off x="4953154" y="3424174"/>
              <a:ext cx="988729" cy="1025201"/>
            </a:xfrm>
            <a:custGeom>
              <a:avLst/>
              <a:gdLst/>
              <a:ahLst/>
              <a:cxnLst/>
              <a:rect l="l" t="t" r="r" b="b"/>
              <a:pathLst>
                <a:path w="9190" h="9529" extrusionOk="0">
                  <a:moveTo>
                    <a:pt x="7171" y="0"/>
                  </a:moveTo>
                  <a:lnTo>
                    <a:pt x="6832" y="371"/>
                  </a:lnTo>
                  <a:lnTo>
                    <a:pt x="372" y="7268"/>
                  </a:lnTo>
                  <a:lnTo>
                    <a:pt x="0" y="7639"/>
                  </a:lnTo>
                  <a:lnTo>
                    <a:pt x="509" y="7639"/>
                  </a:lnTo>
                  <a:lnTo>
                    <a:pt x="509" y="8116"/>
                  </a:lnTo>
                  <a:lnTo>
                    <a:pt x="1010" y="8116"/>
                  </a:lnTo>
                  <a:lnTo>
                    <a:pt x="1010" y="8584"/>
                  </a:lnTo>
                  <a:lnTo>
                    <a:pt x="1518" y="8552"/>
                  </a:lnTo>
                  <a:lnTo>
                    <a:pt x="1518" y="9052"/>
                  </a:lnTo>
                  <a:lnTo>
                    <a:pt x="2019" y="9020"/>
                  </a:lnTo>
                  <a:lnTo>
                    <a:pt x="2019" y="9529"/>
                  </a:lnTo>
                  <a:lnTo>
                    <a:pt x="2390" y="9157"/>
                  </a:lnTo>
                  <a:lnTo>
                    <a:pt x="8818" y="2261"/>
                  </a:lnTo>
                  <a:lnTo>
                    <a:pt x="9190" y="1890"/>
                  </a:lnTo>
                  <a:lnTo>
                    <a:pt x="8681" y="1890"/>
                  </a:lnTo>
                  <a:lnTo>
                    <a:pt x="8681" y="1413"/>
                  </a:lnTo>
                  <a:lnTo>
                    <a:pt x="8180" y="1413"/>
                  </a:lnTo>
                  <a:lnTo>
                    <a:pt x="8180" y="945"/>
                  </a:lnTo>
                  <a:lnTo>
                    <a:pt x="7672" y="977"/>
                  </a:lnTo>
                  <a:lnTo>
                    <a:pt x="7672" y="476"/>
                  </a:lnTo>
                  <a:lnTo>
                    <a:pt x="7203" y="509"/>
                  </a:lnTo>
                  <a:lnTo>
                    <a:pt x="7171" y="0"/>
                  </a:lnTo>
                  <a:close/>
                </a:path>
              </a:pathLst>
            </a:custGeom>
            <a:solidFill>
              <a:srgbClr val="EF797F">
                <a:alpha val="285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" name="Google Shape;280;p14"/>
            <p:cNvSpPr/>
            <p:nvPr/>
          </p:nvSpPr>
          <p:spPr>
            <a:xfrm>
              <a:off x="7711851" y="1682904"/>
              <a:ext cx="787645" cy="829391"/>
            </a:xfrm>
            <a:custGeom>
              <a:avLst/>
              <a:gdLst/>
              <a:ahLst/>
              <a:cxnLst/>
              <a:rect l="l" t="t" r="r" b="b"/>
              <a:pathLst>
                <a:path w="8245" h="8682" extrusionOk="0">
                  <a:moveTo>
                    <a:pt x="2051" y="1"/>
                  </a:moveTo>
                  <a:lnTo>
                    <a:pt x="1987" y="469"/>
                  </a:lnTo>
                  <a:lnTo>
                    <a:pt x="1551" y="469"/>
                  </a:lnTo>
                  <a:lnTo>
                    <a:pt x="1486" y="937"/>
                  </a:lnTo>
                  <a:lnTo>
                    <a:pt x="1009" y="937"/>
                  </a:lnTo>
                  <a:lnTo>
                    <a:pt x="977" y="1382"/>
                  </a:lnTo>
                  <a:lnTo>
                    <a:pt x="509" y="1414"/>
                  </a:lnTo>
                  <a:lnTo>
                    <a:pt x="477" y="1850"/>
                  </a:lnTo>
                  <a:lnTo>
                    <a:pt x="0" y="1850"/>
                  </a:lnTo>
                  <a:lnTo>
                    <a:pt x="307" y="2189"/>
                  </a:lnTo>
                  <a:lnTo>
                    <a:pt x="5887" y="8342"/>
                  </a:lnTo>
                  <a:lnTo>
                    <a:pt x="6194" y="8682"/>
                  </a:lnTo>
                  <a:lnTo>
                    <a:pt x="6258" y="8205"/>
                  </a:lnTo>
                  <a:lnTo>
                    <a:pt x="6694" y="8205"/>
                  </a:lnTo>
                  <a:lnTo>
                    <a:pt x="6767" y="7737"/>
                  </a:lnTo>
                  <a:lnTo>
                    <a:pt x="7203" y="7737"/>
                  </a:lnTo>
                  <a:lnTo>
                    <a:pt x="7268" y="7301"/>
                  </a:lnTo>
                  <a:lnTo>
                    <a:pt x="7704" y="7268"/>
                  </a:lnTo>
                  <a:lnTo>
                    <a:pt x="7777" y="6832"/>
                  </a:lnTo>
                  <a:lnTo>
                    <a:pt x="8245" y="6832"/>
                  </a:lnTo>
                  <a:lnTo>
                    <a:pt x="7906" y="6493"/>
                  </a:lnTo>
                  <a:lnTo>
                    <a:pt x="2358" y="372"/>
                  </a:lnTo>
                  <a:lnTo>
                    <a:pt x="2051" y="1"/>
                  </a:lnTo>
                  <a:close/>
                </a:path>
              </a:pathLst>
            </a:custGeom>
            <a:solidFill>
              <a:srgbClr val="EF797F">
                <a:alpha val="285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81" name="Google Shape;281;p14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47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82" name="Google Shape;282;p14"/>
          <p:cNvSpPr txBox="1">
            <a:spLocks noGrp="1"/>
          </p:cNvSpPr>
          <p:nvPr>
            <p:ph type="subTitle" idx="1"/>
          </p:nvPr>
        </p:nvSpPr>
        <p:spPr>
          <a:xfrm>
            <a:off x="1023451" y="2455475"/>
            <a:ext cx="1859700" cy="69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283" name="Google Shape;283;p14"/>
          <p:cNvSpPr txBox="1">
            <a:spLocks noGrp="1"/>
          </p:cNvSpPr>
          <p:nvPr>
            <p:ph type="title" idx="2"/>
          </p:nvPr>
        </p:nvSpPr>
        <p:spPr>
          <a:xfrm>
            <a:off x="1023450" y="2150325"/>
            <a:ext cx="1859700" cy="243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9pPr>
          </a:lstStyle>
          <a:p>
            <a:endParaRPr/>
          </a:p>
        </p:txBody>
      </p:sp>
      <p:sp>
        <p:nvSpPr>
          <p:cNvPr id="284" name="Google Shape;284;p14"/>
          <p:cNvSpPr txBox="1">
            <a:spLocks noGrp="1"/>
          </p:cNvSpPr>
          <p:nvPr>
            <p:ph type="subTitle" idx="3"/>
          </p:nvPr>
        </p:nvSpPr>
        <p:spPr>
          <a:xfrm>
            <a:off x="6335356" y="2455475"/>
            <a:ext cx="1859700" cy="69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285" name="Google Shape;285;p14"/>
          <p:cNvSpPr txBox="1">
            <a:spLocks noGrp="1"/>
          </p:cNvSpPr>
          <p:nvPr>
            <p:ph type="title" idx="4"/>
          </p:nvPr>
        </p:nvSpPr>
        <p:spPr>
          <a:xfrm>
            <a:off x="6335355" y="2150325"/>
            <a:ext cx="1859700" cy="243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9pPr>
          </a:lstStyle>
          <a:p>
            <a:endParaRPr/>
          </a:p>
        </p:txBody>
      </p:sp>
      <p:sp>
        <p:nvSpPr>
          <p:cNvPr id="286" name="Google Shape;286;p14"/>
          <p:cNvSpPr txBox="1">
            <a:spLocks noGrp="1"/>
          </p:cNvSpPr>
          <p:nvPr>
            <p:ph type="subTitle" idx="5"/>
          </p:nvPr>
        </p:nvSpPr>
        <p:spPr>
          <a:xfrm>
            <a:off x="3679399" y="2455475"/>
            <a:ext cx="1859700" cy="69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287" name="Google Shape;287;p14"/>
          <p:cNvSpPr txBox="1">
            <a:spLocks noGrp="1"/>
          </p:cNvSpPr>
          <p:nvPr>
            <p:ph type="title" idx="6"/>
          </p:nvPr>
        </p:nvSpPr>
        <p:spPr>
          <a:xfrm>
            <a:off x="3679397" y="2150325"/>
            <a:ext cx="1859700" cy="243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1">
  <p:cSld name="CUSTOM_6">
    <p:spTree>
      <p:nvGrpSpPr>
        <p:cNvPr id="1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9" name="Google Shape;289;p15"/>
          <p:cNvGrpSpPr/>
          <p:nvPr/>
        </p:nvGrpSpPr>
        <p:grpSpPr>
          <a:xfrm>
            <a:off x="2181509" y="1639411"/>
            <a:ext cx="4780972" cy="3017460"/>
            <a:chOff x="5522625" y="1930475"/>
            <a:chExt cx="1011375" cy="739175"/>
          </a:xfrm>
        </p:grpSpPr>
        <p:sp>
          <p:nvSpPr>
            <p:cNvPr id="290" name="Google Shape;290;p15"/>
            <p:cNvSpPr/>
            <p:nvPr/>
          </p:nvSpPr>
          <p:spPr>
            <a:xfrm>
              <a:off x="5540900" y="1948725"/>
              <a:ext cx="993100" cy="720925"/>
            </a:xfrm>
            <a:custGeom>
              <a:avLst/>
              <a:gdLst/>
              <a:ahLst/>
              <a:cxnLst/>
              <a:rect l="l" t="t" r="r" b="b"/>
              <a:pathLst>
                <a:path w="39724" h="28837" extrusionOk="0">
                  <a:moveTo>
                    <a:pt x="37544" y="0"/>
                  </a:moveTo>
                  <a:cubicBezTo>
                    <a:pt x="37544" y="87"/>
                    <a:pt x="37501" y="186"/>
                    <a:pt x="37457" y="316"/>
                  </a:cubicBezTo>
                  <a:cubicBezTo>
                    <a:pt x="37326" y="502"/>
                    <a:pt x="37185" y="545"/>
                    <a:pt x="37141" y="545"/>
                  </a:cubicBezTo>
                  <a:lnTo>
                    <a:pt x="36999" y="545"/>
                  </a:lnTo>
                  <a:cubicBezTo>
                    <a:pt x="36956" y="545"/>
                    <a:pt x="36999" y="589"/>
                    <a:pt x="37097" y="905"/>
                  </a:cubicBezTo>
                  <a:cubicBezTo>
                    <a:pt x="37370" y="1679"/>
                    <a:pt x="36825" y="2638"/>
                    <a:pt x="36912" y="3084"/>
                  </a:cubicBezTo>
                  <a:cubicBezTo>
                    <a:pt x="36999" y="3542"/>
                    <a:pt x="37185" y="4501"/>
                    <a:pt x="37185" y="4904"/>
                  </a:cubicBezTo>
                  <a:cubicBezTo>
                    <a:pt x="37185" y="4992"/>
                    <a:pt x="37185" y="4992"/>
                    <a:pt x="37141" y="4992"/>
                  </a:cubicBezTo>
                  <a:cubicBezTo>
                    <a:pt x="37141" y="4992"/>
                    <a:pt x="37097" y="4948"/>
                    <a:pt x="37097" y="4904"/>
                  </a:cubicBezTo>
                  <a:cubicBezTo>
                    <a:pt x="37097" y="4861"/>
                    <a:pt x="37054" y="4817"/>
                    <a:pt x="37054" y="4817"/>
                  </a:cubicBezTo>
                  <a:lnTo>
                    <a:pt x="37054" y="4817"/>
                  </a:lnTo>
                  <a:cubicBezTo>
                    <a:pt x="37054" y="4817"/>
                    <a:pt x="37097" y="4948"/>
                    <a:pt x="37185" y="5362"/>
                  </a:cubicBezTo>
                  <a:cubicBezTo>
                    <a:pt x="37457" y="6496"/>
                    <a:pt x="36999" y="7084"/>
                    <a:pt x="37457" y="7771"/>
                  </a:cubicBezTo>
                  <a:cubicBezTo>
                    <a:pt x="37871" y="8490"/>
                    <a:pt x="38460" y="8588"/>
                    <a:pt x="37958" y="9264"/>
                  </a:cubicBezTo>
                  <a:cubicBezTo>
                    <a:pt x="37457" y="9950"/>
                    <a:pt x="37501" y="9678"/>
                    <a:pt x="37686" y="10713"/>
                  </a:cubicBezTo>
                  <a:cubicBezTo>
                    <a:pt x="37871" y="11759"/>
                    <a:pt x="37958" y="11759"/>
                    <a:pt x="37773" y="12577"/>
                  </a:cubicBezTo>
                  <a:cubicBezTo>
                    <a:pt x="37599" y="13350"/>
                    <a:pt x="38046" y="13939"/>
                    <a:pt x="37958" y="14756"/>
                  </a:cubicBezTo>
                  <a:cubicBezTo>
                    <a:pt x="37871" y="15530"/>
                    <a:pt x="37773" y="15617"/>
                    <a:pt x="37958" y="16217"/>
                  </a:cubicBezTo>
                  <a:cubicBezTo>
                    <a:pt x="38144" y="16805"/>
                    <a:pt x="39005" y="16805"/>
                    <a:pt x="38362" y="17437"/>
                  </a:cubicBezTo>
                  <a:cubicBezTo>
                    <a:pt x="37686" y="18026"/>
                    <a:pt x="37501" y="17939"/>
                    <a:pt x="37501" y="18571"/>
                  </a:cubicBezTo>
                  <a:cubicBezTo>
                    <a:pt x="37501" y="19159"/>
                    <a:pt x="37686" y="19704"/>
                    <a:pt x="37686" y="20304"/>
                  </a:cubicBezTo>
                  <a:cubicBezTo>
                    <a:pt x="37686" y="20892"/>
                    <a:pt x="37599" y="20794"/>
                    <a:pt x="37457" y="21753"/>
                  </a:cubicBezTo>
                  <a:cubicBezTo>
                    <a:pt x="37272" y="22657"/>
                    <a:pt x="37185" y="23246"/>
                    <a:pt x="37185" y="23475"/>
                  </a:cubicBezTo>
                  <a:cubicBezTo>
                    <a:pt x="37185" y="23704"/>
                    <a:pt x="37457" y="24663"/>
                    <a:pt x="37501" y="25611"/>
                  </a:cubicBezTo>
                  <a:cubicBezTo>
                    <a:pt x="37599" y="26570"/>
                    <a:pt x="38046" y="28107"/>
                    <a:pt x="38046" y="28107"/>
                  </a:cubicBezTo>
                  <a:lnTo>
                    <a:pt x="0" y="28107"/>
                  </a:lnTo>
                  <a:lnTo>
                    <a:pt x="0" y="28837"/>
                  </a:lnTo>
                  <a:lnTo>
                    <a:pt x="38776" y="28837"/>
                  </a:lnTo>
                  <a:cubicBezTo>
                    <a:pt x="38776" y="28837"/>
                    <a:pt x="38318" y="27246"/>
                    <a:pt x="38231" y="26297"/>
                  </a:cubicBezTo>
                  <a:cubicBezTo>
                    <a:pt x="38144" y="25338"/>
                    <a:pt x="37871" y="24390"/>
                    <a:pt x="37871" y="24161"/>
                  </a:cubicBezTo>
                  <a:cubicBezTo>
                    <a:pt x="37871" y="23976"/>
                    <a:pt x="37958" y="23344"/>
                    <a:pt x="38144" y="22429"/>
                  </a:cubicBezTo>
                  <a:cubicBezTo>
                    <a:pt x="38318" y="21524"/>
                    <a:pt x="38416" y="21611"/>
                    <a:pt x="38416" y="21023"/>
                  </a:cubicBezTo>
                  <a:cubicBezTo>
                    <a:pt x="38416" y="20391"/>
                    <a:pt x="38231" y="19889"/>
                    <a:pt x="38231" y="19257"/>
                  </a:cubicBezTo>
                  <a:cubicBezTo>
                    <a:pt x="38231" y="18669"/>
                    <a:pt x="38416" y="18756"/>
                    <a:pt x="39048" y="18124"/>
                  </a:cubicBezTo>
                  <a:cubicBezTo>
                    <a:pt x="39724" y="17524"/>
                    <a:pt x="38819" y="17524"/>
                    <a:pt x="38689" y="16936"/>
                  </a:cubicBezTo>
                  <a:cubicBezTo>
                    <a:pt x="38503" y="16304"/>
                    <a:pt x="38590" y="16217"/>
                    <a:pt x="38689" y="15443"/>
                  </a:cubicBezTo>
                  <a:cubicBezTo>
                    <a:pt x="38732" y="14669"/>
                    <a:pt x="38318" y="14037"/>
                    <a:pt x="38503" y="13263"/>
                  </a:cubicBezTo>
                  <a:cubicBezTo>
                    <a:pt x="38689" y="12490"/>
                    <a:pt x="38590" y="12490"/>
                    <a:pt x="38416" y="11443"/>
                  </a:cubicBezTo>
                  <a:cubicBezTo>
                    <a:pt x="38231" y="10397"/>
                    <a:pt x="38144" y="10670"/>
                    <a:pt x="38634" y="9950"/>
                  </a:cubicBezTo>
                  <a:cubicBezTo>
                    <a:pt x="39135" y="9264"/>
                    <a:pt x="38590" y="9177"/>
                    <a:pt x="38144" y="8490"/>
                  </a:cubicBezTo>
                  <a:cubicBezTo>
                    <a:pt x="37686" y="7814"/>
                    <a:pt x="38144" y="7171"/>
                    <a:pt x="37871" y="6038"/>
                  </a:cubicBezTo>
                  <a:cubicBezTo>
                    <a:pt x="37774" y="5640"/>
                    <a:pt x="37773" y="5539"/>
                    <a:pt x="37773" y="5537"/>
                  </a:cubicBezTo>
                  <a:lnTo>
                    <a:pt x="37773" y="5537"/>
                  </a:lnTo>
                  <a:cubicBezTo>
                    <a:pt x="37773" y="5539"/>
                    <a:pt x="37774" y="5592"/>
                    <a:pt x="37817" y="5635"/>
                  </a:cubicBezTo>
                  <a:cubicBezTo>
                    <a:pt x="37817" y="5678"/>
                    <a:pt x="37871" y="5722"/>
                    <a:pt x="37871" y="5722"/>
                  </a:cubicBezTo>
                  <a:lnTo>
                    <a:pt x="37871" y="5635"/>
                  </a:lnTo>
                  <a:cubicBezTo>
                    <a:pt x="37871" y="5177"/>
                    <a:pt x="37686" y="4229"/>
                    <a:pt x="37642" y="3771"/>
                  </a:cubicBezTo>
                  <a:cubicBezTo>
                    <a:pt x="37544" y="3357"/>
                    <a:pt x="38046" y="2409"/>
                    <a:pt x="37773" y="1635"/>
                  </a:cubicBezTo>
                  <a:cubicBezTo>
                    <a:pt x="37686" y="1319"/>
                    <a:pt x="37686" y="1232"/>
                    <a:pt x="37686" y="1232"/>
                  </a:cubicBezTo>
                  <a:cubicBezTo>
                    <a:pt x="37730" y="1232"/>
                    <a:pt x="37730" y="1232"/>
                    <a:pt x="37730" y="1275"/>
                  </a:cubicBezTo>
                  <a:lnTo>
                    <a:pt x="37817" y="1275"/>
                  </a:lnTo>
                  <a:cubicBezTo>
                    <a:pt x="37915" y="1275"/>
                    <a:pt x="38002" y="1232"/>
                    <a:pt x="38144" y="1003"/>
                  </a:cubicBezTo>
                  <a:cubicBezTo>
                    <a:pt x="38503" y="414"/>
                    <a:pt x="38144" y="0"/>
                    <a:pt x="38144" y="0"/>
                  </a:cubicBezTo>
                  <a:close/>
                </a:path>
              </a:pathLst>
            </a:custGeom>
            <a:solidFill>
              <a:srgbClr val="F8C1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" name="Google Shape;291;p15"/>
            <p:cNvSpPr/>
            <p:nvPr/>
          </p:nvSpPr>
          <p:spPr>
            <a:xfrm>
              <a:off x="5548800" y="1930475"/>
              <a:ext cx="967225" cy="720925"/>
            </a:xfrm>
            <a:custGeom>
              <a:avLst/>
              <a:gdLst/>
              <a:ahLst/>
              <a:cxnLst/>
              <a:rect l="l" t="t" r="r" b="b"/>
              <a:pathLst>
                <a:path w="38689" h="28837" extrusionOk="0">
                  <a:moveTo>
                    <a:pt x="0" y="0"/>
                  </a:moveTo>
                  <a:lnTo>
                    <a:pt x="0" y="28837"/>
                  </a:lnTo>
                  <a:lnTo>
                    <a:pt x="37730" y="28837"/>
                  </a:lnTo>
                  <a:cubicBezTo>
                    <a:pt x="37730" y="28837"/>
                    <a:pt x="37283" y="27300"/>
                    <a:pt x="37185" y="26341"/>
                  </a:cubicBezTo>
                  <a:cubicBezTo>
                    <a:pt x="37141" y="25393"/>
                    <a:pt x="36869" y="24434"/>
                    <a:pt x="36869" y="24205"/>
                  </a:cubicBezTo>
                  <a:cubicBezTo>
                    <a:pt x="36869" y="23976"/>
                    <a:pt x="36956" y="23387"/>
                    <a:pt x="37141" y="22483"/>
                  </a:cubicBezTo>
                  <a:cubicBezTo>
                    <a:pt x="37283" y="21524"/>
                    <a:pt x="37370" y="21622"/>
                    <a:pt x="37370" y="21034"/>
                  </a:cubicBezTo>
                  <a:cubicBezTo>
                    <a:pt x="37370" y="20434"/>
                    <a:pt x="37185" y="19889"/>
                    <a:pt x="37185" y="19301"/>
                  </a:cubicBezTo>
                  <a:cubicBezTo>
                    <a:pt x="37185" y="18669"/>
                    <a:pt x="37370" y="18756"/>
                    <a:pt x="38046" y="18167"/>
                  </a:cubicBezTo>
                  <a:cubicBezTo>
                    <a:pt x="38689" y="17535"/>
                    <a:pt x="37828" y="17535"/>
                    <a:pt x="37642" y="16947"/>
                  </a:cubicBezTo>
                  <a:cubicBezTo>
                    <a:pt x="37457" y="16347"/>
                    <a:pt x="37555" y="16260"/>
                    <a:pt x="37642" y="15486"/>
                  </a:cubicBezTo>
                  <a:cubicBezTo>
                    <a:pt x="37730" y="14669"/>
                    <a:pt x="37283" y="14080"/>
                    <a:pt x="37457" y="13307"/>
                  </a:cubicBezTo>
                  <a:cubicBezTo>
                    <a:pt x="37642" y="12489"/>
                    <a:pt x="37555" y="12489"/>
                    <a:pt x="37370" y="11443"/>
                  </a:cubicBezTo>
                  <a:cubicBezTo>
                    <a:pt x="37185" y="10408"/>
                    <a:pt x="37141" y="10680"/>
                    <a:pt x="37642" y="9994"/>
                  </a:cubicBezTo>
                  <a:cubicBezTo>
                    <a:pt x="38144" y="9318"/>
                    <a:pt x="37555" y="9220"/>
                    <a:pt x="37141" y="8501"/>
                  </a:cubicBezTo>
                  <a:cubicBezTo>
                    <a:pt x="36683" y="7814"/>
                    <a:pt x="37141" y="7226"/>
                    <a:pt x="36869" y="6092"/>
                  </a:cubicBezTo>
                  <a:cubicBezTo>
                    <a:pt x="36754" y="5668"/>
                    <a:pt x="36731" y="5560"/>
                    <a:pt x="36741" y="5560"/>
                  </a:cubicBezTo>
                  <a:lnTo>
                    <a:pt x="36741" y="5560"/>
                  </a:lnTo>
                  <a:cubicBezTo>
                    <a:pt x="36747" y="5560"/>
                    <a:pt x="36765" y="5601"/>
                    <a:pt x="36781" y="5634"/>
                  </a:cubicBezTo>
                  <a:cubicBezTo>
                    <a:pt x="36807" y="5685"/>
                    <a:pt x="36832" y="5740"/>
                    <a:pt x="36849" y="5740"/>
                  </a:cubicBezTo>
                  <a:cubicBezTo>
                    <a:pt x="36861" y="5740"/>
                    <a:pt x="36869" y="5712"/>
                    <a:pt x="36869" y="5634"/>
                  </a:cubicBezTo>
                  <a:cubicBezTo>
                    <a:pt x="36869" y="5231"/>
                    <a:pt x="36683" y="4272"/>
                    <a:pt x="36596" y="3814"/>
                  </a:cubicBezTo>
                  <a:cubicBezTo>
                    <a:pt x="36509" y="3368"/>
                    <a:pt x="37054" y="2409"/>
                    <a:pt x="36781" y="1635"/>
                  </a:cubicBezTo>
                  <a:cubicBezTo>
                    <a:pt x="36665" y="1303"/>
                    <a:pt x="36644" y="1274"/>
                    <a:pt x="36695" y="1274"/>
                  </a:cubicBezTo>
                  <a:cubicBezTo>
                    <a:pt x="36706" y="1274"/>
                    <a:pt x="36720" y="1275"/>
                    <a:pt x="36738" y="1275"/>
                  </a:cubicBezTo>
                  <a:cubicBezTo>
                    <a:pt x="36763" y="1288"/>
                    <a:pt x="36791" y="1297"/>
                    <a:pt x="36824" y="1297"/>
                  </a:cubicBezTo>
                  <a:cubicBezTo>
                    <a:pt x="36904" y="1297"/>
                    <a:pt x="37009" y="1241"/>
                    <a:pt x="37141" y="1046"/>
                  </a:cubicBezTo>
                  <a:cubicBezTo>
                    <a:pt x="37457" y="414"/>
                    <a:pt x="37141" y="0"/>
                    <a:pt x="3714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" name="Google Shape;292;p15"/>
            <p:cNvSpPr/>
            <p:nvPr/>
          </p:nvSpPr>
          <p:spPr>
            <a:xfrm>
              <a:off x="5522625" y="1930475"/>
              <a:ext cx="954725" cy="720925"/>
            </a:xfrm>
            <a:custGeom>
              <a:avLst/>
              <a:gdLst/>
              <a:ahLst/>
              <a:cxnLst/>
              <a:rect l="l" t="t" r="r" b="b"/>
              <a:pathLst>
                <a:path w="38189" h="28837" extrusionOk="0">
                  <a:moveTo>
                    <a:pt x="1" y="0"/>
                  </a:moveTo>
                  <a:lnTo>
                    <a:pt x="1" y="28837"/>
                  </a:lnTo>
                  <a:lnTo>
                    <a:pt x="37730" y="28837"/>
                  </a:lnTo>
                  <a:cubicBezTo>
                    <a:pt x="37730" y="28837"/>
                    <a:pt x="37284" y="27300"/>
                    <a:pt x="37185" y="26341"/>
                  </a:cubicBezTo>
                  <a:cubicBezTo>
                    <a:pt x="37142" y="25393"/>
                    <a:pt x="36869" y="24434"/>
                    <a:pt x="36869" y="24205"/>
                  </a:cubicBezTo>
                  <a:cubicBezTo>
                    <a:pt x="36869" y="23976"/>
                    <a:pt x="36967" y="23387"/>
                    <a:pt x="37142" y="22483"/>
                  </a:cubicBezTo>
                  <a:cubicBezTo>
                    <a:pt x="37284" y="21524"/>
                    <a:pt x="36869" y="21622"/>
                    <a:pt x="36869" y="21034"/>
                  </a:cubicBezTo>
                  <a:cubicBezTo>
                    <a:pt x="36869" y="20434"/>
                    <a:pt x="36695" y="19889"/>
                    <a:pt x="36695" y="19301"/>
                  </a:cubicBezTo>
                  <a:cubicBezTo>
                    <a:pt x="36695" y="18669"/>
                    <a:pt x="36869" y="18756"/>
                    <a:pt x="37512" y="18167"/>
                  </a:cubicBezTo>
                  <a:cubicBezTo>
                    <a:pt x="38188" y="17535"/>
                    <a:pt x="37284" y="17535"/>
                    <a:pt x="37142" y="16947"/>
                  </a:cubicBezTo>
                  <a:cubicBezTo>
                    <a:pt x="36967" y="16347"/>
                    <a:pt x="37055" y="16260"/>
                    <a:pt x="37142" y="15486"/>
                  </a:cubicBezTo>
                  <a:cubicBezTo>
                    <a:pt x="37185" y="14669"/>
                    <a:pt x="37284" y="14080"/>
                    <a:pt x="37458" y="13307"/>
                  </a:cubicBezTo>
                  <a:cubicBezTo>
                    <a:pt x="37643" y="12489"/>
                    <a:pt x="37185" y="12489"/>
                    <a:pt x="37055" y="11443"/>
                  </a:cubicBezTo>
                  <a:cubicBezTo>
                    <a:pt x="36869" y="10408"/>
                    <a:pt x="36782" y="10680"/>
                    <a:pt x="37284" y="9994"/>
                  </a:cubicBezTo>
                  <a:cubicBezTo>
                    <a:pt x="37785" y="9318"/>
                    <a:pt x="37185" y="9220"/>
                    <a:pt x="36782" y="8501"/>
                  </a:cubicBezTo>
                  <a:cubicBezTo>
                    <a:pt x="36324" y="7814"/>
                    <a:pt x="37142" y="7226"/>
                    <a:pt x="36869" y="6092"/>
                  </a:cubicBezTo>
                  <a:cubicBezTo>
                    <a:pt x="36762" y="5668"/>
                    <a:pt x="36737" y="5560"/>
                    <a:pt x="36744" y="5560"/>
                  </a:cubicBezTo>
                  <a:lnTo>
                    <a:pt x="36744" y="5560"/>
                  </a:lnTo>
                  <a:cubicBezTo>
                    <a:pt x="36749" y="5560"/>
                    <a:pt x="36766" y="5601"/>
                    <a:pt x="36782" y="5634"/>
                  </a:cubicBezTo>
                  <a:cubicBezTo>
                    <a:pt x="36808" y="5685"/>
                    <a:pt x="36833" y="5740"/>
                    <a:pt x="36850" y="5740"/>
                  </a:cubicBezTo>
                  <a:cubicBezTo>
                    <a:pt x="36862" y="5740"/>
                    <a:pt x="36869" y="5712"/>
                    <a:pt x="36869" y="5634"/>
                  </a:cubicBezTo>
                  <a:cubicBezTo>
                    <a:pt x="36869" y="5231"/>
                    <a:pt x="36695" y="4272"/>
                    <a:pt x="36597" y="3814"/>
                  </a:cubicBezTo>
                  <a:cubicBezTo>
                    <a:pt x="36510" y="3368"/>
                    <a:pt x="37055" y="2409"/>
                    <a:pt x="36782" y="1635"/>
                  </a:cubicBezTo>
                  <a:cubicBezTo>
                    <a:pt x="36666" y="1303"/>
                    <a:pt x="36645" y="1274"/>
                    <a:pt x="36696" y="1274"/>
                  </a:cubicBezTo>
                  <a:cubicBezTo>
                    <a:pt x="36707" y="1274"/>
                    <a:pt x="36721" y="1275"/>
                    <a:pt x="36739" y="1275"/>
                  </a:cubicBezTo>
                  <a:cubicBezTo>
                    <a:pt x="36764" y="1288"/>
                    <a:pt x="36793" y="1297"/>
                    <a:pt x="36826" y="1297"/>
                  </a:cubicBezTo>
                  <a:cubicBezTo>
                    <a:pt x="36909" y="1297"/>
                    <a:pt x="37017" y="1241"/>
                    <a:pt x="37142" y="1046"/>
                  </a:cubicBezTo>
                  <a:cubicBezTo>
                    <a:pt x="37458" y="414"/>
                    <a:pt x="37142" y="0"/>
                    <a:pt x="37142" y="0"/>
                  </a:cubicBezTo>
                  <a:close/>
                </a:path>
              </a:pathLst>
            </a:custGeom>
            <a:solidFill>
              <a:srgbClr val="FEF6F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" name="Google Shape;293;p15"/>
            <p:cNvSpPr/>
            <p:nvPr/>
          </p:nvSpPr>
          <p:spPr>
            <a:xfrm>
              <a:off x="6465875" y="2651375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lnTo>
                    <a:pt x="0" y="1"/>
                  </a:lnTo>
                  <a:close/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close/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close/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close/>
                  <a:moveTo>
                    <a:pt x="0" y="1"/>
                  </a:moveTo>
                  <a:lnTo>
                    <a:pt x="0" y="1"/>
                  </a:lnTo>
                  <a:close/>
                </a:path>
              </a:pathLst>
            </a:custGeom>
            <a:solidFill>
              <a:srgbClr val="E0F2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" name="Google Shape;294;p15"/>
            <p:cNvSpPr/>
            <p:nvPr/>
          </p:nvSpPr>
          <p:spPr>
            <a:xfrm>
              <a:off x="6465875" y="2649200"/>
              <a:ext cx="25" cy="2200"/>
            </a:xfrm>
            <a:custGeom>
              <a:avLst/>
              <a:gdLst/>
              <a:ahLst/>
              <a:cxnLst/>
              <a:rect l="l" t="t" r="r" b="b"/>
              <a:pathLst>
                <a:path w="1" h="88" extrusionOk="0">
                  <a:moveTo>
                    <a:pt x="0" y="0"/>
                  </a:moveTo>
                  <a:lnTo>
                    <a:pt x="0" y="88"/>
                  </a:lnTo>
                  <a:lnTo>
                    <a:pt x="0" y="88"/>
                  </a:lnTo>
                  <a:lnTo>
                    <a:pt x="0" y="88"/>
                  </a:lnTo>
                  <a:lnTo>
                    <a:pt x="0" y="88"/>
                  </a:lnTo>
                  <a:lnTo>
                    <a:pt x="0" y="88"/>
                  </a:lnTo>
                  <a:lnTo>
                    <a:pt x="0" y="88"/>
                  </a:lnTo>
                  <a:lnTo>
                    <a:pt x="0" y="88"/>
                  </a:lnTo>
                  <a:lnTo>
                    <a:pt x="0" y="88"/>
                  </a:lnTo>
                  <a:lnTo>
                    <a:pt x="0" y="88"/>
                  </a:lnTo>
                  <a:lnTo>
                    <a:pt x="0" y="88"/>
                  </a:lnTo>
                  <a:lnTo>
                    <a:pt x="0" y="88"/>
                  </a:lnTo>
                  <a:close/>
                </a:path>
              </a:pathLst>
            </a:custGeom>
            <a:solidFill>
              <a:srgbClr val="E0EB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" name="Google Shape;295;p15"/>
            <p:cNvSpPr/>
            <p:nvPr/>
          </p:nvSpPr>
          <p:spPr>
            <a:xfrm>
              <a:off x="6438625" y="2137250"/>
              <a:ext cx="8200" cy="381475"/>
            </a:xfrm>
            <a:custGeom>
              <a:avLst/>
              <a:gdLst/>
              <a:ahLst/>
              <a:cxnLst/>
              <a:rect l="l" t="t" r="r" b="b"/>
              <a:pathLst>
                <a:path w="328" h="15259" extrusionOk="0">
                  <a:moveTo>
                    <a:pt x="1" y="1"/>
                  </a:moveTo>
                  <a:cubicBezTo>
                    <a:pt x="55" y="44"/>
                    <a:pt x="55" y="88"/>
                    <a:pt x="99" y="175"/>
                  </a:cubicBezTo>
                  <a:cubicBezTo>
                    <a:pt x="55" y="88"/>
                    <a:pt x="55" y="44"/>
                    <a:pt x="55" y="1"/>
                  </a:cubicBezTo>
                  <a:close/>
                  <a:moveTo>
                    <a:pt x="327" y="15073"/>
                  </a:moveTo>
                  <a:cubicBezTo>
                    <a:pt x="327" y="15116"/>
                    <a:pt x="327" y="15215"/>
                    <a:pt x="273" y="15258"/>
                  </a:cubicBezTo>
                  <a:lnTo>
                    <a:pt x="327" y="15258"/>
                  </a:lnTo>
                  <a:lnTo>
                    <a:pt x="327" y="15073"/>
                  </a:lnTo>
                  <a:close/>
                </a:path>
              </a:pathLst>
            </a:custGeom>
            <a:solidFill>
              <a:srgbClr val="E0F2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" name="Google Shape;296;p15"/>
            <p:cNvSpPr/>
            <p:nvPr/>
          </p:nvSpPr>
          <p:spPr>
            <a:xfrm>
              <a:off x="5522625" y="1930475"/>
              <a:ext cx="942175" cy="720925"/>
            </a:xfrm>
            <a:custGeom>
              <a:avLst/>
              <a:gdLst/>
              <a:ahLst/>
              <a:cxnLst/>
              <a:rect l="l" t="t" r="r" b="b"/>
              <a:pathLst>
                <a:path w="37687" h="28837" extrusionOk="0">
                  <a:moveTo>
                    <a:pt x="2540" y="55"/>
                  </a:moveTo>
                  <a:lnTo>
                    <a:pt x="2540" y="1548"/>
                  </a:lnTo>
                  <a:lnTo>
                    <a:pt x="1004" y="1548"/>
                  </a:lnTo>
                  <a:lnTo>
                    <a:pt x="1004" y="55"/>
                  </a:lnTo>
                  <a:close/>
                  <a:moveTo>
                    <a:pt x="4218" y="55"/>
                  </a:moveTo>
                  <a:lnTo>
                    <a:pt x="4218" y="1548"/>
                  </a:lnTo>
                  <a:lnTo>
                    <a:pt x="2682" y="1548"/>
                  </a:lnTo>
                  <a:lnTo>
                    <a:pt x="2682" y="55"/>
                  </a:lnTo>
                  <a:close/>
                  <a:moveTo>
                    <a:pt x="5853" y="55"/>
                  </a:moveTo>
                  <a:lnTo>
                    <a:pt x="5853" y="1548"/>
                  </a:lnTo>
                  <a:lnTo>
                    <a:pt x="4360" y="1548"/>
                  </a:lnTo>
                  <a:lnTo>
                    <a:pt x="4360" y="55"/>
                  </a:lnTo>
                  <a:close/>
                  <a:moveTo>
                    <a:pt x="7542" y="55"/>
                  </a:moveTo>
                  <a:lnTo>
                    <a:pt x="7542" y="1548"/>
                  </a:lnTo>
                  <a:lnTo>
                    <a:pt x="6038" y="1548"/>
                  </a:lnTo>
                  <a:lnTo>
                    <a:pt x="6038" y="55"/>
                  </a:lnTo>
                  <a:close/>
                  <a:moveTo>
                    <a:pt x="9221" y="55"/>
                  </a:moveTo>
                  <a:lnTo>
                    <a:pt x="9221" y="1548"/>
                  </a:lnTo>
                  <a:lnTo>
                    <a:pt x="7717" y="1548"/>
                  </a:lnTo>
                  <a:lnTo>
                    <a:pt x="7717" y="55"/>
                  </a:lnTo>
                  <a:close/>
                  <a:moveTo>
                    <a:pt x="10899" y="55"/>
                  </a:moveTo>
                  <a:lnTo>
                    <a:pt x="10899" y="1548"/>
                  </a:lnTo>
                  <a:lnTo>
                    <a:pt x="9395" y="1548"/>
                  </a:lnTo>
                  <a:lnTo>
                    <a:pt x="9395" y="55"/>
                  </a:lnTo>
                  <a:close/>
                  <a:moveTo>
                    <a:pt x="12577" y="55"/>
                  </a:moveTo>
                  <a:lnTo>
                    <a:pt x="12577" y="1548"/>
                  </a:lnTo>
                  <a:lnTo>
                    <a:pt x="11084" y="1548"/>
                  </a:lnTo>
                  <a:lnTo>
                    <a:pt x="11084" y="55"/>
                  </a:lnTo>
                  <a:close/>
                  <a:moveTo>
                    <a:pt x="14256" y="55"/>
                  </a:moveTo>
                  <a:lnTo>
                    <a:pt x="14256" y="1548"/>
                  </a:lnTo>
                  <a:lnTo>
                    <a:pt x="12763" y="1548"/>
                  </a:lnTo>
                  <a:lnTo>
                    <a:pt x="12763" y="55"/>
                  </a:lnTo>
                  <a:close/>
                  <a:moveTo>
                    <a:pt x="15934" y="55"/>
                  </a:moveTo>
                  <a:lnTo>
                    <a:pt x="15934" y="1548"/>
                  </a:lnTo>
                  <a:lnTo>
                    <a:pt x="14441" y="1548"/>
                  </a:lnTo>
                  <a:lnTo>
                    <a:pt x="14441" y="55"/>
                  </a:lnTo>
                  <a:close/>
                  <a:moveTo>
                    <a:pt x="17623" y="55"/>
                  </a:moveTo>
                  <a:lnTo>
                    <a:pt x="17623" y="1548"/>
                  </a:lnTo>
                  <a:lnTo>
                    <a:pt x="16119" y="1548"/>
                  </a:lnTo>
                  <a:lnTo>
                    <a:pt x="16119" y="55"/>
                  </a:lnTo>
                  <a:close/>
                  <a:moveTo>
                    <a:pt x="19302" y="55"/>
                  </a:moveTo>
                  <a:lnTo>
                    <a:pt x="19302" y="1548"/>
                  </a:lnTo>
                  <a:lnTo>
                    <a:pt x="17798" y="1548"/>
                  </a:lnTo>
                  <a:lnTo>
                    <a:pt x="17798" y="55"/>
                  </a:lnTo>
                  <a:close/>
                  <a:moveTo>
                    <a:pt x="20980" y="55"/>
                  </a:moveTo>
                  <a:lnTo>
                    <a:pt x="20980" y="1548"/>
                  </a:lnTo>
                  <a:lnTo>
                    <a:pt x="19432" y="1548"/>
                  </a:lnTo>
                  <a:lnTo>
                    <a:pt x="19432" y="55"/>
                  </a:lnTo>
                  <a:close/>
                  <a:moveTo>
                    <a:pt x="22658" y="55"/>
                  </a:moveTo>
                  <a:lnTo>
                    <a:pt x="22658" y="1548"/>
                  </a:lnTo>
                  <a:lnTo>
                    <a:pt x="21111" y="1548"/>
                  </a:lnTo>
                  <a:lnTo>
                    <a:pt x="21111" y="55"/>
                  </a:lnTo>
                  <a:close/>
                  <a:moveTo>
                    <a:pt x="24337" y="55"/>
                  </a:moveTo>
                  <a:lnTo>
                    <a:pt x="24337" y="1548"/>
                  </a:lnTo>
                  <a:lnTo>
                    <a:pt x="22800" y="1548"/>
                  </a:lnTo>
                  <a:lnTo>
                    <a:pt x="22800" y="55"/>
                  </a:lnTo>
                  <a:close/>
                  <a:moveTo>
                    <a:pt x="25971" y="55"/>
                  </a:moveTo>
                  <a:lnTo>
                    <a:pt x="25971" y="1548"/>
                  </a:lnTo>
                  <a:lnTo>
                    <a:pt x="24478" y="1548"/>
                  </a:lnTo>
                  <a:lnTo>
                    <a:pt x="24478" y="55"/>
                  </a:lnTo>
                  <a:close/>
                  <a:moveTo>
                    <a:pt x="27650" y="55"/>
                  </a:moveTo>
                  <a:lnTo>
                    <a:pt x="27650" y="1548"/>
                  </a:lnTo>
                  <a:lnTo>
                    <a:pt x="26157" y="1548"/>
                  </a:lnTo>
                  <a:lnTo>
                    <a:pt x="26157" y="55"/>
                  </a:lnTo>
                  <a:close/>
                  <a:moveTo>
                    <a:pt x="29339" y="55"/>
                  </a:moveTo>
                  <a:lnTo>
                    <a:pt x="29339" y="1548"/>
                  </a:lnTo>
                  <a:lnTo>
                    <a:pt x="27835" y="1548"/>
                  </a:lnTo>
                  <a:lnTo>
                    <a:pt x="27835" y="55"/>
                  </a:lnTo>
                  <a:close/>
                  <a:moveTo>
                    <a:pt x="31017" y="55"/>
                  </a:moveTo>
                  <a:lnTo>
                    <a:pt x="31017" y="1548"/>
                  </a:lnTo>
                  <a:lnTo>
                    <a:pt x="29513" y="1548"/>
                  </a:lnTo>
                  <a:lnTo>
                    <a:pt x="29513" y="55"/>
                  </a:lnTo>
                  <a:close/>
                  <a:moveTo>
                    <a:pt x="32695" y="55"/>
                  </a:moveTo>
                  <a:lnTo>
                    <a:pt x="32695" y="1548"/>
                  </a:lnTo>
                  <a:lnTo>
                    <a:pt x="31191" y="1548"/>
                  </a:lnTo>
                  <a:lnTo>
                    <a:pt x="31191" y="55"/>
                  </a:lnTo>
                  <a:close/>
                  <a:moveTo>
                    <a:pt x="34374" y="55"/>
                  </a:moveTo>
                  <a:lnTo>
                    <a:pt x="34374" y="1548"/>
                  </a:lnTo>
                  <a:lnTo>
                    <a:pt x="32881" y="1548"/>
                  </a:lnTo>
                  <a:lnTo>
                    <a:pt x="32881" y="55"/>
                  </a:lnTo>
                  <a:close/>
                  <a:moveTo>
                    <a:pt x="36052" y="55"/>
                  </a:moveTo>
                  <a:lnTo>
                    <a:pt x="36052" y="1548"/>
                  </a:lnTo>
                  <a:lnTo>
                    <a:pt x="34559" y="1548"/>
                  </a:lnTo>
                  <a:lnTo>
                    <a:pt x="34559" y="55"/>
                  </a:lnTo>
                  <a:close/>
                  <a:moveTo>
                    <a:pt x="2540" y="1733"/>
                  </a:moveTo>
                  <a:lnTo>
                    <a:pt x="2540" y="3226"/>
                  </a:lnTo>
                  <a:lnTo>
                    <a:pt x="1004" y="3226"/>
                  </a:lnTo>
                  <a:lnTo>
                    <a:pt x="1004" y="1733"/>
                  </a:lnTo>
                  <a:close/>
                  <a:moveTo>
                    <a:pt x="4218" y="1733"/>
                  </a:moveTo>
                  <a:lnTo>
                    <a:pt x="4218" y="3226"/>
                  </a:lnTo>
                  <a:lnTo>
                    <a:pt x="2682" y="3226"/>
                  </a:lnTo>
                  <a:lnTo>
                    <a:pt x="2682" y="1733"/>
                  </a:lnTo>
                  <a:close/>
                  <a:moveTo>
                    <a:pt x="5853" y="1733"/>
                  </a:moveTo>
                  <a:lnTo>
                    <a:pt x="5853" y="3226"/>
                  </a:lnTo>
                  <a:lnTo>
                    <a:pt x="4360" y="3226"/>
                  </a:lnTo>
                  <a:lnTo>
                    <a:pt x="4360" y="1733"/>
                  </a:lnTo>
                  <a:close/>
                  <a:moveTo>
                    <a:pt x="7542" y="1733"/>
                  </a:moveTo>
                  <a:lnTo>
                    <a:pt x="7542" y="3226"/>
                  </a:lnTo>
                  <a:lnTo>
                    <a:pt x="6038" y="3226"/>
                  </a:lnTo>
                  <a:lnTo>
                    <a:pt x="6038" y="1733"/>
                  </a:lnTo>
                  <a:close/>
                  <a:moveTo>
                    <a:pt x="9221" y="1733"/>
                  </a:moveTo>
                  <a:lnTo>
                    <a:pt x="9221" y="3226"/>
                  </a:lnTo>
                  <a:lnTo>
                    <a:pt x="7717" y="3226"/>
                  </a:lnTo>
                  <a:lnTo>
                    <a:pt x="7717" y="1733"/>
                  </a:lnTo>
                  <a:close/>
                  <a:moveTo>
                    <a:pt x="10899" y="1733"/>
                  </a:moveTo>
                  <a:lnTo>
                    <a:pt x="10899" y="3226"/>
                  </a:lnTo>
                  <a:lnTo>
                    <a:pt x="9395" y="3226"/>
                  </a:lnTo>
                  <a:lnTo>
                    <a:pt x="9395" y="1733"/>
                  </a:lnTo>
                  <a:close/>
                  <a:moveTo>
                    <a:pt x="12577" y="1733"/>
                  </a:moveTo>
                  <a:lnTo>
                    <a:pt x="12577" y="3226"/>
                  </a:lnTo>
                  <a:lnTo>
                    <a:pt x="11084" y="3226"/>
                  </a:lnTo>
                  <a:lnTo>
                    <a:pt x="11084" y="1733"/>
                  </a:lnTo>
                  <a:close/>
                  <a:moveTo>
                    <a:pt x="14256" y="1733"/>
                  </a:moveTo>
                  <a:lnTo>
                    <a:pt x="14256" y="3226"/>
                  </a:lnTo>
                  <a:lnTo>
                    <a:pt x="12763" y="3226"/>
                  </a:lnTo>
                  <a:lnTo>
                    <a:pt x="12763" y="1733"/>
                  </a:lnTo>
                  <a:close/>
                  <a:moveTo>
                    <a:pt x="15934" y="1733"/>
                  </a:moveTo>
                  <a:lnTo>
                    <a:pt x="15934" y="3226"/>
                  </a:lnTo>
                  <a:lnTo>
                    <a:pt x="14441" y="3226"/>
                  </a:lnTo>
                  <a:lnTo>
                    <a:pt x="14441" y="1733"/>
                  </a:lnTo>
                  <a:close/>
                  <a:moveTo>
                    <a:pt x="17623" y="1733"/>
                  </a:moveTo>
                  <a:lnTo>
                    <a:pt x="17623" y="3226"/>
                  </a:lnTo>
                  <a:lnTo>
                    <a:pt x="16119" y="3226"/>
                  </a:lnTo>
                  <a:lnTo>
                    <a:pt x="16119" y="1733"/>
                  </a:lnTo>
                  <a:close/>
                  <a:moveTo>
                    <a:pt x="19302" y="1733"/>
                  </a:moveTo>
                  <a:lnTo>
                    <a:pt x="19302" y="3226"/>
                  </a:lnTo>
                  <a:lnTo>
                    <a:pt x="17798" y="3226"/>
                  </a:lnTo>
                  <a:lnTo>
                    <a:pt x="17798" y="1733"/>
                  </a:lnTo>
                  <a:close/>
                  <a:moveTo>
                    <a:pt x="20980" y="1733"/>
                  </a:moveTo>
                  <a:lnTo>
                    <a:pt x="20980" y="3226"/>
                  </a:lnTo>
                  <a:lnTo>
                    <a:pt x="19432" y="3226"/>
                  </a:lnTo>
                  <a:lnTo>
                    <a:pt x="19432" y="1733"/>
                  </a:lnTo>
                  <a:close/>
                  <a:moveTo>
                    <a:pt x="22658" y="1733"/>
                  </a:moveTo>
                  <a:lnTo>
                    <a:pt x="22658" y="3226"/>
                  </a:lnTo>
                  <a:lnTo>
                    <a:pt x="21111" y="3226"/>
                  </a:lnTo>
                  <a:lnTo>
                    <a:pt x="21111" y="1733"/>
                  </a:lnTo>
                  <a:close/>
                  <a:moveTo>
                    <a:pt x="24337" y="1733"/>
                  </a:moveTo>
                  <a:lnTo>
                    <a:pt x="24337" y="3226"/>
                  </a:lnTo>
                  <a:lnTo>
                    <a:pt x="22800" y="3226"/>
                  </a:lnTo>
                  <a:lnTo>
                    <a:pt x="22800" y="1733"/>
                  </a:lnTo>
                  <a:close/>
                  <a:moveTo>
                    <a:pt x="25971" y="1733"/>
                  </a:moveTo>
                  <a:lnTo>
                    <a:pt x="25971" y="3226"/>
                  </a:lnTo>
                  <a:lnTo>
                    <a:pt x="24478" y="3226"/>
                  </a:lnTo>
                  <a:lnTo>
                    <a:pt x="24478" y="1733"/>
                  </a:lnTo>
                  <a:close/>
                  <a:moveTo>
                    <a:pt x="27650" y="1733"/>
                  </a:moveTo>
                  <a:lnTo>
                    <a:pt x="27650" y="3226"/>
                  </a:lnTo>
                  <a:lnTo>
                    <a:pt x="26157" y="3226"/>
                  </a:lnTo>
                  <a:lnTo>
                    <a:pt x="26157" y="1733"/>
                  </a:lnTo>
                  <a:close/>
                  <a:moveTo>
                    <a:pt x="29339" y="1733"/>
                  </a:moveTo>
                  <a:lnTo>
                    <a:pt x="29339" y="3226"/>
                  </a:lnTo>
                  <a:lnTo>
                    <a:pt x="27835" y="3226"/>
                  </a:lnTo>
                  <a:lnTo>
                    <a:pt x="27835" y="1733"/>
                  </a:lnTo>
                  <a:close/>
                  <a:moveTo>
                    <a:pt x="31017" y="1733"/>
                  </a:moveTo>
                  <a:lnTo>
                    <a:pt x="31017" y="3226"/>
                  </a:lnTo>
                  <a:lnTo>
                    <a:pt x="29513" y="3226"/>
                  </a:lnTo>
                  <a:lnTo>
                    <a:pt x="29513" y="1733"/>
                  </a:lnTo>
                  <a:close/>
                  <a:moveTo>
                    <a:pt x="32695" y="1733"/>
                  </a:moveTo>
                  <a:lnTo>
                    <a:pt x="32695" y="3226"/>
                  </a:lnTo>
                  <a:lnTo>
                    <a:pt x="31191" y="3226"/>
                  </a:lnTo>
                  <a:lnTo>
                    <a:pt x="31191" y="1733"/>
                  </a:lnTo>
                  <a:close/>
                  <a:moveTo>
                    <a:pt x="34374" y="1733"/>
                  </a:moveTo>
                  <a:lnTo>
                    <a:pt x="34374" y="3226"/>
                  </a:lnTo>
                  <a:lnTo>
                    <a:pt x="32881" y="3226"/>
                  </a:lnTo>
                  <a:lnTo>
                    <a:pt x="32881" y="1733"/>
                  </a:lnTo>
                  <a:close/>
                  <a:moveTo>
                    <a:pt x="36052" y="1733"/>
                  </a:moveTo>
                  <a:lnTo>
                    <a:pt x="36052" y="3226"/>
                  </a:lnTo>
                  <a:lnTo>
                    <a:pt x="34559" y="3226"/>
                  </a:lnTo>
                  <a:lnTo>
                    <a:pt x="34559" y="1733"/>
                  </a:lnTo>
                  <a:close/>
                  <a:moveTo>
                    <a:pt x="2540" y="3411"/>
                  </a:moveTo>
                  <a:lnTo>
                    <a:pt x="2540" y="4904"/>
                  </a:lnTo>
                  <a:lnTo>
                    <a:pt x="1004" y="4904"/>
                  </a:lnTo>
                  <a:lnTo>
                    <a:pt x="1004" y="3411"/>
                  </a:lnTo>
                  <a:close/>
                  <a:moveTo>
                    <a:pt x="4218" y="3411"/>
                  </a:moveTo>
                  <a:lnTo>
                    <a:pt x="4218" y="4904"/>
                  </a:lnTo>
                  <a:lnTo>
                    <a:pt x="2682" y="4904"/>
                  </a:lnTo>
                  <a:lnTo>
                    <a:pt x="2682" y="3411"/>
                  </a:lnTo>
                  <a:close/>
                  <a:moveTo>
                    <a:pt x="5853" y="3411"/>
                  </a:moveTo>
                  <a:lnTo>
                    <a:pt x="5853" y="4904"/>
                  </a:lnTo>
                  <a:lnTo>
                    <a:pt x="4360" y="4904"/>
                  </a:lnTo>
                  <a:lnTo>
                    <a:pt x="4360" y="3411"/>
                  </a:lnTo>
                  <a:close/>
                  <a:moveTo>
                    <a:pt x="7542" y="3411"/>
                  </a:moveTo>
                  <a:lnTo>
                    <a:pt x="7542" y="4904"/>
                  </a:lnTo>
                  <a:lnTo>
                    <a:pt x="6038" y="4904"/>
                  </a:lnTo>
                  <a:lnTo>
                    <a:pt x="6038" y="3411"/>
                  </a:lnTo>
                  <a:close/>
                  <a:moveTo>
                    <a:pt x="9221" y="3411"/>
                  </a:moveTo>
                  <a:lnTo>
                    <a:pt x="9221" y="4904"/>
                  </a:lnTo>
                  <a:lnTo>
                    <a:pt x="7717" y="4904"/>
                  </a:lnTo>
                  <a:lnTo>
                    <a:pt x="7717" y="3411"/>
                  </a:lnTo>
                  <a:close/>
                  <a:moveTo>
                    <a:pt x="10899" y="3411"/>
                  </a:moveTo>
                  <a:lnTo>
                    <a:pt x="10899" y="4904"/>
                  </a:lnTo>
                  <a:lnTo>
                    <a:pt x="9395" y="4904"/>
                  </a:lnTo>
                  <a:lnTo>
                    <a:pt x="9395" y="3411"/>
                  </a:lnTo>
                  <a:close/>
                  <a:moveTo>
                    <a:pt x="12577" y="3411"/>
                  </a:moveTo>
                  <a:lnTo>
                    <a:pt x="12577" y="4904"/>
                  </a:lnTo>
                  <a:lnTo>
                    <a:pt x="11084" y="4904"/>
                  </a:lnTo>
                  <a:lnTo>
                    <a:pt x="11084" y="3411"/>
                  </a:lnTo>
                  <a:close/>
                  <a:moveTo>
                    <a:pt x="14256" y="3411"/>
                  </a:moveTo>
                  <a:lnTo>
                    <a:pt x="14256" y="4904"/>
                  </a:lnTo>
                  <a:lnTo>
                    <a:pt x="12763" y="4904"/>
                  </a:lnTo>
                  <a:lnTo>
                    <a:pt x="12763" y="3411"/>
                  </a:lnTo>
                  <a:close/>
                  <a:moveTo>
                    <a:pt x="15934" y="3411"/>
                  </a:moveTo>
                  <a:lnTo>
                    <a:pt x="15934" y="4904"/>
                  </a:lnTo>
                  <a:lnTo>
                    <a:pt x="14441" y="4904"/>
                  </a:lnTo>
                  <a:lnTo>
                    <a:pt x="14441" y="3411"/>
                  </a:lnTo>
                  <a:close/>
                  <a:moveTo>
                    <a:pt x="17623" y="3411"/>
                  </a:moveTo>
                  <a:lnTo>
                    <a:pt x="17623" y="4904"/>
                  </a:lnTo>
                  <a:lnTo>
                    <a:pt x="16119" y="4904"/>
                  </a:lnTo>
                  <a:lnTo>
                    <a:pt x="16119" y="3411"/>
                  </a:lnTo>
                  <a:close/>
                  <a:moveTo>
                    <a:pt x="19302" y="3411"/>
                  </a:moveTo>
                  <a:lnTo>
                    <a:pt x="19302" y="4904"/>
                  </a:lnTo>
                  <a:lnTo>
                    <a:pt x="17798" y="4904"/>
                  </a:lnTo>
                  <a:lnTo>
                    <a:pt x="17798" y="3411"/>
                  </a:lnTo>
                  <a:close/>
                  <a:moveTo>
                    <a:pt x="20980" y="3411"/>
                  </a:moveTo>
                  <a:lnTo>
                    <a:pt x="20980" y="4904"/>
                  </a:lnTo>
                  <a:lnTo>
                    <a:pt x="19432" y="4904"/>
                  </a:lnTo>
                  <a:lnTo>
                    <a:pt x="19432" y="3411"/>
                  </a:lnTo>
                  <a:close/>
                  <a:moveTo>
                    <a:pt x="22658" y="3411"/>
                  </a:moveTo>
                  <a:lnTo>
                    <a:pt x="22658" y="4904"/>
                  </a:lnTo>
                  <a:lnTo>
                    <a:pt x="21111" y="4904"/>
                  </a:lnTo>
                  <a:lnTo>
                    <a:pt x="21111" y="3411"/>
                  </a:lnTo>
                  <a:close/>
                  <a:moveTo>
                    <a:pt x="24337" y="3411"/>
                  </a:moveTo>
                  <a:lnTo>
                    <a:pt x="24337" y="4904"/>
                  </a:lnTo>
                  <a:lnTo>
                    <a:pt x="22800" y="4904"/>
                  </a:lnTo>
                  <a:lnTo>
                    <a:pt x="22800" y="3411"/>
                  </a:lnTo>
                  <a:close/>
                  <a:moveTo>
                    <a:pt x="25971" y="3411"/>
                  </a:moveTo>
                  <a:lnTo>
                    <a:pt x="25971" y="4904"/>
                  </a:lnTo>
                  <a:lnTo>
                    <a:pt x="24478" y="4904"/>
                  </a:lnTo>
                  <a:lnTo>
                    <a:pt x="24478" y="3411"/>
                  </a:lnTo>
                  <a:close/>
                  <a:moveTo>
                    <a:pt x="27650" y="3411"/>
                  </a:moveTo>
                  <a:lnTo>
                    <a:pt x="27650" y="4904"/>
                  </a:lnTo>
                  <a:lnTo>
                    <a:pt x="26157" y="4904"/>
                  </a:lnTo>
                  <a:lnTo>
                    <a:pt x="26157" y="3411"/>
                  </a:lnTo>
                  <a:close/>
                  <a:moveTo>
                    <a:pt x="29339" y="3411"/>
                  </a:moveTo>
                  <a:lnTo>
                    <a:pt x="29339" y="4904"/>
                  </a:lnTo>
                  <a:lnTo>
                    <a:pt x="27835" y="4904"/>
                  </a:lnTo>
                  <a:lnTo>
                    <a:pt x="27835" y="3411"/>
                  </a:lnTo>
                  <a:close/>
                  <a:moveTo>
                    <a:pt x="31017" y="3411"/>
                  </a:moveTo>
                  <a:lnTo>
                    <a:pt x="31017" y="4904"/>
                  </a:lnTo>
                  <a:lnTo>
                    <a:pt x="29513" y="4904"/>
                  </a:lnTo>
                  <a:lnTo>
                    <a:pt x="29513" y="3411"/>
                  </a:lnTo>
                  <a:close/>
                  <a:moveTo>
                    <a:pt x="32695" y="3411"/>
                  </a:moveTo>
                  <a:lnTo>
                    <a:pt x="32695" y="4904"/>
                  </a:lnTo>
                  <a:lnTo>
                    <a:pt x="31191" y="4904"/>
                  </a:lnTo>
                  <a:lnTo>
                    <a:pt x="31191" y="3411"/>
                  </a:lnTo>
                  <a:close/>
                  <a:moveTo>
                    <a:pt x="34374" y="3411"/>
                  </a:moveTo>
                  <a:lnTo>
                    <a:pt x="34374" y="4904"/>
                  </a:lnTo>
                  <a:lnTo>
                    <a:pt x="32881" y="4904"/>
                  </a:lnTo>
                  <a:lnTo>
                    <a:pt x="32881" y="3411"/>
                  </a:lnTo>
                  <a:close/>
                  <a:moveTo>
                    <a:pt x="36052" y="3411"/>
                  </a:moveTo>
                  <a:lnTo>
                    <a:pt x="36052" y="4904"/>
                  </a:lnTo>
                  <a:lnTo>
                    <a:pt x="34559" y="4904"/>
                  </a:lnTo>
                  <a:lnTo>
                    <a:pt x="34559" y="3411"/>
                  </a:lnTo>
                  <a:close/>
                  <a:moveTo>
                    <a:pt x="2540" y="5090"/>
                  </a:moveTo>
                  <a:lnTo>
                    <a:pt x="2540" y="6593"/>
                  </a:lnTo>
                  <a:lnTo>
                    <a:pt x="1004" y="6593"/>
                  </a:lnTo>
                  <a:lnTo>
                    <a:pt x="1004" y="5090"/>
                  </a:lnTo>
                  <a:close/>
                  <a:moveTo>
                    <a:pt x="4218" y="5090"/>
                  </a:moveTo>
                  <a:lnTo>
                    <a:pt x="4218" y="6593"/>
                  </a:lnTo>
                  <a:lnTo>
                    <a:pt x="2682" y="6593"/>
                  </a:lnTo>
                  <a:lnTo>
                    <a:pt x="2682" y="5090"/>
                  </a:lnTo>
                  <a:close/>
                  <a:moveTo>
                    <a:pt x="5853" y="5090"/>
                  </a:moveTo>
                  <a:lnTo>
                    <a:pt x="5853" y="6593"/>
                  </a:lnTo>
                  <a:lnTo>
                    <a:pt x="4360" y="6593"/>
                  </a:lnTo>
                  <a:lnTo>
                    <a:pt x="4360" y="5090"/>
                  </a:lnTo>
                  <a:close/>
                  <a:moveTo>
                    <a:pt x="7542" y="5090"/>
                  </a:moveTo>
                  <a:lnTo>
                    <a:pt x="7542" y="6593"/>
                  </a:lnTo>
                  <a:lnTo>
                    <a:pt x="6038" y="6593"/>
                  </a:lnTo>
                  <a:lnTo>
                    <a:pt x="6038" y="5090"/>
                  </a:lnTo>
                  <a:close/>
                  <a:moveTo>
                    <a:pt x="9221" y="5090"/>
                  </a:moveTo>
                  <a:lnTo>
                    <a:pt x="9221" y="6593"/>
                  </a:lnTo>
                  <a:lnTo>
                    <a:pt x="7717" y="6593"/>
                  </a:lnTo>
                  <a:lnTo>
                    <a:pt x="7717" y="5090"/>
                  </a:lnTo>
                  <a:close/>
                  <a:moveTo>
                    <a:pt x="10899" y="5090"/>
                  </a:moveTo>
                  <a:lnTo>
                    <a:pt x="10899" y="6593"/>
                  </a:lnTo>
                  <a:lnTo>
                    <a:pt x="9395" y="6593"/>
                  </a:lnTo>
                  <a:lnTo>
                    <a:pt x="9395" y="5090"/>
                  </a:lnTo>
                  <a:close/>
                  <a:moveTo>
                    <a:pt x="12577" y="5090"/>
                  </a:moveTo>
                  <a:lnTo>
                    <a:pt x="12577" y="6593"/>
                  </a:lnTo>
                  <a:lnTo>
                    <a:pt x="11084" y="6593"/>
                  </a:lnTo>
                  <a:lnTo>
                    <a:pt x="11084" y="5090"/>
                  </a:lnTo>
                  <a:close/>
                  <a:moveTo>
                    <a:pt x="14256" y="5090"/>
                  </a:moveTo>
                  <a:lnTo>
                    <a:pt x="14256" y="6593"/>
                  </a:lnTo>
                  <a:lnTo>
                    <a:pt x="12763" y="6593"/>
                  </a:lnTo>
                  <a:lnTo>
                    <a:pt x="12763" y="5090"/>
                  </a:lnTo>
                  <a:close/>
                  <a:moveTo>
                    <a:pt x="15934" y="5090"/>
                  </a:moveTo>
                  <a:lnTo>
                    <a:pt x="15934" y="6593"/>
                  </a:lnTo>
                  <a:lnTo>
                    <a:pt x="14441" y="6593"/>
                  </a:lnTo>
                  <a:lnTo>
                    <a:pt x="14441" y="5090"/>
                  </a:lnTo>
                  <a:close/>
                  <a:moveTo>
                    <a:pt x="17623" y="5090"/>
                  </a:moveTo>
                  <a:lnTo>
                    <a:pt x="17623" y="6593"/>
                  </a:lnTo>
                  <a:lnTo>
                    <a:pt x="16119" y="6593"/>
                  </a:lnTo>
                  <a:lnTo>
                    <a:pt x="16119" y="5090"/>
                  </a:lnTo>
                  <a:close/>
                  <a:moveTo>
                    <a:pt x="19302" y="5090"/>
                  </a:moveTo>
                  <a:lnTo>
                    <a:pt x="19302" y="6593"/>
                  </a:lnTo>
                  <a:lnTo>
                    <a:pt x="17798" y="6593"/>
                  </a:lnTo>
                  <a:lnTo>
                    <a:pt x="17798" y="5090"/>
                  </a:lnTo>
                  <a:close/>
                  <a:moveTo>
                    <a:pt x="20980" y="5090"/>
                  </a:moveTo>
                  <a:lnTo>
                    <a:pt x="20980" y="6593"/>
                  </a:lnTo>
                  <a:lnTo>
                    <a:pt x="19432" y="6593"/>
                  </a:lnTo>
                  <a:lnTo>
                    <a:pt x="19432" y="5090"/>
                  </a:lnTo>
                  <a:close/>
                  <a:moveTo>
                    <a:pt x="22658" y="5090"/>
                  </a:moveTo>
                  <a:lnTo>
                    <a:pt x="22658" y="6593"/>
                  </a:lnTo>
                  <a:lnTo>
                    <a:pt x="21111" y="6593"/>
                  </a:lnTo>
                  <a:lnTo>
                    <a:pt x="21111" y="5090"/>
                  </a:lnTo>
                  <a:close/>
                  <a:moveTo>
                    <a:pt x="24337" y="5090"/>
                  </a:moveTo>
                  <a:lnTo>
                    <a:pt x="24337" y="6593"/>
                  </a:lnTo>
                  <a:lnTo>
                    <a:pt x="22800" y="6593"/>
                  </a:lnTo>
                  <a:lnTo>
                    <a:pt x="22800" y="5090"/>
                  </a:lnTo>
                  <a:close/>
                  <a:moveTo>
                    <a:pt x="25971" y="5090"/>
                  </a:moveTo>
                  <a:lnTo>
                    <a:pt x="25971" y="6593"/>
                  </a:lnTo>
                  <a:lnTo>
                    <a:pt x="24478" y="6593"/>
                  </a:lnTo>
                  <a:lnTo>
                    <a:pt x="24478" y="5090"/>
                  </a:lnTo>
                  <a:close/>
                  <a:moveTo>
                    <a:pt x="27650" y="5090"/>
                  </a:moveTo>
                  <a:lnTo>
                    <a:pt x="27650" y="6593"/>
                  </a:lnTo>
                  <a:lnTo>
                    <a:pt x="26157" y="6593"/>
                  </a:lnTo>
                  <a:lnTo>
                    <a:pt x="26157" y="5090"/>
                  </a:lnTo>
                  <a:close/>
                  <a:moveTo>
                    <a:pt x="29339" y="5090"/>
                  </a:moveTo>
                  <a:lnTo>
                    <a:pt x="29339" y="6593"/>
                  </a:lnTo>
                  <a:lnTo>
                    <a:pt x="27835" y="6593"/>
                  </a:lnTo>
                  <a:lnTo>
                    <a:pt x="27835" y="5090"/>
                  </a:lnTo>
                  <a:close/>
                  <a:moveTo>
                    <a:pt x="31017" y="5090"/>
                  </a:moveTo>
                  <a:lnTo>
                    <a:pt x="31017" y="6593"/>
                  </a:lnTo>
                  <a:lnTo>
                    <a:pt x="29513" y="6593"/>
                  </a:lnTo>
                  <a:lnTo>
                    <a:pt x="29513" y="5090"/>
                  </a:lnTo>
                  <a:close/>
                  <a:moveTo>
                    <a:pt x="32695" y="5090"/>
                  </a:moveTo>
                  <a:lnTo>
                    <a:pt x="32695" y="6593"/>
                  </a:lnTo>
                  <a:lnTo>
                    <a:pt x="31191" y="6593"/>
                  </a:lnTo>
                  <a:lnTo>
                    <a:pt x="31191" y="5090"/>
                  </a:lnTo>
                  <a:close/>
                  <a:moveTo>
                    <a:pt x="34374" y="5090"/>
                  </a:moveTo>
                  <a:lnTo>
                    <a:pt x="34374" y="6593"/>
                  </a:lnTo>
                  <a:lnTo>
                    <a:pt x="32881" y="6593"/>
                  </a:lnTo>
                  <a:lnTo>
                    <a:pt x="32881" y="5090"/>
                  </a:lnTo>
                  <a:close/>
                  <a:moveTo>
                    <a:pt x="36052" y="5090"/>
                  </a:moveTo>
                  <a:lnTo>
                    <a:pt x="36052" y="6593"/>
                  </a:lnTo>
                  <a:lnTo>
                    <a:pt x="34559" y="6593"/>
                  </a:lnTo>
                  <a:lnTo>
                    <a:pt x="34559" y="5090"/>
                  </a:lnTo>
                  <a:close/>
                  <a:moveTo>
                    <a:pt x="2540" y="6768"/>
                  </a:moveTo>
                  <a:lnTo>
                    <a:pt x="2540" y="8272"/>
                  </a:lnTo>
                  <a:lnTo>
                    <a:pt x="1004" y="8272"/>
                  </a:lnTo>
                  <a:lnTo>
                    <a:pt x="1004" y="6768"/>
                  </a:lnTo>
                  <a:close/>
                  <a:moveTo>
                    <a:pt x="4218" y="6768"/>
                  </a:moveTo>
                  <a:lnTo>
                    <a:pt x="4218" y="8272"/>
                  </a:lnTo>
                  <a:lnTo>
                    <a:pt x="2682" y="8272"/>
                  </a:lnTo>
                  <a:lnTo>
                    <a:pt x="2682" y="6768"/>
                  </a:lnTo>
                  <a:close/>
                  <a:moveTo>
                    <a:pt x="5853" y="6768"/>
                  </a:moveTo>
                  <a:lnTo>
                    <a:pt x="5853" y="8272"/>
                  </a:lnTo>
                  <a:lnTo>
                    <a:pt x="4360" y="8272"/>
                  </a:lnTo>
                  <a:lnTo>
                    <a:pt x="4360" y="6768"/>
                  </a:lnTo>
                  <a:close/>
                  <a:moveTo>
                    <a:pt x="7542" y="6768"/>
                  </a:moveTo>
                  <a:lnTo>
                    <a:pt x="7542" y="8272"/>
                  </a:lnTo>
                  <a:lnTo>
                    <a:pt x="6038" y="8272"/>
                  </a:lnTo>
                  <a:lnTo>
                    <a:pt x="6038" y="6768"/>
                  </a:lnTo>
                  <a:close/>
                  <a:moveTo>
                    <a:pt x="9221" y="6768"/>
                  </a:moveTo>
                  <a:lnTo>
                    <a:pt x="9221" y="8272"/>
                  </a:lnTo>
                  <a:lnTo>
                    <a:pt x="7717" y="8272"/>
                  </a:lnTo>
                  <a:lnTo>
                    <a:pt x="7717" y="6768"/>
                  </a:lnTo>
                  <a:close/>
                  <a:moveTo>
                    <a:pt x="10899" y="6768"/>
                  </a:moveTo>
                  <a:lnTo>
                    <a:pt x="10899" y="8272"/>
                  </a:lnTo>
                  <a:lnTo>
                    <a:pt x="9395" y="8272"/>
                  </a:lnTo>
                  <a:lnTo>
                    <a:pt x="9395" y="6768"/>
                  </a:lnTo>
                  <a:close/>
                  <a:moveTo>
                    <a:pt x="12577" y="6768"/>
                  </a:moveTo>
                  <a:lnTo>
                    <a:pt x="12577" y="8272"/>
                  </a:lnTo>
                  <a:lnTo>
                    <a:pt x="11084" y="8272"/>
                  </a:lnTo>
                  <a:lnTo>
                    <a:pt x="11084" y="6768"/>
                  </a:lnTo>
                  <a:close/>
                  <a:moveTo>
                    <a:pt x="14256" y="6768"/>
                  </a:moveTo>
                  <a:lnTo>
                    <a:pt x="14256" y="8272"/>
                  </a:lnTo>
                  <a:lnTo>
                    <a:pt x="12763" y="8272"/>
                  </a:lnTo>
                  <a:lnTo>
                    <a:pt x="12763" y="6768"/>
                  </a:lnTo>
                  <a:close/>
                  <a:moveTo>
                    <a:pt x="15934" y="6768"/>
                  </a:moveTo>
                  <a:lnTo>
                    <a:pt x="15934" y="8272"/>
                  </a:lnTo>
                  <a:lnTo>
                    <a:pt x="14441" y="8272"/>
                  </a:lnTo>
                  <a:lnTo>
                    <a:pt x="14441" y="6768"/>
                  </a:lnTo>
                  <a:close/>
                  <a:moveTo>
                    <a:pt x="17623" y="6768"/>
                  </a:moveTo>
                  <a:lnTo>
                    <a:pt x="17623" y="8272"/>
                  </a:lnTo>
                  <a:lnTo>
                    <a:pt x="16119" y="8272"/>
                  </a:lnTo>
                  <a:lnTo>
                    <a:pt x="16119" y="6768"/>
                  </a:lnTo>
                  <a:close/>
                  <a:moveTo>
                    <a:pt x="19302" y="6768"/>
                  </a:moveTo>
                  <a:lnTo>
                    <a:pt x="19302" y="8272"/>
                  </a:lnTo>
                  <a:lnTo>
                    <a:pt x="17798" y="8272"/>
                  </a:lnTo>
                  <a:lnTo>
                    <a:pt x="17798" y="6768"/>
                  </a:lnTo>
                  <a:close/>
                  <a:moveTo>
                    <a:pt x="20980" y="6768"/>
                  </a:moveTo>
                  <a:lnTo>
                    <a:pt x="20980" y="8272"/>
                  </a:lnTo>
                  <a:lnTo>
                    <a:pt x="19432" y="8272"/>
                  </a:lnTo>
                  <a:lnTo>
                    <a:pt x="19432" y="6768"/>
                  </a:lnTo>
                  <a:close/>
                  <a:moveTo>
                    <a:pt x="22658" y="6768"/>
                  </a:moveTo>
                  <a:lnTo>
                    <a:pt x="22658" y="8272"/>
                  </a:lnTo>
                  <a:lnTo>
                    <a:pt x="21111" y="8272"/>
                  </a:lnTo>
                  <a:lnTo>
                    <a:pt x="21111" y="6768"/>
                  </a:lnTo>
                  <a:close/>
                  <a:moveTo>
                    <a:pt x="24337" y="6768"/>
                  </a:moveTo>
                  <a:lnTo>
                    <a:pt x="24337" y="8272"/>
                  </a:lnTo>
                  <a:lnTo>
                    <a:pt x="22800" y="8272"/>
                  </a:lnTo>
                  <a:lnTo>
                    <a:pt x="22800" y="6768"/>
                  </a:lnTo>
                  <a:close/>
                  <a:moveTo>
                    <a:pt x="25971" y="6768"/>
                  </a:moveTo>
                  <a:lnTo>
                    <a:pt x="25971" y="8272"/>
                  </a:lnTo>
                  <a:lnTo>
                    <a:pt x="24478" y="8272"/>
                  </a:lnTo>
                  <a:lnTo>
                    <a:pt x="24478" y="6768"/>
                  </a:lnTo>
                  <a:close/>
                  <a:moveTo>
                    <a:pt x="27650" y="6768"/>
                  </a:moveTo>
                  <a:lnTo>
                    <a:pt x="27650" y="8272"/>
                  </a:lnTo>
                  <a:lnTo>
                    <a:pt x="26157" y="8272"/>
                  </a:lnTo>
                  <a:lnTo>
                    <a:pt x="26157" y="6768"/>
                  </a:lnTo>
                  <a:close/>
                  <a:moveTo>
                    <a:pt x="29339" y="6768"/>
                  </a:moveTo>
                  <a:lnTo>
                    <a:pt x="29339" y="8272"/>
                  </a:lnTo>
                  <a:lnTo>
                    <a:pt x="27835" y="8272"/>
                  </a:lnTo>
                  <a:lnTo>
                    <a:pt x="27835" y="6768"/>
                  </a:lnTo>
                  <a:close/>
                  <a:moveTo>
                    <a:pt x="31017" y="6768"/>
                  </a:moveTo>
                  <a:lnTo>
                    <a:pt x="31017" y="8272"/>
                  </a:lnTo>
                  <a:lnTo>
                    <a:pt x="29513" y="8272"/>
                  </a:lnTo>
                  <a:lnTo>
                    <a:pt x="29513" y="6768"/>
                  </a:lnTo>
                  <a:close/>
                  <a:moveTo>
                    <a:pt x="32695" y="6768"/>
                  </a:moveTo>
                  <a:lnTo>
                    <a:pt x="32695" y="8272"/>
                  </a:lnTo>
                  <a:lnTo>
                    <a:pt x="31191" y="8272"/>
                  </a:lnTo>
                  <a:lnTo>
                    <a:pt x="31191" y="6768"/>
                  </a:lnTo>
                  <a:close/>
                  <a:moveTo>
                    <a:pt x="34374" y="6768"/>
                  </a:moveTo>
                  <a:lnTo>
                    <a:pt x="34374" y="8272"/>
                  </a:lnTo>
                  <a:lnTo>
                    <a:pt x="32881" y="8272"/>
                  </a:lnTo>
                  <a:lnTo>
                    <a:pt x="32881" y="6768"/>
                  </a:lnTo>
                  <a:close/>
                  <a:moveTo>
                    <a:pt x="36052" y="6768"/>
                  </a:moveTo>
                  <a:lnTo>
                    <a:pt x="36052" y="8272"/>
                  </a:lnTo>
                  <a:lnTo>
                    <a:pt x="34559" y="8272"/>
                  </a:lnTo>
                  <a:lnTo>
                    <a:pt x="34559" y="6768"/>
                  </a:lnTo>
                  <a:close/>
                  <a:moveTo>
                    <a:pt x="2540" y="8446"/>
                  </a:moveTo>
                  <a:lnTo>
                    <a:pt x="2540" y="9950"/>
                  </a:lnTo>
                  <a:lnTo>
                    <a:pt x="1004" y="9950"/>
                  </a:lnTo>
                  <a:lnTo>
                    <a:pt x="1004" y="8446"/>
                  </a:lnTo>
                  <a:close/>
                  <a:moveTo>
                    <a:pt x="4218" y="8446"/>
                  </a:moveTo>
                  <a:lnTo>
                    <a:pt x="4218" y="9950"/>
                  </a:lnTo>
                  <a:lnTo>
                    <a:pt x="2682" y="9950"/>
                  </a:lnTo>
                  <a:lnTo>
                    <a:pt x="2682" y="8446"/>
                  </a:lnTo>
                  <a:close/>
                  <a:moveTo>
                    <a:pt x="5853" y="8446"/>
                  </a:moveTo>
                  <a:lnTo>
                    <a:pt x="5853" y="9950"/>
                  </a:lnTo>
                  <a:lnTo>
                    <a:pt x="4360" y="9950"/>
                  </a:lnTo>
                  <a:lnTo>
                    <a:pt x="4360" y="8446"/>
                  </a:lnTo>
                  <a:close/>
                  <a:moveTo>
                    <a:pt x="7542" y="8446"/>
                  </a:moveTo>
                  <a:lnTo>
                    <a:pt x="7542" y="9950"/>
                  </a:lnTo>
                  <a:lnTo>
                    <a:pt x="6038" y="9950"/>
                  </a:lnTo>
                  <a:lnTo>
                    <a:pt x="6038" y="8446"/>
                  </a:lnTo>
                  <a:close/>
                  <a:moveTo>
                    <a:pt x="9221" y="8446"/>
                  </a:moveTo>
                  <a:lnTo>
                    <a:pt x="9221" y="9950"/>
                  </a:lnTo>
                  <a:lnTo>
                    <a:pt x="7717" y="9950"/>
                  </a:lnTo>
                  <a:lnTo>
                    <a:pt x="7717" y="8446"/>
                  </a:lnTo>
                  <a:close/>
                  <a:moveTo>
                    <a:pt x="10899" y="8446"/>
                  </a:moveTo>
                  <a:lnTo>
                    <a:pt x="10899" y="9950"/>
                  </a:lnTo>
                  <a:lnTo>
                    <a:pt x="9395" y="9950"/>
                  </a:lnTo>
                  <a:lnTo>
                    <a:pt x="9395" y="8446"/>
                  </a:lnTo>
                  <a:close/>
                  <a:moveTo>
                    <a:pt x="12577" y="8446"/>
                  </a:moveTo>
                  <a:lnTo>
                    <a:pt x="12577" y="9950"/>
                  </a:lnTo>
                  <a:lnTo>
                    <a:pt x="11084" y="9950"/>
                  </a:lnTo>
                  <a:lnTo>
                    <a:pt x="11084" y="8446"/>
                  </a:lnTo>
                  <a:close/>
                  <a:moveTo>
                    <a:pt x="14256" y="8446"/>
                  </a:moveTo>
                  <a:lnTo>
                    <a:pt x="14256" y="9950"/>
                  </a:lnTo>
                  <a:lnTo>
                    <a:pt x="12763" y="9950"/>
                  </a:lnTo>
                  <a:lnTo>
                    <a:pt x="12763" y="8446"/>
                  </a:lnTo>
                  <a:close/>
                  <a:moveTo>
                    <a:pt x="15934" y="8446"/>
                  </a:moveTo>
                  <a:lnTo>
                    <a:pt x="15934" y="9950"/>
                  </a:lnTo>
                  <a:lnTo>
                    <a:pt x="14441" y="9950"/>
                  </a:lnTo>
                  <a:lnTo>
                    <a:pt x="14441" y="8446"/>
                  </a:lnTo>
                  <a:close/>
                  <a:moveTo>
                    <a:pt x="17623" y="8446"/>
                  </a:moveTo>
                  <a:lnTo>
                    <a:pt x="17623" y="9950"/>
                  </a:lnTo>
                  <a:lnTo>
                    <a:pt x="16119" y="9950"/>
                  </a:lnTo>
                  <a:lnTo>
                    <a:pt x="16119" y="8446"/>
                  </a:lnTo>
                  <a:close/>
                  <a:moveTo>
                    <a:pt x="19302" y="8446"/>
                  </a:moveTo>
                  <a:lnTo>
                    <a:pt x="19302" y="9950"/>
                  </a:lnTo>
                  <a:lnTo>
                    <a:pt x="17798" y="9950"/>
                  </a:lnTo>
                  <a:lnTo>
                    <a:pt x="17798" y="8446"/>
                  </a:lnTo>
                  <a:close/>
                  <a:moveTo>
                    <a:pt x="20980" y="8446"/>
                  </a:moveTo>
                  <a:lnTo>
                    <a:pt x="20980" y="9950"/>
                  </a:lnTo>
                  <a:lnTo>
                    <a:pt x="19432" y="9950"/>
                  </a:lnTo>
                  <a:lnTo>
                    <a:pt x="19432" y="8446"/>
                  </a:lnTo>
                  <a:close/>
                  <a:moveTo>
                    <a:pt x="22658" y="8446"/>
                  </a:moveTo>
                  <a:lnTo>
                    <a:pt x="22658" y="9950"/>
                  </a:lnTo>
                  <a:lnTo>
                    <a:pt x="21111" y="9950"/>
                  </a:lnTo>
                  <a:lnTo>
                    <a:pt x="21111" y="8446"/>
                  </a:lnTo>
                  <a:close/>
                  <a:moveTo>
                    <a:pt x="24337" y="8446"/>
                  </a:moveTo>
                  <a:lnTo>
                    <a:pt x="24337" y="9950"/>
                  </a:lnTo>
                  <a:lnTo>
                    <a:pt x="22800" y="9950"/>
                  </a:lnTo>
                  <a:lnTo>
                    <a:pt x="22800" y="8446"/>
                  </a:lnTo>
                  <a:close/>
                  <a:moveTo>
                    <a:pt x="25971" y="8446"/>
                  </a:moveTo>
                  <a:lnTo>
                    <a:pt x="25971" y="9950"/>
                  </a:lnTo>
                  <a:lnTo>
                    <a:pt x="24478" y="9950"/>
                  </a:lnTo>
                  <a:lnTo>
                    <a:pt x="24478" y="8446"/>
                  </a:lnTo>
                  <a:close/>
                  <a:moveTo>
                    <a:pt x="27650" y="8446"/>
                  </a:moveTo>
                  <a:lnTo>
                    <a:pt x="27650" y="9950"/>
                  </a:lnTo>
                  <a:lnTo>
                    <a:pt x="26157" y="9950"/>
                  </a:lnTo>
                  <a:lnTo>
                    <a:pt x="26157" y="8446"/>
                  </a:lnTo>
                  <a:close/>
                  <a:moveTo>
                    <a:pt x="29339" y="8446"/>
                  </a:moveTo>
                  <a:lnTo>
                    <a:pt x="29339" y="9950"/>
                  </a:lnTo>
                  <a:lnTo>
                    <a:pt x="27835" y="9950"/>
                  </a:lnTo>
                  <a:lnTo>
                    <a:pt x="27835" y="8446"/>
                  </a:lnTo>
                  <a:close/>
                  <a:moveTo>
                    <a:pt x="31017" y="8446"/>
                  </a:moveTo>
                  <a:lnTo>
                    <a:pt x="31017" y="9950"/>
                  </a:lnTo>
                  <a:lnTo>
                    <a:pt x="29513" y="9950"/>
                  </a:lnTo>
                  <a:lnTo>
                    <a:pt x="29513" y="8446"/>
                  </a:lnTo>
                  <a:close/>
                  <a:moveTo>
                    <a:pt x="32695" y="8446"/>
                  </a:moveTo>
                  <a:lnTo>
                    <a:pt x="32695" y="9950"/>
                  </a:lnTo>
                  <a:lnTo>
                    <a:pt x="31191" y="9950"/>
                  </a:lnTo>
                  <a:lnTo>
                    <a:pt x="31191" y="8446"/>
                  </a:lnTo>
                  <a:close/>
                  <a:moveTo>
                    <a:pt x="34374" y="8446"/>
                  </a:moveTo>
                  <a:lnTo>
                    <a:pt x="34374" y="9950"/>
                  </a:lnTo>
                  <a:lnTo>
                    <a:pt x="32881" y="9950"/>
                  </a:lnTo>
                  <a:lnTo>
                    <a:pt x="32881" y="8446"/>
                  </a:lnTo>
                  <a:close/>
                  <a:moveTo>
                    <a:pt x="36052" y="8446"/>
                  </a:moveTo>
                  <a:lnTo>
                    <a:pt x="36052" y="9950"/>
                  </a:lnTo>
                  <a:lnTo>
                    <a:pt x="34559" y="9950"/>
                  </a:lnTo>
                  <a:lnTo>
                    <a:pt x="34559" y="8446"/>
                  </a:lnTo>
                  <a:close/>
                  <a:moveTo>
                    <a:pt x="2540" y="10081"/>
                  </a:moveTo>
                  <a:lnTo>
                    <a:pt x="2540" y="11628"/>
                  </a:lnTo>
                  <a:lnTo>
                    <a:pt x="1004" y="11628"/>
                  </a:lnTo>
                  <a:lnTo>
                    <a:pt x="1004" y="10081"/>
                  </a:lnTo>
                  <a:close/>
                  <a:moveTo>
                    <a:pt x="4218" y="10081"/>
                  </a:moveTo>
                  <a:lnTo>
                    <a:pt x="4218" y="11628"/>
                  </a:lnTo>
                  <a:lnTo>
                    <a:pt x="2682" y="11628"/>
                  </a:lnTo>
                  <a:lnTo>
                    <a:pt x="2682" y="10081"/>
                  </a:lnTo>
                  <a:close/>
                  <a:moveTo>
                    <a:pt x="5853" y="10081"/>
                  </a:moveTo>
                  <a:lnTo>
                    <a:pt x="5853" y="11628"/>
                  </a:lnTo>
                  <a:lnTo>
                    <a:pt x="4360" y="11628"/>
                  </a:lnTo>
                  <a:lnTo>
                    <a:pt x="4360" y="10081"/>
                  </a:lnTo>
                  <a:close/>
                  <a:moveTo>
                    <a:pt x="7542" y="10081"/>
                  </a:moveTo>
                  <a:lnTo>
                    <a:pt x="7542" y="11628"/>
                  </a:lnTo>
                  <a:lnTo>
                    <a:pt x="6038" y="11628"/>
                  </a:lnTo>
                  <a:lnTo>
                    <a:pt x="6038" y="10081"/>
                  </a:lnTo>
                  <a:close/>
                  <a:moveTo>
                    <a:pt x="9221" y="10081"/>
                  </a:moveTo>
                  <a:lnTo>
                    <a:pt x="9221" y="11628"/>
                  </a:lnTo>
                  <a:lnTo>
                    <a:pt x="7717" y="11628"/>
                  </a:lnTo>
                  <a:lnTo>
                    <a:pt x="7717" y="10081"/>
                  </a:lnTo>
                  <a:close/>
                  <a:moveTo>
                    <a:pt x="10899" y="10081"/>
                  </a:moveTo>
                  <a:lnTo>
                    <a:pt x="10899" y="11628"/>
                  </a:lnTo>
                  <a:lnTo>
                    <a:pt x="9395" y="11628"/>
                  </a:lnTo>
                  <a:lnTo>
                    <a:pt x="9395" y="10081"/>
                  </a:lnTo>
                  <a:close/>
                  <a:moveTo>
                    <a:pt x="12577" y="10081"/>
                  </a:moveTo>
                  <a:lnTo>
                    <a:pt x="12577" y="11628"/>
                  </a:lnTo>
                  <a:lnTo>
                    <a:pt x="11084" y="11628"/>
                  </a:lnTo>
                  <a:lnTo>
                    <a:pt x="11084" y="10081"/>
                  </a:lnTo>
                  <a:close/>
                  <a:moveTo>
                    <a:pt x="14256" y="10081"/>
                  </a:moveTo>
                  <a:lnTo>
                    <a:pt x="14256" y="11628"/>
                  </a:lnTo>
                  <a:lnTo>
                    <a:pt x="12763" y="11628"/>
                  </a:lnTo>
                  <a:lnTo>
                    <a:pt x="12763" y="10081"/>
                  </a:lnTo>
                  <a:close/>
                  <a:moveTo>
                    <a:pt x="15934" y="10081"/>
                  </a:moveTo>
                  <a:lnTo>
                    <a:pt x="15934" y="11628"/>
                  </a:lnTo>
                  <a:lnTo>
                    <a:pt x="14441" y="11628"/>
                  </a:lnTo>
                  <a:lnTo>
                    <a:pt x="14441" y="10081"/>
                  </a:lnTo>
                  <a:close/>
                  <a:moveTo>
                    <a:pt x="17623" y="10081"/>
                  </a:moveTo>
                  <a:lnTo>
                    <a:pt x="17623" y="11628"/>
                  </a:lnTo>
                  <a:lnTo>
                    <a:pt x="16119" y="11628"/>
                  </a:lnTo>
                  <a:lnTo>
                    <a:pt x="16119" y="10081"/>
                  </a:lnTo>
                  <a:close/>
                  <a:moveTo>
                    <a:pt x="19302" y="10081"/>
                  </a:moveTo>
                  <a:lnTo>
                    <a:pt x="19302" y="11628"/>
                  </a:lnTo>
                  <a:lnTo>
                    <a:pt x="17798" y="11628"/>
                  </a:lnTo>
                  <a:lnTo>
                    <a:pt x="17798" y="10081"/>
                  </a:lnTo>
                  <a:close/>
                  <a:moveTo>
                    <a:pt x="20980" y="10081"/>
                  </a:moveTo>
                  <a:lnTo>
                    <a:pt x="20980" y="11628"/>
                  </a:lnTo>
                  <a:lnTo>
                    <a:pt x="19432" y="11628"/>
                  </a:lnTo>
                  <a:lnTo>
                    <a:pt x="19432" y="10081"/>
                  </a:lnTo>
                  <a:close/>
                  <a:moveTo>
                    <a:pt x="22658" y="10081"/>
                  </a:moveTo>
                  <a:lnTo>
                    <a:pt x="22658" y="11628"/>
                  </a:lnTo>
                  <a:lnTo>
                    <a:pt x="21111" y="11628"/>
                  </a:lnTo>
                  <a:lnTo>
                    <a:pt x="21111" y="10081"/>
                  </a:lnTo>
                  <a:close/>
                  <a:moveTo>
                    <a:pt x="24337" y="10081"/>
                  </a:moveTo>
                  <a:lnTo>
                    <a:pt x="24337" y="11628"/>
                  </a:lnTo>
                  <a:lnTo>
                    <a:pt x="22800" y="11628"/>
                  </a:lnTo>
                  <a:lnTo>
                    <a:pt x="22800" y="10081"/>
                  </a:lnTo>
                  <a:close/>
                  <a:moveTo>
                    <a:pt x="25971" y="10081"/>
                  </a:moveTo>
                  <a:lnTo>
                    <a:pt x="25971" y="11628"/>
                  </a:lnTo>
                  <a:lnTo>
                    <a:pt x="24478" y="11628"/>
                  </a:lnTo>
                  <a:lnTo>
                    <a:pt x="24478" y="10081"/>
                  </a:lnTo>
                  <a:close/>
                  <a:moveTo>
                    <a:pt x="27650" y="10081"/>
                  </a:moveTo>
                  <a:lnTo>
                    <a:pt x="27650" y="11628"/>
                  </a:lnTo>
                  <a:lnTo>
                    <a:pt x="26157" y="11628"/>
                  </a:lnTo>
                  <a:lnTo>
                    <a:pt x="26157" y="10081"/>
                  </a:lnTo>
                  <a:close/>
                  <a:moveTo>
                    <a:pt x="29339" y="10081"/>
                  </a:moveTo>
                  <a:lnTo>
                    <a:pt x="29339" y="11628"/>
                  </a:lnTo>
                  <a:lnTo>
                    <a:pt x="27835" y="11628"/>
                  </a:lnTo>
                  <a:lnTo>
                    <a:pt x="27835" y="10081"/>
                  </a:lnTo>
                  <a:close/>
                  <a:moveTo>
                    <a:pt x="31017" y="10081"/>
                  </a:moveTo>
                  <a:lnTo>
                    <a:pt x="31017" y="11628"/>
                  </a:lnTo>
                  <a:lnTo>
                    <a:pt x="29513" y="11628"/>
                  </a:lnTo>
                  <a:lnTo>
                    <a:pt x="29513" y="10081"/>
                  </a:lnTo>
                  <a:close/>
                  <a:moveTo>
                    <a:pt x="32695" y="10081"/>
                  </a:moveTo>
                  <a:lnTo>
                    <a:pt x="32695" y="11628"/>
                  </a:lnTo>
                  <a:lnTo>
                    <a:pt x="31191" y="11628"/>
                  </a:lnTo>
                  <a:lnTo>
                    <a:pt x="31191" y="10081"/>
                  </a:lnTo>
                  <a:close/>
                  <a:moveTo>
                    <a:pt x="34374" y="10081"/>
                  </a:moveTo>
                  <a:lnTo>
                    <a:pt x="34374" y="11628"/>
                  </a:lnTo>
                  <a:lnTo>
                    <a:pt x="32881" y="11628"/>
                  </a:lnTo>
                  <a:lnTo>
                    <a:pt x="32881" y="10081"/>
                  </a:lnTo>
                  <a:close/>
                  <a:moveTo>
                    <a:pt x="36052" y="10081"/>
                  </a:moveTo>
                  <a:lnTo>
                    <a:pt x="36052" y="11628"/>
                  </a:lnTo>
                  <a:lnTo>
                    <a:pt x="34559" y="11628"/>
                  </a:lnTo>
                  <a:lnTo>
                    <a:pt x="34559" y="10081"/>
                  </a:lnTo>
                  <a:close/>
                  <a:moveTo>
                    <a:pt x="2540" y="11770"/>
                  </a:moveTo>
                  <a:lnTo>
                    <a:pt x="2540" y="13307"/>
                  </a:lnTo>
                  <a:lnTo>
                    <a:pt x="1004" y="13307"/>
                  </a:lnTo>
                  <a:lnTo>
                    <a:pt x="1004" y="11770"/>
                  </a:lnTo>
                  <a:close/>
                  <a:moveTo>
                    <a:pt x="4218" y="11770"/>
                  </a:moveTo>
                  <a:lnTo>
                    <a:pt x="4218" y="13307"/>
                  </a:lnTo>
                  <a:lnTo>
                    <a:pt x="2682" y="13307"/>
                  </a:lnTo>
                  <a:lnTo>
                    <a:pt x="2682" y="11770"/>
                  </a:lnTo>
                  <a:close/>
                  <a:moveTo>
                    <a:pt x="5853" y="11770"/>
                  </a:moveTo>
                  <a:lnTo>
                    <a:pt x="5853" y="13307"/>
                  </a:lnTo>
                  <a:lnTo>
                    <a:pt x="4360" y="13307"/>
                  </a:lnTo>
                  <a:lnTo>
                    <a:pt x="4360" y="11770"/>
                  </a:lnTo>
                  <a:close/>
                  <a:moveTo>
                    <a:pt x="7542" y="11770"/>
                  </a:moveTo>
                  <a:lnTo>
                    <a:pt x="7542" y="13307"/>
                  </a:lnTo>
                  <a:lnTo>
                    <a:pt x="6038" y="13307"/>
                  </a:lnTo>
                  <a:lnTo>
                    <a:pt x="6038" y="11770"/>
                  </a:lnTo>
                  <a:close/>
                  <a:moveTo>
                    <a:pt x="9221" y="11770"/>
                  </a:moveTo>
                  <a:lnTo>
                    <a:pt x="9221" y="13307"/>
                  </a:lnTo>
                  <a:lnTo>
                    <a:pt x="7717" y="13307"/>
                  </a:lnTo>
                  <a:lnTo>
                    <a:pt x="7717" y="11770"/>
                  </a:lnTo>
                  <a:close/>
                  <a:moveTo>
                    <a:pt x="10899" y="11770"/>
                  </a:moveTo>
                  <a:lnTo>
                    <a:pt x="10899" y="13307"/>
                  </a:lnTo>
                  <a:lnTo>
                    <a:pt x="9395" y="13307"/>
                  </a:lnTo>
                  <a:lnTo>
                    <a:pt x="9395" y="11770"/>
                  </a:lnTo>
                  <a:close/>
                  <a:moveTo>
                    <a:pt x="12577" y="11770"/>
                  </a:moveTo>
                  <a:lnTo>
                    <a:pt x="12577" y="13307"/>
                  </a:lnTo>
                  <a:lnTo>
                    <a:pt x="11084" y="13307"/>
                  </a:lnTo>
                  <a:lnTo>
                    <a:pt x="11084" y="11770"/>
                  </a:lnTo>
                  <a:close/>
                  <a:moveTo>
                    <a:pt x="14256" y="11770"/>
                  </a:moveTo>
                  <a:lnTo>
                    <a:pt x="14256" y="13307"/>
                  </a:lnTo>
                  <a:lnTo>
                    <a:pt x="12763" y="13307"/>
                  </a:lnTo>
                  <a:lnTo>
                    <a:pt x="12763" y="11770"/>
                  </a:lnTo>
                  <a:close/>
                  <a:moveTo>
                    <a:pt x="15934" y="11770"/>
                  </a:moveTo>
                  <a:lnTo>
                    <a:pt x="15934" y="13307"/>
                  </a:lnTo>
                  <a:lnTo>
                    <a:pt x="14441" y="13307"/>
                  </a:lnTo>
                  <a:lnTo>
                    <a:pt x="14441" y="11770"/>
                  </a:lnTo>
                  <a:close/>
                  <a:moveTo>
                    <a:pt x="17623" y="11770"/>
                  </a:moveTo>
                  <a:lnTo>
                    <a:pt x="17623" y="13307"/>
                  </a:lnTo>
                  <a:lnTo>
                    <a:pt x="16119" y="13307"/>
                  </a:lnTo>
                  <a:lnTo>
                    <a:pt x="16119" y="11770"/>
                  </a:lnTo>
                  <a:close/>
                  <a:moveTo>
                    <a:pt x="19302" y="11770"/>
                  </a:moveTo>
                  <a:lnTo>
                    <a:pt x="19302" y="13307"/>
                  </a:lnTo>
                  <a:lnTo>
                    <a:pt x="17798" y="13307"/>
                  </a:lnTo>
                  <a:lnTo>
                    <a:pt x="17798" y="11770"/>
                  </a:lnTo>
                  <a:close/>
                  <a:moveTo>
                    <a:pt x="20980" y="11770"/>
                  </a:moveTo>
                  <a:lnTo>
                    <a:pt x="20980" y="13307"/>
                  </a:lnTo>
                  <a:lnTo>
                    <a:pt x="19432" y="13307"/>
                  </a:lnTo>
                  <a:lnTo>
                    <a:pt x="19432" y="11770"/>
                  </a:lnTo>
                  <a:close/>
                  <a:moveTo>
                    <a:pt x="22658" y="11770"/>
                  </a:moveTo>
                  <a:lnTo>
                    <a:pt x="22658" y="13307"/>
                  </a:lnTo>
                  <a:lnTo>
                    <a:pt x="21111" y="13307"/>
                  </a:lnTo>
                  <a:lnTo>
                    <a:pt x="21111" y="11770"/>
                  </a:lnTo>
                  <a:close/>
                  <a:moveTo>
                    <a:pt x="24337" y="11770"/>
                  </a:moveTo>
                  <a:lnTo>
                    <a:pt x="24337" y="13307"/>
                  </a:lnTo>
                  <a:lnTo>
                    <a:pt x="22800" y="13307"/>
                  </a:lnTo>
                  <a:lnTo>
                    <a:pt x="22800" y="11770"/>
                  </a:lnTo>
                  <a:close/>
                  <a:moveTo>
                    <a:pt x="25971" y="11770"/>
                  </a:moveTo>
                  <a:lnTo>
                    <a:pt x="25971" y="13307"/>
                  </a:lnTo>
                  <a:lnTo>
                    <a:pt x="24478" y="13307"/>
                  </a:lnTo>
                  <a:lnTo>
                    <a:pt x="24478" y="11770"/>
                  </a:lnTo>
                  <a:close/>
                  <a:moveTo>
                    <a:pt x="27650" y="11770"/>
                  </a:moveTo>
                  <a:lnTo>
                    <a:pt x="27650" y="13307"/>
                  </a:lnTo>
                  <a:lnTo>
                    <a:pt x="26157" y="13307"/>
                  </a:lnTo>
                  <a:lnTo>
                    <a:pt x="26157" y="11770"/>
                  </a:lnTo>
                  <a:close/>
                  <a:moveTo>
                    <a:pt x="29339" y="11770"/>
                  </a:moveTo>
                  <a:lnTo>
                    <a:pt x="29339" y="13307"/>
                  </a:lnTo>
                  <a:lnTo>
                    <a:pt x="27835" y="13307"/>
                  </a:lnTo>
                  <a:lnTo>
                    <a:pt x="27835" y="11770"/>
                  </a:lnTo>
                  <a:close/>
                  <a:moveTo>
                    <a:pt x="31017" y="11770"/>
                  </a:moveTo>
                  <a:lnTo>
                    <a:pt x="31017" y="13307"/>
                  </a:lnTo>
                  <a:lnTo>
                    <a:pt x="29513" y="13307"/>
                  </a:lnTo>
                  <a:lnTo>
                    <a:pt x="29513" y="11770"/>
                  </a:lnTo>
                  <a:close/>
                  <a:moveTo>
                    <a:pt x="32695" y="11770"/>
                  </a:moveTo>
                  <a:lnTo>
                    <a:pt x="32695" y="13307"/>
                  </a:lnTo>
                  <a:lnTo>
                    <a:pt x="31191" y="13307"/>
                  </a:lnTo>
                  <a:lnTo>
                    <a:pt x="31191" y="11770"/>
                  </a:lnTo>
                  <a:close/>
                  <a:moveTo>
                    <a:pt x="34374" y="11770"/>
                  </a:moveTo>
                  <a:lnTo>
                    <a:pt x="34374" y="13307"/>
                  </a:lnTo>
                  <a:lnTo>
                    <a:pt x="32881" y="13307"/>
                  </a:lnTo>
                  <a:lnTo>
                    <a:pt x="32881" y="11770"/>
                  </a:lnTo>
                  <a:close/>
                  <a:moveTo>
                    <a:pt x="36052" y="11770"/>
                  </a:moveTo>
                  <a:lnTo>
                    <a:pt x="36052" y="13307"/>
                  </a:lnTo>
                  <a:lnTo>
                    <a:pt x="34559" y="13307"/>
                  </a:lnTo>
                  <a:lnTo>
                    <a:pt x="34559" y="11770"/>
                  </a:lnTo>
                  <a:close/>
                  <a:moveTo>
                    <a:pt x="2540" y="13448"/>
                  </a:moveTo>
                  <a:lnTo>
                    <a:pt x="2540" y="14985"/>
                  </a:lnTo>
                  <a:lnTo>
                    <a:pt x="1004" y="14985"/>
                  </a:lnTo>
                  <a:lnTo>
                    <a:pt x="1004" y="13448"/>
                  </a:lnTo>
                  <a:close/>
                  <a:moveTo>
                    <a:pt x="4218" y="13448"/>
                  </a:moveTo>
                  <a:lnTo>
                    <a:pt x="4218" y="14985"/>
                  </a:lnTo>
                  <a:lnTo>
                    <a:pt x="2682" y="14985"/>
                  </a:lnTo>
                  <a:lnTo>
                    <a:pt x="2682" y="13448"/>
                  </a:lnTo>
                  <a:close/>
                  <a:moveTo>
                    <a:pt x="5853" y="13448"/>
                  </a:moveTo>
                  <a:lnTo>
                    <a:pt x="5853" y="14985"/>
                  </a:lnTo>
                  <a:lnTo>
                    <a:pt x="4360" y="14985"/>
                  </a:lnTo>
                  <a:lnTo>
                    <a:pt x="4360" y="13448"/>
                  </a:lnTo>
                  <a:close/>
                  <a:moveTo>
                    <a:pt x="7542" y="13448"/>
                  </a:moveTo>
                  <a:lnTo>
                    <a:pt x="7542" y="14985"/>
                  </a:lnTo>
                  <a:lnTo>
                    <a:pt x="6038" y="14985"/>
                  </a:lnTo>
                  <a:lnTo>
                    <a:pt x="6038" y="13448"/>
                  </a:lnTo>
                  <a:close/>
                  <a:moveTo>
                    <a:pt x="9221" y="13448"/>
                  </a:moveTo>
                  <a:lnTo>
                    <a:pt x="9221" y="14985"/>
                  </a:lnTo>
                  <a:lnTo>
                    <a:pt x="7717" y="14985"/>
                  </a:lnTo>
                  <a:lnTo>
                    <a:pt x="7717" y="13448"/>
                  </a:lnTo>
                  <a:close/>
                  <a:moveTo>
                    <a:pt x="10899" y="13448"/>
                  </a:moveTo>
                  <a:lnTo>
                    <a:pt x="10899" y="14985"/>
                  </a:lnTo>
                  <a:lnTo>
                    <a:pt x="9395" y="14985"/>
                  </a:lnTo>
                  <a:lnTo>
                    <a:pt x="9395" y="13448"/>
                  </a:lnTo>
                  <a:close/>
                  <a:moveTo>
                    <a:pt x="12577" y="13448"/>
                  </a:moveTo>
                  <a:lnTo>
                    <a:pt x="12577" y="14985"/>
                  </a:lnTo>
                  <a:lnTo>
                    <a:pt x="11084" y="14985"/>
                  </a:lnTo>
                  <a:lnTo>
                    <a:pt x="11084" y="13448"/>
                  </a:lnTo>
                  <a:close/>
                  <a:moveTo>
                    <a:pt x="14256" y="13448"/>
                  </a:moveTo>
                  <a:lnTo>
                    <a:pt x="14256" y="14985"/>
                  </a:lnTo>
                  <a:lnTo>
                    <a:pt x="12763" y="14985"/>
                  </a:lnTo>
                  <a:lnTo>
                    <a:pt x="12763" y="13448"/>
                  </a:lnTo>
                  <a:close/>
                  <a:moveTo>
                    <a:pt x="15934" y="13448"/>
                  </a:moveTo>
                  <a:lnTo>
                    <a:pt x="15934" y="14985"/>
                  </a:lnTo>
                  <a:lnTo>
                    <a:pt x="14441" y="14985"/>
                  </a:lnTo>
                  <a:lnTo>
                    <a:pt x="14441" y="13448"/>
                  </a:lnTo>
                  <a:close/>
                  <a:moveTo>
                    <a:pt x="17623" y="13448"/>
                  </a:moveTo>
                  <a:lnTo>
                    <a:pt x="17623" y="14985"/>
                  </a:lnTo>
                  <a:lnTo>
                    <a:pt x="16119" y="14985"/>
                  </a:lnTo>
                  <a:lnTo>
                    <a:pt x="16119" y="13448"/>
                  </a:lnTo>
                  <a:close/>
                  <a:moveTo>
                    <a:pt x="19302" y="13448"/>
                  </a:moveTo>
                  <a:lnTo>
                    <a:pt x="19302" y="14985"/>
                  </a:lnTo>
                  <a:lnTo>
                    <a:pt x="17798" y="14985"/>
                  </a:lnTo>
                  <a:lnTo>
                    <a:pt x="17798" y="13448"/>
                  </a:lnTo>
                  <a:close/>
                  <a:moveTo>
                    <a:pt x="20980" y="13448"/>
                  </a:moveTo>
                  <a:lnTo>
                    <a:pt x="20980" y="14985"/>
                  </a:lnTo>
                  <a:lnTo>
                    <a:pt x="19432" y="14985"/>
                  </a:lnTo>
                  <a:lnTo>
                    <a:pt x="19432" y="13448"/>
                  </a:lnTo>
                  <a:close/>
                  <a:moveTo>
                    <a:pt x="22658" y="13448"/>
                  </a:moveTo>
                  <a:lnTo>
                    <a:pt x="22658" y="14985"/>
                  </a:lnTo>
                  <a:lnTo>
                    <a:pt x="21111" y="14985"/>
                  </a:lnTo>
                  <a:lnTo>
                    <a:pt x="21111" y="13448"/>
                  </a:lnTo>
                  <a:close/>
                  <a:moveTo>
                    <a:pt x="24337" y="13448"/>
                  </a:moveTo>
                  <a:lnTo>
                    <a:pt x="24337" y="14985"/>
                  </a:lnTo>
                  <a:lnTo>
                    <a:pt x="22800" y="14985"/>
                  </a:lnTo>
                  <a:lnTo>
                    <a:pt x="22800" y="13448"/>
                  </a:lnTo>
                  <a:close/>
                  <a:moveTo>
                    <a:pt x="25971" y="13448"/>
                  </a:moveTo>
                  <a:lnTo>
                    <a:pt x="25971" y="14985"/>
                  </a:lnTo>
                  <a:lnTo>
                    <a:pt x="24478" y="14985"/>
                  </a:lnTo>
                  <a:lnTo>
                    <a:pt x="24478" y="13448"/>
                  </a:lnTo>
                  <a:close/>
                  <a:moveTo>
                    <a:pt x="27650" y="13448"/>
                  </a:moveTo>
                  <a:lnTo>
                    <a:pt x="27650" y="14985"/>
                  </a:lnTo>
                  <a:lnTo>
                    <a:pt x="26157" y="14985"/>
                  </a:lnTo>
                  <a:lnTo>
                    <a:pt x="26157" y="13448"/>
                  </a:lnTo>
                  <a:close/>
                  <a:moveTo>
                    <a:pt x="29339" y="13448"/>
                  </a:moveTo>
                  <a:lnTo>
                    <a:pt x="29339" y="14985"/>
                  </a:lnTo>
                  <a:lnTo>
                    <a:pt x="27835" y="14985"/>
                  </a:lnTo>
                  <a:lnTo>
                    <a:pt x="27835" y="13448"/>
                  </a:lnTo>
                  <a:close/>
                  <a:moveTo>
                    <a:pt x="31017" y="13448"/>
                  </a:moveTo>
                  <a:lnTo>
                    <a:pt x="31017" y="14985"/>
                  </a:lnTo>
                  <a:lnTo>
                    <a:pt x="29513" y="14985"/>
                  </a:lnTo>
                  <a:lnTo>
                    <a:pt x="29513" y="13448"/>
                  </a:lnTo>
                  <a:close/>
                  <a:moveTo>
                    <a:pt x="32695" y="13448"/>
                  </a:moveTo>
                  <a:lnTo>
                    <a:pt x="32695" y="14985"/>
                  </a:lnTo>
                  <a:lnTo>
                    <a:pt x="31191" y="14985"/>
                  </a:lnTo>
                  <a:lnTo>
                    <a:pt x="31191" y="13448"/>
                  </a:lnTo>
                  <a:close/>
                  <a:moveTo>
                    <a:pt x="34374" y="13448"/>
                  </a:moveTo>
                  <a:lnTo>
                    <a:pt x="34374" y="14985"/>
                  </a:lnTo>
                  <a:lnTo>
                    <a:pt x="32881" y="14985"/>
                  </a:lnTo>
                  <a:lnTo>
                    <a:pt x="32881" y="13448"/>
                  </a:lnTo>
                  <a:close/>
                  <a:moveTo>
                    <a:pt x="36052" y="13448"/>
                  </a:moveTo>
                  <a:lnTo>
                    <a:pt x="36052" y="14985"/>
                  </a:lnTo>
                  <a:lnTo>
                    <a:pt x="34559" y="14985"/>
                  </a:lnTo>
                  <a:lnTo>
                    <a:pt x="34559" y="13448"/>
                  </a:lnTo>
                  <a:close/>
                  <a:moveTo>
                    <a:pt x="2540" y="15127"/>
                  </a:moveTo>
                  <a:lnTo>
                    <a:pt x="2540" y="16620"/>
                  </a:lnTo>
                  <a:lnTo>
                    <a:pt x="1004" y="16620"/>
                  </a:lnTo>
                  <a:lnTo>
                    <a:pt x="1004" y="15127"/>
                  </a:lnTo>
                  <a:close/>
                  <a:moveTo>
                    <a:pt x="4218" y="15127"/>
                  </a:moveTo>
                  <a:lnTo>
                    <a:pt x="4218" y="16620"/>
                  </a:lnTo>
                  <a:lnTo>
                    <a:pt x="2682" y="16620"/>
                  </a:lnTo>
                  <a:lnTo>
                    <a:pt x="2682" y="15127"/>
                  </a:lnTo>
                  <a:close/>
                  <a:moveTo>
                    <a:pt x="5853" y="15127"/>
                  </a:moveTo>
                  <a:lnTo>
                    <a:pt x="5853" y="16620"/>
                  </a:lnTo>
                  <a:lnTo>
                    <a:pt x="4360" y="16620"/>
                  </a:lnTo>
                  <a:lnTo>
                    <a:pt x="4360" y="15127"/>
                  </a:lnTo>
                  <a:close/>
                  <a:moveTo>
                    <a:pt x="7542" y="15127"/>
                  </a:moveTo>
                  <a:lnTo>
                    <a:pt x="7542" y="16620"/>
                  </a:lnTo>
                  <a:lnTo>
                    <a:pt x="6038" y="16620"/>
                  </a:lnTo>
                  <a:lnTo>
                    <a:pt x="6038" y="15127"/>
                  </a:lnTo>
                  <a:close/>
                  <a:moveTo>
                    <a:pt x="9221" y="15127"/>
                  </a:moveTo>
                  <a:lnTo>
                    <a:pt x="9221" y="16620"/>
                  </a:lnTo>
                  <a:lnTo>
                    <a:pt x="7717" y="16620"/>
                  </a:lnTo>
                  <a:lnTo>
                    <a:pt x="7717" y="15127"/>
                  </a:lnTo>
                  <a:close/>
                  <a:moveTo>
                    <a:pt x="10899" y="15127"/>
                  </a:moveTo>
                  <a:lnTo>
                    <a:pt x="10899" y="16620"/>
                  </a:lnTo>
                  <a:lnTo>
                    <a:pt x="9395" y="16620"/>
                  </a:lnTo>
                  <a:lnTo>
                    <a:pt x="9395" y="15127"/>
                  </a:lnTo>
                  <a:close/>
                  <a:moveTo>
                    <a:pt x="12577" y="15127"/>
                  </a:moveTo>
                  <a:lnTo>
                    <a:pt x="12577" y="16620"/>
                  </a:lnTo>
                  <a:lnTo>
                    <a:pt x="11084" y="16620"/>
                  </a:lnTo>
                  <a:lnTo>
                    <a:pt x="11084" y="15127"/>
                  </a:lnTo>
                  <a:close/>
                  <a:moveTo>
                    <a:pt x="14256" y="15127"/>
                  </a:moveTo>
                  <a:lnTo>
                    <a:pt x="14256" y="16620"/>
                  </a:lnTo>
                  <a:lnTo>
                    <a:pt x="12763" y="16620"/>
                  </a:lnTo>
                  <a:lnTo>
                    <a:pt x="12763" y="15127"/>
                  </a:lnTo>
                  <a:close/>
                  <a:moveTo>
                    <a:pt x="15934" y="15127"/>
                  </a:moveTo>
                  <a:lnTo>
                    <a:pt x="15934" y="16620"/>
                  </a:lnTo>
                  <a:lnTo>
                    <a:pt x="14441" y="16620"/>
                  </a:lnTo>
                  <a:lnTo>
                    <a:pt x="14441" y="15127"/>
                  </a:lnTo>
                  <a:close/>
                  <a:moveTo>
                    <a:pt x="17623" y="15127"/>
                  </a:moveTo>
                  <a:lnTo>
                    <a:pt x="17623" y="16620"/>
                  </a:lnTo>
                  <a:lnTo>
                    <a:pt x="16119" y="16620"/>
                  </a:lnTo>
                  <a:lnTo>
                    <a:pt x="16119" y="15127"/>
                  </a:lnTo>
                  <a:close/>
                  <a:moveTo>
                    <a:pt x="19302" y="15127"/>
                  </a:moveTo>
                  <a:lnTo>
                    <a:pt x="19302" y="16620"/>
                  </a:lnTo>
                  <a:lnTo>
                    <a:pt x="17798" y="16620"/>
                  </a:lnTo>
                  <a:lnTo>
                    <a:pt x="17798" y="15127"/>
                  </a:lnTo>
                  <a:close/>
                  <a:moveTo>
                    <a:pt x="20980" y="15127"/>
                  </a:moveTo>
                  <a:lnTo>
                    <a:pt x="20980" y="16620"/>
                  </a:lnTo>
                  <a:lnTo>
                    <a:pt x="19432" y="16620"/>
                  </a:lnTo>
                  <a:lnTo>
                    <a:pt x="19432" y="15127"/>
                  </a:lnTo>
                  <a:close/>
                  <a:moveTo>
                    <a:pt x="22658" y="15127"/>
                  </a:moveTo>
                  <a:lnTo>
                    <a:pt x="22658" y="16620"/>
                  </a:lnTo>
                  <a:lnTo>
                    <a:pt x="21111" y="16620"/>
                  </a:lnTo>
                  <a:lnTo>
                    <a:pt x="21111" y="15127"/>
                  </a:lnTo>
                  <a:close/>
                  <a:moveTo>
                    <a:pt x="24337" y="15127"/>
                  </a:moveTo>
                  <a:lnTo>
                    <a:pt x="24337" y="16620"/>
                  </a:lnTo>
                  <a:lnTo>
                    <a:pt x="22800" y="16620"/>
                  </a:lnTo>
                  <a:lnTo>
                    <a:pt x="22800" y="15127"/>
                  </a:lnTo>
                  <a:close/>
                  <a:moveTo>
                    <a:pt x="25971" y="15127"/>
                  </a:moveTo>
                  <a:lnTo>
                    <a:pt x="25971" y="16620"/>
                  </a:lnTo>
                  <a:lnTo>
                    <a:pt x="24478" y="16620"/>
                  </a:lnTo>
                  <a:lnTo>
                    <a:pt x="24478" y="15127"/>
                  </a:lnTo>
                  <a:close/>
                  <a:moveTo>
                    <a:pt x="27650" y="15127"/>
                  </a:moveTo>
                  <a:lnTo>
                    <a:pt x="27650" y="16620"/>
                  </a:lnTo>
                  <a:lnTo>
                    <a:pt x="26157" y="16620"/>
                  </a:lnTo>
                  <a:lnTo>
                    <a:pt x="26157" y="15127"/>
                  </a:lnTo>
                  <a:close/>
                  <a:moveTo>
                    <a:pt x="29339" y="15127"/>
                  </a:moveTo>
                  <a:lnTo>
                    <a:pt x="29339" y="16620"/>
                  </a:lnTo>
                  <a:lnTo>
                    <a:pt x="27835" y="16620"/>
                  </a:lnTo>
                  <a:lnTo>
                    <a:pt x="27835" y="15127"/>
                  </a:lnTo>
                  <a:close/>
                  <a:moveTo>
                    <a:pt x="31017" y="15127"/>
                  </a:moveTo>
                  <a:lnTo>
                    <a:pt x="31017" y="16620"/>
                  </a:lnTo>
                  <a:lnTo>
                    <a:pt x="29513" y="16620"/>
                  </a:lnTo>
                  <a:lnTo>
                    <a:pt x="29513" y="15127"/>
                  </a:lnTo>
                  <a:close/>
                  <a:moveTo>
                    <a:pt x="32695" y="15127"/>
                  </a:moveTo>
                  <a:lnTo>
                    <a:pt x="32695" y="16620"/>
                  </a:lnTo>
                  <a:lnTo>
                    <a:pt x="31191" y="16620"/>
                  </a:lnTo>
                  <a:lnTo>
                    <a:pt x="31191" y="15127"/>
                  </a:lnTo>
                  <a:close/>
                  <a:moveTo>
                    <a:pt x="34374" y="15127"/>
                  </a:moveTo>
                  <a:lnTo>
                    <a:pt x="34374" y="16620"/>
                  </a:lnTo>
                  <a:lnTo>
                    <a:pt x="32881" y="16620"/>
                  </a:lnTo>
                  <a:lnTo>
                    <a:pt x="32881" y="15127"/>
                  </a:lnTo>
                  <a:close/>
                  <a:moveTo>
                    <a:pt x="36052" y="15127"/>
                  </a:moveTo>
                  <a:lnTo>
                    <a:pt x="36052" y="16620"/>
                  </a:lnTo>
                  <a:lnTo>
                    <a:pt x="34559" y="16620"/>
                  </a:lnTo>
                  <a:lnTo>
                    <a:pt x="34559" y="15127"/>
                  </a:lnTo>
                  <a:close/>
                  <a:moveTo>
                    <a:pt x="2540" y="16805"/>
                  </a:moveTo>
                  <a:lnTo>
                    <a:pt x="2540" y="18309"/>
                  </a:lnTo>
                  <a:lnTo>
                    <a:pt x="1004" y="18309"/>
                  </a:lnTo>
                  <a:lnTo>
                    <a:pt x="1004" y="16805"/>
                  </a:lnTo>
                  <a:close/>
                  <a:moveTo>
                    <a:pt x="4218" y="16805"/>
                  </a:moveTo>
                  <a:lnTo>
                    <a:pt x="4218" y="18309"/>
                  </a:lnTo>
                  <a:lnTo>
                    <a:pt x="2682" y="18309"/>
                  </a:lnTo>
                  <a:lnTo>
                    <a:pt x="2682" y="16805"/>
                  </a:lnTo>
                  <a:close/>
                  <a:moveTo>
                    <a:pt x="5853" y="16805"/>
                  </a:moveTo>
                  <a:lnTo>
                    <a:pt x="5853" y="18309"/>
                  </a:lnTo>
                  <a:lnTo>
                    <a:pt x="4360" y="18309"/>
                  </a:lnTo>
                  <a:lnTo>
                    <a:pt x="4360" y="16805"/>
                  </a:lnTo>
                  <a:close/>
                  <a:moveTo>
                    <a:pt x="7542" y="16805"/>
                  </a:moveTo>
                  <a:lnTo>
                    <a:pt x="7542" y="18309"/>
                  </a:lnTo>
                  <a:lnTo>
                    <a:pt x="6038" y="18309"/>
                  </a:lnTo>
                  <a:lnTo>
                    <a:pt x="6038" y="16805"/>
                  </a:lnTo>
                  <a:close/>
                  <a:moveTo>
                    <a:pt x="9221" y="16805"/>
                  </a:moveTo>
                  <a:lnTo>
                    <a:pt x="9221" y="18309"/>
                  </a:lnTo>
                  <a:lnTo>
                    <a:pt x="7717" y="18309"/>
                  </a:lnTo>
                  <a:lnTo>
                    <a:pt x="7717" y="16805"/>
                  </a:lnTo>
                  <a:close/>
                  <a:moveTo>
                    <a:pt x="10899" y="16805"/>
                  </a:moveTo>
                  <a:lnTo>
                    <a:pt x="10899" y="18309"/>
                  </a:lnTo>
                  <a:lnTo>
                    <a:pt x="9395" y="18309"/>
                  </a:lnTo>
                  <a:lnTo>
                    <a:pt x="9395" y="16805"/>
                  </a:lnTo>
                  <a:close/>
                  <a:moveTo>
                    <a:pt x="12577" y="16805"/>
                  </a:moveTo>
                  <a:lnTo>
                    <a:pt x="12577" y="18309"/>
                  </a:lnTo>
                  <a:lnTo>
                    <a:pt x="11084" y="18309"/>
                  </a:lnTo>
                  <a:lnTo>
                    <a:pt x="11084" y="16805"/>
                  </a:lnTo>
                  <a:close/>
                  <a:moveTo>
                    <a:pt x="14256" y="16805"/>
                  </a:moveTo>
                  <a:lnTo>
                    <a:pt x="14256" y="18309"/>
                  </a:lnTo>
                  <a:lnTo>
                    <a:pt x="12763" y="18309"/>
                  </a:lnTo>
                  <a:lnTo>
                    <a:pt x="12763" y="16805"/>
                  </a:lnTo>
                  <a:close/>
                  <a:moveTo>
                    <a:pt x="15934" y="16805"/>
                  </a:moveTo>
                  <a:lnTo>
                    <a:pt x="15934" y="18309"/>
                  </a:lnTo>
                  <a:lnTo>
                    <a:pt x="14441" y="18309"/>
                  </a:lnTo>
                  <a:lnTo>
                    <a:pt x="14441" y="16805"/>
                  </a:lnTo>
                  <a:close/>
                  <a:moveTo>
                    <a:pt x="17623" y="16805"/>
                  </a:moveTo>
                  <a:lnTo>
                    <a:pt x="17623" y="18309"/>
                  </a:lnTo>
                  <a:lnTo>
                    <a:pt x="16119" y="18309"/>
                  </a:lnTo>
                  <a:lnTo>
                    <a:pt x="16119" y="16805"/>
                  </a:lnTo>
                  <a:close/>
                  <a:moveTo>
                    <a:pt x="19302" y="16805"/>
                  </a:moveTo>
                  <a:lnTo>
                    <a:pt x="19302" y="18309"/>
                  </a:lnTo>
                  <a:lnTo>
                    <a:pt x="17798" y="18309"/>
                  </a:lnTo>
                  <a:lnTo>
                    <a:pt x="17798" y="16805"/>
                  </a:lnTo>
                  <a:close/>
                  <a:moveTo>
                    <a:pt x="20980" y="16805"/>
                  </a:moveTo>
                  <a:lnTo>
                    <a:pt x="20980" y="18309"/>
                  </a:lnTo>
                  <a:lnTo>
                    <a:pt x="19432" y="18309"/>
                  </a:lnTo>
                  <a:lnTo>
                    <a:pt x="19432" y="16805"/>
                  </a:lnTo>
                  <a:close/>
                  <a:moveTo>
                    <a:pt x="22658" y="16805"/>
                  </a:moveTo>
                  <a:lnTo>
                    <a:pt x="22658" y="18309"/>
                  </a:lnTo>
                  <a:lnTo>
                    <a:pt x="21111" y="18309"/>
                  </a:lnTo>
                  <a:lnTo>
                    <a:pt x="21111" y="16805"/>
                  </a:lnTo>
                  <a:close/>
                  <a:moveTo>
                    <a:pt x="24337" y="16805"/>
                  </a:moveTo>
                  <a:lnTo>
                    <a:pt x="24337" y="18309"/>
                  </a:lnTo>
                  <a:lnTo>
                    <a:pt x="22800" y="18309"/>
                  </a:lnTo>
                  <a:lnTo>
                    <a:pt x="22800" y="16805"/>
                  </a:lnTo>
                  <a:close/>
                  <a:moveTo>
                    <a:pt x="25971" y="16805"/>
                  </a:moveTo>
                  <a:lnTo>
                    <a:pt x="25971" y="18309"/>
                  </a:lnTo>
                  <a:lnTo>
                    <a:pt x="24478" y="18309"/>
                  </a:lnTo>
                  <a:lnTo>
                    <a:pt x="24478" y="16805"/>
                  </a:lnTo>
                  <a:close/>
                  <a:moveTo>
                    <a:pt x="27650" y="16805"/>
                  </a:moveTo>
                  <a:lnTo>
                    <a:pt x="27650" y="18309"/>
                  </a:lnTo>
                  <a:lnTo>
                    <a:pt x="26157" y="18309"/>
                  </a:lnTo>
                  <a:lnTo>
                    <a:pt x="26157" y="16805"/>
                  </a:lnTo>
                  <a:close/>
                  <a:moveTo>
                    <a:pt x="29339" y="16805"/>
                  </a:moveTo>
                  <a:lnTo>
                    <a:pt x="29339" y="18309"/>
                  </a:lnTo>
                  <a:lnTo>
                    <a:pt x="27835" y="18309"/>
                  </a:lnTo>
                  <a:lnTo>
                    <a:pt x="27835" y="16805"/>
                  </a:lnTo>
                  <a:close/>
                  <a:moveTo>
                    <a:pt x="31017" y="16805"/>
                  </a:moveTo>
                  <a:lnTo>
                    <a:pt x="31017" y="18309"/>
                  </a:lnTo>
                  <a:lnTo>
                    <a:pt x="29513" y="18309"/>
                  </a:lnTo>
                  <a:lnTo>
                    <a:pt x="29513" y="16805"/>
                  </a:lnTo>
                  <a:close/>
                  <a:moveTo>
                    <a:pt x="32695" y="16805"/>
                  </a:moveTo>
                  <a:lnTo>
                    <a:pt x="32695" y="18309"/>
                  </a:lnTo>
                  <a:lnTo>
                    <a:pt x="31191" y="18309"/>
                  </a:lnTo>
                  <a:lnTo>
                    <a:pt x="31191" y="16805"/>
                  </a:lnTo>
                  <a:close/>
                  <a:moveTo>
                    <a:pt x="34374" y="16805"/>
                  </a:moveTo>
                  <a:lnTo>
                    <a:pt x="34374" y="18309"/>
                  </a:lnTo>
                  <a:lnTo>
                    <a:pt x="32881" y="18309"/>
                  </a:lnTo>
                  <a:lnTo>
                    <a:pt x="32881" y="16805"/>
                  </a:lnTo>
                  <a:close/>
                  <a:moveTo>
                    <a:pt x="36052" y="16805"/>
                  </a:moveTo>
                  <a:lnTo>
                    <a:pt x="36052" y="18309"/>
                  </a:lnTo>
                  <a:lnTo>
                    <a:pt x="34559" y="18309"/>
                  </a:lnTo>
                  <a:lnTo>
                    <a:pt x="34559" y="16805"/>
                  </a:lnTo>
                  <a:close/>
                  <a:moveTo>
                    <a:pt x="2540" y="18483"/>
                  </a:moveTo>
                  <a:lnTo>
                    <a:pt x="2540" y="19028"/>
                  </a:lnTo>
                  <a:lnTo>
                    <a:pt x="2540" y="19987"/>
                  </a:lnTo>
                  <a:lnTo>
                    <a:pt x="1004" y="19987"/>
                  </a:lnTo>
                  <a:lnTo>
                    <a:pt x="1004" y="19028"/>
                  </a:lnTo>
                  <a:lnTo>
                    <a:pt x="1004" y="18483"/>
                  </a:lnTo>
                  <a:close/>
                  <a:moveTo>
                    <a:pt x="4218" y="18483"/>
                  </a:moveTo>
                  <a:lnTo>
                    <a:pt x="4218" y="19028"/>
                  </a:lnTo>
                  <a:lnTo>
                    <a:pt x="4218" y="19987"/>
                  </a:lnTo>
                  <a:lnTo>
                    <a:pt x="2682" y="19987"/>
                  </a:lnTo>
                  <a:lnTo>
                    <a:pt x="2682" y="19028"/>
                  </a:lnTo>
                  <a:lnTo>
                    <a:pt x="2682" y="18483"/>
                  </a:lnTo>
                  <a:close/>
                  <a:moveTo>
                    <a:pt x="5853" y="18483"/>
                  </a:moveTo>
                  <a:lnTo>
                    <a:pt x="5853" y="19028"/>
                  </a:lnTo>
                  <a:lnTo>
                    <a:pt x="5853" y="19987"/>
                  </a:lnTo>
                  <a:lnTo>
                    <a:pt x="4360" y="19987"/>
                  </a:lnTo>
                  <a:lnTo>
                    <a:pt x="4360" y="19028"/>
                  </a:lnTo>
                  <a:lnTo>
                    <a:pt x="4360" y="18483"/>
                  </a:lnTo>
                  <a:close/>
                  <a:moveTo>
                    <a:pt x="7542" y="18483"/>
                  </a:moveTo>
                  <a:lnTo>
                    <a:pt x="7542" y="19028"/>
                  </a:lnTo>
                  <a:lnTo>
                    <a:pt x="7542" y="19987"/>
                  </a:lnTo>
                  <a:lnTo>
                    <a:pt x="6038" y="19987"/>
                  </a:lnTo>
                  <a:lnTo>
                    <a:pt x="6038" y="19028"/>
                  </a:lnTo>
                  <a:lnTo>
                    <a:pt x="6038" y="18483"/>
                  </a:lnTo>
                  <a:close/>
                  <a:moveTo>
                    <a:pt x="9221" y="18483"/>
                  </a:moveTo>
                  <a:lnTo>
                    <a:pt x="9221" y="19028"/>
                  </a:lnTo>
                  <a:lnTo>
                    <a:pt x="9221" y="19987"/>
                  </a:lnTo>
                  <a:lnTo>
                    <a:pt x="7717" y="19987"/>
                  </a:lnTo>
                  <a:lnTo>
                    <a:pt x="7717" y="19028"/>
                  </a:lnTo>
                  <a:lnTo>
                    <a:pt x="7717" y="18483"/>
                  </a:lnTo>
                  <a:close/>
                  <a:moveTo>
                    <a:pt x="10899" y="18483"/>
                  </a:moveTo>
                  <a:lnTo>
                    <a:pt x="10899" y="19028"/>
                  </a:lnTo>
                  <a:lnTo>
                    <a:pt x="10899" y="19987"/>
                  </a:lnTo>
                  <a:lnTo>
                    <a:pt x="9395" y="19987"/>
                  </a:lnTo>
                  <a:lnTo>
                    <a:pt x="9395" y="19028"/>
                  </a:lnTo>
                  <a:lnTo>
                    <a:pt x="9395" y="18483"/>
                  </a:lnTo>
                  <a:close/>
                  <a:moveTo>
                    <a:pt x="12577" y="18483"/>
                  </a:moveTo>
                  <a:lnTo>
                    <a:pt x="12577" y="19028"/>
                  </a:lnTo>
                  <a:lnTo>
                    <a:pt x="12577" y="19987"/>
                  </a:lnTo>
                  <a:lnTo>
                    <a:pt x="11084" y="19987"/>
                  </a:lnTo>
                  <a:lnTo>
                    <a:pt x="11084" y="19028"/>
                  </a:lnTo>
                  <a:lnTo>
                    <a:pt x="11084" y="18483"/>
                  </a:lnTo>
                  <a:close/>
                  <a:moveTo>
                    <a:pt x="14256" y="18483"/>
                  </a:moveTo>
                  <a:lnTo>
                    <a:pt x="14256" y="19028"/>
                  </a:lnTo>
                  <a:lnTo>
                    <a:pt x="14256" y="19987"/>
                  </a:lnTo>
                  <a:lnTo>
                    <a:pt x="12763" y="19987"/>
                  </a:lnTo>
                  <a:lnTo>
                    <a:pt x="12763" y="19028"/>
                  </a:lnTo>
                  <a:lnTo>
                    <a:pt x="12763" y="18483"/>
                  </a:lnTo>
                  <a:close/>
                  <a:moveTo>
                    <a:pt x="15934" y="18483"/>
                  </a:moveTo>
                  <a:lnTo>
                    <a:pt x="15934" y="19028"/>
                  </a:lnTo>
                  <a:lnTo>
                    <a:pt x="15934" y="19987"/>
                  </a:lnTo>
                  <a:lnTo>
                    <a:pt x="14441" y="19987"/>
                  </a:lnTo>
                  <a:lnTo>
                    <a:pt x="14441" y="19028"/>
                  </a:lnTo>
                  <a:lnTo>
                    <a:pt x="14441" y="18483"/>
                  </a:lnTo>
                  <a:close/>
                  <a:moveTo>
                    <a:pt x="17623" y="18483"/>
                  </a:moveTo>
                  <a:lnTo>
                    <a:pt x="17623" y="19028"/>
                  </a:lnTo>
                  <a:lnTo>
                    <a:pt x="17623" y="19987"/>
                  </a:lnTo>
                  <a:lnTo>
                    <a:pt x="16119" y="19987"/>
                  </a:lnTo>
                  <a:lnTo>
                    <a:pt x="16119" y="19028"/>
                  </a:lnTo>
                  <a:lnTo>
                    <a:pt x="16119" y="18483"/>
                  </a:lnTo>
                  <a:close/>
                  <a:moveTo>
                    <a:pt x="19302" y="18483"/>
                  </a:moveTo>
                  <a:lnTo>
                    <a:pt x="19302" y="19028"/>
                  </a:lnTo>
                  <a:lnTo>
                    <a:pt x="19302" y="19987"/>
                  </a:lnTo>
                  <a:lnTo>
                    <a:pt x="17798" y="19987"/>
                  </a:lnTo>
                  <a:lnTo>
                    <a:pt x="17798" y="19028"/>
                  </a:lnTo>
                  <a:lnTo>
                    <a:pt x="17798" y="18483"/>
                  </a:lnTo>
                  <a:close/>
                  <a:moveTo>
                    <a:pt x="20980" y="18483"/>
                  </a:moveTo>
                  <a:lnTo>
                    <a:pt x="20980" y="19028"/>
                  </a:lnTo>
                  <a:lnTo>
                    <a:pt x="20980" y="19987"/>
                  </a:lnTo>
                  <a:lnTo>
                    <a:pt x="19432" y="19987"/>
                  </a:lnTo>
                  <a:lnTo>
                    <a:pt x="19432" y="19028"/>
                  </a:lnTo>
                  <a:lnTo>
                    <a:pt x="19432" y="18483"/>
                  </a:lnTo>
                  <a:close/>
                  <a:moveTo>
                    <a:pt x="22658" y="18483"/>
                  </a:moveTo>
                  <a:lnTo>
                    <a:pt x="22658" y="19028"/>
                  </a:lnTo>
                  <a:lnTo>
                    <a:pt x="22658" y="19987"/>
                  </a:lnTo>
                  <a:lnTo>
                    <a:pt x="21111" y="19987"/>
                  </a:lnTo>
                  <a:lnTo>
                    <a:pt x="21111" y="19028"/>
                  </a:lnTo>
                  <a:lnTo>
                    <a:pt x="21111" y="18483"/>
                  </a:lnTo>
                  <a:close/>
                  <a:moveTo>
                    <a:pt x="24337" y="18483"/>
                  </a:moveTo>
                  <a:lnTo>
                    <a:pt x="24337" y="19028"/>
                  </a:lnTo>
                  <a:lnTo>
                    <a:pt x="24337" y="19987"/>
                  </a:lnTo>
                  <a:lnTo>
                    <a:pt x="22800" y="19987"/>
                  </a:lnTo>
                  <a:lnTo>
                    <a:pt x="22800" y="19028"/>
                  </a:lnTo>
                  <a:lnTo>
                    <a:pt x="22800" y="18483"/>
                  </a:lnTo>
                  <a:close/>
                  <a:moveTo>
                    <a:pt x="25971" y="18483"/>
                  </a:moveTo>
                  <a:lnTo>
                    <a:pt x="25971" y="19028"/>
                  </a:lnTo>
                  <a:lnTo>
                    <a:pt x="25971" y="19987"/>
                  </a:lnTo>
                  <a:lnTo>
                    <a:pt x="24478" y="19987"/>
                  </a:lnTo>
                  <a:lnTo>
                    <a:pt x="24478" y="19028"/>
                  </a:lnTo>
                  <a:lnTo>
                    <a:pt x="24478" y="18483"/>
                  </a:lnTo>
                  <a:close/>
                  <a:moveTo>
                    <a:pt x="27650" y="18483"/>
                  </a:moveTo>
                  <a:lnTo>
                    <a:pt x="27650" y="19028"/>
                  </a:lnTo>
                  <a:lnTo>
                    <a:pt x="27650" y="19987"/>
                  </a:lnTo>
                  <a:lnTo>
                    <a:pt x="26157" y="19987"/>
                  </a:lnTo>
                  <a:lnTo>
                    <a:pt x="26157" y="19028"/>
                  </a:lnTo>
                  <a:lnTo>
                    <a:pt x="26157" y="18483"/>
                  </a:lnTo>
                  <a:close/>
                  <a:moveTo>
                    <a:pt x="29339" y="18483"/>
                  </a:moveTo>
                  <a:lnTo>
                    <a:pt x="29339" y="19028"/>
                  </a:lnTo>
                  <a:lnTo>
                    <a:pt x="29339" y="19987"/>
                  </a:lnTo>
                  <a:lnTo>
                    <a:pt x="27835" y="19987"/>
                  </a:lnTo>
                  <a:lnTo>
                    <a:pt x="27835" y="19028"/>
                  </a:lnTo>
                  <a:lnTo>
                    <a:pt x="27835" y="18483"/>
                  </a:lnTo>
                  <a:close/>
                  <a:moveTo>
                    <a:pt x="31017" y="18483"/>
                  </a:moveTo>
                  <a:lnTo>
                    <a:pt x="31017" y="19028"/>
                  </a:lnTo>
                  <a:lnTo>
                    <a:pt x="31017" y="19987"/>
                  </a:lnTo>
                  <a:lnTo>
                    <a:pt x="29513" y="19987"/>
                  </a:lnTo>
                  <a:lnTo>
                    <a:pt x="29513" y="19028"/>
                  </a:lnTo>
                  <a:lnTo>
                    <a:pt x="29513" y="18483"/>
                  </a:lnTo>
                  <a:close/>
                  <a:moveTo>
                    <a:pt x="32695" y="18483"/>
                  </a:moveTo>
                  <a:lnTo>
                    <a:pt x="32695" y="19028"/>
                  </a:lnTo>
                  <a:lnTo>
                    <a:pt x="32695" y="19987"/>
                  </a:lnTo>
                  <a:lnTo>
                    <a:pt x="31191" y="19987"/>
                  </a:lnTo>
                  <a:lnTo>
                    <a:pt x="31191" y="19028"/>
                  </a:lnTo>
                  <a:lnTo>
                    <a:pt x="31191" y="18483"/>
                  </a:lnTo>
                  <a:close/>
                  <a:moveTo>
                    <a:pt x="34374" y="18483"/>
                  </a:moveTo>
                  <a:lnTo>
                    <a:pt x="34374" y="19028"/>
                  </a:lnTo>
                  <a:lnTo>
                    <a:pt x="34374" y="19987"/>
                  </a:lnTo>
                  <a:lnTo>
                    <a:pt x="32881" y="19987"/>
                  </a:lnTo>
                  <a:lnTo>
                    <a:pt x="32881" y="19028"/>
                  </a:lnTo>
                  <a:lnTo>
                    <a:pt x="32881" y="18483"/>
                  </a:lnTo>
                  <a:close/>
                  <a:moveTo>
                    <a:pt x="36052" y="18483"/>
                  </a:moveTo>
                  <a:lnTo>
                    <a:pt x="36052" y="19028"/>
                  </a:lnTo>
                  <a:lnTo>
                    <a:pt x="36052" y="19987"/>
                  </a:lnTo>
                  <a:lnTo>
                    <a:pt x="34559" y="19987"/>
                  </a:lnTo>
                  <a:lnTo>
                    <a:pt x="34559" y="19028"/>
                  </a:lnTo>
                  <a:lnTo>
                    <a:pt x="34559" y="18483"/>
                  </a:lnTo>
                  <a:close/>
                  <a:moveTo>
                    <a:pt x="2540" y="20162"/>
                  </a:moveTo>
                  <a:lnTo>
                    <a:pt x="2540" y="21666"/>
                  </a:lnTo>
                  <a:lnTo>
                    <a:pt x="1004" y="21666"/>
                  </a:lnTo>
                  <a:lnTo>
                    <a:pt x="1004" y="20162"/>
                  </a:lnTo>
                  <a:close/>
                  <a:moveTo>
                    <a:pt x="4218" y="20162"/>
                  </a:moveTo>
                  <a:lnTo>
                    <a:pt x="4218" y="21666"/>
                  </a:lnTo>
                  <a:lnTo>
                    <a:pt x="2682" y="21666"/>
                  </a:lnTo>
                  <a:lnTo>
                    <a:pt x="2682" y="20162"/>
                  </a:lnTo>
                  <a:close/>
                  <a:moveTo>
                    <a:pt x="5853" y="20162"/>
                  </a:moveTo>
                  <a:lnTo>
                    <a:pt x="5853" y="21666"/>
                  </a:lnTo>
                  <a:lnTo>
                    <a:pt x="4360" y="21666"/>
                  </a:lnTo>
                  <a:lnTo>
                    <a:pt x="4360" y="20162"/>
                  </a:lnTo>
                  <a:close/>
                  <a:moveTo>
                    <a:pt x="7542" y="20162"/>
                  </a:moveTo>
                  <a:lnTo>
                    <a:pt x="7542" y="21666"/>
                  </a:lnTo>
                  <a:lnTo>
                    <a:pt x="6038" y="21666"/>
                  </a:lnTo>
                  <a:lnTo>
                    <a:pt x="6038" y="20162"/>
                  </a:lnTo>
                  <a:close/>
                  <a:moveTo>
                    <a:pt x="9221" y="20162"/>
                  </a:moveTo>
                  <a:lnTo>
                    <a:pt x="9221" y="21666"/>
                  </a:lnTo>
                  <a:lnTo>
                    <a:pt x="7717" y="21666"/>
                  </a:lnTo>
                  <a:lnTo>
                    <a:pt x="7717" y="20162"/>
                  </a:lnTo>
                  <a:close/>
                  <a:moveTo>
                    <a:pt x="10899" y="20162"/>
                  </a:moveTo>
                  <a:lnTo>
                    <a:pt x="10899" y="21666"/>
                  </a:lnTo>
                  <a:lnTo>
                    <a:pt x="9395" y="21666"/>
                  </a:lnTo>
                  <a:lnTo>
                    <a:pt x="9395" y="20162"/>
                  </a:lnTo>
                  <a:close/>
                  <a:moveTo>
                    <a:pt x="12577" y="20162"/>
                  </a:moveTo>
                  <a:lnTo>
                    <a:pt x="12577" y="21666"/>
                  </a:lnTo>
                  <a:lnTo>
                    <a:pt x="11084" y="21666"/>
                  </a:lnTo>
                  <a:lnTo>
                    <a:pt x="11084" y="20162"/>
                  </a:lnTo>
                  <a:close/>
                  <a:moveTo>
                    <a:pt x="14256" y="20162"/>
                  </a:moveTo>
                  <a:lnTo>
                    <a:pt x="14256" y="21666"/>
                  </a:lnTo>
                  <a:lnTo>
                    <a:pt x="12763" y="21666"/>
                  </a:lnTo>
                  <a:lnTo>
                    <a:pt x="12763" y="20162"/>
                  </a:lnTo>
                  <a:close/>
                  <a:moveTo>
                    <a:pt x="15934" y="20162"/>
                  </a:moveTo>
                  <a:lnTo>
                    <a:pt x="15934" y="21666"/>
                  </a:lnTo>
                  <a:lnTo>
                    <a:pt x="14441" y="21666"/>
                  </a:lnTo>
                  <a:lnTo>
                    <a:pt x="14441" y="20162"/>
                  </a:lnTo>
                  <a:close/>
                  <a:moveTo>
                    <a:pt x="17623" y="20162"/>
                  </a:moveTo>
                  <a:lnTo>
                    <a:pt x="17623" y="21666"/>
                  </a:lnTo>
                  <a:lnTo>
                    <a:pt x="16119" y="21666"/>
                  </a:lnTo>
                  <a:lnTo>
                    <a:pt x="16119" y="20162"/>
                  </a:lnTo>
                  <a:close/>
                  <a:moveTo>
                    <a:pt x="19302" y="20162"/>
                  </a:moveTo>
                  <a:lnTo>
                    <a:pt x="19302" y="21666"/>
                  </a:lnTo>
                  <a:lnTo>
                    <a:pt x="17798" y="21666"/>
                  </a:lnTo>
                  <a:lnTo>
                    <a:pt x="17798" y="20162"/>
                  </a:lnTo>
                  <a:close/>
                  <a:moveTo>
                    <a:pt x="20980" y="20162"/>
                  </a:moveTo>
                  <a:lnTo>
                    <a:pt x="20980" y="21666"/>
                  </a:lnTo>
                  <a:lnTo>
                    <a:pt x="19432" y="21666"/>
                  </a:lnTo>
                  <a:lnTo>
                    <a:pt x="19432" y="20162"/>
                  </a:lnTo>
                  <a:close/>
                  <a:moveTo>
                    <a:pt x="22658" y="20162"/>
                  </a:moveTo>
                  <a:lnTo>
                    <a:pt x="22658" y="21666"/>
                  </a:lnTo>
                  <a:lnTo>
                    <a:pt x="21111" y="21666"/>
                  </a:lnTo>
                  <a:lnTo>
                    <a:pt x="21111" y="20162"/>
                  </a:lnTo>
                  <a:close/>
                  <a:moveTo>
                    <a:pt x="24337" y="20162"/>
                  </a:moveTo>
                  <a:lnTo>
                    <a:pt x="24337" y="21666"/>
                  </a:lnTo>
                  <a:lnTo>
                    <a:pt x="22800" y="21666"/>
                  </a:lnTo>
                  <a:lnTo>
                    <a:pt x="22800" y="20162"/>
                  </a:lnTo>
                  <a:close/>
                  <a:moveTo>
                    <a:pt x="25971" y="20162"/>
                  </a:moveTo>
                  <a:lnTo>
                    <a:pt x="25971" y="21666"/>
                  </a:lnTo>
                  <a:lnTo>
                    <a:pt x="24478" y="21666"/>
                  </a:lnTo>
                  <a:lnTo>
                    <a:pt x="24478" y="20162"/>
                  </a:lnTo>
                  <a:close/>
                  <a:moveTo>
                    <a:pt x="27650" y="20162"/>
                  </a:moveTo>
                  <a:lnTo>
                    <a:pt x="27650" y="21666"/>
                  </a:lnTo>
                  <a:lnTo>
                    <a:pt x="26157" y="21666"/>
                  </a:lnTo>
                  <a:lnTo>
                    <a:pt x="26157" y="20162"/>
                  </a:lnTo>
                  <a:close/>
                  <a:moveTo>
                    <a:pt x="29339" y="20162"/>
                  </a:moveTo>
                  <a:lnTo>
                    <a:pt x="29339" y="21666"/>
                  </a:lnTo>
                  <a:lnTo>
                    <a:pt x="27835" y="21666"/>
                  </a:lnTo>
                  <a:lnTo>
                    <a:pt x="27835" y="20162"/>
                  </a:lnTo>
                  <a:close/>
                  <a:moveTo>
                    <a:pt x="31017" y="20162"/>
                  </a:moveTo>
                  <a:lnTo>
                    <a:pt x="31017" y="21666"/>
                  </a:lnTo>
                  <a:lnTo>
                    <a:pt x="29513" y="21666"/>
                  </a:lnTo>
                  <a:lnTo>
                    <a:pt x="29513" y="20162"/>
                  </a:lnTo>
                  <a:close/>
                  <a:moveTo>
                    <a:pt x="32695" y="20162"/>
                  </a:moveTo>
                  <a:lnTo>
                    <a:pt x="32695" y="21666"/>
                  </a:lnTo>
                  <a:lnTo>
                    <a:pt x="31191" y="21666"/>
                  </a:lnTo>
                  <a:lnTo>
                    <a:pt x="31191" y="20162"/>
                  </a:lnTo>
                  <a:close/>
                  <a:moveTo>
                    <a:pt x="34374" y="20162"/>
                  </a:moveTo>
                  <a:lnTo>
                    <a:pt x="34374" y="21666"/>
                  </a:lnTo>
                  <a:lnTo>
                    <a:pt x="32881" y="21666"/>
                  </a:lnTo>
                  <a:lnTo>
                    <a:pt x="32881" y="20162"/>
                  </a:lnTo>
                  <a:close/>
                  <a:moveTo>
                    <a:pt x="36052" y="20162"/>
                  </a:moveTo>
                  <a:lnTo>
                    <a:pt x="36052" y="21666"/>
                  </a:lnTo>
                  <a:lnTo>
                    <a:pt x="34559" y="21666"/>
                  </a:lnTo>
                  <a:lnTo>
                    <a:pt x="34559" y="20162"/>
                  </a:lnTo>
                  <a:close/>
                  <a:moveTo>
                    <a:pt x="2540" y="21851"/>
                  </a:moveTo>
                  <a:lnTo>
                    <a:pt x="2540" y="23344"/>
                  </a:lnTo>
                  <a:lnTo>
                    <a:pt x="1004" y="23344"/>
                  </a:lnTo>
                  <a:lnTo>
                    <a:pt x="1004" y="21851"/>
                  </a:lnTo>
                  <a:close/>
                  <a:moveTo>
                    <a:pt x="4218" y="21851"/>
                  </a:moveTo>
                  <a:lnTo>
                    <a:pt x="4218" y="23344"/>
                  </a:lnTo>
                  <a:lnTo>
                    <a:pt x="2682" y="23344"/>
                  </a:lnTo>
                  <a:lnTo>
                    <a:pt x="2682" y="21851"/>
                  </a:lnTo>
                  <a:close/>
                  <a:moveTo>
                    <a:pt x="5853" y="21851"/>
                  </a:moveTo>
                  <a:lnTo>
                    <a:pt x="5853" y="23344"/>
                  </a:lnTo>
                  <a:lnTo>
                    <a:pt x="4360" y="23344"/>
                  </a:lnTo>
                  <a:lnTo>
                    <a:pt x="4360" y="21851"/>
                  </a:lnTo>
                  <a:close/>
                  <a:moveTo>
                    <a:pt x="7542" y="21851"/>
                  </a:moveTo>
                  <a:lnTo>
                    <a:pt x="7542" y="23344"/>
                  </a:lnTo>
                  <a:lnTo>
                    <a:pt x="6038" y="23344"/>
                  </a:lnTo>
                  <a:lnTo>
                    <a:pt x="6038" y="21851"/>
                  </a:lnTo>
                  <a:close/>
                  <a:moveTo>
                    <a:pt x="9221" y="21851"/>
                  </a:moveTo>
                  <a:lnTo>
                    <a:pt x="9221" y="23344"/>
                  </a:lnTo>
                  <a:lnTo>
                    <a:pt x="7717" y="23344"/>
                  </a:lnTo>
                  <a:lnTo>
                    <a:pt x="7717" y="21851"/>
                  </a:lnTo>
                  <a:close/>
                  <a:moveTo>
                    <a:pt x="10899" y="21851"/>
                  </a:moveTo>
                  <a:lnTo>
                    <a:pt x="10899" y="23344"/>
                  </a:lnTo>
                  <a:lnTo>
                    <a:pt x="9395" y="23344"/>
                  </a:lnTo>
                  <a:lnTo>
                    <a:pt x="9395" y="21851"/>
                  </a:lnTo>
                  <a:close/>
                  <a:moveTo>
                    <a:pt x="12577" y="21851"/>
                  </a:moveTo>
                  <a:lnTo>
                    <a:pt x="12577" y="23344"/>
                  </a:lnTo>
                  <a:lnTo>
                    <a:pt x="11084" y="23344"/>
                  </a:lnTo>
                  <a:lnTo>
                    <a:pt x="11084" y="21851"/>
                  </a:lnTo>
                  <a:close/>
                  <a:moveTo>
                    <a:pt x="14256" y="21851"/>
                  </a:moveTo>
                  <a:lnTo>
                    <a:pt x="14256" y="23344"/>
                  </a:lnTo>
                  <a:lnTo>
                    <a:pt x="12763" y="23344"/>
                  </a:lnTo>
                  <a:lnTo>
                    <a:pt x="12763" y="21851"/>
                  </a:lnTo>
                  <a:close/>
                  <a:moveTo>
                    <a:pt x="15934" y="21851"/>
                  </a:moveTo>
                  <a:lnTo>
                    <a:pt x="15934" y="23344"/>
                  </a:lnTo>
                  <a:lnTo>
                    <a:pt x="14441" y="23344"/>
                  </a:lnTo>
                  <a:lnTo>
                    <a:pt x="14441" y="21851"/>
                  </a:lnTo>
                  <a:close/>
                  <a:moveTo>
                    <a:pt x="17623" y="21851"/>
                  </a:moveTo>
                  <a:lnTo>
                    <a:pt x="17623" y="23344"/>
                  </a:lnTo>
                  <a:lnTo>
                    <a:pt x="16119" y="23344"/>
                  </a:lnTo>
                  <a:lnTo>
                    <a:pt x="16119" y="21851"/>
                  </a:lnTo>
                  <a:close/>
                  <a:moveTo>
                    <a:pt x="19302" y="21851"/>
                  </a:moveTo>
                  <a:lnTo>
                    <a:pt x="19302" y="23344"/>
                  </a:lnTo>
                  <a:lnTo>
                    <a:pt x="17798" y="23344"/>
                  </a:lnTo>
                  <a:lnTo>
                    <a:pt x="17798" y="21851"/>
                  </a:lnTo>
                  <a:close/>
                  <a:moveTo>
                    <a:pt x="20980" y="21851"/>
                  </a:moveTo>
                  <a:lnTo>
                    <a:pt x="20980" y="23344"/>
                  </a:lnTo>
                  <a:lnTo>
                    <a:pt x="19432" y="23344"/>
                  </a:lnTo>
                  <a:lnTo>
                    <a:pt x="19432" y="21851"/>
                  </a:lnTo>
                  <a:close/>
                  <a:moveTo>
                    <a:pt x="22658" y="21851"/>
                  </a:moveTo>
                  <a:lnTo>
                    <a:pt x="22658" y="23344"/>
                  </a:lnTo>
                  <a:lnTo>
                    <a:pt x="21111" y="23344"/>
                  </a:lnTo>
                  <a:lnTo>
                    <a:pt x="21111" y="21851"/>
                  </a:lnTo>
                  <a:close/>
                  <a:moveTo>
                    <a:pt x="24337" y="21851"/>
                  </a:moveTo>
                  <a:lnTo>
                    <a:pt x="24337" y="23344"/>
                  </a:lnTo>
                  <a:lnTo>
                    <a:pt x="22800" y="23344"/>
                  </a:lnTo>
                  <a:lnTo>
                    <a:pt x="22800" y="21851"/>
                  </a:lnTo>
                  <a:close/>
                  <a:moveTo>
                    <a:pt x="25971" y="21851"/>
                  </a:moveTo>
                  <a:lnTo>
                    <a:pt x="25971" y="23344"/>
                  </a:lnTo>
                  <a:lnTo>
                    <a:pt x="24478" y="23344"/>
                  </a:lnTo>
                  <a:lnTo>
                    <a:pt x="24478" y="21851"/>
                  </a:lnTo>
                  <a:close/>
                  <a:moveTo>
                    <a:pt x="27650" y="21851"/>
                  </a:moveTo>
                  <a:lnTo>
                    <a:pt x="27650" y="23344"/>
                  </a:lnTo>
                  <a:lnTo>
                    <a:pt x="26157" y="23344"/>
                  </a:lnTo>
                  <a:lnTo>
                    <a:pt x="26157" y="21851"/>
                  </a:lnTo>
                  <a:close/>
                  <a:moveTo>
                    <a:pt x="29339" y="21851"/>
                  </a:moveTo>
                  <a:lnTo>
                    <a:pt x="29339" y="23344"/>
                  </a:lnTo>
                  <a:lnTo>
                    <a:pt x="27835" y="23344"/>
                  </a:lnTo>
                  <a:lnTo>
                    <a:pt x="27835" y="21851"/>
                  </a:lnTo>
                  <a:close/>
                  <a:moveTo>
                    <a:pt x="31017" y="21851"/>
                  </a:moveTo>
                  <a:lnTo>
                    <a:pt x="31017" y="23344"/>
                  </a:lnTo>
                  <a:lnTo>
                    <a:pt x="29513" y="23344"/>
                  </a:lnTo>
                  <a:lnTo>
                    <a:pt x="29513" y="21851"/>
                  </a:lnTo>
                  <a:close/>
                  <a:moveTo>
                    <a:pt x="32695" y="21851"/>
                  </a:moveTo>
                  <a:lnTo>
                    <a:pt x="32695" y="23344"/>
                  </a:lnTo>
                  <a:lnTo>
                    <a:pt x="31191" y="23344"/>
                  </a:lnTo>
                  <a:lnTo>
                    <a:pt x="31191" y="21851"/>
                  </a:lnTo>
                  <a:close/>
                  <a:moveTo>
                    <a:pt x="34374" y="21851"/>
                  </a:moveTo>
                  <a:lnTo>
                    <a:pt x="34374" y="23344"/>
                  </a:lnTo>
                  <a:lnTo>
                    <a:pt x="32881" y="23344"/>
                  </a:lnTo>
                  <a:lnTo>
                    <a:pt x="32881" y="21851"/>
                  </a:lnTo>
                  <a:close/>
                  <a:moveTo>
                    <a:pt x="36052" y="21851"/>
                  </a:moveTo>
                  <a:lnTo>
                    <a:pt x="36052" y="23344"/>
                  </a:lnTo>
                  <a:lnTo>
                    <a:pt x="34559" y="23344"/>
                  </a:lnTo>
                  <a:lnTo>
                    <a:pt x="34559" y="21851"/>
                  </a:lnTo>
                  <a:close/>
                  <a:moveTo>
                    <a:pt x="2540" y="23529"/>
                  </a:moveTo>
                  <a:lnTo>
                    <a:pt x="2540" y="25022"/>
                  </a:lnTo>
                  <a:lnTo>
                    <a:pt x="1004" y="25022"/>
                  </a:lnTo>
                  <a:lnTo>
                    <a:pt x="1004" y="23529"/>
                  </a:lnTo>
                  <a:close/>
                  <a:moveTo>
                    <a:pt x="4218" y="23529"/>
                  </a:moveTo>
                  <a:lnTo>
                    <a:pt x="4218" y="25022"/>
                  </a:lnTo>
                  <a:lnTo>
                    <a:pt x="2682" y="25022"/>
                  </a:lnTo>
                  <a:lnTo>
                    <a:pt x="2682" y="23529"/>
                  </a:lnTo>
                  <a:close/>
                  <a:moveTo>
                    <a:pt x="5853" y="23529"/>
                  </a:moveTo>
                  <a:lnTo>
                    <a:pt x="5853" y="25022"/>
                  </a:lnTo>
                  <a:lnTo>
                    <a:pt x="4360" y="25022"/>
                  </a:lnTo>
                  <a:lnTo>
                    <a:pt x="4360" y="23529"/>
                  </a:lnTo>
                  <a:close/>
                  <a:moveTo>
                    <a:pt x="7542" y="23529"/>
                  </a:moveTo>
                  <a:lnTo>
                    <a:pt x="7542" y="25022"/>
                  </a:lnTo>
                  <a:lnTo>
                    <a:pt x="6038" y="25022"/>
                  </a:lnTo>
                  <a:lnTo>
                    <a:pt x="6038" y="23529"/>
                  </a:lnTo>
                  <a:close/>
                  <a:moveTo>
                    <a:pt x="9221" y="23529"/>
                  </a:moveTo>
                  <a:lnTo>
                    <a:pt x="9221" y="25022"/>
                  </a:lnTo>
                  <a:lnTo>
                    <a:pt x="7717" y="25022"/>
                  </a:lnTo>
                  <a:lnTo>
                    <a:pt x="7717" y="23529"/>
                  </a:lnTo>
                  <a:close/>
                  <a:moveTo>
                    <a:pt x="10899" y="23529"/>
                  </a:moveTo>
                  <a:lnTo>
                    <a:pt x="10899" y="25022"/>
                  </a:lnTo>
                  <a:lnTo>
                    <a:pt x="9395" y="25022"/>
                  </a:lnTo>
                  <a:lnTo>
                    <a:pt x="9395" y="23529"/>
                  </a:lnTo>
                  <a:close/>
                  <a:moveTo>
                    <a:pt x="12577" y="23529"/>
                  </a:moveTo>
                  <a:lnTo>
                    <a:pt x="12577" y="25022"/>
                  </a:lnTo>
                  <a:lnTo>
                    <a:pt x="11084" y="25022"/>
                  </a:lnTo>
                  <a:lnTo>
                    <a:pt x="11084" y="23529"/>
                  </a:lnTo>
                  <a:close/>
                  <a:moveTo>
                    <a:pt x="14256" y="23529"/>
                  </a:moveTo>
                  <a:lnTo>
                    <a:pt x="14256" y="25022"/>
                  </a:lnTo>
                  <a:lnTo>
                    <a:pt x="12763" y="25022"/>
                  </a:lnTo>
                  <a:lnTo>
                    <a:pt x="12763" y="23529"/>
                  </a:lnTo>
                  <a:close/>
                  <a:moveTo>
                    <a:pt x="15934" y="23529"/>
                  </a:moveTo>
                  <a:lnTo>
                    <a:pt x="15934" y="25022"/>
                  </a:lnTo>
                  <a:lnTo>
                    <a:pt x="14441" y="25022"/>
                  </a:lnTo>
                  <a:lnTo>
                    <a:pt x="14441" y="23529"/>
                  </a:lnTo>
                  <a:close/>
                  <a:moveTo>
                    <a:pt x="17623" y="23529"/>
                  </a:moveTo>
                  <a:lnTo>
                    <a:pt x="17623" y="25022"/>
                  </a:lnTo>
                  <a:lnTo>
                    <a:pt x="16119" y="25022"/>
                  </a:lnTo>
                  <a:lnTo>
                    <a:pt x="16119" y="23529"/>
                  </a:lnTo>
                  <a:close/>
                  <a:moveTo>
                    <a:pt x="19302" y="23529"/>
                  </a:moveTo>
                  <a:lnTo>
                    <a:pt x="19302" y="25022"/>
                  </a:lnTo>
                  <a:lnTo>
                    <a:pt x="17798" y="25022"/>
                  </a:lnTo>
                  <a:lnTo>
                    <a:pt x="17798" y="23529"/>
                  </a:lnTo>
                  <a:close/>
                  <a:moveTo>
                    <a:pt x="20980" y="23529"/>
                  </a:moveTo>
                  <a:lnTo>
                    <a:pt x="20980" y="25022"/>
                  </a:lnTo>
                  <a:lnTo>
                    <a:pt x="19432" y="25022"/>
                  </a:lnTo>
                  <a:lnTo>
                    <a:pt x="19432" y="23529"/>
                  </a:lnTo>
                  <a:close/>
                  <a:moveTo>
                    <a:pt x="22658" y="23529"/>
                  </a:moveTo>
                  <a:lnTo>
                    <a:pt x="22658" y="25022"/>
                  </a:lnTo>
                  <a:lnTo>
                    <a:pt x="21111" y="25022"/>
                  </a:lnTo>
                  <a:lnTo>
                    <a:pt x="21111" y="23529"/>
                  </a:lnTo>
                  <a:close/>
                  <a:moveTo>
                    <a:pt x="24337" y="23529"/>
                  </a:moveTo>
                  <a:lnTo>
                    <a:pt x="24337" y="25022"/>
                  </a:lnTo>
                  <a:lnTo>
                    <a:pt x="22800" y="25022"/>
                  </a:lnTo>
                  <a:lnTo>
                    <a:pt x="22800" y="23529"/>
                  </a:lnTo>
                  <a:close/>
                  <a:moveTo>
                    <a:pt x="25971" y="23529"/>
                  </a:moveTo>
                  <a:lnTo>
                    <a:pt x="25971" y="25022"/>
                  </a:lnTo>
                  <a:lnTo>
                    <a:pt x="24478" y="25022"/>
                  </a:lnTo>
                  <a:lnTo>
                    <a:pt x="24478" y="23529"/>
                  </a:lnTo>
                  <a:close/>
                  <a:moveTo>
                    <a:pt x="27650" y="23529"/>
                  </a:moveTo>
                  <a:lnTo>
                    <a:pt x="27650" y="25022"/>
                  </a:lnTo>
                  <a:lnTo>
                    <a:pt x="26157" y="25022"/>
                  </a:lnTo>
                  <a:lnTo>
                    <a:pt x="26157" y="23529"/>
                  </a:lnTo>
                  <a:close/>
                  <a:moveTo>
                    <a:pt x="29339" y="23529"/>
                  </a:moveTo>
                  <a:lnTo>
                    <a:pt x="29339" y="25022"/>
                  </a:lnTo>
                  <a:lnTo>
                    <a:pt x="27835" y="25022"/>
                  </a:lnTo>
                  <a:lnTo>
                    <a:pt x="27835" y="23529"/>
                  </a:lnTo>
                  <a:close/>
                  <a:moveTo>
                    <a:pt x="31017" y="23529"/>
                  </a:moveTo>
                  <a:lnTo>
                    <a:pt x="31017" y="25022"/>
                  </a:lnTo>
                  <a:lnTo>
                    <a:pt x="29513" y="25022"/>
                  </a:lnTo>
                  <a:lnTo>
                    <a:pt x="29513" y="23529"/>
                  </a:lnTo>
                  <a:close/>
                  <a:moveTo>
                    <a:pt x="32695" y="23529"/>
                  </a:moveTo>
                  <a:lnTo>
                    <a:pt x="32695" y="25022"/>
                  </a:lnTo>
                  <a:lnTo>
                    <a:pt x="31191" y="25022"/>
                  </a:lnTo>
                  <a:lnTo>
                    <a:pt x="31191" y="23529"/>
                  </a:lnTo>
                  <a:close/>
                  <a:moveTo>
                    <a:pt x="34374" y="23529"/>
                  </a:moveTo>
                  <a:lnTo>
                    <a:pt x="34374" y="25022"/>
                  </a:lnTo>
                  <a:lnTo>
                    <a:pt x="32881" y="25022"/>
                  </a:lnTo>
                  <a:lnTo>
                    <a:pt x="32881" y="23529"/>
                  </a:lnTo>
                  <a:close/>
                  <a:moveTo>
                    <a:pt x="36052" y="23529"/>
                  </a:moveTo>
                  <a:lnTo>
                    <a:pt x="36052" y="25022"/>
                  </a:lnTo>
                  <a:lnTo>
                    <a:pt x="34559" y="25022"/>
                  </a:lnTo>
                  <a:lnTo>
                    <a:pt x="34559" y="23529"/>
                  </a:lnTo>
                  <a:close/>
                  <a:moveTo>
                    <a:pt x="2540" y="25207"/>
                  </a:moveTo>
                  <a:lnTo>
                    <a:pt x="2540" y="26701"/>
                  </a:lnTo>
                  <a:lnTo>
                    <a:pt x="1004" y="26701"/>
                  </a:lnTo>
                  <a:lnTo>
                    <a:pt x="1004" y="25207"/>
                  </a:lnTo>
                  <a:close/>
                  <a:moveTo>
                    <a:pt x="4218" y="25207"/>
                  </a:moveTo>
                  <a:lnTo>
                    <a:pt x="4218" y="26701"/>
                  </a:lnTo>
                  <a:lnTo>
                    <a:pt x="2682" y="26701"/>
                  </a:lnTo>
                  <a:lnTo>
                    <a:pt x="2682" y="25207"/>
                  </a:lnTo>
                  <a:close/>
                  <a:moveTo>
                    <a:pt x="5853" y="25207"/>
                  </a:moveTo>
                  <a:lnTo>
                    <a:pt x="5853" y="26701"/>
                  </a:lnTo>
                  <a:lnTo>
                    <a:pt x="4360" y="26701"/>
                  </a:lnTo>
                  <a:lnTo>
                    <a:pt x="4360" y="25207"/>
                  </a:lnTo>
                  <a:close/>
                  <a:moveTo>
                    <a:pt x="7542" y="25207"/>
                  </a:moveTo>
                  <a:lnTo>
                    <a:pt x="7542" y="26701"/>
                  </a:lnTo>
                  <a:lnTo>
                    <a:pt x="6038" y="26701"/>
                  </a:lnTo>
                  <a:lnTo>
                    <a:pt x="6038" y="25207"/>
                  </a:lnTo>
                  <a:close/>
                  <a:moveTo>
                    <a:pt x="9221" y="25207"/>
                  </a:moveTo>
                  <a:lnTo>
                    <a:pt x="9221" y="26701"/>
                  </a:lnTo>
                  <a:lnTo>
                    <a:pt x="7717" y="26701"/>
                  </a:lnTo>
                  <a:lnTo>
                    <a:pt x="7717" y="25207"/>
                  </a:lnTo>
                  <a:close/>
                  <a:moveTo>
                    <a:pt x="10899" y="25207"/>
                  </a:moveTo>
                  <a:lnTo>
                    <a:pt x="10899" y="26701"/>
                  </a:lnTo>
                  <a:lnTo>
                    <a:pt x="9395" y="26701"/>
                  </a:lnTo>
                  <a:lnTo>
                    <a:pt x="9395" y="25207"/>
                  </a:lnTo>
                  <a:close/>
                  <a:moveTo>
                    <a:pt x="12577" y="25207"/>
                  </a:moveTo>
                  <a:lnTo>
                    <a:pt x="12577" y="26701"/>
                  </a:lnTo>
                  <a:lnTo>
                    <a:pt x="11084" y="26701"/>
                  </a:lnTo>
                  <a:lnTo>
                    <a:pt x="11084" y="25207"/>
                  </a:lnTo>
                  <a:close/>
                  <a:moveTo>
                    <a:pt x="14256" y="25207"/>
                  </a:moveTo>
                  <a:lnTo>
                    <a:pt x="14256" y="26701"/>
                  </a:lnTo>
                  <a:lnTo>
                    <a:pt x="12763" y="26701"/>
                  </a:lnTo>
                  <a:lnTo>
                    <a:pt x="12763" y="25207"/>
                  </a:lnTo>
                  <a:close/>
                  <a:moveTo>
                    <a:pt x="15934" y="25207"/>
                  </a:moveTo>
                  <a:lnTo>
                    <a:pt x="15934" y="26701"/>
                  </a:lnTo>
                  <a:lnTo>
                    <a:pt x="14441" y="26701"/>
                  </a:lnTo>
                  <a:lnTo>
                    <a:pt x="14441" y="25207"/>
                  </a:lnTo>
                  <a:close/>
                  <a:moveTo>
                    <a:pt x="17623" y="25207"/>
                  </a:moveTo>
                  <a:lnTo>
                    <a:pt x="17623" y="26701"/>
                  </a:lnTo>
                  <a:lnTo>
                    <a:pt x="16119" y="26701"/>
                  </a:lnTo>
                  <a:lnTo>
                    <a:pt x="16119" y="25207"/>
                  </a:lnTo>
                  <a:close/>
                  <a:moveTo>
                    <a:pt x="19302" y="25207"/>
                  </a:moveTo>
                  <a:lnTo>
                    <a:pt x="19302" y="26701"/>
                  </a:lnTo>
                  <a:lnTo>
                    <a:pt x="17798" y="26701"/>
                  </a:lnTo>
                  <a:lnTo>
                    <a:pt x="17798" y="25207"/>
                  </a:lnTo>
                  <a:close/>
                  <a:moveTo>
                    <a:pt x="20980" y="25207"/>
                  </a:moveTo>
                  <a:lnTo>
                    <a:pt x="20980" y="26701"/>
                  </a:lnTo>
                  <a:lnTo>
                    <a:pt x="19432" y="26701"/>
                  </a:lnTo>
                  <a:lnTo>
                    <a:pt x="19432" y="25207"/>
                  </a:lnTo>
                  <a:close/>
                  <a:moveTo>
                    <a:pt x="22658" y="25207"/>
                  </a:moveTo>
                  <a:lnTo>
                    <a:pt x="22658" y="26701"/>
                  </a:lnTo>
                  <a:lnTo>
                    <a:pt x="21111" y="26701"/>
                  </a:lnTo>
                  <a:lnTo>
                    <a:pt x="21111" y="25207"/>
                  </a:lnTo>
                  <a:close/>
                  <a:moveTo>
                    <a:pt x="24337" y="25207"/>
                  </a:moveTo>
                  <a:lnTo>
                    <a:pt x="24337" y="26701"/>
                  </a:lnTo>
                  <a:lnTo>
                    <a:pt x="22800" y="26701"/>
                  </a:lnTo>
                  <a:lnTo>
                    <a:pt x="22800" y="25207"/>
                  </a:lnTo>
                  <a:close/>
                  <a:moveTo>
                    <a:pt x="25971" y="25207"/>
                  </a:moveTo>
                  <a:lnTo>
                    <a:pt x="25971" y="26701"/>
                  </a:lnTo>
                  <a:lnTo>
                    <a:pt x="24478" y="26701"/>
                  </a:lnTo>
                  <a:lnTo>
                    <a:pt x="24478" y="25207"/>
                  </a:lnTo>
                  <a:close/>
                  <a:moveTo>
                    <a:pt x="27650" y="25207"/>
                  </a:moveTo>
                  <a:lnTo>
                    <a:pt x="27650" y="26701"/>
                  </a:lnTo>
                  <a:lnTo>
                    <a:pt x="26157" y="26701"/>
                  </a:lnTo>
                  <a:lnTo>
                    <a:pt x="26157" y="25207"/>
                  </a:lnTo>
                  <a:close/>
                  <a:moveTo>
                    <a:pt x="29339" y="25207"/>
                  </a:moveTo>
                  <a:lnTo>
                    <a:pt x="29339" y="26701"/>
                  </a:lnTo>
                  <a:lnTo>
                    <a:pt x="27835" y="26701"/>
                  </a:lnTo>
                  <a:lnTo>
                    <a:pt x="27835" y="25207"/>
                  </a:lnTo>
                  <a:close/>
                  <a:moveTo>
                    <a:pt x="31017" y="25207"/>
                  </a:moveTo>
                  <a:lnTo>
                    <a:pt x="31017" y="26701"/>
                  </a:lnTo>
                  <a:lnTo>
                    <a:pt x="29513" y="26701"/>
                  </a:lnTo>
                  <a:lnTo>
                    <a:pt x="29513" y="25207"/>
                  </a:lnTo>
                  <a:close/>
                  <a:moveTo>
                    <a:pt x="32695" y="25207"/>
                  </a:moveTo>
                  <a:lnTo>
                    <a:pt x="32695" y="26701"/>
                  </a:lnTo>
                  <a:lnTo>
                    <a:pt x="31191" y="26701"/>
                  </a:lnTo>
                  <a:lnTo>
                    <a:pt x="31191" y="25207"/>
                  </a:lnTo>
                  <a:close/>
                  <a:moveTo>
                    <a:pt x="34374" y="25207"/>
                  </a:moveTo>
                  <a:lnTo>
                    <a:pt x="34374" y="26701"/>
                  </a:lnTo>
                  <a:lnTo>
                    <a:pt x="32881" y="26701"/>
                  </a:lnTo>
                  <a:lnTo>
                    <a:pt x="32881" y="25207"/>
                  </a:lnTo>
                  <a:close/>
                  <a:moveTo>
                    <a:pt x="36052" y="25207"/>
                  </a:moveTo>
                  <a:lnTo>
                    <a:pt x="36052" y="26701"/>
                  </a:lnTo>
                  <a:lnTo>
                    <a:pt x="34559" y="26701"/>
                  </a:lnTo>
                  <a:lnTo>
                    <a:pt x="34559" y="25207"/>
                  </a:lnTo>
                  <a:close/>
                  <a:moveTo>
                    <a:pt x="2540" y="26886"/>
                  </a:moveTo>
                  <a:lnTo>
                    <a:pt x="2540" y="28390"/>
                  </a:lnTo>
                  <a:lnTo>
                    <a:pt x="1004" y="28390"/>
                  </a:lnTo>
                  <a:lnTo>
                    <a:pt x="1004" y="26886"/>
                  </a:lnTo>
                  <a:close/>
                  <a:moveTo>
                    <a:pt x="4218" y="26886"/>
                  </a:moveTo>
                  <a:lnTo>
                    <a:pt x="4218" y="28390"/>
                  </a:lnTo>
                  <a:lnTo>
                    <a:pt x="2682" y="28390"/>
                  </a:lnTo>
                  <a:lnTo>
                    <a:pt x="2682" y="26886"/>
                  </a:lnTo>
                  <a:close/>
                  <a:moveTo>
                    <a:pt x="5853" y="26886"/>
                  </a:moveTo>
                  <a:lnTo>
                    <a:pt x="5853" y="28390"/>
                  </a:lnTo>
                  <a:lnTo>
                    <a:pt x="4360" y="28390"/>
                  </a:lnTo>
                  <a:lnTo>
                    <a:pt x="4360" y="26886"/>
                  </a:lnTo>
                  <a:close/>
                  <a:moveTo>
                    <a:pt x="7542" y="26886"/>
                  </a:moveTo>
                  <a:lnTo>
                    <a:pt x="7542" y="28390"/>
                  </a:lnTo>
                  <a:lnTo>
                    <a:pt x="6038" y="28390"/>
                  </a:lnTo>
                  <a:lnTo>
                    <a:pt x="6038" y="26886"/>
                  </a:lnTo>
                  <a:close/>
                  <a:moveTo>
                    <a:pt x="9221" y="26886"/>
                  </a:moveTo>
                  <a:lnTo>
                    <a:pt x="9221" y="28390"/>
                  </a:lnTo>
                  <a:lnTo>
                    <a:pt x="7717" y="28390"/>
                  </a:lnTo>
                  <a:lnTo>
                    <a:pt x="7717" y="26886"/>
                  </a:lnTo>
                  <a:close/>
                  <a:moveTo>
                    <a:pt x="10899" y="26886"/>
                  </a:moveTo>
                  <a:lnTo>
                    <a:pt x="10899" y="28390"/>
                  </a:lnTo>
                  <a:lnTo>
                    <a:pt x="9395" y="28390"/>
                  </a:lnTo>
                  <a:lnTo>
                    <a:pt x="9395" y="26886"/>
                  </a:lnTo>
                  <a:close/>
                  <a:moveTo>
                    <a:pt x="12577" y="26886"/>
                  </a:moveTo>
                  <a:lnTo>
                    <a:pt x="12577" y="28390"/>
                  </a:lnTo>
                  <a:lnTo>
                    <a:pt x="11084" y="28390"/>
                  </a:lnTo>
                  <a:lnTo>
                    <a:pt x="11084" y="26886"/>
                  </a:lnTo>
                  <a:close/>
                  <a:moveTo>
                    <a:pt x="14256" y="26886"/>
                  </a:moveTo>
                  <a:lnTo>
                    <a:pt x="14256" y="28390"/>
                  </a:lnTo>
                  <a:lnTo>
                    <a:pt x="12763" y="28390"/>
                  </a:lnTo>
                  <a:lnTo>
                    <a:pt x="12763" y="26886"/>
                  </a:lnTo>
                  <a:close/>
                  <a:moveTo>
                    <a:pt x="15934" y="26886"/>
                  </a:moveTo>
                  <a:lnTo>
                    <a:pt x="15934" y="28390"/>
                  </a:lnTo>
                  <a:lnTo>
                    <a:pt x="14441" y="28390"/>
                  </a:lnTo>
                  <a:lnTo>
                    <a:pt x="14441" y="26886"/>
                  </a:lnTo>
                  <a:close/>
                  <a:moveTo>
                    <a:pt x="17623" y="26886"/>
                  </a:moveTo>
                  <a:lnTo>
                    <a:pt x="17623" y="28390"/>
                  </a:lnTo>
                  <a:lnTo>
                    <a:pt x="16119" y="28390"/>
                  </a:lnTo>
                  <a:lnTo>
                    <a:pt x="16119" y="26886"/>
                  </a:lnTo>
                  <a:close/>
                  <a:moveTo>
                    <a:pt x="19302" y="26886"/>
                  </a:moveTo>
                  <a:lnTo>
                    <a:pt x="19302" y="28390"/>
                  </a:lnTo>
                  <a:lnTo>
                    <a:pt x="17798" y="28390"/>
                  </a:lnTo>
                  <a:lnTo>
                    <a:pt x="17798" y="26886"/>
                  </a:lnTo>
                  <a:close/>
                  <a:moveTo>
                    <a:pt x="20980" y="26886"/>
                  </a:moveTo>
                  <a:lnTo>
                    <a:pt x="20980" y="28390"/>
                  </a:lnTo>
                  <a:lnTo>
                    <a:pt x="19432" y="28390"/>
                  </a:lnTo>
                  <a:lnTo>
                    <a:pt x="19432" y="26886"/>
                  </a:lnTo>
                  <a:close/>
                  <a:moveTo>
                    <a:pt x="22658" y="26886"/>
                  </a:moveTo>
                  <a:lnTo>
                    <a:pt x="22658" y="28390"/>
                  </a:lnTo>
                  <a:lnTo>
                    <a:pt x="21111" y="28390"/>
                  </a:lnTo>
                  <a:lnTo>
                    <a:pt x="21111" y="26886"/>
                  </a:lnTo>
                  <a:close/>
                  <a:moveTo>
                    <a:pt x="24337" y="26886"/>
                  </a:moveTo>
                  <a:lnTo>
                    <a:pt x="24337" y="28390"/>
                  </a:lnTo>
                  <a:lnTo>
                    <a:pt x="22800" y="28390"/>
                  </a:lnTo>
                  <a:lnTo>
                    <a:pt x="22800" y="26886"/>
                  </a:lnTo>
                  <a:close/>
                  <a:moveTo>
                    <a:pt x="25971" y="26886"/>
                  </a:moveTo>
                  <a:lnTo>
                    <a:pt x="25971" y="28390"/>
                  </a:lnTo>
                  <a:lnTo>
                    <a:pt x="24478" y="28390"/>
                  </a:lnTo>
                  <a:lnTo>
                    <a:pt x="24478" y="26886"/>
                  </a:lnTo>
                  <a:close/>
                  <a:moveTo>
                    <a:pt x="27650" y="26886"/>
                  </a:moveTo>
                  <a:lnTo>
                    <a:pt x="27650" y="28390"/>
                  </a:lnTo>
                  <a:lnTo>
                    <a:pt x="26157" y="28390"/>
                  </a:lnTo>
                  <a:lnTo>
                    <a:pt x="26157" y="26886"/>
                  </a:lnTo>
                  <a:close/>
                  <a:moveTo>
                    <a:pt x="29339" y="26886"/>
                  </a:moveTo>
                  <a:lnTo>
                    <a:pt x="29339" y="28390"/>
                  </a:lnTo>
                  <a:lnTo>
                    <a:pt x="27835" y="28390"/>
                  </a:lnTo>
                  <a:lnTo>
                    <a:pt x="27835" y="26886"/>
                  </a:lnTo>
                  <a:close/>
                  <a:moveTo>
                    <a:pt x="31017" y="26886"/>
                  </a:moveTo>
                  <a:lnTo>
                    <a:pt x="31017" y="28390"/>
                  </a:lnTo>
                  <a:lnTo>
                    <a:pt x="29513" y="28390"/>
                  </a:lnTo>
                  <a:lnTo>
                    <a:pt x="29513" y="26886"/>
                  </a:lnTo>
                  <a:close/>
                  <a:moveTo>
                    <a:pt x="32695" y="26886"/>
                  </a:moveTo>
                  <a:lnTo>
                    <a:pt x="32695" y="28390"/>
                  </a:lnTo>
                  <a:lnTo>
                    <a:pt x="31191" y="28390"/>
                  </a:lnTo>
                  <a:lnTo>
                    <a:pt x="31191" y="26886"/>
                  </a:lnTo>
                  <a:close/>
                  <a:moveTo>
                    <a:pt x="34374" y="26886"/>
                  </a:moveTo>
                  <a:lnTo>
                    <a:pt x="34374" y="28390"/>
                  </a:lnTo>
                  <a:lnTo>
                    <a:pt x="32881" y="28390"/>
                  </a:lnTo>
                  <a:lnTo>
                    <a:pt x="32881" y="26886"/>
                  </a:lnTo>
                  <a:close/>
                  <a:moveTo>
                    <a:pt x="36052" y="26886"/>
                  </a:moveTo>
                  <a:lnTo>
                    <a:pt x="36052" y="28390"/>
                  </a:lnTo>
                  <a:lnTo>
                    <a:pt x="34559" y="28390"/>
                  </a:lnTo>
                  <a:lnTo>
                    <a:pt x="34559" y="26886"/>
                  </a:lnTo>
                  <a:close/>
                  <a:moveTo>
                    <a:pt x="1" y="0"/>
                  </a:moveTo>
                  <a:lnTo>
                    <a:pt x="1" y="55"/>
                  </a:lnTo>
                  <a:lnTo>
                    <a:pt x="862" y="55"/>
                  </a:lnTo>
                  <a:lnTo>
                    <a:pt x="862" y="1548"/>
                  </a:lnTo>
                  <a:lnTo>
                    <a:pt x="1" y="1548"/>
                  </a:lnTo>
                  <a:lnTo>
                    <a:pt x="1" y="1733"/>
                  </a:lnTo>
                  <a:lnTo>
                    <a:pt x="862" y="1733"/>
                  </a:lnTo>
                  <a:lnTo>
                    <a:pt x="862" y="3226"/>
                  </a:lnTo>
                  <a:lnTo>
                    <a:pt x="1" y="3226"/>
                  </a:lnTo>
                  <a:lnTo>
                    <a:pt x="1" y="3411"/>
                  </a:lnTo>
                  <a:lnTo>
                    <a:pt x="862" y="3411"/>
                  </a:lnTo>
                  <a:lnTo>
                    <a:pt x="862" y="4904"/>
                  </a:lnTo>
                  <a:lnTo>
                    <a:pt x="1" y="4904"/>
                  </a:lnTo>
                  <a:lnTo>
                    <a:pt x="1" y="5090"/>
                  </a:lnTo>
                  <a:lnTo>
                    <a:pt x="862" y="5090"/>
                  </a:lnTo>
                  <a:lnTo>
                    <a:pt x="862" y="6593"/>
                  </a:lnTo>
                  <a:lnTo>
                    <a:pt x="1" y="6593"/>
                  </a:lnTo>
                  <a:lnTo>
                    <a:pt x="1" y="6768"/>
                  </a:lnTo>
                  <a:lnTo>
                    <a:pt x="862" y="6768"/>
                  </a:lnTo>
                  <a:lnTo>
                    <a:pt x="862" y="8272"/>
                  </a:lnTo>
                  <a:lnTo>
                    <a:pt x="1" y="8272"/>
                  </a:lnTo>
                  <a:lnTo>
                    <a:pt x="1" y="8446"/>
                  </a:lnTo>
                  <a:lnTo>
                    <a:pt x="862" y="8446"/>
                  </a:lnTo>
                  <a:lnTo>
                    <a:pt x="862" y="9950"/>
                  </a:lnTo>
                  <a:lnTo>
                    <a:pt x="1" y="9950"/>
                  </a:lnTo>
                  <a:lnTo>
                    <a:pt x="1" y="10081"/>
                  </a:lnTo>
                  <a:lnTo>
                    <a:pt x="862" y="10081"/>
                  </a:lnTo>
                  <a:lnTo>
                    <a:pt x="862" y="11628"/>
                  </a:lnTo>
                  <a:lnTo>
                    <a:pt x="1" y="11628"/>
                  </a:lnTo>
                  <a:lnTo>
                    <a:pt x="1" y="11770"/>
                  </a:lnTo>
                  <a:lnTo>
                    <a:pt x="862" y="11770"/>
                  </a:lnTo>
                  <a:lnTo>
                    <a:pt x="862" y="13307"/>
                  </a:lnTo>
                  <a:lnTo>
                    <a:pt x="1" y="13307"/>
                  </a:lnTo>
                  <a:lnTo>
                    <a:pt x="1" y="13448"/>
                  </a:lnTo>
                  <a:lnTo>
                    <a:pt x="862" y="13448"/>
                  </a:lnTo>
                  <a:lnTo>
                    <a:pt x="862" y="14985"/>
                  </a:lnTo>
                  <a:lnTo>
                    <a:pt x="1" y="14985"/>
                  </a:lnTo>
                  <a:lnTo>
                    <a:pt x="1" y="15127"/>
                  </a:lnTo>
                  <a:lnTo>
                    <a:pt x="862" y="15127"/>
                  </a:lnTo>
                  <a:lnTo>
                    <a:pt x="862" y="16620"/>
                  </a:lnTo>
                  <a:lnTo>
                    <a:pt x="1" y="16620"/>
                  </a:lnTo>
                  <a:lnTo>
                    <a:pt x="1" y="16805"/>
                  </a:lnTo>
                  <a:lnTo>
                    <a:pt x="862" y="16805"/>
                  </a:lnTo>
                  <a:lnTo>
                    <a:pt x="862" y="18309"/>
                  </a:lnTo>
                  <a:lnTo>
                    <a:pt x="1" y="18309"/>
                  </a:lnTo>
                  <a:lnTo>
                    <a:pt x="1" y="18483"/>
                  </a:lnTo>
                  <a:lnTo>
                    <a:pt x="862" y="18483"/>
                  </a:lnTo>
                  <a:lnTo>
                    <a:pt x="862" y="19028"/>
                  </a:lnTo>
                  <a:lnTo>
                    <a:pt x="862" y="19987"/>
                  </a:lnTo>
                  <a:lnTo>
                    <a:pt x="1" y="19987"/>
                  </a:lnTo>
                  <a:lnTo>
                    <a:pt x="1" y="20162"/>
                  </a:lnTo>
                  <a:lnTo>
                    <a:pt x="862" y="20162"/>
                  </a:lnTo>
                  <a:lnTo>
                    <a:pt x="862" y="21666"/>
                  </a:lnTo>
                  <a:lnTo>
                    <a:pt x="1" y="21666"/>
                  </a:lnTo>
                  <a:lnTo>
                    <a:pt x="1" y="21851"/>
                  </a:lnTo>
                  <a:lnTo>
                    <a:pt x="862" y="21851"/>
                  </a:lnTo>
                  <a:lnTo>
                    <a:pt x="862" y="23344"/>
                  </a:lnTo>
                  <a:lnTo>
                    <a:pt x="1" y="23344"/>
                  </a:lnTo>
                  <a:lnTo>
                    <a:pt x="1" y="23529"/>
                  </a:lnTo>
                  <a:lnTo>
                    <a:pt x="862" y="23529"/>
                  </a:lnTo>
                  <a:lnTo>
                    <a:pt x="862" y="25022"/>
                  </a:lnTo>
                  <a:lnTo>
                    <a:pt x="1" y="25022"/>
                  </a:lnTo>
                  <a:lnTo>
                    <a:pt x="1" y="25207"/>
                  </a:lnTo>
                  <a:lnTo>
                    <a:pt x="862" y="25207"/>
                  </a:lnTo>
                  <a:lnTo>
                    <a:pt x="862" y="26701"/>
                  </a:lnTo>
                  <a:lnTo>
                    <a:pt x="1" y="26701"/>
                  </a:lnTo>
                  <a:lnTo>
                    <a:pt x="1" y="26886"/>
                  </a:lnTo>
                  <a:lnTo>
                    <a:pt x="862" y="26886"/>
                  </a:lnTo>
                  <a:lnTo>
                    <a:pt x="862" y="28390"/>
                  </a:lnTo>
                  <a:lnTo>
                    <a:pt x="1" y="28390"/>
                  </a:lnTo>
                  <a:lnTo>
                    <a:pt x="1" y="28521"/>
                  </a:lnTo>
                  <a:lnTo>
                    <a:pt x="862" y="28521"/>
                  </a:lnTo>
                  <a:lnTo>
                    <a:pt x="862" y="28837"/>
                  </a:lnTo>
                  <a:lnTo>
                    <a:pt x="1004" y="28837"/>
                  </a:lnTo>
                  <a:lnTo>
                    <a:pt x="1004" y="28521"/>
                  </a:lnTo>
                  <a:lnTo>
                    <a:pt x="2540" y="28521"/>
                  </a:lnTo>
                  <a:lnTo>
                    <a:pt x="2540" y="28837"/>
                  </a:lnTo>
                  <a:lnTo>
                    <a:pt x="2682" y="28837"/>
                  </a:lnTo>
                  <a:lnTo>
                    <a:pt x="2682" y="28521"/>
                  </a:lnTo>
                  <a:lnTo>
                    <a:pt x="4218" y="28521"/>
                  </a:lnTo>
                  <a:lnTo>
                    <a:pt x="4218" y="28837"/>
                  </a:lnTo>
                  <a:lnTo>
                    <a:pt x="4360" y="28837"/>
                  </a:lnTo>
                  <a:lnTo>
                    <a:pt x="4360" y="28521"/>
                  </a:lnTo>
                  <a:lnTo>
                    <a:pt x="5853" y="28521"/>
                  </a:lnTo>
                  <a:lnTo>
                    <a:pt x="5853" y="28837"/>
                  </a:lnTo>
                  <a:lnTo>
                    <a:pt x="6038" y="28837"/>
                  </a:lnTo>
                  <a:lnTo>
                    <a:pt x="6038" y="28521"/>
                  </a:lnTo>
                  <a:lnTo>
                    <a:pt x="7542" y="28521"/>
                  </a:lnTo>
                  <a:lnTo>
                    <a:pt x="7542" y="28837"/>
                  </a:lnTo>
                  <a:lnTo>
                    <a:pt x="7717" y="28837"/>
                  </a:lnTo>
                  <a:lnTo>
                    <a:pt x="7717" y="28521"/>
                  </a:lnTo>
                  <a:lnTo>
                    <a:pt x="9221" y="28521"/>
                  </a:lnTo>
                  <a:lnTo>
                    <a:pt x="9221" y="28837"/>
                  </a:lnTo>
                  <a:lnTo>
                    <a:pt x="9395" y="28837"/>
                  </a:lnTo>
                  <a:lnTo>
                    <a:pt x="9395" y="28521"/>
                  </a:lnTo>
                  <a:lnTo>
                    <a:pt x="10899" y="28521"/>
                  </a:lnTo>
                  <a:lnTo>
                    <a:pt x="10899" y="28837"/>
                  </a:lnTo>
                  <a:lnTo>
                    <a:pt x="11084" y="28837"/>
                  </a:lnTo>
                  <a:lnTo>
                    <a:pt x="11084" y="28521"/>
                  </a:lnTo>
                  <a:lnTo>
                    <a:pt x="12577" y="28521"/>
                  </a:lnTo>
                  <a:lnTo>
                    <a:pt x="12577" y="28837"/>
                  </a:lnTo>
                  <a:lnTo>
                    <a:pt x="12763" y="28837"/>
                  </a:lnTo>
                  <a:lnTo>
                    <a:pt x="12763" y="28521"/>
                  </a:lnTo>
                  <a:lnTo>
                    <a:pt x="14256" y="28521"/>
                  </a:lnTo>
                  <a:lnTo>
                    <a:pt x="14256" y="28837"/>
                  </a:lnTo>
                  <a:lnTo>
                    <a:pt x="14441" y="28837"/>
                  </a:lnTo>
                  <a:lnTo>
                    <a:pt x="14441" y="28521"/>
                  </a:lnTo>
                  <a:lnTo>
                    <a:pt x="15934" y="28521"/>
                  </a:lnTo>
                  <a:lnTo>
                    <a:pt x="15934" y="28837"/>
                  </a:lnTo>
                  <a:lnTo>
                    <a:pt x="16119" y="28837"/>
                  </a:lnTo>
                  <a:lnTo>
                    <a:pt x="16119" y="28521"/>
                  </a:lnTo>
                  <a:lnTo>
                    <a:pt x="17623" y="28521"/>
                  </a:lnTo>
                  <a:lnTo>
                    <a:pt x="17623" y="28837"/>
                  </a:lnTo>
                  <a:lnTo>
                    <a:pt x="17798" y="28837"/>
                  </a:lnTo>
                  <a:lnTo>
                    <a:pt x="17798" y="28521"/>
                  </a:lnTo>
                  <a:lnTo>
                    <a:pt x="19302" y="28521"/>
                  </a:lnTo>
                  <a:lnTo>
                    <a:pt x="19302" y="28837"/>
                  </a:lnTo>
                  <a:lnTo>
                    <a:pt x="19432" y="28837"/>
                  </a:lnTo>
                  <a:lnTo>
                    <a:pt x="19432" y="28521"/>
                  </a:lnTo>
                  <a:lnTo>
                    <a:pt x="20980" y="28521"/>
                  </a:lnTo>
                  <a:lnTo>
                    <a:pt x="20980" y="28837"/>
                  </a:lnTo>
                  <a:lnTo>
                    <a:pt x="21111" y="28837"/>
                  </a:lnTo>
                  <a:lnTo>
                    <a:pt x="21111" y="28521"/>
                  </a:lnTo>
                  <a:lnTo>
                    <a:pt x="22658" y="28521"/>
                  </a:lnTo>
                  <a:lnTo>
                    <a:pt x="22658" y="28837"/>
                  </a:lnTo>
                  <a:lnTo>
                    <a:pt x="22800" y="28837"/>
                  </a:lnTo>
                  <a:lnTo>
                    <a:pt x="22800" y="28521"/>
                  </a:lnTo>
                  <a:lnTo>
                    <a:pt x="24337" y="28521"/>
                  </a:lnTo>
                  <a:lnTo>
                    <a:pt x="24337" y="28837"/>
                  </a:lnTo>
                  <a:lnTo>
                    <a:pt x="24478" y="28837"/>
                  </a:lnTo>
                  <a:lnTo>
                    <a:pt x="24478" y="28521"/>
                  </a:lnTo>
                  <a:lnTo>
                    <a:pt x="25971" y="28521"/>
                  </a:lnTo>
                  <a:lnTo>
                    <a:pt x="25971" y="28837"/>
                  </a:lnTo>
                  <a:lnTo>
                    <a:pt x="26157" y="28837"/>
                  </a:lnTo>
                  <a:lnTo>
                    <a:pt x="26157" y="28521"/>
                  </a:lnTo>
                  <a:lnTo>
                    <a:pt x="27650" y="28521"/>
                  </a:lnTo>
                  <a:lnTo>
                    <a:pt x="27650" y="28837"/>
                  </a:lnTo>
                  <a:lnTo>
                    <a:pt x="27835" y="28837"/>
                  </a:lnTo>
                  <a:lnTo>
                    <a:pt x="27835" y="28521"/>
                  </a:lnTo>
                  <a:lnTo>
                    <a:pt x="29339" y="28521"/>
                  </a:lnTo>
                  <a:lnTo>
                    <a:pt x="29339" y="28837"/>
                  </a:lnTo>
                  <a:lnTo>
                    <a:pt x="29513" y="28837"/>
                  </a:lnTo>
                  <a:lnTo>
                    <a:pt x="29513" y="28521"/>
                  </a:lnTo>
                  <a:lnTo>
                    <a:pt x="31017" y="28521"/>
                  </a:lnTo>
                  <a:lnTo>
                    <a:pt x="31017" y="28837"/>
                  </a:lnTo>
                  <a:lnTo>
                    <a:pt x="31191" y="28837"/>
                  </a:lnTo>
                  <a:lnTo>
                    <a:pt x="31191" y="28521"/>
                  </a:lnTo>
                  <a:lnTo>
                    <a:pt x="32695" y="28521"/>
                  </a:lnTo>
                  <a:lnTo>
                    <a:pt x="32695" y="28837"/>
                  </a:lnTo>
                  <a:lnTo>
                    <a:pt x="32881" y="28837"/>
                  </a:lnTo>
                  <a:lnTo>
                    <a:pt x="32881" y="28521"/>
                  </a:lnTo>
                  <a:lnTo>
                    <a:pt x="34374" y="28521"/>
                  </a:lnTo>
                  <a:lnTo>
                    <a:pt x="34374" y="28837"/>
                  </a:lnTo>
                  <a:lnTo>
                    <a:pt x="34559" y="28837"/>
                  </a:lnTo>
                  <a:lnTo>
                    <a:pt x="34559" y="28521"/>
                  </a:lnTo>
                  <a:lnTo>
                    <a:pt x="36052" y="28521"/>
                  </a:lnTo>
                  <a:lnTo>
                    <a:pt x="36052" y="28837"/>
                  </a:lnTo>
                  <a:lnTo>
                    <a:pt x="36237" y="28837"/>
                  </a:lnTo>
                  <a:lnTo>
                    <a:pt x="36237" y="28521"/>
                  </a:lnTo>
                  <a:lnTo>
                    <a:pt x="37687" y="28521"/>
                  </a:lnTo>
                  <a:cubicBezTo>
                    <a:pt x="37643" y="28477"/>
                    <a:pt x="37643" y="28433"/>
                    <a:pt x="37643" y="28390"/>
                  </a:cubicBezTo>
                  <a:lnTo>
                    <a:pt x="36237" y="28390"/>
                  </a:lnTo>
                  <a:lnTo>
                    <a:pt x="36237" y="26886"/>
                  </a:lnTo>
                  <a:lnTo>
                    <a:pt x="37284" y="26886"/>
                  </a:lnTo>
                  <a:cubicBezTo>
                    <a:pt x="37284" y="26799"/>
                    <a:pt x="37284" y="26755"/>
                    <a:pt x="37240" y="26701"/>
                  </a:cubicBezTo>
                  <a:lnTo>
                    <a:pt x="36237" y="26701"/>
                  </a:lnTo>
                  <a:lnTo>
                    <a:pt x="36237" y="25207"/>
                  </a:lnTo>
                  <a:lnTo>
                    <a:pt x="37055" y="25207"/>
                  </a:lnTo>
                  <a:cubicBezTo>
                    <a:pt x="37055" y="25120"/>
                    <a:pt x="37011" y="25066"/>
                    <a:pt x="37011" y="25022"/>
                  </a:cubicBezTo>
                  <a:lnTo>
                    <a:pt x="36237" y="25022"/>
                  </a:lnTo>
                  <a:lnTo>
                    <a:pt x="36237" y="23529"/>
                  </a:lnTo>
                  <a:lnTo>
                    <a:pt x="36913" y="23529"/>
                  </a:lnTo>
                  <a:cubicBezTo>
                    <a:pt x="36967" y="23486"/>
                    <a:pt x="36967" y="23387"/>
                    <a:pt x="36967" y="23344"/>
                  </a:cubicBezTo>
                  <a:lnTo>
                    <a:pt x="36237" y="23344"/>
                  </a:lnTo>
                  <a:lnTo>
                    <a:pt x="36237" y="21851"/>
                  </a:lnTo>
                  <a:lnTo>
                    <a:pt x="37142" y="21851"/>
                  </a:lnTo>
                  <a:cubicBezTo>
                    <a:pt x="37142" y="21753"/>
                    <a:pt x="37098" y="21709"/>
                    <a:pt x="37098" y="21666"/>
                  </a:cubicBezTo>
                  <a:lnTo>
                    <a:pt x="36237" y="21666"/>
                  </a:lnTo>
                  <a:lnTo>
                    <a:pt x="36237" y="20162"/>
                  </a:lnTo>
                  <a:lnTo>
                    <a:pt x="36782" y="20162"/>
                  </a:lnTo>
                  <a:cubicBezTo>
                    <a:pt x="36782" y="20074"/>
                    <a:pt x="36739" y="20031"/>
                    <a:pt x="36739" y="19987"/>
                  </a:cubicBezTo>
                  <a:lnTo>
                    <a:pt x="36237" y="19987"/>
                  </a:lnTo>
                  <a:lnTo>
                    <a:pt x="36237" y="19028"/>
                  </a:lnTo>
                  <a:lnTo>
                    <a:pt x="36237" y="18483"/>
                  </a:lnTo>
                  <a:lnTo>
                    <a:pt x="37142" y="18483"/>
                  </a:lnTo>
                  <a:cubicBezTo>
                    <a:pt x="37185" y="18440"/>
                    <a:pt x="37284" y="18396"/>
                    <a:pt x="37327" y="18309"/>
                  </a:cubicBezTo>
                  <a:lnTo>
                    <a:pt x="36237" y="18309"/>
                  </a:lnTo>
                  <a:lnTo>
                    <a:pt x="36237" y="16805"/>
                  </a:lnTo>
                  <a:lnTo>
                    <a:pt x="37098" y="16805"/>
                  </a:lnTo>
                  <a:cubicBezTo>
                    <a:pt x="37055" y="16761"/>
                    <a:pt x="37055" y="16718"/>
                    <a:pt x="37055" y="16620"/>
                  </a:cubicBezTo>
                  <a:lnTo>
                    <a:pt x="36237" y="16620"/>
                  </a:lnTo>
                  <a:lnTo>
                    <a:pt x="36237" y="15127"/>
                  </a:lnTo>
                  <a:lnTo>
                    <a:pt x="37142" y="15127"/>
                  </a:lnTo>
                  <a:cubicBezTo>
                    <a:pt x="37185" y="15083"/>
                    <a:pt x="37185" y="15040"/>
                    <a:pt x="37185" y="14985"/>
                  </a:cubicBezTo>
                  <a:lnTo>
                    <a:pt x="36237" y="14985"/>
                  </a:lnTo>
                  <a:lnTo>
                    <a:pt x="36237" y="13448"/>
                  </a:lnTo>
                  <a:lnTo>
                    <a:pt x="37414" y="13448"/>
                  </a:lnTo>
                  <a:cubicBezTo>
                    <a:pt x="37458" y="13405"/>
                    <a:pt x="37458" y="13350"/>
                    <a:pt x="37458" y="13307"/>
                  </a:cubicBezTo>
                  <a:lnTo>
                    <a:pt x="36237" y="13307"/>
                  </a:lnTo>
                  <a:lnTo>
                    <a:pt x="36237" y="11770"/>
                  </a:lnTo>
                  <a:lnTo>
                    <a:pt x="37098" y="11770"/>
                  </a:lnTo>
                  <a:cubicBezTo>
                    <a:pt x="37098" y="11716"/>
                    <a:pt x="37098" y="11672"/>
                    <a:pt x="37055" y="11628"/>
                  </a:cubicBezTo>
                  <a:lnTo>
                    <a:pt x="36237" y="11628"/>
                  </a:lnTo>
                  <a:lnTo>
                    <a:pt x="36237" y="10081"/>
                  </a:lnTo>
                  <a:lnTo>
                    <a:pt x="37185" y="10081"/>
                  </a:lnTo>
                  <a:cubicBezTo>
                    <a:pt x="37240" y="10081"/>
                    <a:pt x="37240" y="10037"/>
                    <a:pt x="37284" y="9994"/>
                  </a:cubicBezTo>
                  <a:cubicBezTo>
                    <a:pt x="37284" y="9950"/>
                    <a:pt x="37284" y="9950"/>
                    <a:pt x="37327" y="9950"/>
                  </a:cubicBezTo>
                  <a:lnTo>
                    <a:pt x="36237" y="9950"/>
                  </a:lnTo>
                  <a:lnTo>
                    <a:pt x="36237" y="8446"/>
                  </a:lnTo>
                  <a:lnTo>
                    <a:pt x="36739" y="8446"/>
                  </a:lnTo>
                  <a:cubicBezTo>
                    <a:pt x="36695" y="8359"/>
                    <a:pt x="36695" y="8315"/>
                    <a:pt x="36641" y="8272"/>
                  </a:cubicBezTo>
                  <a:lnTo>
                    <a:pt x="36237" y="8272"/>
                  </a:lnTo>
                  <a:lnTo>
                    <a:pt x="36237" y="6768"/>
                  </a:lnTo>
                  <a:lnTo>
                    <a:pt x="36913" y="6768"/>
                  </a:lnTo>
                  <a:lnTo>
                    <a:pt x="36913" y="6593"/>
                  </a:lnTo>
                  <a:lnTo>
                    <a:pt x="36237" y="6593"/>
                  </a:lnTo>
                  <a:lnTo>
                    <a:pt x="36237" y="5090"/>
                  </a:lnTo>
                  <a:lnTo>
                    <a:pt x="36826" y="5090"/>
                  </a:lnTo>
                  <a:cubicBezTo>
                    <a:pt x="36826" y="5046"/>
                    <a:pt x="36782" y="4959"/>
                    <a:pt x="36782" y="4904"/>
                  </a:cubicBezTo>
                  <a:lnTo>
                    <a:pt x="36237" y="4904"/>
                  </a:lnTo>
                  <a:lnTo>
                    <a:pt x="36237" y="3411"/>
                  </a:lnTo>
                  <a:lnTo>
                    <a:pt x="36641" y="3411"/>
                  </a:lnTo>
                  <a:lnTo>
                    <a:pt x="36641" y="3226"/>
                  </a:lnTo>
                  <a:lnTo>
                    <a:pt x="36237" y="3226"/>
                  </a:lnTo>
                  <a:lnTo>
                    <a:pt x="36237" y="1733"/>
                  </a:lnTo>
                  <a:lnTo>
                    <a:pt x="36782" y="1733"/>
                  </a:lnTo>
                  <a:lnTo>
                    <a:pt x="36782" y="1635"/>
                  </a:lnTo>
                  <a:cubicBezTo>
                    <a:pt x="36782" y="1591"/>
                    <a:pt x="36739" y="1591"/>
                    <a:pt x="36739" y="1548"/>
                  </a:cubicBezTo>
                  <a:lnTo>
                    <a:pt x="36237" y="1548"/>
                  </a:lnTo>
                  <a:lnTo>
                    <a:pt x="36237" y="55"/>
                  </a:lnTo>
                  <a:lnTo>
                    <a:pt x="37142" y="55"/>
                  </a:lnTo>
                  <a:lnTo>
                    <a:pt x="37142" y="0"/>
                  </a:lnTo>
                  <a:close/>
                </a:path>
              </a:pathLst>
            </a:custGeom>
            <a:solidFill>
              <a:srgbClr val="E0EB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" name="Google Shape;297;p15"/>
            <p:cNvSpPr/>
            <p:nvPr/>
          </p:nvSpPr>
          <p:spPr>
            <a:xfrm>
              <a:off x="6465875" y="2372100"/>
              <a:ext cx="1375" cy="5750"/>
            </a:xfrm>
            <a:custGeom>
              <a:avLst/>
              <a:gdLst/>
              <a:ahLst/>
              <a:cxnLst/>
              <a:rect l="l" t="t" r="r" b="b"/>
              <a:pathLst>
                <a:path w="55" h="230" extrusionOk="0">
                  <a:moveTo>
                    <a:pt x="0" y="1"/>
                  </a:moveTo>
                  <a:lnTo>
                    <a:pt x="0" y="230"/>
                  </a:lnTo>
                  <a:cubicBezTo>
                    <a:pt x="55" y="143"/>
                    <a:pt x="55" y="99"/>
                    <a:pt x="0" y="1"/>
                  </a:cubicBezTo>
                  <a:close/>
                </a:path>
              </a:pathLst>
            </a:custGeom>
            <a:solidFill>
              <a:srgbClr val="E0EB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98" name="Google Shape;298;p15"/>
          <p:cNvSpPr txBox="1">
            <a:spLocks noGrp="1"/>
          </p:cNvSpPr>
          <p:nvPr>
            <p:ph type="title"/>
          </p:nvPr>
        </p:nvSpPr>
        <p:spPr>
          <a:xfrm>
            <a:off x="2095875" y="540000"/>
            <a:ext cx="4675800" cy="48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"/>
                <a:ea typeface="Roboto"/>
                <a:cs typeface="Roboto"/>
                <a:sym typeface="Roboto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"/>
                <a:ea typeface="Roboto"/>
                <a:cs typeface="Roboto"/>
                <a:sym typeface="Roboto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"/>
                <a:ea typeface="Roboto"/>
                <a:cs typeface="Roboto"/>
                <a:sym typeface="Roboto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"/>
                <a:ea typeface="Roboto"/>
                <a:cs typeface="Roboto"/>
                <a:sym typeface="Roboto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"/>
                <a:ea typeface="Roboto"/>
                <a:cs typeface="Roboto"/>
                <a:sym typeface="Roboto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"/>
                <a:ea typeface="Roboto"/>
                <a:cs typeface="Roboto"/>
                <a:sym typeface="Roboto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"/>
                <a:ea typeface="Roboto"/>
                <a:cs typeface="Roboto"/>
                <a:sym typeface="Roboto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299" name="Google Shape;299;p15"/>
          <p:cNvSpPr txBox="1">
            <a:spLocks noGrp="1"/>
          </p:cNvSpPr>
          <p:nvPr>
            <p:ph type="subTitle" idx="1"/>
          </p:nvPr>
        </p:nvSpPr>
        <p:spPr>
          <a:xfrm>
            <a:off x="2646013" y="2063525"/>
            <a:ext cx="3852000" cy="229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Lato"/>
              <a:buChar char="●"/>
              <a:defRPr>
                <a:latin typeface="Lato"/>
                <a:ea typeface="Lato"/>
                <a:cs typeface="Lato"/>
                <a:sym typeface="Lato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Lato"/>
              <a:buChar char="○"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Lato"/>
              <a:buChar char="■"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Lato"/>
              <a:buChar char="●"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Lato"/>
              <a:buChar char="○"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Lato"/>
              <a:buChar char="■"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Lato"/>
              <a:buChar char="●"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Lato"/>
              <a:buChar char="○"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Lato"/>
              <a:buChar char="■"/>
              <a:defRPr sz="21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5">
  <p:cSld name="CUSTOM_5_2_1_1">
    <p:spTree>
      <p:nvGrpSpPr>
        <p:cNvPr id="1" name="Shape 3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9" name="Google Shape;399;p23"/>
          <p:cNvGrpSpPr/>
          <p:nvPr/>
        </p:nvGrpSpPr>
        <p:grpSpPr>
          <a:xfrm>
            <a:off x="129313" y="889115"/>
            <a:ext cx="8742283" cy="4223459"/>
            <a:chOff x="909223" y="874481"/>
            <a:chExt cx="7081639" cy="3421190"/>
          </a:xfrm>
        </p:grpSpPr>
        <p:grpSp>
          <p:nvGrpSpPr>
            <p:cNvPr id="400" name="Google Shape;400;p23"/>
            <p:cNvGrpSpPr/>
            <p:nvPr/>
          </p:nvGrpSpPr>
          <p:grpSpPr>
            <a:xfrm>
              <a:off x="1137677" y="1113963"/>
              <a:ext cx="6853184" cy="2915575"/>
              <a:chOff x="594826" y="790899"/>
              <a:chExt cx="747658" cy="547526"/>
            </a:xfrm>
          </p:grpSpPr>
          <p:sp>
            <p:nvSpPr>
              <p:cNvPr id="401" name="Google Shape;401;p23"/>
              <p:cNvSpPr/>
              <p:nvPr/>
            </p:nvSpPr>
            <p:spPr>
              <a:xfrm>
                <a:off x="608350" y="804425"/>
                <a:ext cx="734134" cy="534000"/>
              </a:xfrm>
              <a:custGeom>
                <a:avLst/>
                <a:gdLst/>
                <a:ahLst/>
                <a:cxnLst/>
                <a:rect l="l" t="t" r="r" b="b"/>
                <a:pathLst>
                  <a:path w="29436" h="21360" extrusionOk="0">
                    <a:moveTo>
                      <a:pt x="27820" y="1"/>
                    </a:moveTo>
                    <a:cubicBezTo>
                      <a:pt x="27820" y="65"/>
                      <a:pt x="27788" y="130"/>
                      <a:pt x="27756" y="235"/>
                    </a:cubicBezTo>
                    <a:cubicBezTo>
                      <a:pt x="27659" y="364"/>
                      <a:pt x="27554" y="404"/>
                      <a:pt x="27521" y="404"/>
                    </a:cubicBezTo>
                    <a:lnTo>
                      <a:pt x="27416" y="404"/>
                    </a:lnTo>
                    <a:cubicBezTo>
                      <a:pt x="27384" y="404"/>
                      <a:pt x="27416" y="437"/>
                      <a:pt x="27489" y="671"/>
                    </a:cubicBezTo>
                    <a:cubicBezTo>
                      <a:pt x="27691" y="1244"/>
                      <a:pt x="27287" y="1947"/>
                      <a:pt x="27352" y="2286"/>
                    </a:cubicBezTo>
                    <a:cubicBezTo>
                      <a:pt x="27416" y="2625"/>
                      <a:pt x="27554" y="3328"/>
                      <a:pt x="27554" y="3634"/>
                    </a:cubicBezTo>
                    <a:cubicBezTo>
                      <a:pt x="27554" y="3699"/>
                      <a:pt x="27554" y="3699"/>
                      <a:pt x="27521" y="3699"/>
                    </a:cubicBezTo>
                    <a:cubicBezTo>
                      <a:pt x="27521" y="3699"/>
                      <a:pt x="27489" y="3667"/>
                      <a:pt x="27489" y="3634"/>
                    </a:cubicBezTo>
                    <a:cubicBezTo>
                      <a:pt x="27489" y="3594"/>
                      <a:pt x="27457" y="3562"/>
                      <a:pt x="27457" y="3562"/>
                    </a:cubicBezTo>
                    <a:lnTo>
                      <a:pt x="27457" y="3562"/>
                    </a:lnTo>
                    <a:cubicBezTo>
                      <a:pt x="27457" y="3562"/>
                      <a:pt x="27489" y="3667"/>
                      <a:pt x="27554" y="3965"/>
                    </a:cubicBezTo>
                    <a:cubicBezTo>
                      <a:pt x="27756" y="4805"/>
                      <a:pt x="27416" y="5249"/>
                      <a:pt x="27756" y="5750"/>
                    </a:cubicBezTo>
                    <a:cubicBezTo>
                      <a:pt x="28062" y="6291"/>
                      <a:pt x="28498" y="6356"/>
                      <a:pt x="28127" y="6864"/>
                    </a:cubicBezTo>
                    <a:cubicBezTo>
                      <a:pt x="27756" y="7365"/>
                      <a:pt x="27788" y="7163"/>
                      <a:pt x="27925" y="7938"/>
                    </a:cubicBezTo>
                    <a:cubicBezTo>
                      <a:pt x="28062" y="8714"/>
                      <a:pt x="28127" y="8714"/>
                      <a:pt x="27990" y="9319"/>
                    </a:cubicBezTo>
                    <a:cubicBezTo>
                      <a:pt x="27860" y="9893"/>
                      <a:pt x="28192" y="10329"/>
                      <a:pt x="28127" y="10934"/>
                    </a:cubicBezTo>
                    <a:cubicBezTo>
                      <a:pt x="28062" y="11508"/>
                      <a:pt x="27990" y="11572"/>
                      <a:pt x="28127" y="12008"/>
                    </a:cubicBezTo>
                    <a:cubicBezTo>
                      <a:pt x="28264" y="12444"/>
                      <a:pt x="28902" y="12444"/>
                      <a:pt x="28426" y="12921"/>
                    </a:cubicBezTo>
                    <a:cubicBezTo>
                      <a:pt x="27925" y="13357"/>
                      <a:pt x="27788" y="13284"/>
                      <a:pt x="27788" y="13761"/>
                    </a:cubicBezTo>
                    <a:cubicBezTo>
                      <a:pt x="27788" y="14197"/>
                      <a:pt x="27925" y="14601"/>
                      <a:pt x="27925" y="15037"/>
                    </a:cubicBezTo>
                    <a:cubicBezTo>
                      <a:pt x="27925" y="15473"/>
                      <a:pt x="27860" y="15408"/>
                      <a:pt x="27756" y="16111"/>
                    </a:cubicBezTo>
                    <a:cubicBezTo>
                      <a:pt x="27618" y="16789"/>
                      <a:pt x="27554" y="17225"/>
                      <a:pt x="27554" y="17395"/>
                    </a:cubicBezTo>
                    <a:cubicBezTo>
                      <a:pt x="27554" y="17564"/>
                      <a:pt x="27756" y="18267"/>
                      <a:pt x="27788" y="18977"/>
                    </a:cubicBezTo>
                    <a:cubicBezTo>
                      <a:pt x="27860" y="19680"/>
                      <a:pt x="28192" y="20826"/>
                      <a:pt x="28192" y="20826"/>
                    </a:cubicBezTo>
                    <a:lnTo>
                      <a:pt x="1" y="20826"/>
                    </a:lnTo>
                    <a:lnTo>
                      <a:pt x="1" y="21359"/>
                    </a:lnTo>
                    <a:lnTo>
                      <a:pt x="28733" y="21359"/>
                    </a:lnTo>
                    <a:cubicBezTo>
                      <a:pt x="28733" y="21359"/>
                      <a:pt x="28393" y="20189"/>
                      <a:pt x="28329" y="19478"/>
                    </a:cubicBezTo>
                    <a:cubicBezTo>
                      <a:pt x="28264" y="18775"/>
                      <a:pt x="28062" y="18065"/>
                      <a:pt x="28062" y="17895"/>
                    </a:cubicBezTo>
                    <a:cubicBezTo>
                      <a:pt x="28062" y="17766"/>
                      <a:pt x="28127" y="17290"/>
                      <a:pt x="28264" y="16619"/>
                    </a:cubicBezTo>
                    <a:cubicBezTo>
                      <a:pt x="28393" y="15949"/>
                      <a:pt x="28466" y="16014"/>
                      <a:pt x="28466" y="15578"/>
                    </a:cubicBezTo>
                    <a:cubicBezTo>
                      <a:pt x="28466" y="15101"/>
                      <a:pt x="28329" y="14738"/>
                      <a:pt x="28329" y="14261"/>
                    </a:cubicBezTo>
                    <a:cubicBezTo>
                      <a:pt x="28329" y="13825"/>
                      <a:pt x="28466" y="13890"/>
                      <a:pt x="28935" y="13422"/>
                    </a:cubicBezTo>
                    <a:cubicBezTo>
                      <a:pt x="29435" y="12985"/>
                      <a:pt x="28765" y="12985"/>
                      <a:pt x="28668" y="12549"/>
                    </a:cubicBezTo>
                    <a:cubicBezTo>
                      <a:pt x="28531" y="12073"/>
                      <a:pt x="28595" y="12008"/>
                      <a:pt x="28668" y="11435"/>
                    </a:cubicBezTo>
                    <a:cubicBezTo>
                      <a:pt x="28700" y="10862"/>
                      <a:pt x="28393" y="10393"/>
                      <a:pt x="28531" y="9820"/>
                    </a:cubicBezTo>
                    <a:cubicBezTo>
                      <a:pt x="28668" y="9247"/>
                      <a:pt x="28595" y="9247"/>
                      <a:pt x="28466" y="8480"/>
                    </a:cubicBezTo>
                    <a:cubicBezTo>
                      <a:pt x="28329" y="7704"/>
                      <a:pt x="28264" y="7906"/>
                      <a:pt x="28628" y="7365"/>
                    </a:cubicBezTo>
                    <a:cubicBezTo>
                      <a:pt x="28999" y="6864"/>
                      <a:pt x="28595" y="6792"/>
                      <a:pt x="28264" y="6291"/>
                    </a:cubicBezTo>
                    <a:cubicBezTo>
                      <a:pt x="27925" y="5782"/>
                      <a:pt x="28264" y="5314"/>
                      <a:pt x="28062" y="4474"/>
                    </a:cubicBezTo>
                    <a:cubicBezTo>
                      <a:pt x="27990" y="4171"/>
                      <a:pt x="27990" y="4104"/>
                      <a:pt x="27990" y="4103"/>
                    </a:cubicBezTo>
                    <a:lnTo>
                      <a:pt x="27990" y="4103"/>
                    </a:lnTo>
                    <a:cubicBezTo>
                      <a:pt x="27990" y="4104"/>
                      <a:pt x="27990" y="4136"/>
                      <a:pt x="28022" y="4167"/>
                    </a:cubicBezTo>
                    <a:cubicBezTo>
                      <a:pt x="28022" y="4200"/>
                      <a:pt x="28062" y="4240"/>
                      <a:pt x="28062" y="4240"/>
                    </a:cubicBezTo>
                    <a:lnTo>
                      <a:pt x="28062" y="4167"/>
                    </a:lnTo>
                    <a:cubicBezTo>
                      <a:pt x="28062" y="3836"/>
                      <a:pt x="27925" y="3126"/>
                      <a:pt x="27893" y="2787"/>
                    </a:cubicBezTo>
                    <a:cubicBezTo>
                      <a:pt x="27820" y="2488"/>
                      <a:pt x="28192" y="1777"/>
                      <a:pt x="27990" y="1212"/>
                    </a:cubicBezTo>
                    <a:cubicBezTo>
                      <a:pt x="27925" y="970"/>
                      <a:pt x="27925" y="905"/>
                      <a:pt x="27925" y="905"/>
                    </a:cubicBezTo>
                    <a:cubicBezTo>
                      <a:pt x="27957" y="905"/>
                      <a:pt x="27957" y="905"/>
                      <a:pt x="27957" y="937"/>
                    </a:cubicBezTo>
                    <a:lnTo>
                      <a:pt x="28022" y="937"/>
                    </a:lnTo>
                    <a:cubicBezTo>
                      <a:pt x="28095" y="937"/>
                      <a:pt x="28159" y="905"/>
                      <a:pt x="28264" y="735"/>
                    </a:cubicBezTo>
                    <a:cubicBezTo>
                      <a:pt x="28531" y="299"/>
                      <a:pt x="28264" y="1"/>
                      <a:pt x="28264" y="1"/>
                    </a:cubicBezTo>
                    <a:close/>
                  </a:path>
                </a:pathLst>
              </a:custGeom>
              <a:solidFill>
                <a:srgbClr val="F8C1B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2" name="Google Shape;402;p23"/>
              <p:cNvSpPr/>
              <p:nvPr/>
            </p:nvSpPr>
            <p:spPr>
              <a:xfrm>
                <a:off x="614225" y="790900"/>
                <a:ext cx="716700" cy="534200"/>
              </a:xfrm>
              <a:custGeom>
                <a:avLst/>
                <a:gdLst/>
                <a:ahLst/>
                <a:cxnLst/>
                <a:rect l="l" t="t" r="r" b="b"/>
                <a:pathLst>
                  <a:path w="28668" h="21368" extrusionOk="0">
                    <a:moveTo>
                      <a:pt x="0" y="1"/>
                    </a:moveTo>
                    <a:lnTo>
                      <a:pt x="0" y="21367"/>
                    </a:lnTo>
                    <a:lnTo>
                      <a:pt x="27957" y="21367"/>
                    </a:lnTo>
                    <a:cubicBezTo>
                      <a:pt x="27957" y="21367"/>
                      <a:pt x="27625" y="20221"/>
                      <a:pt x="27553" y="19518"/>
                    </a:cubicBezTo>
                    <a:cubicBezTo>
                      <a:pt x="27521" y="18808"/>
                      <a:pt x="27319" y="18105"/>
                      <a:pt x="27319" y="17936"/>
                    </a:cubicBezTo>
                    <a:cubicBezTo>
                      <a:pt x="27319" y="17766"/>
                      <a:pt x="27383" y="17330"/>
                      <a:pt x="27521" y="16652"/>
                    </a:cubicBezTo>
                    <a:cubicBezTo>
                      <a:pt x="27625" y="15949"/>
                      <a:pt x="27690" y="16014"/>
                      <a:pt x="27690" y="15578"/>
                    </a:cubicBezTo>
                    <a:cubicBezTo>
                      <a:pt x="27690" y="15142"/>
                      <a:pt x="27553" y="14738"/>
                      <a:pt x="27553" y="14302"/>
                    </a:cubicBezTo>
                    <a:cubicBezTo>
                      <a:pt x="27553" y="13825"/>
                      <a:pt x="27690" y="13898"/>
                      <a:pt x="28191" y="13462"/>
                    </a:cubicBezTo>
                    <a:cubicBezTo>
                      <a:pt x="28667" y="12985"/>
                      <a:pt x="28029" y="12985"/>
                      <a:pt x="27892" y="12549"/>
                    </a:cubicBezTo>
                    <a:cubicBezTo>
                      <a:pt x="27755" y="12113"/>
                      <a:pt x="27827" y="12049"/>
                      <a:pt x="27892" y="11475"/>
                    </a:cubicBezTo>
                    <a:cubicBezTo>
                      <a:pt x="27957" y="10870"/>
                      <a:pt x="27625" y="10434"/>
                      <a:pt x="27755" y="9860"/>
                    </a:cubicBezTo>
                    <a:cubicBezTo>
                      <a:pt x="27892" y="9255"/>
                      <a:pt x="27827" y="9255"/>
                      <a:pt x="27690" y="8479"/>
                    </a:cubicBezTo>
                    <a:cubicBezTo>
                      <a:pt x="27553" y="7704"/>
                      <a:pt x="27521" y="7906"/>
                      <a:pt x="27892" y="7405"/>
                    </a:cubicBezTo>
                    <a:cubicBezTo>
                      <a:pt x="28263" y="6897"/>
                      <a:pt x="27827" y="6832"/>
                      <a:pt x="27521" y="6291"/>
                    </a:cubicBezTo>
                    <a:cubicBezTo>
                      <a:pt x="27181" y="5790"/>
                      <a:pt x="27521" y="5346"/>
                      <a:pt x="27319" y="4506"/>
                    </a:cubicBezTo>
                    <a:cubicBezTo>
                      <a:pt x="27234" y="4198"/>
                      <a:pt x="27217" y="4116"/>
                      <a:pt x="27224" y="4116"/>
                    </a:cubicBezTo>
                    <a:lnTo>
                      <a:pt x="27224" y="4116"/>
                    </a:lnTo>
                    <a:cubicBezTo>
                      <a:pt x="27228" y="4116"/>
                      <a:pt x="27242" y="4148"/>
                      <a:pt x="27254" y="4175"/>
                    </a:cubicBezTo>
                    <a:cubicBezTo>
                      <a:pt x="27273" y="4213"/>
                      <a:pt x="27291" y="4250"/>
                      <a:pt x="27304" y="4250"/>
                    </a:cubicBezTo>
                    <a:cubicBezTo>
                      <a:pt x="27313" y="4250"/>
                      <a:pt x="27319" y="4230"/>
                      <a:pt x="27319" y="4175"/>
                    </a:cubicBezTo>
                    <a:cubicBezTo>
                      <a:pt x="27319" y="3869"/>
                      <a:pt x="27181" y="3166"/>
                      <a:pt x="27117" y="2827"/>
                    </a:cubicBezTo>
                    <a:cubicBezTo>
                      <a:pt x="27052" y="2488"/>
                      <a:pt x="27456" y="1785"/>
                      <a:pt x="27254" y="1212"/>
                    </a:cubicBezTo>
                    <a:cubicBezTo>
                      <a:pt x="27171" y="969"/>
                      <a:pt x="27154" y="944"/>
                      <a:pt x="27186" y="944"/>
                    </a:cubicBezTo>
                    <a:cubicBezTo>
                      <a:pt x="27195" y="944"/>
                      <a:pt x="27207" y="945"/>
                      <a:pt x="27222" y="945"/>
                    </a:cubicBezTo>
                    <a:cubicBezTo>
                      <a:pt x="27240" y="955"/>
                      <a:pt x="27261" y="961"/>
                      <a:pt x="27285" y="961"/>
                    </a:cubicBezTo>
                    <a:cubicBezTo>
                      <a:pt x="27345" y="961"/>
                      <a:pt x="27422" y="920"/>
                      <a:pt x="27521" y="776"/>
                    </a:cubicBezTo>
                    <a:cubicBezTo>
                      <a:pt x="27755" y="299"/>
                      <a:pt x="27521" y="1"/>
                      <a:pt x="27521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3" name="Google Shape;403;p23"/>
              <p:cNvSpPr/>
              <p:nvPr/>
            </p:nvSpPr>
            <p:spPr>
              <a:xfrm>
                <a:off x="594826" y="790899"/>
                <a:ext cx="722493" cy="534200"/>
              </a:xfrm>
              <a:custGeom>
                <a:avLst/>
                <a:gdLst/>
                <a:ahLst/>
                <a:cxnLst/>
                <a:rect l="l" t="t" r="r" b="b"/>
                <a:pathLst>
                  <a:path w="28297" h="21368" extrusionOk="0">
                    <a:moveTo>
                      <a:pt x="1" y="1"/>
                    </a:moveTo>
                    <a:lnTo>
                      <a:pt x="1" y="21367"/>
                    </a:lnTo>
                    <a:lnTo>
                      <a:pt x="27957" y="21367"/>
                    </a:lnTo>
                    <a:cubicBezTo>
                      <a:pt x="27957" y="21367"/>
                      <a:pt x="27626" y="20221"/>
                      <a:pt x="27554" y="19518"/>
                    </a:cubicBezTo>
                    <a:cubicBezTo>
                      <a:pt x="27521" y="18808"/>
                      <a:pt x="27319" y="18105"/>
                      <a:pt x="27319" y="17936"/>
                    </a:cubicBezTo>
                    <a:cubicBezTo>
                      <a:pt x="27319" y="17766"/>
                      <a:pt x="27392" y="17330"/>
                      <a:pt x="27521" y="16652"/>
                    </a:cubicBezTo>
                    <a:cubicBezTo>
                      <a:pt x="27626" y="15949"/>
                      <a:pt x="27319" y="16014"/>
                      <a:pt x="27319" y="15578"/>
                    </a:cubicBezTo>
                    <a:cubicBezTo>
                      <a:pt x="27319" y="15142"/>
                      <a:pt x="27190" y="14738"/>
                      <a:pt x="27190" y="14302"/>
                    </a:cubicBezTo>
                    <a:cubicBezTo>
                      <a:pt x="27190" y="13825"/>
                      <a:pt x="27319" y="13898"/>
                      <a:pt x="27796" y="13462"/>
                    </a:cubicBezTo>
                    <a:cubicBezTo>
                      <a:pt x="28297" y="12985"/>
                      <a:pt x="27626" y="12985"/>
                      <a:pt x="27521" y="12549"/>
                    </a:cubicBezTo>
                    <a:cubicBezTo>
                      <a:pt x="27392" y="12113"/>
                      <a:pt x="27457" y="12049"/>
                      <a:pt x="27521" y="11475"/>
                    </a:cubicBezTo>
                    <a:cubicBezTo>
                      <a:pt x="27554" y="10870"/>
                      <a:pt x="27626" y="10434"/>
                      <a:pt x="27755" y="9860"/>
                    </a:cubicBezTo>
                    <a:cubicBezTo>
                      <a:pt x="27893" y="9255"/>
                      <a:pt x="27554" y="9255"/>
                      <a:pt x="27457" y="8479"/>
                    </a:cubicBezTo>
                    <a:cubicBezTo>
                      <a:pt x="27319" y="7704"/>
                      <a:pt x="27255" y="7906"/>
                      <a:pt x="27626" y="7405"/>
                    </a:cubicBezTo>
                    <a:cubicBezTo>
                      <a:pt x="27998" y="6897"/>
                      <a:pt x="27554" y="6832"/>
                      <a:pt x="27255" y="6291"/>
                    </a:cubicBezTo>
                    <a:cubicBezTo>
                      <a:pt x="26916" y="5790"/>
                      <a:pt x="27521" y="5346"/>
                      <a:pt x="27319" y="4506"/>
                    </a:cubicBezTo>
                    <a:cubicBezTo>
                      <a:pt x="27240" y="4198"/>
                      <a:pt x="27221" y="4116"/>
                      <a:pt x="27227" y="4116"/>
                    </a:cubicBezTo>
                    <a:lnTo>
                      <a:pt x="27227" y="4116"/>
                    </a:lnTo>
                    <a:cubicBezTo>
                      <a:pt x="27230" y="4116"/>
                      <a:pt x="27242" y="4148"/>
                      <a:pt x="27255" y="4175"/>
                    </a:cubicBezTo>
                    <a:cubicBezTo>
                      <a:pt x="27273" y="4213"/>
                      <a:pt x="27292" y="4250"/>
                      <a:pt x="27305" y="4250"/>
                    </a:cubicBezTo>
                    <a:cubicBezTo>
                      <a:pt x="27314" y="4250"/>
                      <a:pt x="27319" y="4230"/>
                      <a:pt x="27319" y="4175"/>
                    </a:cubicBezTo>
                    <a:cubicBezTo>
                      <a:pt x="27319" y="3869"/>
                      <a:pt x="27190" y="3166"/>
                      <a:pt x="27118" y="2827"/>
                    </a:cubicBezTo>
                    <a:cubicBezTo>
                      <a:pt x="27053" y="2488"/>
                      <a:pt x="27457" y="1785"/>
                      <a:pt x="27255" y="1212"/>
                    </a:cubicBezTo>
                    <a:cubicBezTo>
                      <a:pt x="27172" y="969"/>
                      <a:pt x="27154" y="944"/>
                      <a:pt x="27187" y="944"/>
                    </a:cubicBezTo>
                    <a:cubicBezTo>
                      <a:pt x="27195" y="944"/>
                      <a:pt x="27207" y="945"/>
                      <a:pt x="27223" y="945"/>
                    </a:cubicBezTo>
                    <a:cubicBezTo>
                      <a:pt x="27241" y="955"/>
                      <a:pt x="27263" y="961"/>
                      <a:pt x="27287" y="961"/>
                    </a:cubicBezTo>
                    <a:cubicBezTo>
                      <a:pt x="27349" y="961"/>
                      <a:pt x="27429" y="920"/>
                      <a:pt x="27521" y="776"/>
                    </a:cubicBezTo>
                    <a:cubicBezTo>
                      <a:pt x="27755" y="299"/>
                      <a:pt x="27521" y="1"/>
                      <a:pt x="27521" y="1"/>
                    </a:cubicBezTo>
                    <a:close/>
                  </a:path>
                </a:pathLst>
              </a:custGeom>
              <a:solidFill>
                <a:srgbClr val="FEF6F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4" name="Google Shape;404;p23"/>
              <p:cNvSpPr/>
              <p:nvPr/>
            </p:nvSpPr>
            <p:spPr>
              <a:xfrm>
                <a:off x="1293750" y="1323250"/>
                <a:ext cx="25" cy="1850"/>
              </a:xfrm>
              <a:custGeom>
                <a:avLst/>
                <a:gdLst/>
                <a:ahLst/>
                <a:cxnLst/>
                <a:rect l="l" t="t" r="r" b="b"/>
                <a:pathLst>
                  <a:path w="1" h="74" extrusionOk="0">
                    <a:moveTo>
                      <a:pt x="0" y="73"/>
                    </a:moveTo>
                    <a:lnTo>
                      <a:pt x="0" y="73"/>
                    </a:lnTo>
                    <a:lnTo>
                      <a:pt x="0" y="73"/>
                    </a:lnTo>
                    <a:close/>
                    <a:moveTo>
                      <a:pt x="0" y="1"/>
                    </a:moveTo>
                    <a:lnTo>
                      <a:pt x="0" y="1"/>
                    </a:lnTo>
                    <a:lnTo>
                      <a:pt x="0" y="73"/>
                    </a:lnTo>
                    <a:close/>
                  </a:path>
                </a:pathLst>
              </a:custGeom>
              <a:solidFill>
                <a:srgbClr val="E0F2F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5" name="Google Shape;405;p23"/>
              <p:cNvSpPr/>
              <p:nvPr/>
            </p:nvSpPr>
            <p:spPr>
              <a:xfrm>
                <a:off x="1293750" y="1323250"/>
                <a:ext cx="25" cy="1850"/>
              </a:xfrm>
              <a:custGeom>
                <a:avLst/>
                <a:gdLst/>
                <a:ahLst/>
                <a:cxnLst/>
                <a:rect l="l" t="t" r="r" b="b"/>
                <a:pathLst>
                  <a:path w="1" h="74" extrusionOk="0">
                    <a:moveTo>
                      <a:pt x="0" y="1"/>
                    </a:moveTo>
                    <a:lnTo>
                      <a:pt x="0" y="73"/>
                    </a:lnTo>
                    <a:lnTo>
                      <a:pt x="0" y="73"/>
                    </a:lnTo>
                    <a:lnTo>
                      <a:pt x="0" y="73"/>
                    </a:lnTo>
                    <a:lnTo>
                      <a:pt x="0" y="73"/>
                    </a:lnTo>
                    <a:lnTo>
                      <a:pt x="0" y="73"/>
                    </a:lnTo>
                    <a:lnTo>
                      <a:pt x="0" y="73"/>
                    </a:lnTo>
                    <a:close/>
                  </a:path>
                </a:pathLst>
              </a:custGeom>
              <a:solidFill>
                <a:srgbClr val="E0EBF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6" name="Google Shape;406;p23"/>
              <p:cNvSpPr/>
              <p:nvPr/>
            </p:nvSpPr>
            <p:spPr>
              <a:xfrm>
                <a:off x="1273550" y="943925"/>
                <a:ext cx="1850" cy="3450"/>
              </a:xfrm>
              <a:custGeom>
                <a:avLst/>
                <a:gdLst/>
                <a:ahLst/>
                <a:cxnLst/>
                <a:rect l="l" t="t" r="r" b="b"/>
                <a:pathLst>
                  <a:path w="74" h="138" extrusionOk="0">
                    <a:moveTo>
                      <a:pt x="1" y="1"/>
                    </a:moveTo>
                    <a:cubicBezTo>
                      <a:pt x="41" y="33"/>
                      <a:pt x="41" y="73"/>
                      <a:pt x="74" y="138"/>
                    </a:cubicBezTo>
                    <a:cubicBezTo>
                      <a:pt x="41" y="73"/>
                      <a:pt x="41" y="33"/>
                      <a:pt x="41" y="1"/>
                    </a:cubicBezTo>
                    <a:close/>
                  </a:path>
                </a:pathLst>
              </a:custGeom>
              <a:solidFill>
                <a:srgbClr val="E0F2F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7" name="Google Shape;407;p23"/>
              <p:cNvSpPr/>
              <p:nvPr/>
            </p:nvSpPr>
            <p:spPr>
              <a:xfrm>
                <a:off x="1293750" y="1118150"/>
                <a:ext cx="1025" cy="4250"/>
              </a:xfrm>
              <a:custGeom>
                <a:avLst/>
                <a:gdLst/>
                <a:ahLst/>
                <a:cxnLst/>
                <a:rect l="l" t="t" r="r" b="b"/>
                <a:pathLst>
                  <a:path w="41" h="170" extrusionOk="0">
                    <a:moveTo>
                      <a:pt x="0" y="0"/>
                    </a:moveTo>
                    <a:lnTo>
                      <a:pt x="0" y="170"/>
                    </a:lnTo>
                    <a:cubicBezTo>
                      <a:pt x="41" y="97"/>
                      <a:pt x="41" y="65"/>
                      <a:pt x="0" y="0"/>
                    </a:cubicBezTo>
                    <a:close/>
                  </a:path>
                </a:pathLst>
              </a:custGeom>
              <a:solidFill>
                <a:srgbClr val="E0EBF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408" name="Google Shape;408;p23"/>
            <p:cNvSpPr/>
            <p:nvPr/>
          </p:nvSpPr>
          <p:spPr>
            <a:xfrm rot="5400000">
              <a:off x="995102" y="3135872"/>
              <a:ext cx="1073920" cy="1245679"/>
            </a:xfrm>
            <a:custGeom>
              <a:avLst/>
              <a:gdLst/>
              <a:ahLst/>
              <a:cxnLst/>
              <a:rect l="l" t="t" r="r" b="b"/>
              <a:pathLst>
                <a:path w="9190" h="9529" extrusionOk="0">
                  <a:moveTo>
                    <a:pt x="7171" y="0"/>
                  </a:moveTo>
                  <a:lnTo>
                    <a:pt x="6832" y="371"/>
                  </a:lnTo>
                  <a:lnTo>
                    <a:pt x="372" y="7268"/>
                  </a:lnTo>
                  <a:lnTo>
                    <a:pt x="0" y="7639"/>
                  </a:lnTo>
                  <a:lnTo>
                    <a:pt x="509" y="7639"/>
                  </a:lnTo>
                  <a:lnTo>
                    <a:pt x="509" y="8116"/>
                  </a:lnTo>
                  <a:lnTo>
                    <a:pt x="1010" y="8116"/>
                  </a:lnTo>
                  <a:lnTo>
                    <a:pt x="1010" y="8584"/>
                  </a:lnTo>
                  <a:lnTo>
                    <a:pt x="1518" y="8552"/>
                  </a:lnTo>
                  <a:lnTo>
                    <a:pt x="1518" y="9052"/>
                  </a:lnTo>
                  <a:lnTo>
                    <a:pt x="2019" y="9020"/>
                  </a:lnTo>
                  <a:lnTo>
                    <a:pt x="2019" y="9529"/>
                  </a:lnTo>
                  <a:lnTo>
                    <a:pt x="2390" y="9157"/>
                  </a:lnTo>
                  <a:lnTo>
                    <a:pt x="8818" y="2261"/>
                  </a:lnTo>
                  <a:lnTo>
                    <a:pt x="9190" y="1890"/>
                  </a:lnTo>
                  <a:lnTo>
                    <a:pt x="8681" y="1890"/>
                  </a:lnTo>
                  <a:lnTo>
                    <a:pt x="8681" y="1413"/>
                  </a:lnTo>
                  <a:lnTo>
                    <a:pt x="8180" y="1413"/>
                  </a:lnTo>
                  <a:lnTo>
                    <a:pt x="8180" y="945"/>
                  </a:lnTo>
                  <a:lnTo>
                    <a:pt x="7672" y="977"/>
                  </a:lnTo>
                  <a:lnTo>
                    <a:pt x="7672" y="476"/>
                  </a:lnTo>
                  <a:lnTo>
                    <a:pt x="7203" y="509"/>
                  </a:lnTo>
                  <a:lnTo>
                    <a:pt x="7171" y="0"/>
                  </a:lnTo>
                  <a:close/>
                </a:path>
              </a:pathLst>
            </a:custGeom>
            <a:solidFill>
              <a:srgbClr val="EF797F">
                <a:alpha val="2588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9" name="Google Shape;409;p23"/>
            <p:cNvSpPr/>
            <p:nvPr/>
          </p:nvSpPr>
          <p:spPr>
            <a:xfrm>
              <a:off x="6917350" y="874481"/>
              <a:ext cx="1073499" cy="1130396"/>
            </a:xfrm>
            <a:custGeom>
              <a:avLst/>
              <a:gdLst/>
              <a:ahLst/>
              <a:cxnLst/>
              <a:rect l="l" t="t" r="r" b="b"/>
              <a:pathLst>
                <a:path w="8245" h="8682" extrusionOk="0">
                  <a:moveTo>
                    <a:pt x="2051" y="1"/>
                  </a:moveTo>
                  <a:lnTo>
                    <a:pt x="1987" y="469"/>
                  </a:lnTo>
                  <a:lnTo>
                    <a:pt x="1551" y="469"/>
                  </a:lnTo>
                  <a:lnTo>
                    <a:pt x="1486" y="937"/>
                  </a:lnTo>
                  <a:lnTo>
                    <a:pt x="1009" y="937"/>
                  </a:lnTo>
                  <a:lnTo>
                    <a:pt x="977" y="1382"/>
                  </a:lnTo>
                  <a:lnTo>
                    <a:pt x="509" y="1414"/>
                  </a:lnTo>
                  <a:lnTo>
                    <a:pt x="477" y="1850"/>
                  </a:lnTo>
                  <a:lnTo>
                    <a:pt x="0" y="1850"/>
                  </a:lnTo>
                  <a:lnTo>
                    <a:pt x="307" y="2189"/>
                  </a:lnTo>
                  <a:lnTo>
                    <a:pt x="5887" y="8342"/>
                  </a:lnTo>
                  <a:lnTo>
                    <a:pt x="6194" y="8682"/>
                  </a:lnTo>
                  <a:lnTo>
                    <a:pt x="6258" y="8205"/>
                  </a:lnTo>
                  <a:lnTo>
                    <a:pt x="6694" y="8205"/>
                  </a:lnTo>
                  <a:lnTo>
                    <a:pt x="6767" y="7737"/>
                  </a:lnTo>
                  <a:lnTo>
                    <a:pt x="7203" y="7737"/>
                  </a:lnTo>
                  <a:lnTo>
                    <a:pt x="7268" y="7301"/>
                  </a:lnTo>
                  <a:lnTo>
                    <a:pt x="7704" y="7268"/>
                  </a:lnTo>
                  <a:lnTo>
                    <a:pt x="7777" y="6832"/>
                  </a:lnTo>
                  <a:lnTo>
                    <a:pt x="8245" y="6832"/>
                  </a:lnTo>
                  <a:lnTo>
                    <a:pt x="7906" y="6493"/>
                  </a:lnTo>
                  <a:lnTo>
                    <a:pt x="2358" y="372"/>
                  </a:lnTo>
                  <a:lnTo>
                    <a:pt x="2051" y="1"/>
                  </a:lnTo>
                  <a:close/>
                </a:path>
              </a:pathLst>
            </a:custGeom>
            <a:solidFill>
              <a:srgbClr val="EF797F">
                <a:alpha val="2588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10" name="Google Shape;410;p23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47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our columns">
  <p:cSld name="CUSTOM_10">
    <p:spTree>
      <p:nvGrpSpPr>
        <p:cNvPr id="1" name="Shape 4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9" name="Google Shape;499;p30"/>
          <p:cNvGrpSpPr/>
          <p:nvPr/>
        </p:nvGrpSpPr>
        <p:grpSpPr>
          <a:xfrm>
            <a:off x="1287640" y="381553"/>
            <a:ext cx="6568836" cy="4678535"/>
            <a:chOff x="1968675" y="1032850"/>
            <a:chExt cx="2213816" cy="3312237"/>
          </a:xfrm>
        </p:grpSpPr>
        <p:sp>
          <p:nvSpPr>
            <p:cNvPr id="500" name="Google Shape;500;p30"/>
            <p:cNvSpPr/>
            <p:nvPr/>
          </p:nvSpPr>
          <p:spPr>
            <a:xfrm>
              <a:off x="2031967" y="1080936"/>
              <a:ext cx="2150525" cy="3264152"/>
            </a:xfrm>
            <a:custGeom>
              <a:avLst/>
              <a:gdLst/>
              <a:ahLst/>
              <a:cxnLst/>
              <a:rect l="l" t="t" r="r" b="b"/>
              <a:pathLst>
                <a:path w="23185" h="34555" extrusionOk="0">
                  <a:moveTo>
                    <a:pt x="1551" y="0"/>
                  </a:moveTo>
                  <a:cubicBezTo>
                    <a:pt x="711" y="0"/>
                    <a:pt x="0" y="703"/>
                    <a:pt x="0" y="1543"/>
                  </a:cubicBezTo>
                  <a:lnTo>
                    <a:pt x="0" y="2827"/>
                  </a:lnTo>
                  <a:lnTo>
                    <a:pt x="0" y="24864"/>
                  </a:lnTo>
                  <a:lnTo>
                    <a:pt x="0" y="26140"/>
                  </a:lnTo>
                  <a:lnTo>
                    <a:pt x="0" y="27117"/>
                  </a:lnTo>
                  <a:lnTo>
                    <a:pt x="0" y="28425"/>
                  </a:lnTo>
                  <a:lnTo>
                    <a:pt x="0" y="33004"/>
                  </a:lnTo>
                  <a:lnTo>
                    <a:pt x="0" y="34320"/>
                  </a:lnTo>
                  <a:cubicBezTo>
                    <a:pt x="0" y="34320"/>
                    <a:pt x="138" y="34183"/>
                    <a:pt x="404" y="34183"/>
                  </a:cubicBezTo>
                  <a:cubicBezTo>
                    <a:pt x="574" y="34183"/>
                    <a:pt x="743" y="34215"/>
                    <a:pt x="945" y="34320"/>
                  </a:cubicBezTo>
                  <a:cubicBezTo>
                    <a:pt x="1284" y="34449"/>
                    <a:pt x="1381" y="34554"/>
                    <a:pt x="1519" y="34554"/>
                  </a:cubicBezTo>
                  <a:cubicBezTo>
                    <a:pt x="1615" y="34554"/>
                    <a:pt x="1720" y="34482"/>
                    <a:pt x="1955" y="34320"/>
                  </a:cubicBezTo>
                  <a:cubicBezTo>
                    <a:pt x="2455" y="33876"/>
                    <a:pt x="2455" y="33714"/>
                    <a:pt x="3230" y="33714"/>
                  </a:cubicBezTo>
                  <a:cubicBezTo>
                    <a:pt x="4006" y="33714"/>
                    <a:pt x="4377" y="33375"/>
                    <a:pt x="4878" y="33270"/>
                  </a:cubicBezTo>
                  <a:cubicBezTo>
                    <a:pt x="5387" y="33173"/>
                    <a:pt x="5726" y="33173"/>
                    <a:pt x="6331" y="33109"/>
                  </a:cubicBezTo>
                  <a:cubicBezTo>
                    <a:pt x="6634" y="33056"/>
                    <a:pt x="7004" y="33056"/>
                    <a:pt x="7352" y="33056"/>
                  </a:cubicBezTo>
                  <a:cubicBezTo>
                    <a:pt x="7700" y="33056"/>
                    <a:pt x="8027" y="33056"/>
                    <a:pt x="8245" y="33004"/>
                  </a:cubicBezTo>
                  <a:cubicBezTo>
                    <a:pt x="8649" y="32939"/>
                    <a:pt x="8415" y="33004"/>
                    <a:pt x="9860" y="32834"/>
                  </a:cubicBezTo>
                  <a:cubicBezTo>
                    <a:pt x="11306" y="32665"/>
                    <a:pt x="11508" y="32600"/>
                    <a:pt x="12452" y="32600"/>
                  </a:cubicBezTo>
                  <a:cubicBezTo>
                    <a:pt x="13397" y="32600"/>
                    <a:pt x="13123" y="32503"/>
                    <a:pt x="14237" y="32164"/>
                  </a:cubicBezTo>
                  <a:cubicBezTo>
                    <a:pt x="15343" y="31825"/>
                    <a:pt x="16288" y="31728"/>
                    <a:pt x="17160" y="31728"/>
                  </a:cubicBezTo>
                  <a:cubicBezTo>
                    <a:pt x="18040" y="31728"/>
                    <a:pt x="19050" y="31655"/>
                    <a:pt x="19655" y="31389"/>
                  </a:cubicBezTo>
                  <a:cubicBezTo>
                    <a:pt x="19857" y="31292"/>
                    <a:pt x="20124" y="31251"/>
                    <a:pt x="20390" y="31251"/>
                  </a:cubicBezTo>
                  <a:cubicBezTo>
                    <a:pt x="20899" y="31251"/>
                    <a:pt x="21505" y="31389"/>
                    <a:pt x="21707" y="31389"/>
                  </a:cubicBezTo>
                  <a:cubicBezTo>
                    <a:pt x="22078" y="31389"/>
                    <a:pt x="23184" y="30347"/>
                    <a:pt x="23184" y="30347"/>
                  </a:cubicBezTo>
                  <a:lnTo>
                    <a:pt x="23184" y="29071"/>
                  </a:lnTo>
                  <a:lnTo>
                    <a:pt x="23184" y="28425"/>
                  </a:lnTo>
                  <a:lnTo>
                    <a:pt x="23184" y="27254"/>
                  </a:lnTo>
                  <a:lnTo>
                    <a:pt x="23184" y="27117"/>
                  </a:lnTo>
                  <a:lnTo>
                    <a:pt x="23184" y="25970"/>
                  </a:lnTo>
                  <a:lnTo>
                    <a:pt x="23184" y="2827"/>
                  </a:lnTo>
                  <a:lnTo>
                    <a:pt x="23184" y="1543"/>
                  </a:lnTo>
                  <a:cubicBezTo>
                    <a:pt x="23184" y="703"/>
                    <a:pt x="22482" y="0"/>
                    <a:pt x="21634" y="0"/>
                  </a:cubicBezTo>
                  <a:close/>
                </a:path>
              </a:pathLst>
            </a:custGeom>
            <a:solidFill>
              <a:srgbClr val="FCDF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1" name="Google Shape;501;p30"/>
            <p:cNvSpPr/>
            <p:nvPr/>
          </p:nvSpPr>
          <p:spPr>
            <a:xfrm>
              <a:off x="1968675" y="1153386"/>
              <a:ext cx="2190113" cy="3143712"/>
            </a:xfrm>
            <a:custGeom>
              <a:avLst/>
              <a:gdLst/>
              <a:ahLst/>
              <a:cxnLst/>
              <a:rect l="l" t="t" r="r" b="b"/>
              <a:pathLst>
                <a:path w="23185" h="33280" extrusionOk="0">
                  <a:moveTo>
                    <a:pt x="1551" y="1"/>
                  </a:moveTo>
                  <a:cubicBezTo>
                    <a:pt x="703" y="1"/>
                    <a:pt x="0" y="711"/>
                    <a:pt x="0" y="1551"/>
                  </a:cubicBezTo>
                  <a:lnTo>
                    <a:pt x="0" y="24872"/>
                  </a:lnTo>
                  <a:lnTo>
                    <a:pt x="0" y="27125"/>
                  </a:lnTo>
                  <a:lnTo>
                    <a:pt x="0" y="33012"/>
                  </a:lnTo>
                  <a:cubicBezTo>
                    <a:pt x="0" y="33012"/>
                    <a:pt x="151" y="32894"/>
                    <a:pt x="431" y="32894"/>
                  </a:cubicBezTo>
                  <a:cubicBezTo>
                    <a:pt x="571" y="32894"/>
                    <a:pt x="743" y="32923"/>
                    <a:pt x="945" y="33012"/>
                  </a:cubicBezTo>
                  <a:cubicBezTo>
                    <a:pt x="1283" y="33161"/>
                    <a:pt x="1400" y="33279"/>
                    <a:pt x="1525" y="33279"/>
                  </a:cubicBezTo>
                  <a:cubicBezTo>
                    <a:pt x="1624" y="33279"/>
                    <a:pt x="1729" y="33205"/>
                    <a:pt x="1954" y="33012"/>
                  </a:cubicBezTo>
                  <a:cubicBezTo>
                    <a:pt x="2487" y="32576"/>
                    <a:pt x="2487" y="32406"/>
                    <a:pt x="3263" y="32406"/>
                  </a:cubicBezTo>
                  <a:cubicBezTo>
                    <a:pt x="4038" y="32406"/>
                    <a:pt x="4377" y="32067"/>
                    <a:pt x="4878" y="32003"/>
                  </a:cubicBezTo>
                  <a:cubicBezTo>
                    <a:pt x="5419" y="31898"/>
                    <a:pt x="5750" y="31898"/>
                    <a:pt x="6355" y="31801"/>
                  </a:cubicBezTo>
                  <a:cubicBezTo>
                    <a:pt x="6658" y="31768"/>
                    <a:pt x="7022" y="31768"/>
                    <a:pt x="7364" y="31768"/>
                  </a:cubicBezTo>
                  <a:cubicBezTo>
                    <a:pt x="7706" y="31768"/>
                    <a:pt x="8027" y="31768"/>
                    <a:pt x="8245" y="31736"/>
                  </a:cubicBezTo>
                  <a:cubicBezTo>
                    <a:pt x="8681" y="31631"/>
                    <a:pt x="8415" y="31736"/>
                    <a:pt x="9860" y="31567"/>
                  </a:cubicBezTo>
                  <a:cubicBezTo>
                    <a:pt x="11338" y="31397"/>
                    <a:pt x="11507" y="31292"/>
                    <a:pt x="12452" y="31292"/>
                  </a:cubicBezTo>
                  <a:cubicBezTo>
                    <a:pt x="13389" y="31292"/>
                    <a:pt x="13122" y="31227"/>
                    <a:pt x="14269" y="30856"/>
                  </a:cubicBezTo>
                  <a:cubicBezTo>
                    <a:pt x="15375" y="30525"/>
                    <a:pt x="16320" y="30452"/>
                    <a:pt x="17160" y="30452"/>
                  </a:cubicBezTo>
                  <a:cubicBezTo>
                    <a:pt x="18032" y="30452"/>
                    <a:pt x="19042" y="30355"/>
                    <a:pt x="19647" y="30081"/>
                  </a:cubicBezTo>
                  <a:cubicBezTo>
                    <a:pt x="19849" y="30003"/>
                    <a:pt x="20107" y="29977"/>
                    <a:pt x="20376" y="29977"/>
                  </a:cubicBezTo>
                  <a:cubicBezTo>
                    <a:pt x="20913" y="29977"/>
                    <a:pt x="21491" y="30081"/>
                    <a:pt x="21739" y="30081"/>
                  </a:cubicBezTo>
                  <a:cubicBezTo>
                    <a:pt x="22070" y="30081"/>
                    <a:pt x="23184" y="29071"/>
                    <a:pt x="23184" y="29071"/>
                  </a:cubicBezTo>
                  <a:lnTo>
                    <a:pt x="23184" y="27125"/>
                  </a:lnTo>
                  <a:lnTo>
                    <a:pt x="23184" y="25978"/>
                  </a:lnTo>
                  <a:lnTo>
                    <a:pt x="23184" y="1551"/>
                  </a:lnTo>
                  <a:cubicBezTo>
                    <a:pt x="23184" y="711"/>
                    <a:pt x="22506" y="1"/>
                    <a:pt x="2163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2" name="Google Shape;502;p30"/>
            <p:cNvSpPr/>
            <p:nvPr/>
          </p:nvSpPr>
          <p:spPr>
            <a:xfrm>
              <a:off x="1968675" y="1032850"/>
              <a:ext cx="2190113" cy="3143712"/>
            </a:xfrm>
            <a:custGeom>
              <a:avLst/>
              <a:gdLst/>
              <a:ahLst/>
              <a:cxnLst/>
              <a:rect l="l" t="t" r="r" b="b"/>
              <a:pathLst>
                <a:path w="23185" h="33280" extrusionOk="0">
                  <a:moveTo>
                    <a:pt x="1551" y="1"/>
                  </a:moveTo>
                  <a:cubicBezTo>
                    <a:pt x="703" y="1"/>
                    <a:pt x="0" y="671"/>
                    <a:pt x="0" y="1551"/>
                  </a:cubicBezTo>
                  <a:lnTo>
                    <a:pt x="0" y="24832"/>
                  </a:lnTo>
                  <a:lnTo>
                    <a:pt x="0" y="27117"/>
                  </a:lnTo>
                  <a:lnTo>
                    <a:pt x="0" y="33012"/>
                  </a:lnTo>
                  <a:cubicBezTo>
                    <a:pt x="0" y="33012"/>
                    <a:pt x="151" y="32890"/>
                    <a:pt x="431" y="32890"/>
                  </a:cubicBezTo>
                  <a:cubicBezTo>
                    <a:pt x="571" y="32890"/>
                    <a:pt x="743" y="32921"/>
                    <a:pt x="945" y="33012"/>
                  </a:cubicBezTo>
                  <a:cubicBezTo>
                    <a:pt x="1260" y="33161"/>
                    <a:pt x="1380" y="33279"/>
                    <a:pt x="1512" y="33279"/>
                  </a:cubicBezTo>
                  <a:cubicBezTo>
                    <a:pt x="1617" y="33279"/>
                    <a:pt x="1729" y="33205"/>
                    <a:pt x="1954" y="33012"/>
                  </a:cubicBezTo>
                  <a:cubicBezTo>
                    <a:pt x="2455" y="32568"/>
                    <a:pt x="2455" y="32406"/>
                    <a:pt x="3230" y="32406"/>
                  </a:cubicBezTo>
                  <a:cubicBezTo>
                    <a:pt x="4005" y="32406"/>
                    <a:pt x="4377" y="32067"/>
                    <a:pt x="4878" y="31962"/>
                  </a:cubicBezTo>
                  <a:cubicBezTo>
                    <a:pt x="5386" y="31898"/>
                    <a:pt x="5717" y="31898"/>
                    <a:pt x="6323" y="31801"/>
                  </a:cubicBezTo>
                  <a:cubicBezTo>
                    <a:pt x="6626" y="31764"/>
                    <a:pt x="6997" y="31764"/>
                    <a:pt x="7348" y="31764"/>
                  </a:cubicBezTo>
                  <a:cubicBezTo>
                    <a:pt x="7698" y="31764"/>
                    <a:pt x="8027" y="31764"/>
                    <a:pt x="8245" y="31728"/>
                  </a:cubicBezTo>
                  <a:cubicBezTo>
                    <a:pt x="8649" y="31631"/>
                    <a:pt x="8415" y="31195"/>
                    <a:pt x="9860" y="31026"/>
                  </a:cubicBezTo>
                  <a:cubicBezTo>
                    <a:pt x="11305" y="30856"/>
                    <a:pt x="11507" y="30751"/>
                    <a:pt x="12452" y="30751"/>
                  </a:cubicBezTo>
                  <a:cubicBezTo>
                    <a:pt x="13389" y="30751"/>
                    <a:pt x="13122" y="30686"/>
                    <a:pt x="14229" y="30347"/>
                  </a:cubicBezTo>
                  <a:cubicBezTo>
                    <a:pt x="15343" y="30016"/>
                    <a:pt x="16288" y="29911"/>
                    <a:pt x="17160" y="29911"/>
                  </a:cubicBezTo>
                  <a:cubicBezTo>
                    <a:pt x="18032" y="29911"/>
                    <a:pt x="19042" y="29814"/>
                    <a:pt x="19647" y="29580"/>
                  </a:cubicBezTo>
                  <a:cubicBezTo>
                    <a:pt x="19849" y="29489"/>
                    <a:pt x="20107" y="29458"/>
                    <a:pt x="20375" y="29458"/>
                  </a:cubicBezTo>
                  <a:cubicBezTo>
                    <a:pt x="20909" y="29458"/>
                    <a:pt x="21478" y="29580"/>
                    <a:pt x="21698" y="29580"/>
                  </a:cubicBezTo>
                  <a:cubicBezTo>
                    <a:pt x="22070" y="29580"/>
                    <a:pt x="23184" y="29039"/>
                    <a:pt x="23184" y="29039"/>
                  </a:cubicBezTo>
                  <a:lnTo>
                    <a:pt x="23184" y="27117"/>
                  </a:lnTo>
                  <a:lnTo>
                    <a:pt x="23184" y="25979"/>
                  </a:lnTo>
                  <a:lnTo>
                    <a:pt x="23184" y="1551"/>
                  </a:lnTo>
                  <a:cubicBezTo>
                    <a:pt x="23184" y="671"/>
                    <a:pt x="22473" y="1"/>
                    <a:pt x="21634" y="1"/>
                  </a:cubicBezTo>
                  <a:close/>
                </a:path>
              </a:pathLst>
            </a:custGeom>
            <a:solidFill>
              <a:srgbClr val="FEF6F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3" name="Google Shape;503;p30"/>
            <p:cNvSpPr/>
            <p:nvPr/>
          </p:nvSpPr>
          <p:spPr>
            <a:xfrm>
              <a:off x="1971698" y="1411272"/>
              <a:ext cx="2187090" cy="25221"/>
            </a:xfrm>
            <a:custGeom>
              <a:avLst/>
              <a:gdLst/>
              <a:ahLst/>
              <a:cxnLst/>
              <a:rect l="l" t="t" r="r" b="b"/>
              <a:pathLst>
                <a:path w="23153" h="267" extrusionOk="0">
                  <a:moveTo>
                    <a:pt x="0" y="0"/>
                  </a:moveTo>
                  <a:lnTo>
                    <a:pt x="0" y="266"/>
                  </a:lnTo>
                  <a:lnTo>
                    <a:pt x="23152" y="266"/>
                  </a:lnTo>
                  <a:lnTo>
                    <a:pt x="23152" y="0"/>
                  </a:lnTo>
                  <a:close/>
                </a:path>
              </a:pathLst>
            </a:custGeom>
            <a:solidFill>
              <a:srgbClr val="4AC1EB">
                <a:alpha val="151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4" name="Google Shape;504;p30"/>
            <p:cNvSpPr/>
            <p:nvPr/>
          </p:nvSpPr>
          <p:spPr>
            <a:xfrm>
              <a:off x="1971698" y="1656121"/>
              <a:ext cx="2187090" cy="25221"/>
            </a:xfrm>
            <a:custGeom>
              <a:avLst/>
              <a:gdLst/>
              <a:ahLst/>
              <a:cxnLst/>
              <a:rect l="l" t="t" r="r" b="b"/>
              <a:pathLst>
                <a:path w="23153" h="267" extrusionOk="0">
                  <a:moveTo>
                    <a:pt x="0" y="0"/>
                  </a:moveTo>
                  <a:lnTo>
                    <a:pt x="0" y="267"/>
                  </a:lnTo>
                  <a:lnTo>
                    <a:pt x="23152" y="267"/>
                  </a:lnTo>
                  <a:lnTo>
                    <a:pt x="23152" y="0"/>
                  </a:lnTo>
                  <a:close/>
                </a:path>
              </a:pathLst>
            </a:custGeom>
            <a:solidFill>
              <a:srgbClr val="4AC1EB">
                <a:alpha val="151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5" name="Google Shape;505;p30"/>
            <p:cNvSpPr/>
            <p:nvPr/>
          </p:nvSpPr>
          <p:spPr>
            <a:xfrm>
              <a:off x="1971698" y="1897098"/>
              <a:ext cx="2187090" cy="26072"/>
            </a:xfrm>
            <a:custGeom>
              <a:avLst/>
              <a:gdLst/>
              <a:ahLst/>
              <a:cxnLst/>
              <a:rect l="l" t="t" r="r" b="b"/>
              <a:pathLst>
                <a:path w="23153" h="276" extrusionOk="0">
                  <a:moveTo>
                    <a:pt x="0" y="1"/>
                  </a:moveTo>
                  <a:lnTo>
                    <a:pt x="0" y="275"/>
                  </a:lnTo>
                  <a:lnTo>
                    <a:pt x="23152" y="275"/>
                  </a:lnTo>
                  <a:lnTo>
                    <a:pt x="23152" y="1"/>
                  </a:lnTo>
                  <a:close/>
                </a:path>
              </a:pathLst>
            </a:custGeom>
            <a:solidFill>
              <a:srgbClr val="4AC1EB">
                <a:alpha val="151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6" name="Google Shape;506;p30"/>
            <p:cNvSpPr/>
            <p:nvPr/>
          </p:nvSpPr>
          <p:spPr>
            <a:xfrm>
              <a:off x="1971698" y="2142043"/>
              <a:ext cx="2187090" cy="25977"/>
            </a:xfrm>
            <a:custGeom>
              <a:avLst/>
              <a:gdLst/>
              <a:ahLst/>
              <a:cxnLst/>
              <a:rect l="l" t="t" r="r" b="b"/>
              <a:pathLst>
                <a:path w="23153" h="275" extrusionOk="0">
                  <a:moveTo>
                    <a:pt x="0" y="0"/>
                  </a:moveTo>
                  <a:lnTo>
                    <a:pt x="0" y="275"/>
                  </a:lnTo>
                  <a:lnTo>
                    <a:pt x="23152" y="275"/>
                  </a:lnTo>
                  <a:lnTo>
                    <a:pt x="23152" y="0"/>
                  </a:lnTo>
                  <a:close/>
                </a:path>
              </a:pathLst>
            </a:custGeom>
            <a:solidFill>
              <a:srgbClr val="4AC1EB">
                <a:alpha val="151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7" name="Google Shape;507;p30"/>
            <p:cNvSpPr/>
            <p:nvPr/>
          </p:nvSpPr>
          <p:spPr>
            <a:xfrm>
              <a:off x="1971698" y="2386893"/>
              <a:ext cx="2183973" cy="22199"/>
            </a:xfrm>
            <a:custGeom>
              <a:avLst/>
              <a:gdLst/>
              <a:ahLst/>
              <a:cxnLst/>
              <a:rect l="l" t="t" r="r" b="b"/>
              <a:pathLst>
                <a:path w="23120" h="235" extrusionOk="0">
                  <a:moveTo>
                    <a:pt x="0" y="0"/>
                  </a:moveTo>
                  <a:lnTo>
                    <a:pt x="0" y="234"/>
                  </a:lnTo>
                  <a:lnTo>
                    <a:pt x="23120" y="234"/>
                  </a:lnTo>
                  <a:lnTo>
                    <a:pt x="23120" y="0"/>
                  </a:lnTo>
                  <a:close/>
                </a:path>
              </a:pathLst>
            </a:custGeom>
            <a:solidFill>
              <a:srgbClr val="4AC1EB">
                <a:alpha val="151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8" name="Google Shape;508;p30"/>
            <p:cNvSpPr/>
            <p:nvPr/>
          </p:nvSpPr>
          <p:spPr>
            <a:xfrm>
              <a:off x="1971698" y="2628720"/>
              <a:ext cx="2183973" cy="25221"/>
            </a:xfrm>
            <a:custGeom>
              <a:avLst/>
              <a:gdLst/>
              <a:ahLst/>
              <a:cxnLst/>
              <a:rect l="l" t="t" r="r" b="b"/>
              <a:pathLst>
                <a:path w="23120" h="267" extrusionOk="0">
                  <a:moveTo>
                    <a:pt x="0" y="0"/>
                  </a:moveTo>
                  <a:lnTo>
                    <a:pt x="0" y="266"/>
                  </a:lnTo>
                  <a:lnTo>
                    <a:pt x="23120" y="266"/>
                  </a:lnTo>
                  <a:lnTo>
                    <a:pt x="23120" y="0"/>
                  </a:lnTo>
                  <a:close/>
                </a:path>
              </a:pathLst>
            </a:custGeom>
            <a:solidFill>
              <a:srgbClr val="4AC1EB">
                <a:alpha val="151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9" name="Google Shape;509;p30"/>
            <p:cNvSpPr/>
            <p:nvPr/>
          </p:nvSpPr>
          <p:spPr>
            <a:xfrm>
              <a:off x="1971698" y="2873570"/>
              <a:ext cx="2183973" cy="22199"/>
            </a:xfrm>
            <a:custGeom>
              <a:avLst/>
              <a:gdLst/>
              <a:ahLst/>
              <a:cxnLst/>
              <a:rect l="l" t="t" r="r" b="b"/>
              <a:pathLst>
                <a:path w="23120" h="235" extrusionOk="0">
                  <a:moveTo>
                    <a:pt x="0" y="0"/>
                  </a:moveTo>
                  <a:lnTo>
                    <a:pt x="0" y="234"/>
                  </a:lnTo>
                  <a:lnTo>
                    <a:pt x="23120" y="234"/>
                  </a:lnTo>
                  <a:lnTo>
                    <a:pt x="23120" y="0"/>
                  </a:lnTo>
                  <a:close/>
                </a:path>
              </a:pathLst>
            </a:custGeom>
            <a:solidFill>
              <a:srgbClr val="4AC1EB">
                <a:alpha val="151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0" name="Google Shape;510;p30"/>
            <p:cNvSpPr/>
            <p:nvPr/>
          </p:nvSpPr>
          <p:spPr>
            <a:xfrm>
              <a:off x="1971698" y="3114546"/>
              <a:ext cx="2183973" cy="26072"/>
            </a:xfrm>
            <a:custGeom>
              <a:avLst/>
              <a:gdLst/>
              <a:ahLst/>
              <a:cxnLst/>
              <a:rect l="l" t="t" r="r" b="b"/>
              <a:pathLst>
                <a:path w="23120" h="276" extrusionOk="0">
                  <a:moveTo>
                    <a:pt x="0" y="1"/>
                  </a:moveTo>
                  <a:lnTo>
                    <a:pt x="0" y="275"/>
                  </a:lnTo>
                  <a:lnTo>
                    <a:pt x="23120" y="275"/>
                  </a:lnTo>
                  <a:lnTo>
                    <a:pt x="23120" y="1"/>
                  </a:lnTo>
                  <a:close/>
                </a:path>
              </a:pathLst>
            </a:custGeom>
            <a:solidFill>
              <a:srgbClr val="4AC1EB">
                <a:alpha val="151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1" name="Google Shape;511;p30"/>
            <p:cNvSpPr/>
            <p:nvPr/>
          </p:nvSpPr>
          <p:spPr>
            <a:xfrm>
              <a:off x="1971698" y="3359491"/>
              <a:ext cx="2187090" cy="25221"/>
            </a:xfrm>
            <a:custGeom>
              <a:avLst/>
              <a:gdLst/>
              <a:ahLst/>
              <a:cxnLst/>
              <a:rect l="l" t="t" r="r" b="b"/>
              <a:pathLst>
                <a:path w="23153" h="267" extrusionOk="0">
                  <a:moveTo>
                    <a:pt x="0" y="0"/>
                  </a:moveTo>
                  <a:lnTo>
                    <a:pt x="0" y="267"/>
                  </a:lnTo>
                  <a:lnTo>
                    <a:pt x="23152" y="267"/>
                  </a:lnTo>
                  <a:lnTo>
                    <a:pt x="23152" y="0"/>
                  </a:lnTo>
                  <a:close/>
                </a:path>
              </a:pathLst>
            </a:custGeom>
            <a:solidFill>
              <a:srgbClr val="4AC1EB">
                <a:alpha val="151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2" name="Google Shape;512;p30"/>
            <p:cNvSpPr/>
            <p:nvPr/>
          </p:nvSpPr>
          <p:spPr>
            <a:xfrm>
              <a:off x="1971698" y="3604341"/>
              <a:ext cx="2187090" cy="22199"/>
            </a:xfrm>
            <a:custGeom>
              <a:avLst/>
              <a:gdLst/>
              <a:ahLst/>
              <a:cxnLst/>
              <a:rect l="l" t="t" r="r" b="b"/>
              <a:pathLst>
                <a:path w="23153" h="235" extrusionOk="0">
                  <a:moveTo>
                    <a:pt x="0" y="0"/>
                  </a:moveTo>
                  <a:lnTo>
                    <a:pt x="0" y="234"/>
                  </a:lnTo>
                  <a:lnTo>
                    <a:pt x="23152" y="234"/>
                  </a:lnTo>
                  <a:lnTo>
                    <a:pt x="23152" y="0"/>
                  </a:lnTo>
                  <a:close/>
                </a:path>
              </a:pathLst>
            </a:custGeom>
            <a:solidFill>
              <a:srgbClr val="4AC1EB">
                <a:alpha val="151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3" name="Google Shape;513;p30"/>
            <p:cNvSpPr/>
            <p:nvPr/>
          </p:nvSpPr>
          <p:spPr>
            <a:xfrm>
              <a:off x="1971698" y="3846168"/>
              <a:ext cx="1779674" cy="25221"/>
            </a:xfrm>
            <a:custGeom>
              <a:avLst/>
              <a:gdLst/>
              <a:ahLst/>
              <a:cxnLst/>
              <a:rect l="l" t="t" r="r" b="b"/>
              <a:pathLst>
                <a:path w="18840" h="267" extrusionOk="0">
                  <a:moveTo>
                    <a:pt x="0" y="0"/>
                  </a:moveTo>
                  <a:lnTo>
                    <a:pt x="0" y="267"/>
                  </a:lnTo>
                  <a:lnTo>
                    <a:pt x="14875" y="267"/>
                  </a:lnTo>
                  <a:lnTo>
                    <a:pt x="18840" y="0"/>
                  </a:lnTo>
                  <a:close/>
                </a:path>
              </a:pathLst>
            </a:custGeom>
            <a:solidFill>
              <a:srgbClr val="4AC1EB">
                <a:alpha val="151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4" name="Google Shape;514;p30"/>
            <p:cNvSpPr/>
            <p:nvPr/>
          </p:nvSpPr>
          <p:spPr>
            <a:xfrm>
              <a:off x="1971698" y="4090262"/>
              <a:ext cx="346394" cy="22954"/>
            </a:xfrm>
            <a:custGeom>
              <a:avLst/>
              <a:gdLst/>
              <a:ahLst/>
              <a:cxnLst/>
              <a:rect l="l" t="t" r="r" b="b"/>
              <a:pathLst>
                <a:path w="3667" h="243" extrusionOk="0">
                  <a:moveTo>
                    <a:pt x="0" y="0"/>
                  </a:moveTo>
                  <a:lnTo>
                    <a:pt x="0" y="242"/>
                  </a:lnTo>
                  <a:lnTo>
                    <a:pt x="2358" y="242"/>
                  </a:lnTo>
                  <a:cubicBezTo>
                    <a:pt x="2358" y="242"/>
                    <a:pt x="2625" y="73"/>
                    <a:pt x="2730" y="73"/>
                  </a:cubicBezTo>
                  <a:cubicBezTo>
                    <a:pt x="3263" y="73"/>
                    <a:pt x="3667" y="0"/>
                    <a:pt x="3667" y="0"/>
                  </a:cubicBezTo>
                  <a:close/>
                </a:path>
              </a:pathLst>
            </a:custGeom>
            <a:solidFill>
              <a:srgbClr val="4AC1EB">
                <a:alpha val="151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15" name="Google Shape;515;p30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47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"/>
                <a:ea typeface="Roboto"/>
                <a:cs typeface="Roboto"/>
                <a:sym typeface="Roboto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"/>
                <a:ea typeface="Roboto"/>
                <a:cs typeface="Roboto"/>
                <a:sym typeface="Roboto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"/>
                <a:ea typeface="Roboto"/>
                <a:cs typeface="Roboto"/>
                <a:sym typeface="Roboto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"/>
                <a:ea typeface="Roboto"/>
                <a:cs typeface="Roboto"/>
                <a:sym typeface="Roboto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"/>
                <a:ea typeface="Roboto"/>
                <a:cs typeface="Roboto"/>
                <a:sym typeface="Roboto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"/>
                <a:ea typeface="Roboto"/>
                <a:cs typeface="Roboto"/>
                <a:sym typeface="Roboto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"/>
                <a:ea typeface="Roboto"/>
                <a:cs typeface="Roboto"/>
                <a:sym typeface="Roboto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516" name="Google Shape;516;p30"/>
          <p:cNvSpPr txBox="1">
            <a:spLocks noGrp="1"/>
          </p:cNvSpPr>
          <p:nvPr>
            <p:ph type="subTitle" idx="1"/>
          </p:nvPr>
        </p:nvSpPr>
        <p:spPr>
          <a:xfrm>
            <a:off x="1916650" y="1962367"/>
            <a:ext cx="2316000" cy="69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R="23369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517" name="Google Shape;517;p30"/>
          <p:cNvSpPr txBox="1">
            <a:spLocks noGrp="1"/>
          </p:cNvSpPr>
          <p:nvPr>
            <p:ph type="title" idx="2"/>
          </p:nvPr>
        </p:nvSpPr>
        <p:spPr>
          <a:xfrm>
            <a:off x="1796688" y="1660825"/>
            <a:ext cx="2555700" cy="243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9pPr>
          </a:lstStyle>
          <a:p>
            <a:endParaRPr/>
          </a:p>
        </p:txBody>
      </p:sp>
      <p:sp>
        <p:nvSpPr>
          <p:cNvPr id="518" name="Google Shape;518;p30"/>
          <p:cNvSpPr txBox="1">
            <a:spLocks noGrp="1"/>
          </p:cNvSpPr>
          <p:nvPr>
            <p:ph type="subTitle" idx="3"/>
          </p:nvPr>
        </p:nvSpPr>
        <p:spPr>
          <a:xfrm>
            <a:off x="4911346" y="1962367"/>
            <a:ext cx="2316000" cy="69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R="16427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519" name="Google Shape;519;p30"/>
          <p:cNvSpPr txBox="1">
            <a:spLocks noGrp="1"/>
          </p:cNvSpPr>
          <p:nvPr>
            <p:ph type="title" idx="4"/>
          </p:nvPr>
        </p:nvSpPr>
        <p:spPr>
          <a:xfrm>
            <a:off x="4791388" y="1660825"/>
            <a:ext cx="2555700" cy="243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9pPr>
          </a:lstStyle>
          <a:p>
            <a:endParaRPr/>
          </a:p>
        </p:txBody>
      </p:sp>
      <p:sp>
        <p:nvSpPr>
          <p:cNvPr id="520" name="Google Shape;520;p30"/>
          <p:cNvSpPr txBox="1">
            <a:spLocks noGrp="1"/>
          </p:cNvSpPr>
          <p:nvPr>
            <p:ph type="subTitle" idx="5"/>
          </p:nvPr>
        </p:nvSpPr>
        <p:spPr>
          <a:xfrm>
            <a:off x="1916538" y="3523808"/>
            <a:ext cx="2316000" cy="69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R="23369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521" name="Google Shape;521;p30"/>
          <p:cNvSpPr txBox="1">
            <a:spLocks noGrp="1"/>
          </p:cNvSpPr>
          <p:nvPr>
            <p:ph type="title" idx="6"/>
          </p:nvPr>
        </p:nvSpPr>
        <p:spPr>
          <a:xfrm>
            <a:off x="1796700" y="3222250"/>
            <a:ext cx="2555700" cy="243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>
                <a:solidFill>
                  <a:schemeClr val="accent5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9pPr>
          </a:lstStyle>
          <a:p>
            <a:endParaRPr/>
          </a:p>
        </p:txBody>
      </p:sp>
      <p:sp>
        <p:nvSpPr>
          <p:cNvPr id="522" name="Google Shape;522;p30"/>
          <p:cNvSpPr txBox="1">
            <a:spLocks noGrp="1"/>
          </p:cNvSpPr>
          <p:nvPr>
            <p:ph type="subTitle" idx="7"/>
          </p:nvPr>
        </p:nvSpPr>
        <p:spPr>
          <a:xfrm>
            <a:off x="4911208" y="3523808"/>
            <a:ext cx="2316000" cy="69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R="73577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523" name="Google Shape;523;p30"/>
          <p:cNvSpPr txBox="1">
            <a:spLocks noGrp="1"/>
          </p:cNvSpPr>
          <p:nvPr>
            <p:ph type="title" idx="8"/>
          </p:nvPr>
        </p:nvSpPr>
        <p:spPr>
          <a:xfrm>
            <a:off x="4791363" y="3222250"/>
            <a:ext cx="2555700" cy="243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>
                <a:solidFill>
                  <a:schemeClr val="accent4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2">
    <p:bg>
      <p:bgPr>
        <a:solidFill>
          <a:schemeClr val="accent6"/>
        </a:solidFill>
        <a:effectLst/>
      </p:bgPr>
    </p:bg>
    <p:spTree>
      <p:nvGrpSpPr>
        <p:cNvPr id="1" name="Shape 6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1" name="Google Shape;621;p36"/>
          <p:cNvGrpSpPr/>
          <p:nvPr/>
        </p:nvGrpSpPr>
        <p:grpSpPr>
          <a:xfrm>
            <a:off x="1079454" y="1015123"/>
            <a:ext cx="6985097" cy="3588184"/>
            <a:chOff x="1968675" y="1032850"/>
            <a:chExt cx="2216717" cy="3312272"/>
          </a:xfrm>
        </p:grpSpPr>
        <p:sp>
          <p:nvSpPr>
            <p:cNvPr id="622" name="Google Shape;622;p36"/>
            <p:cNvSpPr/>
            <p:nvPr/>
          </p:nvSpPr>
          <p:spPr>
            <a:xfrm>
              <a:off x="2031969" y="1032852"/>
              <a:ext cx="2153423" cy="3312270"/>
            </a:xfrm>
            <a:custGeom>
              <a:avLst/>
              <a:gdLst/>
              <a:ahLst/>
              <a:cxnLst/>
              <a:rect l="l" t="t" r="r" b="b"/>
              <a:pathLst>
                <a:path w="23185" h="34555" extrusionOk="0">
                  <a:moveTo>
                    <a:pt x="1551" y="0"/>
                  </a:moveTo>
                  <a:cubicBezTo>
                    <a:pt x="711" y="0"/>
                    <a:pt x="0" y="703"/>
                    <a:pt x="0" y="1543"/>
                  </a:cubicBezTo>
                  <a:lnTo>
                    <a:pt x="0" y="2827"/>
                  </a:lnTo>
                  <a:lnTo>
                    <a:pt x="0" y="24864"/>
                  </a:lnTo>
                  <a:lnTo>
                    <a:pt x="0" y="26140"/>
                  </a:lnTo>
                  <a:lnTo>
                    <a:pt x="0" y="27117"/>
                  </a:lnTo>
                  <a:lnTo>
                    <a:pt x="0" y="28425"/>
                  </a:lnTo>
                  <a:lnTo>
                    <a:pt x="0" y="33004"/>
                  </a:lnTo>
                  <a:lnTo>
                    <a:pt x="0" y="34320"/>
                  </a:lnTo>
                  <a:cubicBezTo>
                    <a:pt x="0" y="34320"/>
                    <a:pt x="138" y="34183"/>
                    <a:pt x="404" y="34183"/>
                  </a:cubicBezTo>
                  <a:cubicBezTo>
                    <a:pt x="574" y="34183"/>
                    <a:pt x="743" y="34215"/>
                    <a:pt x="945" y="34320"/>
                  </a:cubicBezTo>
                  <a:cubicBezTo>
                    <a:pt x="1284" y="34449"/>
                    <a:pt x="1381" y="34554"/>
                    <a:pt x="1519" y="34554"/>
                  </a:cubicBezTo>
                  <a:cubicBezTo>
                    <a:pt x="1615" y="34554"/>
                    <a:pt x="1720" y="34482"/>
                    <a:pt x="1955" y="34320"/>
                  </a:cubicBezTo>
                  <a:cubicBezTo>
                    <a:pt x="2455" y="33876"/>
                    <a:pt x="2455" y="33714"/>
                    <a:pt x="3230" y="33714"/>
                  </a:cubicBezTo>
                  <a:cubicBezTo>
                    <a:pt x="4006" y="33714"/>
                    <a:pt x="4377" y="33375"/>
                    <a:pt x="4878" y="33270"/>
                  </a:cubicBezTo>
                  <a:cubicBezTo>
                    <a:pt x="5387" y="33173"/>
                    <a:pt x="5726" y="33173"/>
                    <a:pt x="6331" y="33109"/>
                  </a:cubicBezTo>
                  <a:cubicBezTo>
                    <a:pt x="6634" y="33056"/>
                    <a:pt x="7004" y="33056"/>
                    <a:pt x="7352" y="33056"/>
                  </a:cubicBezTo>
                  <a:cubicBezTo>
                    <a:pt x="7700" y="33056"/>
                    <a:pt x="8027" y="33056"/>
                    <a:pt x="8245" y="33004"/>
                  </a:cubicBezTo>
                  <a:cubicBezTo>
                    <a:pt x="8649" y="32939"/>
                    <a:pt x="8415" y="33004"/>
                    <a:pt x="9860" y="32834"/>
                  </a:cubicBezTo>
                  <a:cubicBezTo>
                    <a:pt x="11306" y="32665"/>
                    <a:pt x="11508" y="32600"/>
                    <a:pt x="12452" y="32600"/>
                  </a:cubicBezTo>
                  <a:cubicBezTo>
                    <a:pt x="13397" y="32600"/>
                    <a:pt x="13123" y="32503"/>
                    <a:pt x="14237" y="32164"/>
                  </a:cubicBezTo>
                  <a:cubicBezTo>
                    <a:pt x="15343" y="31825"/>
                    <a:pt x="16288" y="31728"/>
                    <a:pt x="17160" y="31728"/>
                  </a:cubicBezTo>
                  <a:cubicBezTo>
                    <a:pt x="18040" y="31728"/>
                    <a:pt x="19050" y="31655"/>
                    <a:pt x="19655" y="31389"/>
                  </a:cubicBezTo>
                  <a:cubicBezTo>
                    <a:pt x="19857" y="31292"/>
                    <a:pt x="20124" y="31251"/>
                    <a:pt x="20390" y="31251"/>
                  </a:cubicBezTo>
                  <a:cubicBezTo>
                    <a:pt x="20899" y="31251"/>
                    <a:pt x="21505" y="31389"/>
                    <a:pt x="21707" y="31389"/>
                  </a:cubicBezTo>
                  <a:cubicBezTo>
                    <a:pt x="22078" y="31389"/>
                    <a:pt x="23184" y="30347"/>
                    <a:pt x="23184" y="30347"/>
                  </a:cubicBezTo>
                  <a:lnTo>
                    <a:pt x="23184" y="29071"/>
                  </a:lnTo>
                  <a:lnTo>
                    <a:pt x="23184" y="28425"/>
                  </a:lnTo>
                  <a:lnTo>
                    <a:pt x="23184" y="27254"/>
                  </a:lnTo>
                  <a:lnTo>
                    <a:pt x="23184" y="27117"/>
                  </a:lnTo>
                  <a:lnTo>
                    <a:pt x="23184" y="25970"/>
                  </a:lnTo>
                  <a:lnTo>
                    <a:pt x="23184" y="2827"/>
                  </a:lnTo>
                  <a:lnTo>
                    <a:pt x="23184" y="1543"/>
                  </a:lnTo>
                  <a:cubicBezTo>
                    <a:pt x="23184" y="703"/>
                    <a:pt x="22482" y="0"/>
                    <a:pt x="21634" y="0"/>
                  </a:cubicBezTo>
                  <a:close/>
                </a:path>
              </a:pathLst>
            </a:custGeom>
            <a:solidFill>
              <a:srgbClr val="FCDF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3" name="Google Shape;623;p36"/>
            <p:cNvSpPr/>
            <p:nvPr/>
          </p:nvSpPr>
          <p:spPr>
            <a:xfrm>
              <a:off x="1968675" y="1153386"/>
              <a:ext cx="2190113" cy="3143712"/>
            </a:xfrm>
            <a:custGeom>
              <a:avLst/>
              <a:gdLst/>
              <a:ahLst/>
              <a:cxnLst/>
              <a:rect l="l" t="t" r="r" b="b"/>
              <a:pathLst>
                <a:path w="23185" h="33280" extrusionOk="0">
                  <a:moveTo>
                    <a:pt x="1551" y="1"/>
                  </a:moveTo>
                  <a:cubicBezTo>
                    <a:pt x="703" y="1"/>
                    <a:pt x="0" y="711"/>
                    <a:pt x="0" y="1551"/>
                  </a:cubicBezTo>
                  <a:lnTo>
                    <a:pt x="0" y="24872"/>
                  </a:lnTo>
                  <a:lnTo>
                    <a:pt x="0" y="27125"/>
                  </a:lnTo>
                  <a:lnTo>
                    <a:pt x="0" y="33012"/>
                  </a:lnTo>
                  <a:cubicBezTo>
                    <a:pt x="0" y="33012"/>
                    <a:pt x="151" y="32894"/>
                    <a:pt x="431" y="32894"/>
                  </a:cubicBezTo>
                  <a:cubicBezTo>
                    <a:pt x="571" y="32894"/>
                    <a:pt x="743" y="32923"/>
                    <a:pt x="945" y="33012"/>
                  </a:cubicBezTo>
                  <a:cubicBezTo>
                    <a:pt x="1283" y="33161"/>
                    <a:pt x="1400" y="33279"/>
                    <a:pt x="1525" y="33279"/>
                  </a:cubicBezTo>
                  <a:cubicBezTo>
                    <a:pt x="1624" y="33279"/>
                    <a:pt x="1729" y="33205"/>
                    <a:pt x="1954" y="33012"/>
                  </a:cubicBezTo>
                  <a:cubicBezTo>
                    <a:pt x="2487" y="32576"/>
                    <a:pt x="2487" y="32406"/>
                    <a:pt x="3263" y="32406"/>
                  </a:cubicBezTo>
                  <a:cubicBezTo>
                    <a:pt x="4038" y="32406"/>
                    <a:pt x="4377" y="32067"/>
                    <a:pt x="4878" y="32003"/>
                  </a:cubicBezTo>
                  <a:cubicBezTo>
                    <a:pt x="5419" y="31898"/>
                    <a:pt x="5750" y="31898"/>
                    <a:pt x="6355" y="31801"/>
                  </a:cubicBezTo>
                  <a:cubicBezTo>
                    <a:pt x="6658" y="31768"/>
                    <a:pt x="7022" y="31768"/>
                    <a:pt x="7364" y="31768"/>
                  </a:cubicBezTo>
                  <a:cubicBezTo>
                    <a:pt x="7706" y="31768"/>
                    <a:pt x="8027" y="31768"/>
                    <a:pt x="8245" y="31736"/>
                  </a:cubicBezTo>
                  <a:cubicBezTo>
                    <a:pt x="8681" y="31631"/>
                    <a:pt x="8415" y="31736"/>
                    <a:pt x="9860" y="31567"/>
                  </a:cubicBezTo>
                  <a:cubicBezTo>
                    <a:pt x="11338" y="31397"/>
                    <a:pt x="11507" y="31292"/>
                    <a:pt x="12452" y="31292"/>
                  </a:cubicBezTo>
                  <a:cubicBezTo>
                    <a:pt x="13389" y="31292"/>
                    <a:pt x="13122" y="31227"/>
                    <a:pt x="14269" y="30856"/>
                  </a:cubicBezTo>
                  <a:cubicBezTo>
                    <a:pt x="15375" y="30525"/>
                    <a:pt x="16320" y="30452"/>
                    <a:pt x="17160" y="30452"/>
                  </a:cubicBezTo>
                  <a:cubicBezTo>
                    <a:pt x="18032" y="30452"/>
                    <a:pt x="19042" y="30355"/>
                    <a:pt x="19647" y="30081"/>
                  </a:cubicBezTo>
                  <a:cubicBezTo>
                    <a:pt x="19849" y="30003"/>
                    <a:pt x="20107" y="29977"/>
                    <a:pt x="20376" y="29977"/>
                  </a:cubicBezTo>
                  <a:cubicBezTo>
                    <a:pt x="20913" y="29977"/>
                    <a:pt x="21491" y="30081"/>
                    <a:pt x="21739" y="30081"/>
                  </a:cubicBezTo>
                  <a:cubicBezTo>
                    <a:pt x="22070" y="30081"/>
                    <a:pt x="23184" y="29071"/>
                    <a:pt x="23184" y="29071"/>
                  </a:cubicBezTo>
                  <a:lnTo>
                    <a:pt x="23184" y="27125"/>
                  </a:lnTo>
                  <a:lnTo>
                    <a:pt x="23184" y="25978"/>
                  </a:lnTo>
                  <a:lnTo>
                    <a:pt x="23184" y="1551"/>
                  </a:lnTo>
                  <a:cubicBezTo>
                    <a:pt x="23184" y="711"/>
                    <a:pt x="22506" y="1"/>
                    <a:pt x="2163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4" name="Google Shape;624;p36"/>
            <p:cNvSpPr/>
            <p:nvPr/>
          </p:nvSpPr>
          <p:spPr>
            <a:xfrm>
              <a:off x="1968675" y="1032850"/>
              <a:ext cx="2190113" cy="3143712"/>
            </a:xfrm>
            <a:custGeom>
              <a:avLst/>
              <a:gdLst/>
              <a:ahLst/>
              <a:cxnLst/>
              <a:rect l="l" t="t" r="r" b="b"/>
              <a:pathLst>
                <a:path w="23185" h="33280" extrusionOk="0">
                  <a:moveTo>
                    <a:pt x="1551" y="1"/>
                  </a:moveTo>
                  <a:cubicBezTo>
                    <a:pt x="703" y="1"/>
                    <a:pt x="0" y="671"/>
                    <a:pt x="0" y="1551"/>
                  </a:cubicBezTo>
                  <a:lnTo>
                    <a:pt x="0" y="24832"/>
                  </a:lnTo>
                  <a:lnTo>
                    <a:pt x="0" y="27117"/>
                  </a:lnTo>
                  <a:lnTo>
                    <a:pt x="0" y="33012"/>
                  </a:lnTo>
                  <a:cubicBezTo>
                    <a:pt x="0" y="33012"/>
                    <a:pt x="151" y="32890"/>
                    <a:pt x="431" y="32890"/>
                  </a:cubicBezTo>
                  <a:cubicBezTo>
                    <a:pt x="571" y="32890"/>
                    <a:pt x="743" y="32921"/>
                    <a:pt x="945" y="33012"/>
                  </a:cubicBezTo>
                  <a:cubicBezTo>
                    <a:pt x="1260" y="33161"/>
                    <a:pt x="1380" y="33279"/>
                    <a:pt x="1512" y="33279"/>
                  </a:cubicBezTo>
                  <a:cubicBezTo>
                    <a:pt x="1617" y="33279"/>
                    <a:pt x="1729" y="33205"/>
                    <a:pt x="1954" y="33012"/>
                  </a:cubicBezTo>
                  <a:cubicBezTo>
                    <a:pt x="2455" y="32568"/>
                    <a:pt x="2455" y="32406"/>
                    <a:pt x="3230" y="32406"/>
                  </a:cubicBezTo>
                  <a:cubicBezTo>
                    <a:pt x="4005" y="32406"/>
                    <a:pt x="4377" y="32067"/>
                    <a:pt x="4878" y="31962"/>
                  </a:cubicBezTo>
                  <a:cubicBezTo>
                    <a:pt x="5386" y="31898"/>
                    <a:pt x="5717" y="31898"/>
                    <a:pt x="6323" y="31801"/>
                  </a:cubicBezTo>
                  <a:cubicBezTo>
                    <a:pt x="6626" y="31764"/>
                    <a:pt x="6997" y="31764"/>
                    <a:pt x="7348" y="31764"/>
                  </a:cubicBezTo>
                  <a:cubicBezTo>
                    <a:pt x="7698" y="31764"/>
                    <a:pt x="8027" y="31764"/>
                    <a:pt x="8245" y="31728"/>
                  </a:cubicBezTo>
                  <a:cubicBezTo>
                    <a:pt x="8649" y="31631"/>
                    <a:pt x="8415" y="31195"/>
                    <a:pt x="9860" y="31026"/>
                  </a:cubicBezTo>
                  <a:cubicBezTo>
                    <a:pt x="11305" y="30856"/>
                    <a:pt x="11507" y="30751"/>
                    <a:pt x="12452" y="30751"/>
                  </a:cubicBezTo>
                  <a:cubicBezTo>
                    <a:pt x="13389" y="30751"/>
                    <a:pt x="13122" y="30686"/>
                    <a:pt x="14229" y="30347"/>
                  </a:cubicBezTo>
                  <a:cubicBezTo>
                    <a:pt x="15343" y="30016"/>
                    <a:pt x="16288" y="29911"/>
                    <a:pt x="17160" y="29911"/>
                  </a:cubicBezTo>
                  <a:cubicBezTo>
                    <a:pt x="18032" y="29911"/>
                    <a:pt x="19042" y="29814"/>
                    <a:pt x="19647" y="29580"/>
                  </a:cubicBezTo>
                  <a:cubicBezTo>
                    <a:pt x="19849" y="29489"/>
                    <a:pt x="20107" y="29458"/>
                    <a:pt x="20375" y="29458"/>
                  </a:cubicBezTo>
                  <a:cubicBezTo>
                    <a:pt x="20909" y="29458"/>
                    <a:pt x="21478" y="29580"/>
                    <a:pt x="21698" y="29580"/>
                  </a:cubicBezTo>
                  <a:cubicBezTo>
                    <a:pt x="22070" y="29580"/>
                    <a:pt x="23184" y="29039"/>
                    <a:pt x="23184" y="29039"/>
                  </a:cubicBezTo>
                  <a:lnTo>
                    <a:pt x="23184" y="27117"/>
                  </a:lnTo>
                  <a:lnTo>
                    <a:pt x="23184" y="25979"/>
                  </a:lnTo>
                  <a:lnTo>
                    <a:pt x="23184" y="1551"/>
                  </a:lnTo>
                  <a:cubicBezTo>
                    <a:pt x="23184" y="671"/>
                    <a:pt x="22473" y="1"/>
                    <a:pt x="21634" y="1"/>
                  </a:cubicBezTo>
                  <a:close/>
                </a:path>
              </a:pathLst>
            </a:custGeom>
            <a:solidFill>
              <a:srgbClr val="FEF6F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5" name="Google Shape;625;p36"/>
            <p:cNvSpPr/>
            <p:nvPr/>
          </p:nvSpPr>
          <p:spPr>
            <a:xfrm>
              <a:off x="1971698" y="1411272"/>
              <a:ext cx="2187090" cy="25221"/>
            </a:xfrm>
            <a:custGeom>
              <a:avLst/>
              <a:gdLst/>
              <a:ahLst/>
              <a:cxnLst/>
              <a:rect l="l" t="t" r="r" b="b"/>
              <a:pathLst>
                <a:path w="23153" h="267" extrusionOk="0">
                  <a:moveTo>
                    <a:pt x="0" y="0"/>
                  </a:moveTo>
                  <a:lnTo>
                    <a:pt x="0" y="266"/>
                  </a:lnTo>
                  <a:lnTo>
                    <a:pt x="23152" y="266"/>
                  </a:lnTo>
                  <a:lnTo>
                    <a:pt x="23152" y="0"/>
                  </a:lnTo>
                  <a:close/>
                </a:path>
              </a:pathLst>
            </a:custGeom>
            <a:solidFill>
              <a:srgbClr val="4AC1EB">
                <a:alpha val="151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6" name="Google Shape;626;p36"/>
            <p:cNvSpPr/>
            <p:nvPr/>
          </p:nvSpPr>
          <p:spPr>
            <a:xfrm>
              <a:off x="1971698" y="1656121"/>
              <a:ext cx="2187090" cy="25221"/>
            </a:xfrm>
            <a:custGeom>
              <a:avLst/>
              <a:gdLst/>
              <a:ahLst/>
              <a:cxnLst/>
              <a:rect l="l" t="t" r="r" b="b"/>
              <a:pathLst>
                <a:path w="23153" h="267" extrusionOk="0">
                  <a:moveTo>
                    <a:pt x="0" y="0"/>
                  </a:moveTo>
                  <a:lnTo>
                    <a:pt x="0" y="267"/>
                  </a:lnTo>
                  <a:lnTo>
                    <a:pt x="23152" y="267"/>
                  </a:lnTo>
                  <a:lnTo>
                    <a:pt x="23152" y="0"/>
                  </a:lnTo>
                  <a:close/>
                </a:path>
              </a:pathLst>
            </a:custGeom>
            <a:solidFill>
              <a:srgbClr val="4AC1EB">
                <a:alpha val="151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7" name="Google Shape;627;p36"/>
            <p:cNvSpPr/>
            <p:nvPr/>
          </p:nvSpPr>
          <p:spPr>
            <a:xfrm>
              <a:off x="1971698" y="1897098"/>
              <a:ext cx="2187090" cy="26072"/>
            </a:xfrm>
            <a:custGeom>
              <a:avLst/>
              <a:gdLst/>
              <a:ahLst/>
              <a:cxnLst/>
              <a:rect l="l" t="t" r="r" b="b"/>
              <a:pathLst>
                <a:path w="23153" h="276" extrusionOk="0">
                  <a:moveTo>
                    <a:pt x="0" y="1"/>
                  </a:moveTo>
                  <a:lnTo>
                    <a:pt x="0" y="275"/>
                  </a:lnTo>
                  <a:lnTo>
                    <a:pt x="23152" y="275"/>
                  </a:lnTo>
                  <a:lnTo>
                    <a:pt x="23152" y="1"/>
                  </a:lnTo>
                  <a:close/>
                </a:path>
              </a:pathLst>
            </a:custGeom>
            <a:solidFill>
              <a:srgbClr val="4AC1EB">
                <a:alpha val="151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8" name="Google Shape;628;p36"/>
            <p:cNvSpPr/>
            <p:nvPr/>
          </p:nvSpPr>
          <p:spPr>
            <a:xfrm>
              <a:off x="1971698" y="2142043"/>
              <a:ext cx="2187090" cy="25977"/>
            </a:xfrm>
            <a:custGeom>
              <a:avLst/>
              <a:gdLst/>
              <a:ahLst/>
              <a:cxnLst/>
              <a:rect l="l" t="t" r="r" b="b"/>
              <a:pathLst>
                <a:path w="23153" h="275" extrusionOk="0">
                  <a:moveTo>
                    <a:pt x="0" y="0"/>
                  </a:moveTo>
                  <a:lnTo>
                    <a:pt x="0" y="275"/>
                  </a:lnTo>
                  <a:lnTo>
                    <a:pt x="23152" y="275"/>
                  </a:lnTo>
                  <a:lnTo>
                    <a:pt x="23152" y="0"/>
                  </a:lnTo>
                  <a:close/>
                </a:path>
              </a:pathLst>
            </a:custGeom>
            <a:solidFill>
              <a:srgbClr val="4AC1EB">
                <a:alpha val="151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9" name="Google Shape;629;p36"/>
            <p:cNvSpPr/>
            <p:nvPr/>
          </p:nvSpPr>
          <p:spPr>
            <a:xfrm>
              <a:off x="1971698" y="2386893"/>
              <a:ext cx="2183973" cy="22199"/>
            </a:xfrm>
            <a:custGeom>
              <a:avLst/>
              <a:gdLst/>
              <a:ahLst/>
              <a:cxnLst/>
              <a:rect l="l" t="t" r="r" b="b"/>
              <a:pathLst>
                <a:path w="23120" h="235" extrusionOk="0">
                  <a:moveTo>
                    <a:pt x="0" y="0"/>
                  </a:moveTo>
                  <a:lnTo>
                    <a:pt x="0" y="234"/>
                  </a:lnTo>
                  <a:lnTo>
                    <a:pt x="23120" y="234"/>
                  </a:lnTo>
                  <a:lnTo>
                    <a:pt x="23120" y="0"/>
                  </a:lnTo>
                  <a:close/>
                </a:path>
              </a:pathLst>
            </a:custGeom>
            <a:solidFill>
              <a:srgbClr val="4AC1EB">
                <a:alpha val="151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0" name="Google Shape;630;p36"/>
            <p:cNvSpPr/>
            <p:nvPr/>
          </p:nvSpPr>
          <p:spPr>
            <a:xfrm>
              <a:off x="1971698" y="2628720"/>
              <a:ext cx="2183973" cy="25221"/>
            </a:xfrm>
            <a:custGeom>
              <a:avLst/>
              <a:gdLst/>
              <a:ahLst/>
              <a:cxnLst/>
              <a:rect l="l" t="t" r="r" b="b"/>
              <a:pathLst>
                <a:path w="23120" h="267" extrusionOk="0">
                  <a:moveTo>
                    <a:pt x="0" y="0"/>
                  </a:moveTo>
                  <a:lnTo>
                    <a:pt x="0" y="266"/>
                  </a:lnTo>
                  <a:lnTo>
                    <a:pt x="23120" y="266"/>
                  </a:lnTo>
                  <a:lnTo>
                    <a:pt x="23120" y="0"/>
                  </a:lnTo>
                  <a:close/>
                </a:path>
              </a:pathLst>
            </a:custGeom>
            <a:solidFill>
              <a:srgbClr val="4AC1EB">
                <a:alpha val="151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1" name="Google Shape;631;p36"/>
            <p:cNvSpPr/>
            <p:nvPr/>
          </p:nvSpPr>
          <p:spPr>
            <a:xfrm>
              <a:off x="1971698" y="2873570"/>
              <a:ext cx="2183973" cy="22199"/>
            </a:xfrm>
            <a:custGeom>
              <a:avLst/>
              <a:gdLst/>
              <a:ahLst/>
              <a:cxnLst/>
              <a:rect l="l" t="t" r="r" b="b"/>
              <a:pathLst>
                <a:path w="23120" h="235" extrusionOk="0">
                  <a:moveTo>
                    <a:pt x="0" y="0"/>
                  </a:moveTo>
                  <a:lnTo>
                    <a:pt x="0" y="234"/>
                  </a:lnTo>
                  <a:lnTo>
                    <a:pt x="23120" y="234"/>
                  </a:lnTo>
                  <a:lnTo>
                    <a:pt x="23120" y="0"/>
                  </a:lnTo>
                  <a:close/>
                </a:path>
              </a:pathLst>
            </a:custGeom>
            <a:solidFill>
              <a:srgbClr val="4AC1EB">
                <a:alpha val="151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2" name="Google Shape;632;p36"/>
            <p:cNvSpPr/>
            <p:nvPr/>
          </p:nvSpPr>
          <p:spPr>
            <a:xfrm>
              <a:off x="1971698" y="3114546"/>
              <a:ext cx="2183973" cy="26072"/>
            </a:xfrm>
            <a:custGeom>
              <a:avLst/>
              <a:gdLst/>
              <a:ahLst/>
              <a:cxnLst/>
              <a:rect l="l" t="t" r="r" b="b"/>
              <a:pathLst>
                <a:path w="23120" h="276" extrusionOk="0">
                  <a:moveTo>
                    <a:pt x="0" y="1"/>
                  </a:moveTo>
                  <a:lnTo>
                    <a:pt x="0" y="275"/>
                  </a:lnTo>
                  <a:lnTo>
                    <a:pt x="23120" y="275"/>
                  </a:lnTo>
                  <a:lnTo>
                    <a:pt x="23120" y="1"/>
                  </a:lnTo>
                  <a:close/>
                </a:path>
              </a:pathLst>
            </a:custGeom>
            <a:solidFill>
              <a:srgbClr val="4AC1EB">
                <a:alpha val="151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3" name="Google Shape;633;p36"/>
            <p:cNvSpPr/>
            <p:nvPr/>
          </p:nvSpPr>
          <p:spPr>
            <a:xfrm>
              <a:off x="1971698" y="3359491"/>
              <a:ext cx="2187090" cy="25221"/>
            </a:xfrm>
            <a:custGeom>
              <a:avLst/>
              <a:gdLst/>
              <a:ahLst/>
              <a:cxnLst/>
              <a:rect l="l" t="t" r="r" b="b"/>
              <a:pathLst>
                <a:path w="23153" h="267" extrusionOk="0">
                  <a:moveTo>
                    <a:pt x="0" y="0"/>
                  </a:moveTo>
                  <a:lnTo>
                    <a:pt x="0" y="267"/>
                  </a:lnTo>
                  <a:lnTo>
                    <a:pt x="23152" y="267"/>
                  </a:lnTo>
                  <a:lnTo>
                    <a:pt x="23152" y="0"/>
                  </a:lnTo>
                  <a:close/>
                </a:path>
              </a:pathLst>
            </a:custGeom>
            <a:solidFill>
              <a:srgbClr val="4AC1EB">
                <a:alpha val="151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4" name="Google Shape;634;p36"/>
            <p:cNvSpPr/>
            <p:nvPr/>
          </p:nvSpPr>
          <p:spPr>
            <a:xfrm>
              <a:off x="1971698" y="3604341"/>
              <a:ext cx="2187090" cy="22199"/>
            </a:xfrm>
            <a:custGeom>
              <a:avLst/>
              <a:gdLst/>
              <a:ahLst/>
              <a:cxnLst/>
              <a:rect l="l" t="t" r="r" b="b"/>
              <a:pathLst>
                <a:path w="23153" h="235" extrusionOk="0">
                  <a:moveTo>
                    <a:pt x="0" y="0"/>
                  </a:moveTo>
                  <a:lnTo>
                    <a:pt x="0" y="234"/>
                  </a:lnTo>
                  <a:lnTo>
                    <a:pt x="23152" y="234"/>
                  </a:lnTo>
                  <a:lnTo>
                    <a:pt x="23152" y="0"/>
                  </a:lnTo>
                  <a:close/>
                </a:path>
              </a:pathLst>
            </a:custGeom>
            <a:solidFill>
              <a:srgbClr val="4AC1EB">
                <a:alpha val="151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5" name="Google Shape;635;p36"/>
            <p:cNvSpPr/>
            <p:nvPr/>
          </p:nvSpPr>
          <p:spPr>
            <a:xfrm>
              <a:off x="1971698" y="3846168"/>
              <a:ext cx="1779674" cy="25221"/>
            </a:xfrm>
            <a:custGeom>
              <a:avLst/>
              <a:gdLst/>
              <a:ahLst/>
              <a:cxnLst/>
              <a:rect l="l" t="t" r="r" b="b"/>
              <a:pathLst>
                <a:path w="18840" h="267" extrusionOk="0">
                  <a:moveTo>
                    <a:pt x="0" y="0"/>
                  </a:moveTo>
                  <a:lnTo>
                    <a:pt x="0" y="267"/>
                  </a:lnTo>
                  <a:lnTo>
                    <a:pt x="14875" y="267"/>
                  </a:lnTo>
                  <a:lnTo>
                    <a:pt x="18840" y="0"/>
                  </a:lnTo>
                  <a:close/>
                </a:path>
              </a:pathLst>
            </a:custGeom>
            <a:solidFill>
              <a:srgbClr val="4AC1EB">
                <a:alpha val="151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6" name="Google Shape;636;p36"/>
            <p:cNvSpPr/>
            <p:nvPr/>
          </p:nvSpPr>
          <p:spPr>
            <a:xfrm>
              <a:off x="1971698" y="4090262"/>
              <a:ext cx="346394" cy="22954"/>
            </a:xfrm>
            <a:custGeom>
              <a:avLst/>
              <a:gdLst/>
              <a:ahLst/>
              <a:cxnLst/>
              <a:rect l="l" t="t" r="r" b="b"/>
              <a:pathLst>
                <a:path w="3667" h="243" extrusionOk="0">
                  <a:moveTo>
                    <a:pt x="0" y="0"/>
                  </a:moveTo>
                  <a:lnTo>
                    <a:pt x="0" y="242"/>
                  </a:lnTo>
                  <a:lnTo>
                    <a:pt x="2358" y="242"/>
                  </a:lnTo>
                  <a:cubicBezTo>
                    <a:pt x="2358" y="242"/>
                    <a:pt x="2625" y="73"/>
                    <a:pt x="2730" y="73"/>
                  </a:cubicBezTo>
                  <a:cubicBezTo>
                    <a:pt x="3263" y="73"/>
                    <a:pt x="3667" y="0"/>
                    <a:pt x="3667" y="0"/>
                  </a:cubicBezTo>
                  <a:close/>
                </a:path>
              </a:pathLst>
            </a:custGeom>
            <a:solidFill>
              <a:srgbClr val="4AC1EB">
                <a:alpha val="151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7" name="Google Shape;637;p36"/>
            <p:cNvSpPr/>
            <p:nvPr/>
          </p:nvSpPr>
          <p:spPr>
            <a:xfrm>
              <a:off x="2205234" y="1032852"/>
              <a:ext cx="12266" cy="3080326"/>
            </a:xfrm>
            <a:custGeom>
              <a:avLst/>
              <a:gdLst/>
              <a:ahLst/>
              <a:cxnLst/>
              <a:rect l="l" t="t" r="r" b="b"/>
              <a:pathLst>
                <a:path w="275" h="32237" extrusionOk="0">
                  <a:moveTo>
                    <a:pt x="33" y="1"/>
                  </a:moveTo>
                  <a:lnTo>
                    <a:pt x="0" y="32237"/>
                  </a:lnTo>
                  <a:lnTo>
                    <a:pt x="275" y="32132"/>
                  </a:lnTo>
                  <a:lnTo>
                    <a:pt x="275" y="1"/>
                  </a:lnTo>
                  <a:close/>
                </a:path>
              </a:pathLst>
            </a:custGeom>
            <a:solidFill>
              <a:srgbClr val="F291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CUSTOM_2_1">
    <p:bg>
      <p:bgPr>
        <a:solidFill>
          <a:schemeClr val="accent1"/>
        </a:solidFill>
        <a:effectLst/>
      </p:bgPr>
    </p:bg>
    <p:spTree>
      <p:nvGrpSpPr>
        <p:cNvPr id="1" name="Shape 6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9" name="Google Shape;639;p37"/>
          <p:cNvGrpSpPr/>
          <p:nvPr/>
        </p:nvGrpSpPr>
        <p:grpSpPr>
          <a:xfrm rot="5400000">
            <a:off x="1023669" y="1387137"/>
            <a:ext cx="3669996" cy="2925973"/>
            <a:chOff x="4754376" y="1610474"/>
            <a:chExt cx="753840" cy="547525"/>
          </a:xfrm>
        </p:grpSpPr>
        <p:sp>
          <p:nvSpPr>
            <p:cNvPr id="640" name="Google Shape;640;p37"/>
            <p:cNvSpPr/>
            <p:nvPr/>
          </p:nvSpPr>
          <p:spPr>
            <a:xfrm>
              <a:off x="4767901" y="1623999"/>
              <a:ext cx="740315" cy="534000"/>
            </a:xfrm>
            <a:custGeom>
              <a:avLst/>
              <a:gdLst/>
              <a:ahLst/>
              <a:cxnLst/>
              <a:rect l="l" t="t" r="r" b="b"/>
              <a:pathLst>
                <a:path w="29436" h="21360" extrusionOk="0">
                  <a:moveTo>
                    <a:pt x="27820" y="1"/>
                  </a:moveTo>
                  <a:cubicBezTo>
                    <a:pt x="27820" y="65"/>
                    <a:pt x="27788" y="130"/>
                    <a:pt x="27756" y="235"/>
                  </a:cubicBezTo>
                  <a:cubicBezTo>
                    <a:pt x="27659" y="364"/>
                    <a:pt x="27554" y="404"/>
                    <a:pt x="27521" y="404"/>
                  </a:cubicBezTo>
                  <a:lnTo>
                    <a:pt x="27416" y="404"/>
                  </a:lnTo>
                  <a:cubicBezTo>
                    <a:pt x="27384" y="404"/>
                    <a:pt x="27416" y="437"/>
                    <a:pt x="27489" y="671"/>
                  </a:cubicBezTo>
                  <a:cubicBezTo>
                    <a:pt x="27691" y="1244"/>
                    <a:pt x="27287" y="1947"/>
                    <a:pt x="27352" y="2286"/>
                  </a:cubicBezTo>
                  <a:cubicBezTo>
                    <a:pt x="27416" y="2625"/>
                    <a:pt x="27554" y="3328"/>
                    <a:pt x="27554" y="3634"/>
                  </a:cubicBezTo>
                  <a:cubicBezTo>
                    <a:pt x="27554" y="3699"/>
                    <a:pt x="27554" y="3699"/>
                    <a:pt x="27521" y="3699"/>
                  </a:cubicBezTo>
                  <a:cubicBezTo>
                    <a:pt x="27521" y="3699"/>
                    <a:pt x="27489" y="3667"/>
                    <a:pt x="27489" y="3634"/>
                  </a:cubicBezTo>
                  <a:cubicBezTo>
                    <a:pt x="27489" y="3594"/>
                    <a:pt x="27457" y="3562"/>
                    <a:pt x="27457" y="3562"/>
                  </a:cubicBezTo>
                  <a:lnTo>
                    <a:pt x="27457" y="3562"/>
                  </a:lnTo>
                  <a:cubicBezTo>
                    <a:pt x="27457" y="3562"/>
                    <a:pt x="27489" y="3667"/>
                    <a:pt x="27554" y="3965"/>
                  </a:cubicBezTo>
                  <a:cubicBezTo>
                    <a:pt x="27756" y="4805"/>
                    <a:pt x="27416" y="5249"/>
                    <a:pt x="27756" y="5750"/>
                  </a:cubicBezTo>
                  <a:cubicBezTo>
                    <a:pt x="28062" y="6291"/>
                    <a:pt x="28498" y="6356"/>
                    <a:pt x="28127" y="6864"/>
                  </a:cubicBezTo>
                  <a:cubicBezTo>
                    <a:pt x="27756" y="7365"/>
                    <a:pt x="27788" y="7163"/>
                    <a:pt x="27925" y="7938"/>
                  </a:cubicBezTo>
                  <a:cubicBezTo>
                    <a:pt x="28062" y="8714"/>
                    <a:pt x="28127" y="8714"/>
                    <a:pt x="27990" y="9319"/>
                  </a:cubicBezTo>
                  <a:cubicBezTo>
                    <a:pt x="27860" y="9893"/>
                    <a:pt x="28192" y="10329"/>
                    <a:pt x="28127" y="10934"/>
                  </a:cubicBezTo>
                  <a:cubicBezTo>
                    <a:pt x="28062" y="11508"/>
                    <a:pt x="27990" y="11572"/>
                    <a:pt x="28127" y="12008"/>
                  </a:cubicBezTo>
                  <a:cubicBezTo>
                    <a:pt x="28264" y="12444"/>
                    <a:pt x="28902" y="12444"/>
                    <a:pt x="28426" y="12921"/>
                  </a:cubicBezTo>
                  <a:cubicBezTo>
                    <a:pt x="27925" y="13357"/>
                    <a:pt x="27788" y="13284"/>
                    <a:pt x="27788" y="13761"/>
                  </a:cubicBezTo>
                  <a:cubicBezTo>
                    <a:pt x="27788" y="14197"/>
                    <a:pt x="27925" y="14601"/>
                    <a:pt x="27925" y="15037"/>
                  </a:cubicBezTo>
                  <a:cubicBezTo>
                    <a:pt x="27925" y="15473"/>
                    <a:pt x="27860" y="15408"/>
                    <a:pt x="27756" y="16111"/>
                  </a:cubicBezTo>
                  <a:cubicBezTo>
                    <a:pt x="27618" y="16789"/>
                    <a:pt x="27554" y="17225"/>
                    <a:pt x="27554" y="17395"/>
                  </a:cubicBezTo>
                  <a:cubicBezTo>
                    <a:pt x="27554" y="17564"/>
                    <a:pt x="27756" y="18267"/>
                    <a:pt x="27788" y="18977"/>
                  </a:cubicBezTo>
                  <a:cubicBezTo>
                    <a:pt x="27860" y="19680"/>
                    <a:pt x="28192" y="20826"/>
                    <a:pt x="28192" y="20826"/>
                  </a:cubicBezTo>
                  <a:lnTo>
                    <a:pt x="1" y="20826"/>
                  </a:lnTo>
                  <a:lnTo>
                    <a:pt x="1" y="21359"/>
                  </a:lnTo>
                  <a:lnTo>
                    <a:pt x="28733" y="21359"/>
                  </a:lnTo>
                  <a:cubicBezTo>
                    <a:pt x="28733" y="21359"/>
                    <a:pt x="28393" y="20189"/>
                    <a:pt x="28329" y="19478"/>
                  </a:cubicBezTo>
                  <a:cubicBezTo>
                    <a:pt x="28264" y="18775"/>
                    <a:pt x="28062" y="18065"/>
                    <a:pt x="28062" y="17895"/>
                  </a:cubicBezTo>
                  <a:cubicBezTo>
                    <a:pt x="28062" y="17766"/>
                    <a:pt x="28127" y="17290"/>
                    <a:pt x="28264" y="16619"/>
                  </a:cubicBezTo>
                  <a:cubicBezTo>
                    <a:pt x="28393" y="15949"/>
                    <a:pt x="28466" y="16014"/>
                    <a:pt x="28466" y="15578"/>
                  </a:cubicBezTo>
                  <a:cubicBezTo>
                    <a:pt x="28466" y="15101"/>
                    <a:pt x="28329" y="14738"/>
                    <a:pt x="28329" y="14261"/>
                  </a:cubicBezTo>
                  <a:cubicBezTo>
                    <a:pt x="28329" y="13825"/>
                    <a:pt x="28466" y="13890"/>
                    <a:pt x="28935" y="13422"/>
                  </a:cubicBezTo>
                  <a:cubicBezTo>
                    <a:pt x="29435" y="12985"/>
                    <a:pt x="28765" y="12985"/>
                    <a:pt x="28668" y="12549"/>
                  </a:cubicBezTo>
                  <a:cubicBezTo>
                    <a:pt x="28531" y="12073"/>
                    <a:pt x="28595" y="12008"/>
                    <a:pt x="28668" y="11435"/>
                  </a:cubicBezTo>
                  <a:cubicBezTo>
                    <a:pt x="28700" y="10862"/>
                    <a:pt x="28393" y="10393"/>
                    <a:pt x="28531" y="9820"/>
                  </a:cubicBezTo>
                  <a:cubicBezTo>
                    <a:pt x="28668" y="9247"/>
                    <a:pt x="28595" y="9247"/>
                    <a:pt x="28466" y="8480"/>
                  </a:cubicBezTo>
                  <a:cubicBezTo>
                    <a:pt x="28329" y="7704"/>
                    <a:pt x="28264" y="7906"/>
                    <a:pt x="28628" y="7365"/>
                  </a:cubicBezTo>
                  <a:cubicBezTo>
                    <a:pt x="28999" y="6864"/>
                    <a:pt x="28595" y="6792"/>
                    <a:pt x="28264" y="6291"/>
                  </a:cubicBezTo>
                  <a:cubicBezTo>
                    <a:pt x="27925" y="5782"/>
                    <a:pt x="28264" y="5314"/>
                    <a:pt x="28062" y="4474"/>
                  </a:cubicBezTo>
                  <a:cubicBezTo>
                    <a:pt x="27990" y="4171"/>
                    <a:pt x="27990" y="4104"/>
                    <a:pt x="27990" y="4103"/>
                  </a:cubicBezTo>
                  <a:lnTo>
                    <a:pt x="27990" y="4103"/>
                  </a:lnTo>
                  <a:cubicBezTo>
                    <a:pt x="27990" y="4104"/>
                    <a:pt x="27990" y="4136"/>
                    <a:pt x="28022" y="4167"/>
                  </a:cubicBezTo>
                  <a:cubicBezTo>
                    <a:pt x="28022" y="4200"/>
                    <a:pt x="28062" y="4240"/>
                    <a:pt x="28062" y="4240"/>
                  </a:cubicBezTo>
                  <a:lnTo>
                    <a:pt x="28062" y="4167"/>
                  </a:lnTo>
                  <a:cubicBezTo>
                    <a:pt x="28062" y="3836"/>
                    <a:pt x="27925" y="3126"/>
                    <a:pt x="27893" y="2787"/>
                  </a:cubicBezTo>
                  <a:cubicBezTo>
                    <a:pt x="27820" y="2488"/>
                    <a:pt x="28192" y="1777"/>
                    <a:pt x="27990" y="1212"/>
                  </a:cubicBezTo>
                  <a:cubicBezTo>
                    <a:pt x="27925" y="970"/>
                    <a:pt x="27925" y="905"/>
                    <a:pt x="27925" y="905"/>
                  </a:cubicBezTo>
                  <a:cubicBezTo>
                    <a:pt x="27957" y="905"/>
                    <a:pt x="27957" y="905"/>
                    <a:pt x="27957" y="937"/>
                  </a:cubicBezTo>
                  <a:lnTo>
                    <a:pt x="28022" y="937"/>
                  </a:lnTo>
                  <a:cubicBezTo>
                    <a:pt x="28095" y="937"/>
                    <a:pt x="28159" y="905"/>
                    <a:pt x="28264" y="735"/>
                  </a:cubicBezTo>
                  <a:cubicBezTo>
                    <a:pt x="28531" y="299"/>
                    <a:pt x="28264" y="1"/>
                    <a:pt x="28264" y="1"/>
                  </a:cubicBezTo>
                  <a:close/>
                </a:path>
              </a:pathLst>
            </a:custGeom>
            <a:solidFill>
              <a:srgbClr val="F8C1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1" name="Google Shape;641;p37"/>
            <p:cNvSpPr/>
            <p:nvPr/>
          </p:nvSpPr>
          <p:spPr>
            <a:xfrm>
              <a:off x="4773775" y="1610474"/>
              <a:ext cx="724584" cy="534200"/>
            </a:xfrm>
            <a:custGeom>
              <a:avLst/>
              <a:gdLst/>
              <a:ahLst/>
              <a:cxnLst/>
              <a:rect l="l" t="t" r="r" b="b"/>
              <a:pathLst>
                <a:path w="28668" h="21368" extrusionOk="0">
                  <a:moveTo>
                    <a:pt x="0" y="1"/>
                  </a:moveTo>
                  <a:lnTo>
                    <a:pt x="0" y="21367"/>
                  </a:lnTo>
                  <a:lnTo>
                    <a:pt x="27957" y="21367"/>
                  </a:lnTo>
                  <a:cubicBezTo>
                    <a:pt x="27957" y="21367"/>
                    <a:pt x="27625" y="20221"/>
                    <a:pt x="27553" y="19518"/>
                  </a:cubicBezTo>
                  <a:cubicBezTo>
                    <a:pt x="27521" y="18808"/>
                    <a:pt x="27319" y="18105"/>
                    <a:pt x="27319" y="17936"/>
                  </a:cubicBezTo>
                  <a:cubicBezTo>
                    <a:pt x="27319" y="17766"/>
                    <a:pt x="27383" y="17330"/>
                    <a:pt x="27521" y="16652"/>
                  </a:cubicBezTo>
                  <a:cubicBezTo>
                    <a:pt x="27625" y="15949"/>
                    <a:pt x="27690" y="16014"/>
                    <a:pt x="27690" y="15578"/>
                  </a:cubicBezTo>
                  <a:cubicBezTo>
                    <a:pt x="27690" y="15142"/>
                    <a:pt x="27553" y="14738"/>
                    <a:pt x="27553" y="14302"/>
                  </a:cubicBezTo>
                  <a:cubicBezTo>
                    <a:pt x="27553" y="13825"/>
                    <a:pt x="27690" y="13898"/>
                    <a:pt x="28191" y="13462"/>
                  </a:cubicBezTo>
                  <a:cubicBezTo>
                    <a:pt x="28667" y="12985"/>
                    <a:pt x="28029" y="12985"/>
                    <a:pt x="27892" y="12549"/>
                  </a:cubicBezTo>
                  <a:cubicBezTo>
                    <a:pt x="27755" y="12113"/>
                    <a:pt x="27827" y="12049"/>
                    <a:pt x="27892" y="11475"/>
                  </a:cubicBezTo>
                  <a:cubicBezTo>
                    <a:pt x="27957" y="10870"/>
                    <a:pt x="27625" y="10434"/>
                    <a:pt x="27755" y="9860"/>
                  </a:cubicBezTo>
                  <a:cubicBezTo>
                    <a:pt x="27892" y="9255"/>
                    <a:pt x="27827" y="9255"/>
                    <a:pt x="27690" y="8479"/>
                  </a:cubicBezTo>
                  <a:cubicBezTo>
                    <a:pt x="27553" y="7704"/>
                    <a:pt x="27521" y="7906"/>
                    <a:pt x="27892" y="7405"/>
                  </a:cubicBezTo>
                  <a:cubicBezTo>
                    <a:pt x="28263" y="6897"/>
                    <a:pt x="27827" y="6832"/>
                    <a:pt x="27521" y="6291"/>
                  </a:cubicBezTo>
                  <a:cubicBezTo>
                    <a:pt x="27181" y="5790"/>
                    <a:pt x="27521" y="5346"/>
                    <a:pt x="27319" y="4506"/>
                  </a:cubicBezTo>
                  <a:cubicBezTo>
                    <a:pt x="27234" y="4198"/>
                    <a:pt x="27217" y="4116"/>
                    <a:pt x="27224" y="4116"/>
                  </a:cubicBezTo>
                  <a:lnTo>
                    <a:pt x="27224" y="4116"/>
                  </a:lnTo>
                  <a:cubicBezTo>
                    <a:pt x="27228" y="4116"/>
                    <a:pt x="27242" y="4148"/>
                    <a:pt x="27254" y="4175"/>
                  </a:cubicBezTo>
                  <a:cubicBezTo>
                    <a:pt x="27273" y="4213"/>
                    <a:pt x="27291" y="4250"/>
                    <a:pt x="27304" y="4250"/>
                  </a:cubicBezTo>
                  <a:cubicBezTo>
                    <a:pt x="27313" y="4250"/>
                    <a:pt x="27319" y="4230"/>
                    <a:pt x="27319" y="4175"/>
                  </a:cubicBezTo>
                  <a:cubicBezTo>
                    <a:pt x="27319" y="3869"/>
                    <a:pt x="27181" y="3166"/>
                    <a:pt x="27117" y="2827"/>
                  </a:cubicBezTo>
                  <a:cubicBezTo>
                    <a:pt x="27052" y="2488"/>
                    <a:pt x="27456" y="1785"/>
                    <a:pt x="27254" y="1212"/>
                  </a:cubicBezTo>
                  <a:cubicBezTo>
                    <a:pt x="27171" y="969"/>
                    <a:pt x="27154" y="944"/>
                    <a:pt x="27186" y="944"/>
                  </a:cubicBezTo>
                  <a:cubicBezTo>
                    <a:pt x="27195" y="944"/>
                    <a:pt x="27207" y="945"/>
                    <a:pt x="27222" y="945"/>
                  </a:cubicBezTo>
                  <a:cubicBezTo>
                    <a:pt x="27240" y="955"/>
                    <a:pt x="27261" y="961"/>
                    <a:pt x="27285" y="961"/>
                  </a:cubicBezTo>
                  <a:cubicBezTo>
                    <a:pt x="27345" y="961"/>
                    <a:pt x="27422" y="920"/>
                    <a:pt x="27521" y="776"/>
                  </a:cubicBezTo>
                  <a:cubicBezTo>
                    <a:pt x="27755" y="299"/>
                    <a:pt x="27521" y="1"/>
                    <a:pt x="2752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2" name="Google Shape;642;p37"/>
            <p:cNvSpPr/>
            <p:nvPr/>
          </p:nvSpPr>
          <p:spPr>
            <a:xfrm>
              <a:off x="4754376" y="1610474"/>
              <a:ext cx="724615" cy="534200"/>
            </a:xfrm>
            <a:custGeom>
              <a:avLst/>
              <a:gdLst/>
              <a:ahLst/>
              <a:cxnLst/>
              <a:rect l="l" t="t" r="r" b="b"/>
              <a:pathLst>
                <a:path w="28297" h="21368" extrusionOk="0">
                  <a:moveTo>
                    <a:pt x="1" y="1"/>
                  </a:moveTo>
                  <a:lnTo>
                    <a:pt x="1" y="21367"/>
                  </a:lnTo>
                  <a:lnTo>
                    <a:pt x="27957" y="21367"/>
                  </a:lnTo>
                  <a:cubicBezTo>
                    <a:pt x="27957" y="21367"/>
                    <a:pt x="27626" y="20221"/>
                    <a:pt x="27554" y="19518"/>
                  </a:cubicBezTo>
                  <a:cubicBezTo>
                    <a:pt x="27521" y="18808"/>
                    <a:pt x="27319" y="18105"/>
                    <a:pt x="27319" y="17936"/>
                  </a:cubicBezTo>
                  <a:cubicBezTo>
                    <a:pt x="27319" y="17766"/>
                    <a:pt x="27392" y="17330"/>
                    <a:pt x="27521" y="16652"/>
                  </a:cubicBezTo>
                  <a:cubicBezTo>
                    <a:pt x="27626" y="15949"/>
                    <a:pt x="27319" y="16014"/>
                    <a:pt x="27319" y="15578"/>
                  </a:cubicBezTo>
                  <a:cubicBezTo>
                    <a:pt x="27319" y="15142"/>
                    <a:pt x="27190" y="14738"/>
                    <a:pt x="27190" y="14302"/>
                  </a:cubicBezTo>
                  <a:cubicBezTo>
                    <a:pt x="27190" y="13825"/>
                    <a:pt x="27319" y="13898"/>
                    <a:pt x="27796" y="13462"/>
                  </a:cubicBezTo>
                  <a:cubicBezTo>
                    <a:pt x="28297" y="12985"/>
                    <a:pt x="27626" y="12985"/>
                    <a:pt x="27521" y="12549"/>
                  </a:cubicBezTo>
                  <a:cubicBezTo>
                    <a:pt x="27392" y="12113"/>
                    <a:pt x="27457" y="12049"/>
                    <a:pt x="27521" y="11475"/>
                  </a:cubicBezTo>
                  <a:cubicBezTo>
                    <a:pt x="27554" y="10870"/>
                    <a:pt x="27626" y="10434"/>
                    <a:pt x="27755" y="9860"/>
                  </a:cubicBezTo>
                  <a:cubicBezTo>
                    <a:pt x="27893" y="9255"/>
                    <a:pt x="27554" y="9255"/>
                    <a:pt x="27457" y="8479"/>
                  </a:cubicBezTo>
                  <a:cubicBezTo>
                    <a:pt x="27319" y="7704"/>
                    <a:pt x="27255" y="7906"/>
                    <a:pt x="27626" y="7405"/>
                  </a:cubicBezTo>
                  <a:cubicBezTo>
                    <a:pt x="27998" y="6897"/>
                    <a:pt x="27554" y="6832"/>
                    <a:pt x="27255" y="6291"/>
                  </a:cubicBezTo>
                  <a:cubicBezTo>
                    <a:pt x="26916" y="5790"/>
                    <a:pt x="27521" y="5346"/>
                    <a:pt x="27319" y="4506"/>
                  </a:cubicBezTo>
                  <a:cubicBezTo>
                    <a:pt x="27240" y="4198"/>
                    <a:pt x="27221" y="4116"/>
                    <a:pt x="27227" y="4116"/>
                  </a:cubicBezTo>
                  <a:lnTo>
                    <a:pt x="27227" y="4116"/>
                  </a:lnTo>
                  <a:cubicBezTo>
                    <a:pt x="27230" y="4116"/>
                    <a:pt x="27242" y="4148"/>
                    <a:pt x="27255" y="4175"/>
                  </a:cubicBezTo>
                  <a:cubicBezTo>
                    <a:pt x="27273" y="4213"/>
                    <a:pt x="27292" y="4250"/>
                    <a:pt x="27305" y="4250"/>
                  </a:cubicBezTo>
                  <a:cubicBezTo>
                    <a:pt x="27314" y="4250"/>
                    <a:pt x="27319" y="4230"/>
                    <a:pt x="27319" y="4175"/>
                  </a:cubicBezTo>
                  <a:cubicBezTo>
                    <a:pt x="27319" y="3869"/>
                    <a:pt x="27190" y="3166"/>
                    <a:pt x="27118" y="2827"/>
                  </a:cubicBezTo>
                  <a:cubicBezTo>
                    <a:pt x="27053" y="2488"/>
                    <a:pt x="27457" y="1785"/>
                    <a:pt x="27255" y="1212"/>
                  </a:cubicBezTo>
                  <a:cubicBezTo>
                    <a:pt x="27172" y="969"/>
                    <a:pt x="27154" y="944"/>
                    <a:pt x="27187" y="944"/>
                  </a:cubicBezTo>
                  <a:cubicBezTo>
                    <a:pt x="27195" y="944"/>
                    <a:pt x="27207" y="945"/>
                    <a:pt x="27223" y="945"/>
                  </a:cubicBezTo>
                  <a:cubicBezTo>
                    <a:pt x="27241" y="955"/>
                    <a:pt x="27263" y="961"/>
                    <a:pt x="27287" y="961"/>
                  </a:cubicBezTo>
                  <a:cubicBezTo>
                    <a:pt x="27349" y="961"/>
                    <a:pt x="27429" y="920"/>
                    <a:pt x="27521" y="776"/>
                  </a:cubicBezTo>
                  <a:cubicBezTo>
                    <a:pt x="27755" y="299"/>
                    <a:pt x="27521" y="1"/>
                    <a:pt x="27521" y="1"/>
                  </a:cubicBezTo>
                  <a:close/>
                </a:path>
              </a:pathLst>
            </a:custGeom>
            <a:solidFill>
              <a:srgbClr val="FEF6F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3" name="Google Shape;643;p37"/>
            <p:cNvSpPr/>
            <p:nvPr/>
          </p:nvSpPr>
          <p:spPr>
            <a:xfrm>
              <a:off x="5453300" y="2142825"/>
              <a:ext cx="25" cy="1850"/>
            </a:xfrm>
            <a:custGeom>
              <a:avLst/>
              <a:gdLst/>
              <a:ahLst/>
              <a:cxnLst/>
              <a:rect l="l" t="t" r="r" b="b"/>
              <a:pathLst>
                <a:path w="1" h="74" extrusionOk="0">
                  <a:moveTo>
                    <a:pt x="0" y="73"/>
                  </a:moveTo>
                  <a:lnTo>
                    <a:pt x="0" y="73"/>
                  </a:lnTo>
                  <a:lnTo>
                    <a:pt x="0" y="73"/>
                  </a:lnTo>
                  <a:close/>
                  <a:moveTo>
                    <a:pt x="0" y="1"/>
                  </a:moveTo>
                  <a:lnTo>
                    <a:pt x="0" y="1"/>
                  </a:lnTo>
                  <a:lnTo>
                    <a:pt x="0" y="73"/>
                  </a:lnTo>
                  <a:close/>
                </a:path>
              </a:pathLst>
            </a:custGeom>
            <a:solidFill>
              <a:srgbClr val="E0F2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4" name="Google Shape;644;p37"/>
            <p:cNvSpPr/>
            <p:nvPr/>
          </p:nvSpPr>
          <p:spPr>
            <a:xfrm>
              <a:off x="5453300" y="2142825"/>
              <a:ext cx="25" cy="1850"/>
            </a:xfrm>
            <a:custGeom>
              <a:avLst/>
              <a:gdLst/>
              <a:ahLst/>
              <a:cxnLst/>
              <a:rect l="l" t="t" r="r" b="b"/>
              <a:pathLst>
                <a:path w="1" h="74" extrusionOk="0">
                  <a:moveTo>
                    <a:pt x="0" y="1"/>
                  </a:moveTo>
                  <a:lnTo>
                    <a:pt x="0" y="73"/>
                  </a:lnTo>
                  <a:lnTo>
                    <a:pt x="0" y="73"/>
                  </a:lnTo>
                  <a:lnTo>
                    <a:pt x="0" y="73"/>
                  </a:lnTo>
                  <a:lnTo>
                    <a:pt x="0" y="73"/>
                  </a:lnTo>
                  <a:lnTo>
                    <a:pt x="0" y="73"/>
                  </a:lnTo>
                  <a:lnTo>
                    <a:pt x="0" y="73"/>
                  </a:lnTo>
                  <a:close/>
                </a:path>
              </a:pathLst>
            </a:custGeom>
            <a:solidFill>
              <a:srgbClr val="E0EB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5" name="Google Shape;645;p37"/>
            <p:cNvSpPr/>
            <p:nvPr/>
          </p:nvSpPr>
          <p:spPr>
            <a:xfrm>
              <a:off x="5433100" y="1763500"/>
              <a:ext cx="1850" cy="3450"/>
            </a:xfrm>
            <a:custGeom>
              <a:avLst/>
              <a:gdLst/>
              <a:ahLst/>
              <a:cxnLst/>
              <a:rect l="l" t="t" r="r" b="b"/>
              <a:pathLst>
                <a:path w="74" h="138" extrusionOk="0">
                  <a:moveTo>
                    <a:pt x="1" y="1"/>
                  </a:moveTo>
                  <a:cubicBezTo>
                    <a:pt x="41" y="33"/>
                    <a:pt x="41" y="73"/>
                    <a:pt x="74" y="138"/>
                  </a:cubicBezTo>
                  <a:cubicBezTo>
                    <a:pt x="41" y="73"/>
                    <a:pt x="41" y="33"/>
                    <a:pt x="41" y="1"/>
                  </a:cubicBezTo>
                  <a:close/>
                </a:path>
              </a:pathLst>
            </a:custGeom>
            <a:solidFill>
              <a:srgbClr val="E0F2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6" name="Google Shape;646;p37"/>
            <p:cNvSpPr/>
            <p:nvPr/>
          </p:nvSpPr>
          <p:spPr>
            <a:xfrm>
              <a:off x="4754376" y="1610474"/>
              <a:ext cx="715115" cy="534200"/>
            </a:xfrm>
            <a:custGeom>
              <a:avLst/>
              <a:gdLst/>
              <a:ahLst/>
              <a:cxnLst/>
              <a:rect l="l" t="t" r="r" b="b"/>
              <a:pathLst>
                <a:path w="27926" h="21368" extrusionOk="0">
                  <a:moveTo>
                    <a:pt x="1882" y="33"/>
                  </a:moveTo>
                  <a:lnTo>
                    <a:pt x="1882" y="1147"/>
                  </a:lnTo>
                  <a:lnTo>
                    <a:pt x="744" y="1147"/>
                  </a:lnTo>
                  <a:lnTo>
                    <a:pt x="744" y="33"/>
                  </a:lnTo>
                  <a:close/>
                  <a:moveTo>
                    <a:pt x="3126" y="33"/>
                  </a:moveTo>
                  <a:lnTo>
                    <a:pt x="3126" y="1147"/>
                  </a:lnTo>
                  <a:lnTo>
                    <a:pt x="1987" y="1147"/>
                  </a:lnTo>
                  <a:lnTo>
                    <a:pt x="1987" y="33"/>
                  </a:lnTo>
                  <a:close/>
                  <a:moveTo>
                    <a:pt x="4337" y="33"/>
                  </a:moveTo>
                  <a:lnTo>
                    <a:pt x="4337" y="1147"/>
                  </a:lnTo>
                  <a:lnTo>
                    <a:pt x="3231" y="1147"/>
                  </a:lnTo>
                  <a:lnTo>
                    <a:pt x="3231" y="33"/>
                  </a:lnTo>
                  <a:close/>
                  <a:moveTo>
                    <a:pt x="5589" y="33"/>
                  </a:moveTo>
                  <a:lnTo>
                    <a:pt x="5589" y="1147"/>
                  </a:lnTo>
                  <a:lnTo>
                    <a:pt x="4475" y="1147"/>
                  </a:lnTo>
                  <a:lnTo>
                    <a:pt x="4475" y="33"/>
                  </a:lnTo>
                  <a:close/>
                  <a:moveTo>
                    <a:pt x="6833" y="33"/>
                  </a:moveTo>
                  <a:lnTo>
                    <a:pt x="6833" y="1147"/>
                  </a:lnTo>
                  <a:lnTo>
                    <a:pt x="5718" y="1147"/>
                  </a:lnTo>
                  <a:lnTo>
                    <a:pt x="5718" y="33"/>
                  </a:lnTo>
                  <a:close/>
                  <a:moveTo>
                    <a:pt x="8076" y="33"/>
                  </a:moveTo>
                  <a:lnTo>
                    <a:pt x="8076" y="1147"/>
                  </a:lnTo>
                  <a:lnTo>
                    <a:pt x="6962" y="1147"/>
                  </a:lnTo>
                  <a:lnTo>
                    <a:pt x="6962" y="33"/>
                  </a:lnTo>
                  <a:close/>
                  <a:moveTo>
                    <a:pt x="9320" y="33"/>
                  </a:moveTo>
                  <a:lnTo>
                    <a:pt x="9320" y="1147"/>
                  </a:lnTo>
                  <a:lnTo>
                    <a:pt x="8213" y="1147"/>
                  </a:lnTo>
                  <a:lnTo>
                    <a:pt x="8213" y="33"/>
                  </a:lnTo>
                  <a:close/>
                  <a:moveTo>
                    <a:pt x="10563" y="33"/>
                  </a:moveTo>
                  <a:lnTo>
                    <a:pt x="10563" y="1147"/>
                  </a:lnTo>
                  <a:lnTo>
                    <a:pt x="9457" y="1147"/>
                  </a:lnTo>
                  <a:lnTo>
                    <a:pt x="9457" y="33"/>
                  </a:lnTo>
                  <a:close/>
                  <a:moveTo>
                    <a:pt x="11807" y="33"/>
                  </a:moveTo>
                  <a:lnTo>
                    <a:pt x="11807" y="1147"/>
                  </a:lnTo>
                  <a:lnTo>
                    <a:pt x="10701" y="1147"/>
                  </a:lnTo>
                  <a:lnTo>
                    <a:pt x="10701" y="33"/>
                  </a:lnTo>
                  <a:close/>
                  <a:moveTo>
                    <a:pt x="13059" y="33"/>
                  </a:moveTo>
                  <a:lnTo>
                    <a:pt x="13059" y="1147"/>
                  </a:lnTo>
                  <a:lnTo>
                    <a:pt x="11944" y="1147"/>
                  </a:lnTo>
                  <a:lnTo>
                    <a:pt x="11944" y="33"/>
                  </a:lnTo>
                  <a:close/>
                  <a:moveTo>
                    <a:pt x="14302" y="33"/>
                  </a:moveTo>
                  <a:lnTo>
                    <a:pt x="14302" y="1147"/>
                  </a:lnTo>
                  <a:lnTo>
                    <a:pt x="13188" y="1147"/>
                  </a:lnTo>
                  <a:lnTo>
                    <a:pt x="13188" y="33"/>
                  </a:lnTo>
                  <a:close/>
                  <a:moveTo>
                    <a:pt x="15546" y="33"/>
                  </a:moveTo>
                  <a:lnTo>
                    <a:pt x="15546" y="1147"/>
                  </a:lnTo>
                  <a:lnTo>
                    <a:pt x="14399" y="1147"/>
                  </a:lnTo>
                  <a:lnTo>
                    <a:pt x="14399" y="33"/>
                  </a:lnTo>
                  <a:close/>
                  <a:moveTo>
                    <a:pt x="16789" y="33"/>
                  </a:moveTo>
                  <a:lnTo>
                    <a:pt x="16789" y="1147"/>
                  </a:lnTo>
                  <a:lnTo>
                    <a:pt x="15643" y="1147"/>
                  </a:lnTo>
                  <a:lnTo>
                    <a:pt x="15643" y="33"/>
                  </a:lnTo>
                  <a:close/>
                  <a:moveTo>
                    <a:pt x="18033" y="33"/>
                  </a:moveTo>
                  <a:lnTo>
                    <a:pt x="18033" y="1147"/>
                  </a:lnTo>
                  <a:lnTo>
                    <a:pt x="16894" y="1147"/>
                  </a:lnTo>
                  <a:lnTo>
                    <a:pt x="16894" y="33"/>
                  </a:lnTo>
                  <a:close/>
                  <a:moveTo>
                    <a:pt x="19244" y="33"/>
                  </a:moveTo>
                  <a:lnTo>
                    <a:pt x="19244" y="1147"/>
                  </a:lnTo>
                  <a:lnTo>
                    <a:pt x="18138" y="1147"/>
                  </a:lnTo>
                  <a:lnTo>
                    <a:pt x="18138" y="33"/>
                  </a:lnTo>
                  <a:close/>
                  <a:moveTo>
                    <a:pt x="20488" y="33"/>
                  </a:moveTo>
                  <a:lnTo>
                    <a:pt x="20488" y="1147"/>
                  </a:lnTo>
                  <a:lnTo>
                    <a:pt x="19381" y="1147"/>
                  </a:lnTo>
                  <a:lnTo>
                    <a:pt x="19381" y="33"/>
                  </a:lnTo>
                  <a:close/>
                  <a:moveTo>
                    <a:pt x="21739" y="33"/>
                  </a:moveTo>
                  <a:lnTo>
                    <a:pt x="21739" y="1147"/>
                  </a:lnTo>
                  <a:lnTo>
                    <a:pt x="20625" y="1147"/>
                  </a:lnTo>
                  <a:lnTo>
                    <a:pt x="20625" y="33"/>
                  </a:lnTo>
                  <a:close/>
                  <a:moveTo>
                    <a:pt x="22983" y="33"/>
                  </a:moveTo>
                  <a:lnTo>
                    <a:pt x="22983" y="1147"/>
                  </a:lnTo>
                  <a:lnTo>
                    <a:pt x="21869" y="1147"/>
                  </a:lnTo>
                  <a:lnTo>
                    <a:pt x="21869" y="33"/>
                  </a:lnTo>
                  <a:close/>
                  <a:moveTo>
                    <a:pt x="24227" y="33"/>
                  </a:moveTo>
                  <a:lnTo>
                    <a:pt x="24227" y="1147"/>
                  </a:lnTo>
                  <a:lnTo>
                    <a:pt x="23112" y="1147"/>
                  </a:lnTo>
                  <a:lnTo>
                    <a:pt x="23112" y="33"/>
                  </a:lnTo>
                  <a:close/>
                  <a:moveTo>
                    <a:pt x="25470" y="33"/>
                  </a:moveTo>
                  <a:lnTo>
                    <a:pt x="25470" y="1147"/>
                  </a:lnTo>
                  <a:lnTo>
                    <a:pt x="24364" y="1147"/>
                  </a:lnTo>
                  <a:lnTo>
                    <a:pt x="24364" y="33"/>
                  </a:lnTo>
                  <a:close/>
                  <a:moveTo>
                    <a:pt x="26714" y="33"/>
                  </a:moveTo>
                  <a:lnTo>
                    <a:pt x="26714" y="1147"/>
                  </a:lnTo>
                  <a:lnTo>
                    <a:pt x="25607" y="1147"/>
                  </a:lnTo>
                  <a:lnTo>
                    <a:pt x="25607" y="33"/>
                  </a:lnTo>
                  <a:close/>
                  <a:moveTo>
                    <a:pt x="1882" y="1276"/>
                  </a:moveTo>
                  <a:lnTo>
                    <a:pt x="1882" y="2391"/>
                  </a:lnTo>
                  <a:lnTo>
                    <a:pt x="744" y="2391"/>
                  </a:lnTo>
                  <a:lnTo>
                    <a:pt x="744" y="1276"/>
                  </a:lnTo>
                  <a:close/>
                  <a:moveTo>
                    <a:pt x="3126" y="1276"/>
                  </a:moveTo>
                  <a:lnTo>
                    <a:pt x="3126" y="2391"/>
                  </a:lnTo>
                  <a:lnTo>
                    <a:pt x="1987" y="2391"/>
                  </a:lnTo>
                  <a:lnTo>
                    <a:pt x="1987" y="1276"/>
                  </a:lnTo>
                  <a:close/>
                  <a:moveTo>
                    <a:pt x="4337" y="1276"/>
                  </a:moveTo>
                  <a:lnTo>
                    <a:pt x="4337" y="2391"/>
                  </a:lnTo>
                  <a:lnTo>
                    <a:pt x="3231" y="2391"/>
                  </a:lnTo>
                  <a:lnTo>
                    <a:pt x="3231" y="1276"/>
                  </a:lnTo>
                  <a:close/>
                  <a:moveTo>
                    <a:pt x="5589" y="1276"/>
                  </a:moveTo>
                  <a:lnTo>
                    <a:pt x="5589" y="2391"/>
                  </a:lnTo>
                  <a:lnTo>
                    <a:pt x="4475" y="2391"/>
                  </a:lnTo>
                  <a:lnTo>
                    <a:pt x="4475" y="1276"/>
                  </a:lnTo>
                  <a:close/>
                  <a:moveTo>
                    <a:pt x="6833" y="1276"/>
                  </a:moveTo>
                  <a:lnTo>
                    <a:pt x="6833" y="2391"/>
                  </a:lnTo>
                  <a:lnTo>
                    <a:pt x="5718" y="2391"/>
                  </a:lnTo>
                  <a:lnTo>
                    <a:pt x="5718" y="1276"/>
                  </a:lnTo>
                  <a:close/>
                  <a:moveTo>
                    <a:pt x="8076" y="1276"/>
                  </a:moveTo>
                  <a:lnTo>
                    <a:pt x="8076" y="2391"/>
                  </a:lnTo>
                  <a:lnTo>
                    <a:pt x="6962" y="2391"/>
                  </a:lnTo>
                  <a:lnTo>
                    <a:pt x="6962" y="1276"/>
                  </a:lnTo>
                  <a:close/>
                  <a:moveTo>
                    <a:pt x="9320" y="1276"/>
                  </a:moveTo>
                  <a:lnTo>
                    <a:pt x="9320" y="2391"/>
                  </a:lnTo>
                  <a:lnTo>
                    <a:pt x="8213" y="2391"/>
                  </a:lnTo>
                  <a:lnTo>
                    <a:pt x="8213" y="1276"/>
                  </a:lnTo>
                  <a:close/>
                  <a:moveTo>
                    <a:pt x="10563" y="1276"/>
                  </a:moveTo>
                  <a:lnTo>
                    <a:pt x="10563" y="2391"/>
                  </a:lnTo>
                  <a:lnTo>
                    <a:pt x="9457" y="2391"/>
                  </a:lnTo>
                  <a:lnTo>
                    <a:pt x="9457" y="1276"/>
                  </a:lnTo>
                  <a:close/>
                  <a:moveTo>
                    <a:pt x="11807" y="1276"/>
                  </a:moveTo>
                  <a:lnTo>
                    <a:pt x="11807" y="2391"/>
                  </a:lnTo>
                  <a:lnTo>
                    <a:pt x="10701" y="2391"/>
                  </a:lnTo>
                  <a:lnTo>
                    <a:pt x="10701" y="1276"/>
                  </a:lnTo>
                  <a:close/>
                  <a:moveTo>
                    <a:pt x="13059" y="1276"/>
                  </a:moveTo>
                  <a:lnTo>
                    <a:pt x="13059" y="2391"/>
                  </a:lnTo>
                  <a:lnTo>
                    <a:pt x="11944" y="2391"/>
                  </a:lnTo>
                  <a:lnTo>
                    <a:pt x="11944" y="1276"/>
                  </a:lnTo>
                  <a:close/>
                  <a:moveTo>
                    <a:pt x="14302" y="1276"/>
                  </a:moveTo>
                  <a:lnTo>
                    <a:pt x="14302" y="2391"/>
                  </a:lnTo>
                  <a:lnTo>
                    <a:pt x="13188" y="2391"/>
                  </a:lnTo>
                  <a:lnTo>
                    <a:pt x="13188" y="1276"/>
                  </a:lnTo>
                  <a:close/>
                  <a:moveTo>
                    <a:pt x="15546" y="1276"/>
                  </a:moveTo>
                  <a:lnTo>
                    <a:pt x="15546" y="2391"/>
                  </a:lnTo>
                  <a:lnTo>
                    <a:pt x="14399" y="2391"/>
                  </a:lnTo>
                  <a:lnTo>
                    <a:pt x="14399" y="1276"/>
                  </a:lnTo>
                  <a:close/>
                  <a:moveTo>
                    <a:pt x="16789" y="1276"/>
                  </a:moveTo>
                  <a:lnTo>
                    <a:pt x="16789" y="2391"/>
                  </a:lnTo>
                  <a:lnTo>
                    <a:pt x="15643" y="2391"/>
                  </a:lnTo>
                  <a:lnTo>
                    <a:pt x="15643" y="1276"/>
                  </a:lnTo>
                  <a:close/>
                  <a:moveTo>
                    <a:pt x="18033" y="1276"/>
                  </a:moveTo>
                  <a:lnTo>
                    <a:pt x="18033" y="2391"/>
                  </a:lnTo>
                  <a:lnTo>
                    <a:pt x="16894" y="2391"/>
                  </a:lnTo>
                  <a:lnTo>
                    <a:pt x="16894" y="1276"/>
                  </a:lnTo>
                  <a:close/>
                  <a:moveTo>
                    <a:pt x="19244" y="1276"/>
                  </a:moveTo>
                  <a:lnTo>
                    <a:pt x="19244" y="2391"/>
                  </a:lnTo>
                  <a:lnTo>
                    <a:pt x="18138" y="2391"/>
                  </a:lnTo>
                  <a:lnTo>
                    <a:pt x="18138" y="1276"/>
                  </a:lnTo>
                  <a:close/>
                  <a:moveTo>
                    <a:pt x="20488" y="1276"/>
                  </a:moveTo>
                  <a:lnTo>
                    <a:pt x="20488" y="2391"/>
                  </a:lnTo>
                  <a:lnTo>
                    <a:pt x="19381" y="2391"/>
                  </a:lnTo>
                  <a:lnTo>
                    <a:pt x="19381" y="1276"/>
                  </a:lnTo>
                  <a:close/>
                  <a:moveTo>
                    <a:pt x="21739" y="1276"/>
                  </a:moveTo>
                  <a:lnTo>
                    <a:pt x="21739" y="2391"/>
                  </a:lnTo>
                  <a:lnTo>
                    <a:pt x="20625" y="2391"/>
                  </a:lnTo>
                  <a:lnTo>
                    <a:pt x="20625" y="1276"/>
                  </a:lnTo>
                  <a:close/>
                  <a:moveTo>
                    <a:pt x="22983" y="1276"/>
                  </a:moveTo>
                  <a:lnTo>
                    <a:pt x="22983" y="2391"/>
                  </a:lnTo>
                  <a:lnTo>
                    <a:pt x="21869" y="2391"/>
                  </a:lnTo>
                  <a:lnTo>
                    <a:pt x="21869" y="1276"/>
                  </a:lnTo>
                  <a:close/>
                  <a:moveTo>
                    <a:pt x="24227" y="1276"/>
                  </a:moveTo>
                  <a:lnTo>
                    <a:pt x="24227" y="2391"/>
                  </a:lnTo>
                  <a:lnTo>
                    <a:pt x="23112" y="2391"/>
                  </a:lnTo>
                  <a:lnTo>
                    <a:pt x="23112" y="1276"/>
                  </a:lnTo>
                  <a:close/>
                  <a:moveTo>
                    <a:pt x="25470" y="1276"/>
                  </a:moveTo>
                  <a:lnTo>
                    <a:pt x="25470" y="2391"/>
                  </a:lnTo>
                  <a:lnTo>
                    <a:pt x="24364" y="2391"/>
                  </a:lnTo>
                  <a:lnTo>
                    <a:pt x="24364" y="1276"/>
                  </a:lnTo>
                  <a:close/>
                  <a:moveTo>
                    <a:pt x="26714" y="1276"/>
                  </a:moveTo>
                  <a:lnTo>
                    <a:pt x="26714" y="2391"/>
                  </a:lnTo>
                  <a:lnTo>
                    <a:pt x="25607" y="2391"/>
                  </a:lnTo>
                  <a:lnTo>
                    <a:pt x="25607" y="1276"/>
                  </a:lnTo>
                  <a:close/>
                  <a:moveTo>
                    <a:pt x="1882" y="2520"/>
                  </a:moveTo>
                  <a:lnTo>
                    <a:pt x="1882" y="3634"/>
                  </a:lnTo>
                  <a:lnTo>
                    <a:pt x="744" y="3634"/>
                  </a:lnTo>
                  <a:lnTo>
                    <a:pt x="744" y="2520"/>
                  </a:lnTo>
                  <a:close/>
                  <a:moveTo>
                    <a:pt x="3126" y="2520"/>
                  </a:moveTo>
                  <a:lnTo>
                    <a:pt x="3126" y="3634"/>
                  </a:lnTo>
                  <a:lnTo>
                    <a:pt x="1987" y="3634"/>
                  </a:lnTo>
                  <a:lnTo>
                    <a:pt x="1987" y="2520"/>
                  </a:lnTo>
                  <a:close/>
                  <a:moveTo>
                    <a:pt x="4337" y="2520"/>
                  </a:moveTo>
                  <a:lnTo>
                    <a:pt x="4337" y="3634"/>
                  </a:lnTo>
                  <a:lnTo>
                    <a:pt x="3231" y="3634"/>
                  </a:lnTo>
                  <a:lnTo>
                    <a:pt x="3231" y="2520"/>
                  </a:lnTo>
                  <a:close/>
                  <a:moveTo>
                    <a:pt x="5589" y="2520"/>
                  </a:moveTo>
                  <a:lnTo>
                    <a:pt x="5589" y="3634"/>
                  </a:lnTo>
                  <a:lnTo>
                    <a:pt x="4475" y="3634"/>
                  </a:lnTo>
                  <a:lnTo>
                    <a:pt x="4475" y="2520"/>
                  </a:lnTo>
                  <a:close/>
                  <a:moveTo>
                    <a:pt x="6833" y="2520"/>
                  </a:moveTo>
                  <a:lnTo>
                    <a:pt x="6833" y="3634"/>
                  </a:lnTo>
                  <a:lnTo>
                    <a:pt x="5718" y="3634"/>
                  </a:lnTo>
                  <a:lnTo>
                    <a:pt x="5718" y="2520"/>
                  </a:lnTo>
                  <a:close/>
                  <a:moveTo>
                    <a:pt x="8076" y="2520"/>
                  </a:moveTo>
                  <a:lnTo>
                    <a:pt x="8076" y="3634"/>
                  </a:lnTo>
                  <a:lnTo>
                    <a:pt x="6962" y="3634"/>
                  </a:lnTo>
                  <a:lnTo>
                    <a:pt x="6962" y="2520"/>
                  </a:lnTo>
                  <a:close/>
                  <a:moveTo>
                    <a:pt x="9320" y="2520"/>
                  </a:moveTo>
                  <a:lnTo>
                    <a:pt x="9320" y="3634"/>
                  </a:lnTo>
                  <a:lnTo>
                    <a:pt x="8213" y="3634"/>
                  </a:lnTo>
                  <a:lnTo>
                    <a:pt x="8213" y="2520"/>
                  </a:lnTo>
                  <a:close/>
                  <a:moveTo>
                    <a:pt x="10563" y="2520"/>
                  </a:moveTo>
                  <a:lnTo>
                    <a:pt x="10563" y="3634"/>
                  </a:lnTo>
                  <a:lnTo>
                    <a:pt x="9457" y="3634"/>
                  </a:lnTo>
                  <a:lnTo>
                    <a:pt x="9457" y="2520"/>
                  </a:lnTo>
                  <a:close/>
                  <a:moveTo>
                    <a:pt x="11807" y="2520"/>
                  </a:moveTo>
                  <a:lnTo>
                    <a:pt x="11807" y="3634"/>
                  </a:lnTo>
                  <a:lnTo>
                    <a:pt x="10701" y="3634"/>
                  </a:lnTo>
                  <a:lnTo>
                    <a:pt x="10701" y="2520"/>
                  </a:lnTo>
                  <a:close/>
                  <a:moveTo>
                    <a:pt x="13059" y="2520"/>
                  </a:moveTo>
                  <a:lnTo>
                    <a:pt x="13059" y="3634"/>
                  </a:lnTo>
                  <a:lnTo>
                    <a:pt x="11944" y="3634"/>
                  </a:lnTo>
                  <a:lnTo>
                    <a:pt x="11944" y="2520"/>
                  </a:lnTo>
                  <a:close/>
                  <a:moveTo>
                    <a:pt x="14302" y="2520"/>
                  </a:moveTo>
                  <a:lnTo>
                    <a:pt x="14302" y="3634"/>
                  </a:lnTo>
                  <a:lnTo>
                    <a:pt x="13188" y="3634"/>
                  </a:lnTo>
                  <a:lnTo>
                    <a:pt x="13188" y="2520"/>
                  </a:lnTo>
                  <a:close/>
                  <a:moveTo>
                    <a:pt x="15546" y="2520"/>
                  </a:moveTo>
                  <a:lnTo>
                    <a:pt x="15546" y="3634"/>
                  </a:lnTo>
                  <a:lnTo>
                    <a:pt x="14399" y="3634"/>
                  </a:lnTo>
                  <a:lnTo>
                    <a:pt x="14399" y="2520"/>
                  </a:lnTo>
                  <a:close/>
                  <a:moveTo>
                    <a:pt x="16789" y="2520"/>
                  </a:moveTo>
                  <a:lnTo>
                    <a:pt x="16789" y="3634"/>
                  </a:lnTo>
                  <a:lnTo>
                    <a:pt x="15643" y="3634"/>
                  </a:lnTo>
                  <a:lnTo>
                    <a:pt x="15643" y="2520"/>
                  </a:lnTo>
                  <a:close/>
                  <a:moveTo>
                    <a:pt x="18033" y="2520"/>
                  </a:moveTo>
                  <a:lnTo>
                    <a:pt x="18033" y="3634"/>
                  </a:lnTo>
                  <a:lnTo>
                    <a:pt x="16894" y="3634"/>
                  </a:lnTo>
                  <a:lnTo>
                    <a:pt x="16894" y="2520"/>
                  </a:lnTo>
                  <a:close/>
                  <a:moveTo>
                    <a:pt x="19244" y="2520"/>
                  </a:moveTo>
                  <a:lnTo>
                    <a:pt x="19244" y="3634"/>
                  </a:lnTo>
                  <a:lnTo>
                    <a:pt x="18138" y="3634"/>
                  </a:lnTo>
                  <a:lnTo>
                    <a:pt x="18138" y="2520"/>
                  </a:lnTo>
                  <a:close/>
                  <a:moveTo>
                    <a:pt x="20488" y="2520"/>
                  </a:moveTo>
                  <a:lnTo>
                    <a:pt x="20488" y="3634"/>
                  </a:lnTo>
                  <a:lnTo>
                    <a:pt x="19381" y="3634"/>
                  </a:lnTo>
                  <a:lnTo>
                    <a:pt x="19381" y="2520"/>
                  </a:lnTo>
                  <a:close/>
                  <a:moveTo>
                    <a:pt x="21739" y="2520"/>
                  </a:moveTo>
                  <a:lnTo>
                    <a:pt x="21739" y="3634"/>
                  </a:lnTo>
                  <a:lnTo>
                    <a:pt x="20625" y="3634"/>
                  </a:lnTo>
                  <a:lnTo>
                    <a:pt x="20625" y="2520"/>
                  </a:lnTo>
                  <a:close/>
                  <a:moveTo>
                    <a:pt x="22983" y="2520"/>
                  </a:moveTo>
                  <a:lnTo>
                    <a:pt x="22983" y="3634"/>
                  </a:lnTo>
                  <a:lnTo>
                    <a:pt x="21869" y="3634"/>
                  </a:lnTo>
                  <a:lnTo>
                    <a:pt x="21869" y="2520"/>
                  </a:lnTo>
                  <a:close/>
                  <a:moveTo>
                    <a:pt x="24227" y="2520"/>
                  </a:moveTo>
                  <a:lnTo>
                    <a:pt x="24227" y="3634"/>
                  </a:lnTo>
                  <a:lnTo>
                    <a:pt x="23112" y="3634"/>
                  </a:lnTo>
                  <a:lnTo>
                    <a:pt x="23112" y="2520"/>
                  </a:lnTo>
                  <a:close/>
                  <a:moveTo>
                    <a:pt x="25470" y="2520"/>
                  </a:moveTo>
                  <a:lnTo>
                    <a:pt x="25470" y="3634"/>
                  </a:lnTo>
                  <a:lnTo>
                    <a:pt x="24364" y="3634"/>
                  </a:lnTo>
                  <a:lnTo>
                    <a:pt x="24364" y="2520"/>
                  </a:lnTo>
                  <a:close/>
                  <a:moveTo>
                    <a:pt x="26714" y="2520"/>
                  </a:moveTo>
                  <a:lnTo>
                    <a:pt x="26714" y="3634"/>
                  </a:lnTo>
                  <a:lnTo>
                    <a:pt x="25607" y="3634"/>
                  </a:lnTo>
                  <a:lnTo>
                    <a:pt x="25607" y="2520"/>
                  </a:lnTo>
                  <a:close/>
                  <a:moveTo>
                    <a:pt x="1882" y="3772"/>
                  </a:moveTo>
                  <a:lnTo>
                    <a:pt x="1882" y="4878"/>
                  </a:lnTo>
                  <a:lnTo>
                    <a:pt x="744" y="4878"/>
                  </a:lnTo>
                  <a:lnTo>
                    <a:pt x="744" y="3772"/>
                  </a:lnTo>
                  <a:close/>
                  <a:moveTo>
                    <a:pt x="3126" y="3772"/>
                  </a:moveTo>
                  <a:lnTo>
                    <a:pt x="3126" y="4878"/>
                  </a:lnTo>
                  <a:lnTo>
                    <a:pt x="1987" y="4878"/>
                  </a:lnTo>
                  <a:lnTo>
                    <a:pt x="1987" y="3772"/>
                  </a:lnTo>
                  <a:close/>
                  <a:moveTo>
                    <a:pt x="4337" y="3772"/>
                  </a:moveTo>
                  <a:lnTo>
                    <a:pt x="4337" y="4878"/>
                  </a:lnTo>
                  <a:lnTo>
                    <a:pt x="3231" y="4878"/>
                  </a:lnTo>
                  <a:lnTo>
                    <a:pt x="3231" y="3772"/>
                  </a:lnTo>
                  <a:close/>
                  <a:moveTo>
                    <a:pt x="5589" y="3772"/>
                  </a:moveTo>
                  <a:lnTo>
                    <a:pt x="5589" y="4878"/>
                  </a:lnTo>
                  <a:lnTo>
                    <a:pt x="4475" y="4878"/>
                  </a:lnTo>
                  <a:lnTo>
                    <a:pt x="4475" y="3772"/>
                  </a:lnTo>
                  <a:close/>
                  <a:moveTo>
                    <a:pt x="6833" y="3772"/>
                  </a:moveTo>
                  <a:lnTo>
                    <a:pt x="6833" y="4878"/>
                  </a:lnTo>
                  <a:lnTo>
                    <a:pt x="5718" y="4878"/>
                  </a:lnTo>
                  <a:lnTo>
                    <a:pt x="5718" y="3772"/>
                  </a:lnTo>
                  <a:close/>
                  <a:moveTo>
                    <a:pt x="8076" y="3772"/>
                  </a:moveTo>
                  <a:lnTo>
                    <a:pt x="8076" y="4878"/>
                  </a:lnTo>
                  <a:lnTo>
                    <a:pt x="6962" y="4878"/>
                  </a:lnTo>
                  <a:lnTo>
                    <a:pt x="6962" y="3772"/>
                  </a:lnTo>
                  <a:close/>
                  <a:moveTo>
                    <a:pt x="9320" y="3772"/>
                  </a:moveTo>
                  <a:lnTo>
                    <a:pt x="9320" y="4878"/>
                  </a:lnTo>
                  <a:lnTo>
                    <a:pt x="8213" y="4878"/>
                  </a:lnTo>
                  <a:lnTo>
                    <a:pt x="8213" y="3772"/>
                  </a:lnTo>
                  <a:close/>
                  <a:moveTo>
                    <a:pt x="10563" y="3772"/>
                  </a:moveTo>
                  <a:lnTo>
                    <a:pt x="10563" y="4878"/>
                  </a:lnTo>
                  <a:lnTo>
                    <a:pt x="9457" y="4878"/>
                  </a:lnTo>
                  <a:lnTo>
                    <a:pt x="9457" y="3772"/>
                  </a:lnTo>
                  <a:close/>
                  <a:moveTo>
                    <a:pt x="11807" y="3772"/>
                  </a:moveTo>
                  <a:lnTo>
                    <a:pt x="11807" y="4878"/>
                  </a:lnTo>
                  <a:lnTo>
                    <a:pt x="10701" y="4878"/>
                  </a:lnTo>
                  <a:lnTo>
                    <a:pt x="10701" y="3772"/>
                  </a:lnTo>
                  <a:close/>
                  <a:moveTo>
                    <a:pt x="13059" y="3772"/>
                  </a:moveTo>
                  <a:lnTo>
                    <a:pt x="13059" y="4878"/>
                  </a:lnTo>
                  <a:lnTo>
                    <a:pt x="11944" y="4878"/>
                  </a:lnTo>
                  <a:lnTo>
                    <a:pt x="11944" y="3772"/>
                  </a:lnTo>
                  <a:close/>
                  <a:moveTo>
                    <a:pt x="14302" y="3772"/>
                  </a:moveTo>
                  <a:lnTo>
                    <a:pt x="14302" y="4878"/>
                  </a:lnTo>
                  <a:lnTo>
                    <a:pt x="13188" y="4878"/>
                  </a:lnTo>
                  <a:lnTo>
                    <a:pt x="13188" y="3772"/>
                  </a:lnTo>
                  <a:close/>
                  <a:moveTo>
                    <a:pt x="15546" y="3772"/>
                  </a:moveTo>
                  <a:lnTo>
                    <a:pt x="15546" y="4878"/>
                  </a:lnTo>
                  <a:lnTo>
                    <a:pt x="14399" y="4878"/>
                  </a:lnTo>
                  <a:lnTo>
                    <a:pt x="14399" y="3772"/>
                  </a:lnTo>
                  <a:close/>
                  <a:moveTo>
                    <a:pt x="16789" y="3772"/>
                  </a:moveTo>
                  <a:lnTo>
                    <a:pt x="16789" y="4878"/>
                  </a:lnTo>
                  <a:lnTo>
                    <a:pt x="15643" y="4878"/>
                  </a:lnTo>
                  <a:lnTo>
                    <a:pt x="15643" y="3772"/>
                  </a:lnTo>
                  <a:close/>
                  <a:moveTo>
                    <a:pt x="18033" y="3772"/>
                  </a:moveTo>
                  <a:lnTo>
                    <a:pt x="18033" y="4878"/>
                  </a:lnTo>
                  <a:lnTo>
                    <a:pt x="16894" y="4878"/>
                  </a:lnTo>
                  <a:lnTo>
                    <a:pt x="16894" y="3772"/>
                  </a:lnTo>
                  <a:close/>
                  <a:moveTo>
                    <a:pt x="19244" y="3772"/>
                  </a:moveTo>
                  <a:lnTo>
                    <a:pt x="19244" y="4878"/>
                  </a:lnTo>
                  <a:lnTo>
                    <a:pt x="18138" y="4878"/>
                  </a:lnTo>
                  <a:lnTo>
                    <a:pt x="18138" y="3772"/>
                  </a:lnTo>
                  <a:close/>
                  <a:moveTo>
                    <a:pt x="20488" y="3772"/>
                  </a:moveTo>
                  <a:lnTo>
                    <a:pt x="20488" y="4878"/>
                  </a:lnTo>
                  <a:lnTo>
                    <a:pt x="19381" y="4878"/>
                  </a:lnTo>
                  <a:lnTo>
                    <a:pt x="19381" y="3772"/>
                  </a:lnTo>
                  <a:close/>
                  <a:moveTo>
                    <a:pt x="21739" y="3772"/>
                  </a:moveTo>
                  <a:lnTo>
                    <a:pt x="21739" y="4878"/>
                  </a:lnTo>
                  <a:lnTo>
                    <a:pt x="20625" y="4878"/>
                  </a:lnTo>
                  <a:lnTo>
                    <a:pt x="20625" y="3772"/>
                  </a:lnTo>
                  <a:close/>
                  <a:moveTo>
                    <a:pt x="22983" y="3772"/>
                  </a:moveTo>
                  <a:lnTo>
                    <a:pt x="22983" y="4878"/>
                  </a:lnTo>
                  <a:lnTo>
                    <a:pt x="21869" y="4878"/>
                  </a:lnTo>
                  <a:lnTo>
                    <a:pt x="21869" y="3772"/>
                  </a:lnTo>
                  <a:close/>
                  <a:moveTo>
                    <a:pt x="24227" y="3772"/>
                  </a:moveTo>
                  <a:lnTo>
                    <a:pt x="24227" y="4878"/>
                  </a:lnTo>
                  <a:lnTo>
                    <a:pt x="23112" y="4878"/>
                  </a:lnTo>
                  <a:lnTo>
                    <a:pt x="23112" y="3772"/>
                  </a:lnTo>
                  <a:close/>
                  <a:moveTo>
                    <a:pt x="25470" y="3772"/>
                  </a:moveTo>
                  <a:lnTo>
                    <a:pt x="25470" y="4878"/>
                  </a:lnTo>
                  <a:lnTo>
                    <a:pt x="24364" y="4878"/>
                  </a:lnTo>
                  <a:lnTo>
                    <a:pt x="24364" y="3772"/>
                  </a:lnTo>
                  <a:close/>
                  <a:moveTo>
                    <a:pt x="26714" y="3772"/>
                  </a:moveTo>
                  <a:lnTo>
                    <a:pt x="26714" y="4878"/>
                  </a:lnTo>
                  <a:lnTo>
                    <a:pt x="25607" y="4878"/>
                  </a:lnTo>
                  <a:lnTo>
                    <a:pt x="25607" y="3772"/>
                  </a:lnTo>
                  <a:close/>
                  <a:moveTo>
                    <a:pt x="1882" y="5015"/>
                  </a:moveTo>
                  <a:lnTo>
                    <a:pt x="1882" y="6122"/>
                  </a:lnTo>
                  <a:lnTo>
                    <a:pt x="744" y="6122"/>
                  </a:lnTo>
                  <a:lnTo>
                    <a:pt x="744" y="5015"/>
                  </a:lnTo>
                  <a:close/>
                  <a:moveTo>
                    <a:pt x="3126" y="5015"/>
                  </a:moveTo>
                  <a:lnTo>
                    <a:pt x="3126" y="6122"/>
                  </a:lnTo>
                  <a:lnTo>
                    <a:pt x="1987" y="6122"/>
                  </a:lnTo>
                  <a:lnTo>
                    <a:pt x="1987" y="5015"/>
                  </a:lnTo>
                  <a:close/>
                  <a:moveTo>
                    <a:pt x="4337" y="5015"/>
                  </a:moveTo>
                  <a:lnTo>
                    <a:pt x="4337" y="6122"/>
                  </a:lnTo>
                  <a:lnTo>
                    <a:pt x="3231" y="6122"/>
                  </a:lnTo>
                  <a:lnTo>
                    <a:pt x="3231" y="5015"/>
                  </a:lnTo>
                  <a:close/>
                  <a:moveTo>
                    <a:pt x="5589" y="5015"/>
                  </a:moveTo>
                  <a:lnTo>
                    <a:pt x="5589" y="6122"/>
                  </a:lnTo>
                  <a:lnTo>
                    <a:pt x="4475" y="6122"/>
                  </a:lnTo>
                  <a:lnTo>
                    <a:pt x="4475" y="5015"/>
                  </a:lnTo>
                  <a:close/>
                  <a:moveTo>
                    <a:pt x="6833" y="5015"/>
                  </a:moveTo>
                  <a:lnTo>
                    <a:pt x="6833" y="6122"/>
                  </a:lnTo>
                  <a:lnTo>
                    <a:pt x="5718" y="6122"/>
                  </a:lnTo>
                  <a:lnTo>
                    <a:pt x="5718" y="5015"/>
                  </a:lnTo>
                  <a:close/>
                  <a:moveTo>
                    <a:pt x="8076" y="5015"/>
                  </a:moveTo>
                  <a:lnTo>
                    <a:pt x="8076" y="6122"/>
                  </a:lnTo>
                  <a:lnTo>
                    <a:pt x="6962" y="6122"/>
                  </a:lnTo>
                  <a:lnTo>
                    <a:pt x="6962" y="5015"/>
                  </a:lnTo>
                  <a:close/>
                  <a:moveTo>
                    <a:pt x="9320" y="5015"/>
                  </a:moveTo>
                  <a:lnTo>
                    <a:pt x="9320" y="6122"/>
                  </a:lnTo>
                  <a:lnTo>
                    <a:pt x="8213" y="6122"/>
                  </a:lnTo>
                  <a:lnTo>
                    <a:pt x="8213" y="5015"/>
                  </a:lnTo>
                  <a:close/>
                  <a:moveTo>
                    <a:pt x="10563" y="5015"/>
                  </a:moveTo>
                  <a:lnTo>
                    <a:pt x="10563" y="6122"/>
                  </a:lnTo>
                  <a:lnTo>
                    <a:pt x="9457" y="6122"/>
                  </a:lnTo>
                  <a:lnTo>
                    <a:pt x="9457" y="5015"/>
                  </a:lnTo>
                  <a:close/>
                  <a:moveTo>
                    <a:pt x="11807" y="5015"/>
                  </a:moveTo>
                  <a:lnTo>
                    <a:pt x="11807" y="6122"/>
                  </a:lnTo>
                  <a:lnTo>
                    <a:pt x="10701" y="6122"/>
                  </a:lnTo>
                  <a:lnTo>
                    <a:pt x="10701" y="5015"/>
                  </a:lnTo>
                  <a:close/>
                  <a:moveTo>
                    <a:pt x="13059" y="5015"/>
                  </a:moveTo>
                  <a:lnTo>
                    <a:pt x="13059" y="6122"/>
                  </a:lnTo>
                  <a:lnTo>
                    <a:pt x="11944" y="6122"/>
                  </a:lnTo>
                  <a:lnTo>
                    <a:pt x="11944" y="5015"/>
                  </a:lnTo>
                  <a:close/>
                  <a:moveTo>
                    <a:pt x="14302" y="5015"/>
                  </a:moveTo>
                  <a:lnTo>
                    <a:pt x="14302" y="6122"/>
                  </a:lnTo>
                  <a:lnTo>
                    <a:pt x="13188" y="6122"/>
                  </a:lnTo>
                  <a:lnTo>
                    <a:pt x="13188" y="5015"/>
                  </a:lnTo>
                  <a:close/>
                  <a:moveTo>
                    <a:pt x="15546" y="5015"/>
                  </a:moveTo>
                  <a:lnTo>
                    <a:pt x="15546" y="6122"/>
                  </a:lnTo>
                  <a:lnTo>
                    <a:pt x="14399" y="6122"/>
                  </a:lnTo>
                  <a:lnTo>
                    <a:pt x="14399" y="5015"/>
                  </a:lnTo>
                  <a:close/>
                  <a:moveTo>
                    <a:pt x="16789" y="5015"/>
                  </a:moveTo>
                  <a:lnTo>
                    <a:pt x="16789" y="6122"/>
                  </a:lnTo>
                  <a:lnTo>
                    <a:pt x="15643" y="6122"/>
                  </a:lnTo>
                  <a:lnTo>
                    <a:pt x="15643" y="5015"/>
                  </a:lnTo>
                  <a:close/>
                  <a:moveTo>
                    <a:pt x="18033" y="5015"/>
                  </a:moveTo>
                  <a:lnTo>
                    <a:pt x="18033" y="6122"/>
                  </a:lnTo>
                  <a:lnTo>
                    <a:pt x="16894" y="6122"/>
                  </a:lnTo>
                  <a:lnTo>
                    <a:pt x="16894" y="5015"/>
                  </a:lnTo>
                  <a:close/>
                  <a:moveTo>
                    <a:pt x="19244" y="5015"/>
                  </a:moveTo>
                  <a:lnTo>
                    <a:pt x="19244" y="6122"/>
                  </a:lnTo>
                  <a:lnTo>
                    <a:pt x="18138" y="6122"/>
                  </a:lnTo>
                  <a:lnTo>
                    <a:pt x="18138" y="5015"/>
                  </a:lnTo>
                  <a:close/>
                  <a:moveTo>
                    <a:pt x="20488" y="5015"/>
                  </a:moveTo>
                  <a:lnTo>
                    <a:pt x="20488" y="6122"/>
                  </a:lnTo>
                  <a:lnTo>
                    <a:pt x="19381" y="6122"/>
                  </a:lnTo>
                  <a:lnTo>
                    <a:pt x="19381" y="5015"/>
                  </a:lnTo>
                  <a:close/>
                  <a:moveTo>
                    <a:pt x="21739" y="5015"/>
                  </a:moveTo>
                  <a:lnTo>
                    <a:pt x="21739" y="6122"/>
                  </a:lnTo>
                  <a:lnTo>
                    <a:pt x="20625" y="6122"/>
                  </a:lnTo>
                  <a:lnTo>
                    <a:pt x="20625" y="5015"/>
                  </a:lnTo>
                  <a:close/>
                  <a:moveTo>
                    <a:pt x="22983" y="5015"/>
                  </a:moveTo>
                  <a:lnTo>
                    <a:pt x="22983" y="6122"/>
                  </a:lnTo>
                  <a:lnTo>
                    <a:pt x="21869" y="6122"/>
                  </a:lnTo>
                  <a:lnTo>
                    <a:pt x="21869" y="5015"/>
                  </a:lnTo>
                  <a:close/>
                  <a:moveTo>
                    <a:pt x="24227" y="5015"/>
                  </a:moveTo>
                  <a:lnTo>
                    <a:pt x="24227" y="6122"/>
                  </a:lnTo>
                  <a:lnTo>
                    <a:pt x="23112" y="6122"/>
                  </a:lnTo>
                  <a:lnTo>
                    <a:pt x="23112" y="5015"/>
                  </a:lnTo>
                  <a:close/>
                  <a:moveTo>
                    <a:pt x="25470" y="5015"/>
                  </a:moveTo>
                  <a:lnTo>
                    <a:pt x="25470" y="6122"/>
                  </a:lnTo>
                  <a:lnTo>
                    <a:pt x="24364" y="6122"/>
                  </a:lnTo>
                  <a:lnTo>
                    <a:pt x="24364" y="5015"/>
                  </a:lnTo>
                  <a:close/>
                  <a:moveTo>
                    <a:pt x="26714" y="5015"/>
                  </a:moveTo>
                  <a:lnTo>
                    <a:pt x="26714" y="6122"/>
                  </a:lnTo>
                  <a:lnTo>
                    <a:pt x="25607" y="6122"/>
                  </a:lnTo>
                  <a:lnTo>
                    <a:pt x="25607" y="5015"/>
                  </a:lnTo>
                  <a:close/>
                  <a:moveTo>
                    <a:pt x="1882" y="6259"/>
                  </a:moveTo>
                  <a:lnTo>
                    <a:pt x="1882" y="7365"/>
                  </a:lnTo>
                  <a:lnTo>
                    <a:pt x="744" y="7365"/>
                  </a:lnTo>
                  <a:lnTo>
                    <a:pt x="744" y="6259"/>
                  </a:lnTo>
                  <a:close/>
                  <a:moveTo>
                    <a:pt x="3126" y="6259"/>
                  </a:moveTo>
                  <a:lnTo>
                    <a:pt x="3126" y="7365"/>
                  </a:lnTo>
                  <a:lnTo>
                    <a:pt x="1987" y="7365"/>
                  </a:lnTo>
                  <a:lnTo>
                    <a:pt x="1987" y="6259"/>
                  </a:lnTo>
                  <a:close/>
                  <a:moveTo>
                    <a:pt x="4337" y="6259"/>
                  </a:moveTo>
                  <a:lnTo>
                    <a:pt x="4337" y="7365"/>
                  </a:lnTo>
                  <a:lnTo>
                    <a:pt x="3231" y="7365"/>
                  </a:lnTo>
                  <a:lnTo>
                    <a:pt x="3231" y="6259"/>
                  </a:lnTo>
                  <a:close/>
                  <a:moveTo>
                    <a:pt x="5589" y="6259"/>
                  </a:moveTo>
                  <a:lnTo>
                    <a:pt x="5589" y="7365"/>
                  </a:lnTo>
                  <a:lnTo>
                    <a:pt x="4475" y="7365"/>
                  </a:lnTo>
                  <a:lnTo>
                    <a:pt x="4475" y="6259"/>
                  </a:lnTo>
                  <a:close/>
                  <a:moveTo>
                    <a:pt x="6833" y="6259"/>
                  </a:moveTo>
                  <a:lnTo>
                    <a:pt x="6833" y="7365"/>
                  </a:lnTo>
                  <a:lnTo>
                    <a:pt x="5718" y="7365"/>
                  </a:lnTo>
                  <a:lnTo>
                    <a:pt x="5718" y="6259"/>
                  </a:lnTo>
                  <a:close/>
                  <a:moveTo>
                    <a:pt x="8076" y="6259"/>
                  </a:moveTo>
                  <a:lnTo>
                    <a:pt x="8076" y="7365"/>
                  </a:lnTo>
                  <a:lnTo>
                    <a:pt x="6962" y="7365"/>
                  </a:lnTo>
                  <a:lnTo>
                    <a:pt x="6962" y="6259"/>
                  </a:lnTo>
                  <a:close/>
                  <a:moveTo>
                    <a:pt x="9320" y="6259"/>
                  </a:moveTo>
                  <a:lnTo>
                    <a:pt x="9320" y="7365"/>
                  </a:lnTo>
                  <a:lnTo>
                    <a:pt x="8213" y="7365"/>
                  </a:lnTo>
                  <a:lnTo>
                    <a:pt x="8213" y="6259"/>
                  </a:lnTo>
                  <a:close/>
                  <a:moveTo>
                    <a:pt x="10563" y="6259"/>
                  </a:moveTo>
                  <a:lnTo>
                    <a:pt x="10563" y="7365"/>
                  </a:lnTo>
                  <a:lnTo>
                    <a:pt x="9457" y="7365"/>
                  </a:lnTo>
                  <a:lnTo>
                    <a:pt x="9457" y="6259"/>
                  </a:lnTo>
                  <a:close/>
                  <a:moveTo>
                    <a:pt x="11807" y="6259"/>
                  </a:moveTo>
                  <a:lnTo>
                    <a:pt x="11807" y="7365"/>
                  </a:lnTo>
                  <a:lnTo>
                    <a:pt x="10701" y="7365"/>
                  </a:lnTo>
                  <a:lnTo>
                    <a:pt x="10701" y="6259"/>
                  </a:lnTo>
                  <a:close/>
                  <a:moveTo>
                    <a:pt x="13059" y="6259"/>
                  </a:moveTo>
                  <a:lnTo>
                    <a:pt x="13059" y="7365"/>
                  </a:lnTo>
                  <a:lnTo>
                    <a:pt x="11944" y="7365"/>
                  </a:lnTo>
                  <a:lnTo>
                    <a:pt x="11944" y="6259"/>
                  </a:lnTo>
                  <a:close/>
                  <a:moveTo>
                    <a:pt x="14302" y="6259"/>
                  </a:moveTo>
                  <a:lnTo>
                    <a:pt x="14302" y="7365"/>
                  </a:lnTo>
                  <a:lnTo>
                    <a:pt x="13188" y="7365"/>
                  </a:lnTo>
                  <a:lnTo>
                    <a:pt x="13188" y="6259"/>
                  </a:lnTo>
                  <a:close/>
                  <a:moveTo>
                    <a:pt x="15546" y="6259"/>
                  </a:moveTo>
                  <a:lnTo>
                    <a:pt x="15546" y="7365"/>
                  </a:lnTo>
                  <a:lnTo>
                    <a:pt x="14399" y="7365"/>
                  </a:lnTo>
                  <a:lnTo>
                    <a:pt x="14399" y="6259"/>
                  </a:lnTo>
                  <a:close/>
                  <a:moveTo>
                    <a:pt x="16789" y="6259"/>
                  </a:moveTo>
                  <a:lnTo>
                    <a:pt x="16789" y="7365"/>
                  </a:lnTo>
                  <a:lnTo>
                    <a:pt x="15643" y="7365"/>
                  </a:lnTo>
                  <a:lnTo>
                    <a:pt x="15643" y="6259"/>
                  </a:lnTo>
                  <a:close/>
                  <a:moveTo>
                    <a:pt x="18033" y="6259"/>
                  </a:moveTo>
                  <a:lnTo>
                    <a:pt x="18033" y="7365"/>
                  </a:lnTo>
                  <a:lnTo>
                    <a:pt x="16894" y="7365"/>
                  </a:lnTo>
                  <a:lnTo>
                    <a:pt x="16894" y="6259"/>
                  </a:lnTo>
                  <a:close/>
                  <a:moveTo>
                    <a:pt x="19244" y="6259"/>
                  </a:moveTo>
                  <a:lnTo>
                    <a:pt x="19244" y="7365"/>
                  </a:lnTo>
                  <a:lnTo>
                    <a:pt x="18138" y="7365"/>
                  </a:lnTo>
                  <a:lnTo>
                    <a:pt x="18138" y="6259"/>
                  </a:lnTo>
                  <a:close/>
                  <a:moveTo>
                    <a:pt x="20488" y="6259"/>
                  </a:moveTo>
                  <a:lnTo>
                    <a:pt x="20488" y="7365"/>
                  </a:lnTo>
                  <a:lnTo>
                    <a:pt x="19381" y="7365"/>
                  </a:lnTo>
                  <a:lnTo>
                    <a:pt x="19381" y="6259"/>
                  </a:lnTo>
                  <a:close/>
                  <a:moveTo>
                    <a:pt x="21739" y="6259"/>
                  </a:moveTo>
                  <a:lnTo>
                    <a:pt x="21739" y="7365"/>
                  </a:lnTo>
                  <a:lnTo>
                    <a:pt x="20625" y="7365"/>
                  </a:lnTo>
                  <a:lnTo>
                    <a:pt x="20625" y="6259"/>
                  </a:lnTo>
                  <a:close/>
                  <a:moveTo>
                    <a:pt x="22983" y="6259"/>
                  </a:moveTo>
                  <a:lnTo>
                    <a:pt x="22983" y="7365"/>
                  </a:lnTo>
                  <a:lnTo>
                    <a:pt x="21869" y="7365"/>
                  </a:lnTo>
                  <a:lnTo>
                    <a:pt x="21869" y="6259"/>
                  </a:lnTo>
                  <a:close/>
                  <a:moveTo>
                    <a:pt x="24227" y="6259"/>
                  </a:moveTo>
                  <a:lnTo>
                    <a:pt x="24227" y="7365"/>
                  </a:lnTo>
                  <a:lnTo>
                    <a:pt x="23112" y="7365"/>
                  </a:lnTo>
                  <a:lnTo>
                    <a:pt x="23112" y="6259"/>
                  </a:lnTo>
                  <a:close/>
                  <a:moveTo>
                    <a:pt x="25470" y="6259"/>
                  </a:moveTo>
                  <a:lnTo>
                    <a:pt x="25470" y="7365"/>
                  </a:lnTo>
                  <a:lnTo>
                    <a:pt x="24364" y="7365"/>
                  </a:lnTo>
                  <a:lnTo>
                    <a:pt x="24364" y="6259"/>
                  </a:lnTo>
                  <a:close/>
                  <a:moveTo>
                    <a:pt x="26714" y="6259"/>
                  </a:moveTo>
                  <a:lnTo>
                    <a:pt x="26714" y="7365"/>
                  </a:lnTo>
                  <a:lnTo>
                    <a:pt x="25607" y="7365"/>
                  </a:lnTo>
                  <a:lnTo>
                    <a:pt x="25607" y="6259"/>
                  </a:lnTo>
                  <a:close/>
                  <a:moveTo>
                    <a:pt x="1882" y="7470"/>
                  </a:moveTo>
                  <a:lnTo>
                    <a:pt x="1882" y="8617"/>
                  </a:lnTo>
                  <a:lnTo>
                    <a:pt x="744" y="8617"/>
                  </a:lnTo>
                  <a:lnTo>
                    <a:pt x="744" y="7470"/>
                  </a:lnTo>
                  <a:close/>
                  <a:moveTo>
                    <a:pt x="3126" y="7470"/>
                  </a:moveTo>
                  <a:lnTo>
                    <a:pt x="3126" y="8617"/>
                  </a:lnTo>
                  <a:lnTo>
                    <a:pt x="1987" y="8617"/>
                  </a:lnTo>
                  <a:lnTo>
                    <a:pt x="1987" y="7470"/>
                  </a:lnTo>
                  <a:close/>
                  <a:moveTo>
                    <a:pt x="4337" y="7470"/>
                  </a:moveTo>
                  <a:lnTo>
                    <a:pt x="4337" y="8617"/>
                  </a:lnTo>
                  <a:lnTo>
                    <a:pt x="3231" y="8617"/>
                  </a:lnTo>
                  <a:lnTo>
                    <a:pt x="3231" y="7470"/>
                  </a:lnTo>
                  <a:close/>
                  <a:moveTo>
                    <a:pt x="5589" y="7470"/>
                  </a:moveTo>
                  <a:lnTo>
                    <a:pt x="5589" y="8617"/>
                  </a:lnTo>
                  <a:lnTo>
                    <a:pt x="4475" y="8617"/>
                  </a:lnTo>
                  <a:lnTo>
                    <a:pt x="4475" y="7470"/>
                  </a:lnTo>
                  <a:close/>
                  <a:moveTo>
                    <a:pt x="6833" y="7470"/>
                  </a:moveTo>
                  <a:lnTo>
                    <a:pt x="6833" y="8617"/>
                  </a:lnTo>
                  <a:lnTo>
                    <a:pt x="5718" y="8617"/>
                  </a:lnTo>
                  <a:lnTo>
                    <a:pt x="5718" y="7470"/>
                  </a:lnTo>
                  <a:close/>
                  <a:moveTo>
                    <a:pt x="8076" y="7470"/>
                  </a:moveTo>
                  <a:lnTo>
                    <a:pt x="8076" y="8617"/>
                  </a:lnTo>
                  <a:lnTo>
                    <a:pt x="6962" y="8617"/>
                  </a:lnTo>
                  <a:lnTo>
                    <a:pt x="6962" y="7470"/>
                  </a:lnTo>
                  <a:close/>
                  <a:moveTo>
                    <a:pt x="9320" y="7470"/>
                  </a:moveTo>
                  <a:lnTo>
                    <a:pt x="9320" y="8617"/>
                  </a:lnTo>
                  <a:lnTo>
                    <a:pt x="8213" y="8617"/>
                  </a:lnTo>
                  <a:lnTo>
                    <a:pt x="8213" y="7470"/>
                  </a:lnTo>
                  <a:close/>
                  <a:moveTo>
                    <a:pt x="10563" y="7470"/>
                  </a:moveTo>
                  <a:lnTo>
                    <a:pt x="10563" y="8617"/>
                  </a:lnTo>
                  <a:lnTo>
                    <a:pt x="9457" y="8617"/>
                  </a:lnTo>
                  <a:lnTo>
                    <a:pt x="9457" y="7470"/>
                  </a:lnTo>
                  <a:close/>
                  <a:moveTo>
                    <a:pt x="11807" y="7470"/>
                  </a:moveTo>
                  <a:lnTo>
                    <a:pt x="11807" y="8617"/>
                  </a:lnTo>
                  <a:lnTo>
                    <a:pt x="10701" y="8617"/>
                  </a:lnTo>
                  <a:lnTo>
                    <a:pt x="10701" y="7470"/>
                  </a:lnTo>
                  <a:close/>
                  <a:moveTo>
                    <a:pt x="13059" y="7470"/>
                  </a:moveTo>
                  <a:lnTo>
                    <a:pt x="13059" y="8617"/>
                  </a:lnTo>
                  <a:lnTo>
                    <a:pt x="11944" y="8617"/>
                  </a:lnTo>
                  <a:lnTo>
                    <a:pt x="11944" y="7470"/>
                  </a:lnTo>
                  <a:close/>
                  <a:moveTo>
                    <a:pt x="14302" y="7470"/>
                  </a:moveTo>
                  <a:lnTo>
                    <a:pt x="14302" y="8617"/>
                  </a:lnTo>
                  <a:lnTo>
                    <a:pt x="13188" y="8617"/>
                  </a:lnTo>
                  <a:lnTo>
                    <a:pt x="13188" y="7470"/>
                  </a:lnTo>
                  <a:close/>
                  <a:moveTo>
                    <a:pt x="15546" y="7470"/>
                  </a:moveTo>
                  <a:lnTo>
                    <a:pt x="15546" y="8617"/>
                  </a:lnTo>
                  <a:lnTo>
                    <a:pt x="14399" y="8617"/>
                  </a:lnTo>
                  <a:lnTo>
                    <a:pt x="14399" y="7470"/>
                  </a:lnTo>
                  <a:close/>
                  <a:moveTo>
                    <a:pt x="16789" y="7470"/>
                  </a:moveTo>
                  <a:lnTo>
                    <a:pt x="16789" y="8617"/>
                  </a:lnTo>
                  <a:lnTo>
                    <a:pt x="15643" y="8617"/>
                  </a:lnTo>
                  <a:lnTo>
                    <a:pt x="15643" y="7470"/>
                  </a:lnTo>
                  <a:close/>
                  <a:moveTo>
                    <a:pt x="18033" y="7470"/>
                  </a:moveTo>
                  <a:lnTo>
                    <a:pt x="18033" y="8617"/>
                  </a:lnTo>
                  <a:lnTo>
                    <a:pt x="16894" y="8617"/>
                  </a:lnTo>
                  <a:lnTo>
                    <a:pt x="16894" y="7470"/>
                  </a:lnTo>
                  <a:close/>
                  <a:moveTo>
                    <a:pt x="19244" y="7470"/>
                  </a:moveTo>
                  <a:lnTo>
                    <a:pt x="19244" y="8617"/>
                  </a:lnTo>
                  <a:lnTo>
                    <a:pt x="18138" y="8617"/>
                  </a:lnTo>
                  <a:lnTo>
                    <a:pt x="18138" y="7470"/>
                  </a:lnTo>
                  <a:close/>
                  <a:moveTo>
                    <a:pt x="20488" y="7470"/>
                  </a:moveTo>
                  <a:lnTo>
                    <a:pt x="20488" y="8617"/>
                  </a:lnTo>
                  <a:lnTo>
                    <a:pt x="19381" y="8617"/>
                  </a:lnTo>
                  <a:lnTo>
                    <a:pt x="19381" y="7470"/>
                  </a:lnTo>
                  <a:close/>
                  <a:moveTo>
                    <a:pt x="21739" y="7470"/>
                  </a:moveTo>
                  <a:lnTo>
                    <a:pt x="21739" y="8617"/>
                  </a:lnTo>
                  <a:lnTo>
                    <a:pt x="20625" y="8617"/>
                  </a:lnTo>
                  <a:lnTo>
                    <a:pt x="20625" y="7470"/>
                  </a:lnTo>
                  <a:close/>
                  <a:moveTo>
                    <a:pt x="22983" y="7470"/>
                  </a:moveTo>
                  <a:lnTo>
                    <a:pt x="22983" y="8617"/>
                  </a:lnTo>
                  <a:lnTo>
                    <a:pt x="21869" y="8617"/>
                  </a:lnTo>
                  <a:lnTo>
                    <a:pt x="21869" y="7470"/>
                  </a:lnTo>
                  <a:close/>
                  <a:moveTo>
                    <a:pt x="24227" y="7470"/>
                  </a:moveTo>
                  <a:lnTo>
                    <a:pt x="24227" y="8617"/>
                  </a:lnTo>
                  <a:lnTo>
                    <a:pt x="23112" y="8617"/>
                  </a:lnTo>
                  <a:lnTo>
                    <a:pt x="23112" y="7470"/>
                  </a:lnTo>
                  <a:close/>
                  <a:moveTo>
                    <a:pt x="25470" y="7470"/>
                  </a:moveTo>
                  <a:lnTo>
                    <a:pt x="25470" y="8617"/>
                  </a:lnTo>
                  <a:lnTo>
                    <a:pt x="24364" y="8617"/>
                  </a:lnTo>
                  <a:lnTo>
                    <a:pt x="24364" y="7470"/>
                  </a:lnTo>
                  <a:close/>
                  <a:moveTo>
                    <a:pt x="26714" y="7470"/>
                  </a:moveTo>
                  <a:lnTo>
                    <a:pt x="26714" y="8617"/>
                  </a:lnTo>
                  <a:lnTo>
                    <a:pt x="25607" y="8617"/>
                  </a:lnTo>
                  <a:lnTo>
                    <a:pt x="25607" y="7470"/>
                  </a:lnTo>
                  <a:close/>
                  <a:moveTo>
                    <a:pt x="1882" y="8714"/>
                  </a:moveTo>
                  <a:lnTo>
                    <a:pt x="1882" y="9860"/>
                  </a:lnTo>
                  <a:lnTo>
                    <a:pt x="744" y="9860"/>
                  </a:lnTo>
                  <a:lnTo>
                    <a:pt x="744" y="8714"/>
                  </a:lnTo>
                  <a:close/>
                  <a:moveTo>
                    <a:pt x="3126" y="8714"/>
                  </a:moveTo>
                  <a:lnTo>
                    <a:pt x="3126" y="9860"/>
                  </a:lnTo>
                  <a:lnTo>
                    <a:pt x="1987" y="9860"/>
                  </a:lnTo>
                  <a:lnTo>
                    <a:pt x="1987" y="8714"/>
                  </a:lnTo>
                  <a:close/>
                  <a:moveTo>
                    <a:pt x="4337" y="8714"/>
                  </a:moveTo>
                  <a:lnTo>
                    <a:pt x="4337" y="9860"/>
                  </a:lnTo>
                  <a:lnTo>
                    <a:pt x="3231" y="9860"/>
                  </a:lnTo>
                  <a:lnTo>
                    <a:pt x="3231" y="8714"/>
                  </a:lnTo>
                  <a:close/>
                  <a:moveTo>
                    <a:pt x="5589" y="8714"/>
                  </a:moveTo>
                  <a:lnTo>
                    <a:pt x="5589" y="9860"/>
                  </a:lnTo>
                  <a:lnTo>
                    <a:pt x="4475" y="9860"/>
                  </a:lnTo>
                  <a:lnTo>
                    <a:pt x="4475" y="8714"/>
                  </a:lnTo>
                  <a:close/>
                  <a:moveTo>
                    <a:pt x="6833" y="8714"/>
                  </a:moveTo>
                  <a:lnTo>
                    <a:pt x="6833" y="9860"/>
                  </a:lnTo>
                  <a:lnTo>
                    <a:pt x="5718" y="9860"/>
                  </a:lnTo>
                  <a:lnTo>
                    <a:pt x="5718" y="8714"/>
                  </a:lnTo>
                  <a:close/>
                  <a:moveTo>
                    <a:pt x="8076" y="8714"/>
                  </a:moveTo>
                  <a:lnTo>
                    <a:pt x="8076" y="9860"/>
                  </a:lnTo>
                  <a:lnTo>
                    <a:pt x="6962" y="9860"/>
                  </a:lnTo>
                  <a:lnTo>
                    <a:pt x="6962" y="8714"/>
                  </a:lnTo>
                  <a:close/>
                  <a:moveTo>
                    <a:pt x="9320" y="8714"/>
                  </a:moveTo>
                  <a:lnTo>
                    <a:pt x="9320" y="9860"/>
                  </a:lnTo>
                  <a:lnTo>
                    <a:pt x="8213" y="9860"/>
                  </a:lnTo>
                  <a:lnTo>
                    <a:pt x="8213" y="8714"/>
                  </a:lnTo>
                  <a:close/>
                  <a:moveTo>
                    <a:pt x="10563" y="8714"/>
                  </a:moveTo>
                  <a:lnTo>
                    <a:pt x="10563" y="9860"/>
                  </a:lnTo>
                  <a:lnTo>
                    <a:pt x="9457" y="9860"/>
                  </a:lnTo>
                  <a:lnTo>
                    <a:pt x="9457" y="8714"/>
                  </a:lnTo>
                  <a:close/>
                  <a:moveTo>
                    <a:pt x="11807" y="8714"/>
                  </a:moveTo>
                  <a:lnTo>
                    <a:pt x="11807" y="9860"/>
                  </a:lnTo>
                  <a:lnTo>
                    <a:pt x="10701" y="9860"/>
                  </a:lnTo>
                  <a:lnTo>
                    <a:pt x="10701" y="8714"/>
                  </a:lnTo>
                  <a:close/>
                  <a:moveTo>
                    <a:pt x="13059" y="8714"/>
                  </a:moveTo>
                  <a:lnTo>
                    <a:pt x="13059" y="9860"/>
                  </a:lnTo>
                  <a:lnTo>
                    <a:pt x="11944" y="9860"/>
                  </a:lnTo>
                  <a:lnTo>
                    <a:pt x="11944" y="8714"/>
                  </a:lnTo>
                  <a:close/>
                  <a:moveTo>
                    <a:pt x="14302" y="8714"/>
                  </a:moveTo>
                  <a:lnTo>
                    <a:pt x="14302" y="9860"/>
                  </a:lnTo>
                  <a:lnTo>
                    <a:pt x="13188" y="9860"/>
                  </a:lnTo>
                  <a:lnTo>
                    <a:pt x="13188" y="8714"/>
                  </a:lnTo>
                  <a:close/>
                  <a:moveTo>
                    <a:pt x="15546" y="8714"/>
                  </a:moveTo>
                  <a:lnTo>
                    <a:pt x="15546" y="9860"/>
                  </a:lnTo>
                  <a:lnTo>
                    <a:pt x="14399" y="9860"/>
                  </a:lnTo>
                  <a:lnTo>
                    <a:pt x="14399" y="8714"/>
                  </a:lnTo>
                  <a:close/>
                  <a:moveTo>
                    <a:pt x="16789" y="8714"/>
                  </a:moveTo>
                  <a:lnTo>
                    <a:pt x="16789" y="9860"/>
                  </a:lnTo>
                  <a:lnTo>
                    <a:pt x="15643" y="9860"/>
                  </a:lnTo>
                  <a:lnTo>
                    <a:pt x="15643" y="8714"/>
                  </a:lnTo>
                  <a:close/>
                  <a:moveTo>
                    <a:pt x="18033" y="8714"/>
                  </a:moveTo>
                  <a:lnTo>
                    <a:pt x="18033" y="9860"/>
                  </a:lnTo>
                  <a:lnTo>
                    <a:pt x="16894" y="9860"/>
                  </a:lnTo>
                  <a:lnTo>
                    <a:pt x="16894" y="8714"/>
                  </a:lnTo>
                  <a:close/>
                  <a:moveTo>
                    <a:pt x="19244" y="8714"/>
                  </a:moveTo>
                  <a:lnTo>
                    <a:pt x="19244" y="9860"/>
                  </a:lnTo>
                  <a:lnTo>
                    <a:pt x="18138" y="9860"/>
                  </a:lnTo>
                  <a:lnTo>
                    <a:pt x="18138" y="8714"/>
                  </a:lnTo>
                  <a:close/>
                  <a:moveTo>
                    <a:pt x="20488" y="8714"/>
                  </a:moveTo>
                  <a:lnTo>
                    <a:pt x="20488" y="9860"/>
                  </a:lnTo>
                  <a:lnTo>
                    <a:pt x="19381" y="9860"/>
                  </a:lnTo>
                  <a:lnTo>
                    <a:pt x="19381" y="8714"/>
                  </a:lnTo>
                  <a:close/>
                  <a:moveTo>
                    <a:pt x="21739" y="8714"/>
                  </a:moveTo>
                  <a:lnTo>
                    <a:pt x="21739" y="9860"/>
                  </a:lnTo>
                  <a:lnTo>
                    <a:pt x="20625" y="9860"/>
                  </a:lnTo>
                  <a:lnTo>
                    <a:pt x="20625" y="8714"/>
                  </a:lnTo>
                  <a:close/>
                  <a:moveTo>
                    <a:pt x="22983" y="8714"/>
                  </a:moveTo>
                  <a:lnTo>
                    <a:pt x="22983" y="9860"/>
                  </a:lnTo>
                  <a:lnTo>
                    <a:pt x="21869" y="9860"/>
                  </a:lnTo>
                  <a:lnTo>
                    <a:pt x="21869" y="8714"/>
                  </a:lnTo>
                  <a:close/>
                  <a:moveTo>
                    <a:pt x="24227" y="8714"/>
                  </a:moveTo>
                  <a:lnTo>
                    <a:pt x="24227" y="9860"/>
                  </a:lnTo>
                  <a:lnTo>
                    <a:pt x="23112" y="9860"/>
                  </a:lnTo>
                  <a:lnTo>
                    <a:pt x="23112" y="8714"/>
                  </a:lnTo>
                  <a:close/>
                  <a:moveTo>
                    <a:pt x="25470" y="8714"/>
                  </a:moveTo>
                  <a:lnTo>
                    <a:pt x="25470" y="9860"/>
                  </a:lnTo>
                  <a:lnTo>
                    <a:pt x="24364" y="9860"/>
                  </a:lnTo>
                  <a:lnTo>
                    <a:pt x="24364" y="8714"/>
                  </a:lnTo>
                  <a:close/>
                  <a:moveTo>
                    <a:pt x="26714" y="8714"/>
                  </a:moveTo>
                  <a:lnTo>
                    <a:pt x="26714" y="9860"/>
                  </a:lnTo>
                  <a:lnTo>
                    <a:pt x="25607" y="9860"/>
                  </a:lnTo>
                  <a:lnTo>
                    <a:pt x="25607" y="8714"/>
                  </a:lnTo>
                  <a:close/>
                  <a:moveTo>
                    <a:pt x="1882" y="9957"/>
                  </a:moveTo>
                  <a:lnTo>
                    <a:pt x="1882" y="11104"/>
                  </a:lnTo>
                  <a:lnTo>
                    <a:pt x="744" y="11104"/>
                  </a:lnTo>
                  <a:lnTo>
                    <a:pt x="744" y="9957"/>
                  </a:lnTo>
                  <a:close/>
                  <a:moveTo>
                    <a:pt x="3126" y="9957"/>
                  </a:moveTo>
                  <a:lnTo>
                    <a:pt x="3126" y="11104"/>
                  </a:lnTo>
                  <a:lnTo>
                    <a:pt x="1987" y="11104"/>
                  </a:lnTo>
                  <a:lnTo>
                    <a:pt x="1987" y="9957"/>
                  </a:lnTo>
                  <a:close/>
                  <a:moveTo>
                    <a:pt x="4337" y="9957"/>
                  </a:moveTo>
                  <a:lnTo>
                    <a:pt x="4337" y="11104"/>
                  </a:lnTo>
                  <a:lnTo>
                    <a:pt x="3231" y="11104"/>
                  </a:lnTo>
                  <a:lnTo>
                    <a:pt x="3231" y="9957"/>
                  </a:lnTo>
                  <a:close/>
                  <a:moveTo>
                    <a:pt x="5589" y="9957"/>
                  </a:moveTo>
                  <a:lnTo>
                    <a:pt x="5589" y="11104"/>
                  </a:lnTo>
                  <a:lnTo>
                    <a:pt x="4475" y="11104"/>
                  </a:lnTo>
                  <a:lnTo>
                    <a:pt x="4475" y="9957"/>
                  </a:lnTo>
                  <a:close/>
                  <a:moveTo>
                    <a:pt x="6833" y="9957"/>
                  </a:moveTo>
                  <a:lnTo>
                    <a:pt x="6833" y="11104"/>
                  </a:lnTo>
                  <a:lnTo>
                    <a:pt x="5718" y="11104"/>
                  </a:lnTo>
                  <a:lnTo>
                    <a:pt x="5718" y="9957"/>
                  </a:lnTo>
                  <a:close/>
                  <a:moveTo>
                    <a:pt x="8076" y="9957"/>
                  </a:moveTo>
                  <a:lnTo>
                    <a:pt x="8076" y="11104"/>
                  </a:lnTo>
                  <a:lnTo>
                    <a:pt x="6962" y="11104"/>
                  </a:lnTo>
                  <a:lnTo>
                    <a:pt x="6962" y="9957"/>
                  </a:lnTo>
                  <a:close/>
                  <a:moveTo>
                    <a:pt x="9320" y="9957"/>
                  </a:moveTo>
                  <a:lnTo>
                    <a:pt x="9320" y="11104"/>
                  </a:lnTo>
                  <a:lnTo>
                    <a:pt x="8213" y="11104"/>
                  </a:lnTo>
                  <a:lnTo>
                    <a:pt x="8213" y="9957"/>
                  </a:lnTo>
                  <a:close/>
                  <a:moveTo>
                    <a:pt x="10563" y="9957"/>
                  </a:moveTo>
                  <a:lnTo>
                    <a:pt x="10563" y="11104"/>
                  </a:lnTo>
                  <a:lnTo>
                    <a:pt x="9457" y="11104"/>
                  </a:lnTo>
                  <a:lnTo>
                    <a:pt x="9457" y="9957"/>
                  </a:lnTo>
                  <a:close/>
                  <a:moveTo>
                    <a:pt x="11807" y="9957"/>
                  </a:moveTo>
                  <a:lnTo>
                    <a:pt x="11807" y="11104"/>
                  </a:lnTo>
                  <a:lnTo>
                    <a:pt x="10701" y="11104"/>
                  </a:lnTo>
                  <a:lnTo>
                    <a:pt x="10701" y="9957"/>
                  </a:lnTo>
                  <a:close/>
                  <a:moveTo>
                    <a:pt x="13059" y="9957"/>
                  </a:moveTo>
                  <a:lnTo>
                    <a:pt x="13059" y="11104"/>
                  </a:lnTo>
                  <a:lnTo>
                    <a:pt x="11944" y="11104"/>
                  </a:lnTo>
                  <a:lnTo>
                    <a:pt x="11944" y="9957"/>
                  </a:lnTo>
                  <a:close/>
                  <a:moveTo>
                    <a:pt x="14302" y="9957"/>
                  </a:moveTo>
                  <a:lnTo>
                    <a:pt x="14302" y="11104"/>
                  </a:lnTo>
                  <a:lnTo>
                    <a:pt x="13188" y="11104"/>
                  </a:lnTo>
                  <a:lnTo>
                    <a:pt x="13188" y="9957"/>
                  </a:lnTo>
                  <a:close/>
                  <a:moveTo>
                    <a:pt x="15546" y="9957"/>
                  </a:moveTo>
                  <a:lnTo>
                    <a:pt x="15546" y="11104"/>
                  </a:lnTo>
                  <a:lnTo>
                    <a:pt x="14399" y="11104"/>
                  </a:lnTo>
                  <a:lnTo>
                    <a:pt x="14399" y="9957"/>
                  </a:lnTo>
                  <a:close/>
                  <a:moveTo>
                    <a:pt x="16789" y="9957"/>
                  </a:moveTo>
                  <a:lnTo>
                    <a:pt x="16789" y="11104"/>
                  </a:lnTo>
                  <a:lnTo>
                    <a:pt x="15643" y="11104"/>
                  </a:lnTo>
                  <a:lnTo>
                    <a:pt x="15643" y="9957"/>
                  </a:lnTo>
                  <a:close/>
                  <a:moveTo>
                    <a:pt x="18033" y="9957"/>
                  </a:moveTo>
                  <a:lnTo>
                    <a:pt x="18033" y="11104"/>
                  </a:lnTo>
                  <a:lnTo>
                    <a:pt x="16894" y="11104"/>
                  </a:lnTo>
                  <a:lnTo>
                    <a:pt x="16894" y="9957"/>
                  </a:lnTo>
                  <a:close/>
                  <a:moveTo>
                    <a:pt x="19244" y="9957"/>
                  </a:moveTo>
                  <a:lnTo>
                    <a:pt x="19244" y="11104"/>
                  </a:lnTo>
                  <a:lnTo>
                    <a:pt x="18138" y="11104"/>
                  </a:lnTo>
                  <a:lnTo>
                    <a:pt x="18138" y="9957"/>
                  </a:lnTo>
                  <a:close/>
                  <a:moveTo>
                    <a:pt x="20488" y="9957"/>
                  </a:moveTo>
                  <a:lnTo>
                    <a:pt x="20488" y="11104"/>
                  </a:lnTo>
                  <a:lnTo>
                    <a:pt x="19381" y="11104"/>
                  </a:lnTo>
                  <a:lnTo>
                    <a:pt x="19381" y="9957"/>
                  </a:lnTo>
                  <a:close/>
                  <a:moveTo>
                    <a:pt x="21739" y="9957"/>
                  </a:moveTo>
                  <a:lnTo>
                    <a:pt x="21739" y="11104"/>
                  </a:lnTo>
                  <a:lnTo>
                    <a:pt x="20625" y="11104"/>
                  </a:lnTo>
                  <a:lnTo>
                    <a:pt x="20625" y="9957"/>
                  </a:lnTo>
                  <a:close/>
                  <a:moveTo>
                    <a:pt x="22983" y="9957"/>
                  </a:moveTo>
                  <a:lnTo>
                    <a:pt x="22983" y="11104"/>
                  </a:lnTo>
                  <a:lnTo>
                    <a:pt x="21869" y="11104"/>
                  </a:lnTo>
                  <a:lnTo>
                    <a:pt x="21869" y="9957"/>
                  </a:lnTo>
                  <a:close/>
                  <a:moveTo>
                    <a:pt x="24227" y="9957"/>
                  </a:moveTo>
                  <a:lnTo>
                    <a:pt x="24227" y="11104"/>
                  </a:lnTo>
                  <a:lnTo>
                    <a:pt x="23112" y="11104"/>
                  </a:lnTo>
                  <a:lnTo>
                    <a:pt x="23112" y="9957"/>
                  </a:lnTo>
                  <a:close/>
                  <a:moveTo>
                    <a:pt x="25470" y="9957"/>
                  </a:moveTo>
                  <a:lnTo>
                    <a:pt x="25470" y="11104"/>
                  </a:lnTo>
                  <a:lnTo>
                    <a:pt x="24364" y="11104"/>
                  </a:lnTo>
                  <a:lnTo>
                    <a:pt x="24364" y="9957"/>
                  </a:lnTo>
                  <a:close/>
                  <a:moveTo>
                    <a:pt x="26714" y="9957"/>
                  </a:moveTo>
                  <a:lnTo>
                    <a:pt x="26714" y="11104"/>
                  </a:lnTo>
                  <a:lnTo>
                    <a:pt x="25607" y="11104"/>
                  </a:lnTo>
                  <a:lnTo>
                    <a:pt x="25607" y="9957"/>
                  </a:lnTo>
                  <a:close/>
                  <a:moveTo>
                    <a:pt x="1882" y="11201"/>
                  </a:moveTo>
                  <a:lnTo>
                    <a:pt x="1882" y="12315"/>
                  </a:lnTo>
                  <a:lnTo>
                    <a:pt x="744" y="12315"/>
                  </a:lnTo>
                  <a:lnTo>
                    <a:pt x="744" y="11201"/>
                  </a:lnTo>
                  <a:close/>
                  <a:moveTo>
                    <a:pt x="3126" y="11201"/>
                  </a:moveTo>
                  <a:lnTo>
                    <a:pt x="3126" y="12315"/>
                  </a:lnTo>
                  <a:lnTo>
                    <a:pt x="1987" y="12315"/>
                  </a:lnTo>
                  <a:lnTo>
                    <a:pt x="1987" y="11201"/>
                  </a:lnTo>
                  <a:close/>
                  <a:moveTo>
                    <a:pt x="4337" y="11201"/>
                  </a:moveTo>
                  <a:lnTo>
                    <a:pt x="4337" y="12315"/>
                  </a:lnTo>
                  <a:lnTo>
                    <a:pt x="3231" y="12315"/>
                  </a:lnTo>
                  <a:lnTo>
                    <a:pt x="3231" y="11201"/>
                  </a:lnTo>
                  <a:close/>
                  <a:moveTo>
                    <a:pt x="5589" y="11201"/>
                  </a:moveTo>
                  <a:lnTo>
                    <a:pt x="5589" y="12315"/>
                  </a:lnTo>
                  <a:lnTo>
                    <a:pt x="4475" y="12315"/>
                  </a:lnTo>
                  <a:lnTo>
                    <a:pt x="4475" y="11201"/>
                  </a:lnTo>
                  <a:close/>
                  <a:moveTo>
                    <a:pt x="6833" y="11201"/>
                  </a:moveTo>
                  <a:lnTo>
                    <a:pt x="6833" y="12315"/>
                  </a:lnTo>
                  <a:lnTo>
                    <a:pt x="5718" y="12315"/>
                  </a:lnTo>
                  <a:lnTo>
                    <a:pt x="5718" y="11201"/>
                  </a:lnTo>
                  <a:close/>
                  <a:moveTo>
                    <a:pt x="8076" y="11201"/>
                  </a:moveTo>
                  <a:lnTo>
                    <a:pt x="8076" y="12315"/>
                  </a:lnTo>
                  <a:lnTo>
                    <a:pt x="6962" y="12315"/>
                  </a:lnTo>
                  <a:lnTo>
                    <a:pt x="6962" y="11201"/>
                  </a:lnTo>
                  <a:close/>
                  <a:moveTo>
                    <a:pt x="9320" y="11201"/>
                  </a:moveTo>
                  <a:lnTo>
                    <a:pt x="9320" y="12315"/>
                  </a:lnTo>
                  <a:lnTo>
                    <a:pt x="8213" y="12315"/>
                  </a:lnTo>
                  <a:lnTo>
                    <a:pt x="8213" y="11201"/>
                  </a:lnTo>
                  <a:close/>
                  <a:moveTo>
                    <a:pt x="10563" y="11201"/>
                  </a:moveTo>
                  <a:lnTo>
                    <a:pt x="10563" y="12315"/>
                  </a:lnTo>
                  <a:lnTo>
                    <a:pt x="9457" y="12315"/>
                  </a:lnTo>
                  <a:lnTo>
                    <a:pt x="9457" y="11201"/>
                  </a:lnTo>
                  <a:close/>
                  <a:moveTo>
                    <a:pt x="11807" y="11201"/>
                  </a:moveTo>
                  <a:lnTo>
                    <a:pt x="11807" y="12315"/>
                  </a:lnTo>
                  <a:lnTo>
                    <a:pt x="10701" y="12315"/>
                  </a:lnTo>
                  <a:lnTo>
                    <a:pt x="10701" y="11201"/>
                  </a:lnTo>
                  <a:close/>
                  <a:moveTo>
                    <a:pt x="13059" y="11201"/>
                  </a:moveTo>
                  <a:lnTo>
                    <a:pt x="13059" y="12315"/>
                  </a:lnTo>
                  <a:lnTo>
                    <a:pt x="11944" y="12315"/>
                  </a:lnTo>
                  <a:lnTo>
                    <a:pt x="11944" y="11201"/>
                  </a:lnTo>
                  <a:close/>
                  <a:moveTo>
                    <a:pt x="14302" y="11201"/>
                  </a:moveTo>
                  <a:lnTo>
                    <a:pt x="14302" y="12315"/>
                  </a:lnTo>
                  <a:lnTo>
                    <a:pt x="13188" y="12315"/>
                  </a:lnTo>
                  <a:lnTo>
                    <a:pt x="13188" y="11201"/>
                  </a:lnTo>
                  <a:close/>
                  <a:moveTo>
                    <a:pt x="15546" y="11201"/>
                  </a:moveTo>
                  <a:lnTo>
                    <a:pt x="15546" y="12315"/>
                  </a:lnTo>
                  <a:lnTo>
                    <a:pt x="14399" y="12315"/>
                  </a:lnTo>
                  <a:lnTo>
                    <a:pt x="14399" y="11201"/>
                  </a:lnTo>
                  <a:close/>
                  <a:moveTo>
                    <a:pt x="16789" y="11201"/>
                  </a:moveTo>
                  <a:lnTo>
                    <a:pt x="16789" y="12315"/>
                  </a:lnTo>
                  <a:lnTo>
                    <a:pt x="15643" y="12315"/>
                  </a:lnTo>
                  <a:lnTo>
                    <a:pt x="15643" y="11201"/>
                  </a:lnTo>
                  <a:close/>
                  <a:moveTo>
                    <a:pt x="18033" y="11201"/>
                  </a:moveTo>
                  <a:lnTo>
                    <a:pt x="18033" y="12315"/>
                  </a:lnTo>
                  <a:lnTo>
                    <a:pt x="16894" y="12315"/>
                  </a:lnTo>
                  <a:lnTo>
                    <a:pt x="16894" y="11201"/>
                  </a:lnTo>
                  <a:close/>
                  <a:moveTo>
                    <a:pt x="19244" y="11201"/>
                  </a:moveTo>
                  <a:lnTo>
                    <a:pt x="19244" y="12315"/>
                  </a:lnTo>
                  <a:lnTo>
                    <a:pt x="18138" y="12315"/>
                  </a:lnTo>
                  <a:lnTo>
                    <a:pt x="18138" y="11201"/>
                  </a:lnTo>
                  <a:close/>
                  <a:moveTo>
                    <a:pt x="20488" y="11201"/>
                  </a:moveTo>
                  <a:lnTo>
                    <a:pt x="20488" y="12315"/>
                  </a:lnTo>
                  <a:lnTo>
                    <a:pt x="19381" y="12315"/>
                  </a:lnTo>
                  <a:lnTo>
                    <a:pt x="19381" y="11201"/>
                  </a:lnTo>
                  <a:close/>
                  <a:moveTo>
                    <a:pt x="21739" y="11201"/>
                  </a:moveTo>
                  <a:lnTo>
                    <a:pt x="21739" y="12315"/>
                  </a:lnTo>
                  <a:lnTo>
                    <a:pt x="20625" y="12315"/>
                  </a:lnTo>
                  <a:lnTo>
                    <a:pt x="20625" y="11201"/>
                  </a:lnTo>
                  <a:close/>
                  <a:moveTo>
                    <a:pt x="22983" y="11201"/>
                  </a:moveTo>
                  <a:lnTo>
                    <a:pt x="22983" y="12315"/>
                  </a:lnTo>
                  <a:lnTo>
                    <a:pt x="21869" y="12315"/>
                  </a:lnTo>
                  <a:lnTo>
                    <a:pt x="21869" y="11201"/>
                  </a:lnTo>
                  <a:close/>
                  <a:moveTo>
                    <a:pt x="24227" y="11201"/>
                  </a:moveTo>
                  <a:lnTo>
                    <a:pt x="24227" y="12315"/>
                  </a:lnTo>
                  <a:lnTo>
                    <a:pt x="23112" y="12315"/>
                  </a:lnTo>
                  <a:lnTo>
                    <a:pt x="23112" y="11201"/>
                  </a:lnTo>
                  <a:close/>
                  <a:moveTo>
                    <a:pt x="25470" y="11201"/>
                  </a:moveTo>
                  <a:lnTo>
                    <a:pt x="25470" y="12315"/>
                  </a:lnTo>
                  <a:lnTo>
                    <a:pt x="24364" y="12315"/>
                  </a:lnTo>
                  <a:lnTo>
                    <a:pt x="24364" y="11201"/>
                  </a:lnTo>
                  <a:close/>
                  <a:moveTo>
                    <a:pt x="26714" y="11201"/>
                  </a:moveTo>
                  <a:lnTo>
                    <a:pt x="26714" y="12315"/>
                  </a:lnTo>
                  <a:lnTo>
                    <a:pt x="25607" y="12315"/>
                  </a:lnTo>
                  <a:lnTo>
                    <a:pt x="25607" y="11201"/>
                  </a:lnTo>
                  <a:close/>
                  <a:moveTo>
                    <a:pt x="1882" y="12452"/>
                  </a:moveTo>
                  <a:lnTo>
                    <a:pt x="1882" y="13559"/>
                  </a:lnTo>
                  <a:lnTo>
                    <a:pt x="744" y="13559"/>
                  </a:lnTo>
                  <a:lnTo>
                    <a:pt x="744" y="12452"/>
                  </a:lnTo>
                  <a:close/>
                  <a:moveTo>
                    <a:pt x="3126" y="12452"/>
                  </a:moveTo>
                  <a:lnTo>
                    <a:pt x="3126" y="13559"/>
                  </a:lnTo>
                  <a:lnTo>
                    <a:pt x="1987" y="13559"/>
                  </a:lnTo>
                  <a:lnTo>
                    <a:pt x="1987" y="12452"/>
                  </a:lnTo>
                  <a:close/>
                  <a:moveTo>
                    <a:pt x="4337" y="12452"/>
                  </a:moveTo>
                  <a:lnTo>
                    <a:pt x="4337" y="13559"/>
                  </a:lnTo>
                  <a:lnTo>
                    <a:pt x="3231" y="13559"/>
                  </a:lnTo>
                  <a:lnTo>
                    <a:pt x="3231" y="12452"/>
                  </a:lnTo>
                  <a:close/>
                  <a:moveTo>
                    <a:pt x="5589" y="12452"/>
                  </a:moveTo>
                  <a:lnTo>
                    <a:pt x="5589" y="13559"/>
                  </a:lnTo>
                  <a:lnTo>
                    <a:pt x="4475" y="13559"/>
                  </a:lnTo>
                  <a:lnTo>
                    <a:pt x="4475" y="12452"/>
                  </a:lnTo>
                  <a:close/>
                  <a:moveTo>
                    <a:pt x="6833" y="12452"/>
                  </a:moveTo>
                  <a:lnTo>
                    <a:pt x="6833" y="13559"/>
                  </a:lnTo>
                  <a:lnTo>
                    <a:pt x="5718" y="13559"/>
                  </a:lnTo>
                  <a:lnTo>
                    <a:pt x="5718" y="12452"/>
                  </a:lnTo>
                  <a:close/>
                  <a:moveTo>
                    <a:pt x="8076" y="12452"/>
                  </a:moveTo>
                  <a:lnTo>
                    <a:pt x="8076" y="13559"/>
                  </a:lnTo>
                  <a:lnTo>
                    <a:pt x="6962" y="13559"/>
                  </a:lnTo>
                  <a:lnTo>
                    <a:pt x="6962" y="12452"/>
                  </a:lnTo>
                  <a:close/>
                  <a:moveTo>
                    <a:pt x="9320" y="12452"/>
                  </a:moveTo>
                  <a:lnTo>
                    <a:pt x="9320" y="13559"/>
                  </a:lnTo>
                  <a:lnTo>
                    <a:pt x="8213" y="13559"/>
                  </a:lnTo>
                  <a:lnTo>
                    <a:pt x="8213" y="12452"/>
                  </a:lnTo>
                  <a:close/>
                  <a:moveTo>
                    <a:pt x="10563" y="12452"/>
                  </a:moveTo>
                  <a:lnTo>
                    <a:pt x="10563" y="13559"/>
                  </a:lnTo>
                  <a:lnTo>
                    <a:pt x="9457" y="13559"/>
                  </a:lnTo>
                  <a:lnTo>
                    <a:pt x="9457" y="12452"/>
                  </a:lnTo>
                  <a:close/>
                  <a:moveTo>
                    <a:pt x="11807" y="12452"/>
                  </a:moveTo>
                  <a:lnTo>
                    <a:pt x="11807" y="13559"/>
                  </a:lnTo>
                  <a:lnTo>
                    <a:pt x="10701" y="13559"/>
                  </a:lnTo>
                  <a:lnTo>
                    <a:pt x="10701" y="12452"/>
                  </a:lnTo>
                  <a:close/>
                  <a:moveTo>
                    <a:pt x="13059" y="12452"/>
                  </a:moveTo>
                  <a:lnTo>
                    <a:pt x="13059" y="13559"/>
                  </a:lnTo>
                  <a:lnTo>
                    <a:pt x="11944" y="13559"/>
                  </a:lnTo>
                  <a:lnTo>
                    <a:pt x="11944" y="12452"/>
                  </a:lnTo>
                  <a:close/>
                  <a:moveTo>
                    <a:pt x="14302" y="12452"/>
                  </a:moveTo>
                  <a:lnTo>
                    <a:pt x="14302" y="13559"/>
                  </a:lnTo>
                  <a:lnTo>
                    <a:pt x="13188" y="13559"/>
                  </a:lnTo>
                  <a:lnTo>
                    <a:pt x="13188" y="12452"/>
                  </a:lnTo>
                  <a:close/>
                  <a:moveTo>
                    <a:pt x="15546" y="12452"/>
                  </a:moveTo>
                  <a:lnTo>
                    <a:pt x="15546" y="13559"/>
                  </a:lnTo>
                  <a:lnTo>
                    <a:pt x="14399" y="13559"/>
                  </a:lnTo>
                  <a:lnTo>
                    <a:pt x="14399" y="12452"/>
                  </a:lnTo>
                  <a:close/>
                  <a:moveTo>
                    <a:pt x="16789" y="12452"/>
                  </a:moveTo>
                  <a:lnTo>
                    <a:pt x="16789" y="13559"/>
                  </a:lnTo>
                  <a:lnTo>
                    <a:pt x="15643" y="13559"/>
                  </a:lnTo>
                  <a:lnTo>
                    <a:pt x="15643" y="12452"/>
                  </a:lnTo>
                  <a:close/>
                  <a:moveTo>
                    <a:pt x="18033" y="12452"/>
                  </a:moveTo>
                  <a:lnTo>
                    <a:pt x="18033" y="13559"/>
                  </a:lnTo>
                  <a:lnTo>
                    <a:pt x="16894" y="13559"/>
                  </a:lnTo>
                  <a:lnTo>
                    <a:pt x="16894" y="12452"/>
                  </a:lnTo>
                  <a:close/>
                  <a:moveTo>
                    <a:pt x="19244" y="12452"/>
                  </a:moveTo>
                  <a:lnTo>
                    <a:pt x="19244" y="13559"/>
                  </a:lnTo>
                  <a:lnTo>
                    <a:pt x="18138" y="13559"/>
                  </a:lnTo>
                  <a:lnTo>
                    <a:pt x="18138" y="12452"/>
                  </a:lnTo>
                  <a:close/>
                  <a:moveTo>
                    <a:pt x="20488" y="12452"/>
                  </a:moveTo>
                  <a:lnTo>
                    <a:pt x="20488" y="13559"/>
                  </a:lnTo>
                  <a:lnTo>
                    <a:pt x="19381" y="13559"/>
                  </a:lnTo>
                  <a:lnTo>
                    <a:pt x="19381" y="12452"/>
                  </a:lnTo>
                  <a:close/>
                  <a:moveTo>
                    <a:pt x="21739" y="12452"/>
                  </a:moveTo>
                  <a:lnTo>
                    <a:pt x="21739" y="13559"/>
                  </a:lnTo>
                  <a:lnTo>
                    <a:pt x="20625" y="13559"/>
                  </a:lnTo>
                  <a:lnTo>
                    <a:pt x="20625" y="12452"/>
                  </a:lnTo>
                  <a:close/>
                  <a:moveTo>
                    <a:pt x="22983" y="12452"/>
                  </a:moveTo>
                  <a:lnTo>
                    <a:pt x="22983" y="13559"/>
                  </a:lnTo>
                  <a:lnTo>
                    <a:pt x="21869" y="13559"/>
                  </a:lnTo>
                  <a:lnTo>
                    <a:pt x="21869" y="12452"/>
                  </a:lnTo>
                  <a:close/>
                  <a:moveTo>
                    <a:pt x="24227" y="12452"/>
                  </a:moveTo>
                  <a:lnTo>
                    <a:pt x="24227" y="13559"/>
                  </a:lnTo>
                  <a:lnTo>
                    <a:pt x="23112" y="13559"/>
                  </a:lnTo>
                  <a:lnTo>
                    <a:pt x="23112" y="12452"/>
                  </a:lnTo>
                  <a:close/>
                  <a:moveTo>
                    <a:pt x="25470" y="12452"/>
                  </a:moveTo>
                  <a:lnTo>
                    <a:pt x="25470" y="13559"/>
                  </a:lnTo>
                  <a:lnTo>
                    <a:pt x="24364" y="13559"/>
                  </a:lnTo>
                  <a:lnTo>
                    <a:pt x="24364" y="12452"/>
                  </a:lnTo>
                  <a:close/>
                  <a:moveTo>
                    <a:pt x="26714" y="12452"/>
                  </a:moveTo>
                  <a:lnTo>
                    <a:pt x="26714" y="13559"/>
                  </a:lnTo>
                  <a:lnTo>
                    <a:pt x="25607" y="13559"/>
                  </a:lnTo>
                  <a:lnTo>
                    <a:pt x="25607" y="12452"/>
                  </a:lnTo>
                  <a:close/>
                  <a:moveTo>
                    <a:pt x="1882" y="13696"/>
                  </a:moveTo>
                  <a:lnTo>
                    <a:pt x="1882" y="14100"/>
                  </a:lnTo>
                  <a:lnTo>
                    <a:pt x="1882" y="14802"/>
                  </a:lnTo>
                  <a:lnTo>
                    <a:pt x="744" y="14802"/>
                  </a:lnTo>
                  <a:lnTo>
                    <a:pt x="744" y="14100"/>
                  </a:lnTo>
                  <a:lnTo>
                    <a:pt x="744" y="13696"/>
                  </a:lnTo>
                  <a:close/>
                  <a:moveTo>
                    <a:pt x="3126" y="13696"/>
                  </a:moveTo>
                  <a:lnTo>
                    <a:pt x="3126" y="14100"/>
                  </a:lnTo>
                  <a:lnTo>
                    <a:pt x="3126" y="14802"/>
                  </a:lnTo>
                  <a:lnTo>
                    <a:pt x="1987" y="14802"/>
                  </a:lnTo>
                  <a:lnTo>
                    <a:pt x="1987" y="14100"/>
                  </a:lnTo>
                  <a:lnTo>
                    <a:pt x="1987" y="13696"/>
                  </a:lnTo>
                  <a:close/>
                  <a:moveTo>
                    <a:pt x="4337" y="13696"/>
                  </a:moveTo>
                  <a:lnTo>
                    <a:pt x="4337" y="14100"/>
                  </a:lnTo>
                  <a:lnTo>
                    <a:pt x="4337" y="14802"/>
                  </a:lnTo>
                  <a:lnTo>
                    <a:pt x="3231" y="14802"/>
                  </a:lnTo>
                  <a:lnTo>
                    <a:pt x="3231" y="14100"/>
                  </a:lnTo>
                  <a:lnTo>
                    <a:pt x="3231" y="13696"/>
                  </a:lnTo>
                  <a:close/>
                  <a:moveTo>
                    <a:pt x="5589" y="13696"/>
                  </a:moveTo>
                  <a:lnTo>
                    <a:pt x="5589" y="14100"/>
                  </a:lnTo>
                  <a:lnTo>
                    <a:pt x="5589" y="14802"/>
                  </a:lnTo>
                  <a:lnTo>
                    <a:pt x="4475" y="14802"/>
                  </a:lnTo>
                  <a:lnTo>
                    <a:pt x="4475" y="14100"/>
                  </a:lnTo>
                  <a:lnTo>
                    <a:pt x="4475" y="13696"/>
                  </a:lnTo>
                  <a:close/>
                  <a:moveTo>
                    <a:pt x="6833" y="13696"/>
                  </a:moveTo>
                  <a:lnTo>
                    <a:pt x="6833" y="14100"/>
                  </a:lnTo>
                  <a:lnTo>
                    <a:pt x="6833" y="14802"/>
                  </a:lnTo>
                  <a:lnTo>
                    <a:pt x="5718" y="14802"/>
                  </a:lnTo>
                  <a:lnTo>
                    <a:pt x="5718" y="14100"/>
                  </a:lnTo>
                  <a:lnTo>
                    <a:pt x="5718" y="13696"/>
                  </a:lnTo>
                  <a:close/>
                  <a:moveTo>
                    <a:pt x="8076" y="13696"/>
                  </a:moveTo>
                  <a:lnTo>
                    <a:pt x="8076" y="14100"/>
                  </a:lnTo>
                  <a:lnTo>
                    <a:pt x="8076" y="14802"/>
                  </a:lnTo>
                  <a:lnTo>
                    <a:pt x="6962" y="14802"/>
                  </a:lnTo>
                  <a:lnTo>
                    <a:pt x="6962" y="14100"/>
                  </a:lnTo>
                  <a:lnTo>
                    <a:pt x="6962" y="13696"/>
                  </a:lnTo>
                  <a:close/>
                  <a:moveTo>
                    <a:pt x="9320" y="13696"/>
                  </a:moveTo>
                  <a:lnTo>
                    <a:pt x="9320" y="14100"/>
                  </a:lnTo>
                  <a:lnTo>
                    <a:pt x="9320" y="14802"/>
                  </a:lnTo>
                  <a:lnTo>
                    <a:pt x="8213" y="14802"/>
                  </a:lnTo>
                  <a:lnTo>
                    <a:pt x="8213" y="14100"/>
                  </a:lnTo>
                  <a:lnTo>
                    <a:pt x="8213" y="13696"/>
                  </a:lnTo>
                  <a:close/>
                  <a:moveTo>
                    <a:pt x="10563" y="13696"/>
                  </a:moveTo>
                  <a:lnTo>
                    <a:pt x="10563" y="14100"/>
                  </a:lnTo>
                  <a:lnTo>
                    <a:pt x="10563" y="14802"/>
                  </a:lnTo>
                  <a:lnTo>
                    <a:pt x="9457" y="14802"/>
                  </a:lnTo>
                  <a:lnTo>
                    <a:pt x="9457" y="14100"/>
                  </a:lnTo>
                  <a:lnTo>
                    <a:pt x="9457" y="13696"/>
                  </a:lnTo>
                  <a:close/>
                  <a:moveTo>
                    <a:pt x="11807" y="13696"/>
                  </a:moveTo>
                  <a:lnTo>
                    <a:pt x="11807" y="14100"/>
                  </a:lnTo>
                  <a:lnTo>
                    <a:pt x="11807" y="14802"/>
                  </a:lnTo>
                  <a:lnTo>
                    <a:pt x="10701" y="14802"/>
                  </a:lnTo>
                  <a:lnTo>
                    <a:pt x="10701" y="14100"/>
                  </a:lnTo>
                  <a:lnTo>
                    <a:pt x="10701" y="13696"/>
                  </a:lnTo>
                  <a:close/>
                  <a:moveTo>
                    <a:pt x="13059" y="13696"/>
                  </a:moveTo>
                  <a:lnTo>
                    <a:pt x="13059" y="14100"/>
                  </a:lnTo>
                  <a:lnTo>
                    <a:pt x="13059" y="14802"/>
                  </a:lnTo>
                  <a:lnTo>
                    <a:pt x="11944" y="14802"/>
                  </a:lnTo>
                  <a:lnTo>
                    <a:pt x="11944" y="14100"/>
                  </a:lnTo>
                  <a:lnTo>
                    <a:pt x="11944" y="13696"/>
                  </a:lnTo>
                  <a:close/>
                  <a:moveTo>
                    <a:pt x="14302" y="13696"/>
                  </a:moveTo>
                  <a:lnTo>
                    <a:pt x="14302" y="14100"/>
                  </a:lnTo>
                  <a:lnTo>
                    <a:pt x="14302" y="14802"/>
                  </a:lnTo>
                  <a:lnTo>
                    <a:pt x="13188" y="14802"/>
                  </a:lnTo>
                  <a:lnTo>
                    <a:pt x="13188" y="14100"/>
                  </a:lnTo>
                  <a:lnTo>
                    <a:pt x="13188" y="13696"/>
                  </a:lnTo>
                  <a:close/>
                  <a:moveTo>
                    <a:pt x="15546" y="13696"/>
                  </a:moveTo>
                  <a:lnTo>
                    <a:pt x="15546" y="14100"/>
                  </a:lnTo>
                  <a:lnTo>
                    <a:pt x="15546" y="14802"/>
                  </a:lnTo>
                  <a:lnTo>
                    <a:pt x="14399" y="14802"/>
                  </a:lnTo>
                  <a:lnTo>
                    <a:pt x="14399" y="14100"/>
                  </a:lnTo>
                  <a:lnTo>
                    <a:pt x="14399" y="13696"/>
                  </a:lnTo>
                  <a:close/>
                  <a:moveTo>
                    <a:pt x="16789" y="13696"/>
                  </a:moveTo>
                  <a:lnTo>
                    <a:pt x="16789" y="14100"/>
                  </a:lnTo>
                  <a:lnTo>
                    <a:pt x="16789" y="14802"/>
                  </a:lnTo>
                  <a:lnTo>
                    <a:pt x="15643" y="14802"/>
                  </a:lnTo>
                  <a:lnTo>
                    <a:pt x="15643" y="14100"/>
                  </a:lnTo>
                  <a:lnTo>
                    <a:pt x="15643" y="13696"/>
                  </a:lnTo>
                  <a:close/>
                  <a:moveTo>
                    <a:pt x="18033" y="13696"/>
                  </a:moveTo>
                  <a:lnTo>
                    <a:pt x="18033" y="14100"/>
                  </a:lnTo>
                  <a:lnTo>
                    <a:pt x="18033" y="14802"/>
                  </a:lnTo>
                  <a:lnTo>
                    <a:pt x="16894" y="14802"/>
                  </a:lnTo>
                  <a:lnTo>
                    <a:pt x="16894" y="14100"/>
                  </a:lnTo>
                  <a:lnTo>
                    <a:pt x="16894" y="13696"/>
                  </a:lnTo>
                  <a:close/>
                  <a:moveTo>
                    <a:pt x="19244" y="13696"/>
                  </a:moveTo>
                  <a:lnTo>
                    <a:pt x="19244" y="14100"/>
                  </a:lnTo>
                  <a:lnTo>
                    <a:pt x="19244" y="14802"/>
                  </a:lnTo>
                  <a:lnTo>
                    <a:pt x="18138" y="14802"/>
                  </a:lnTo>
                  <a:lnTo>
                    <a:pt x="18138" y="14100"/>
                  </a:lnTo>
                  <a:lnTo>
                    <a:pt x="18138" y="13696"/>
                  </a:lnTo>
                  <a:close/>
                  <a:moveTo>
                    <a:pt x="20488" y="13696"/>
                  </a:moveTo>
                  <a:lnTo>
                    <a:pt x="20488" y="14100"/>
                  </a:lnTo>
                  <a:lnTo>
                    <a:pt x="20488" y="14802"/>
                  </a:lnTo>
                  <a:lnTo>
                    <a:pt x="19381" y="14802"/>
                  </a:lnTo>
                  <a:lnTo>
                    <a:pt x="19381" y="14100"/>
                  </a:lnTo>
                  <a:lnTo>
                    <a:pt x="19381" y="13696"/>
                  </a:lnTo>
                  <a:close/>
                  <a:moveTo>
                    <a:pt x="21739" y="13696"/>
                  </a:moveTo>
                  <a:lnTo>
                    <a:pt x="21739" y="14100"/>
                  </a:lnTo>
                  <a:lnTo>
                    <a:pt x="21739" y="14802"/>
                  </a:lnTo>
                  <a:lnTo>
                    <a:pt x="20625" y="14802"/>
                  </a:lnTo>
                  <a:lnTo>
                    <a:pt x="20625" y="14100"/>
                  </a:lnTo>
                  <a:lnTo>
                    <a:pt x="20625" y="13696"/>
                  </a:lnTo>
                  <a:close/>
                  <a:moveTo>
                    <a:pt x="22983" y="13696"/>
                  </a:moveTo>
                  <a:lnTo>
                    <a:pt x="22983" y="14100"/>
                  </a:lnTo>
                  <a:lnTo>
                    <a:pt x="22983" y="14802"/>
                  </a:lnTo>
                  <a:lnTo>
                    <a:pt x="21869" y="14802"/>
                  </a:lnTo>
                  <a:lnTo>
                    <a:pt x="21869" y="14100"/>
                  </a:lnTo>
                  <a:lnTo>
                    <a:pt x="21869" y="13696"/>
                  </a:lnTo>
                  <a:close/>
                  <a:moveTo>
                    <a:pt x="24227" y="13696"/>
                  </a:moveTo>
                  <a:lnTo>
                    <a:pt x="24227" y="14100"/>
                  </a:lnTo>
                  <a:lnTo>
                    <a:pt x="24227" y="14802"/>
                  </a:lnTo>
                  <a:lnTo>
                    <a:pt x="23112" y="14802"/>
                  </a:lnTo>
                  <a:lnTo>
                    <a:pt x="23112" y="14100"/>
                  </a:lnTo>
                  <a:lnTo>
                    <a:pt x="23112" y="13696"/>
                  </a:lnTo>
                  <a:close/>
                  <a:moveTo>
                    <a:pt x="25470" y="13696"/>
                  </a:moveTo>
                  <a:lnTo>
                    <a:pt x="25470" y="14100"/>
                  </a:lnTo>
                  <a:lnTo>
                    <a:pt x="25470" y="14802"/>
                  </a:lnTo>
                  <a:lnTo>
                    <a:pt x="24364" y="14802"/>
                  </a:lnTo>
                  <a:lnTo>
                    <a:pt x="24364" y="14100"/>
                  </a:lnTo>
                  <a:lnTo>
                    <a:pt x="24364" y="13696"/>
                  </a:lnTo>
                  <a:close/>
                  <a:moveTo>
                    <a:pt x="26714" y="13696"/>
                  </a:moveTo>
                  <a:lnTo>
                    <a:pt x="26714" y="14100"/>
                  </a:lnTo>
                  <a:lnTo>
                    <a:pt x="26714" y="14802"/>
                  </a:lnTo>
                  <a:lnTo>
                    <a:pt x="25607" y="14802"/>
                  </a:lnTo>
                  <a:lnTo>
                    <a:pt x="25607" y="14100"/>
                  </a:lnTo>
                  <a:lnTo>
                    <a:pt x="25607" y="13696"/>
                  </a:lnTo>
                  <a:close/>
                  <a:moveTo>
                    <a:pt x="1882" y="14940"/>
                  </a:moveTo>
                  <a:lnTo>
                    <a:pt x="1882" y="16046"/>
                  </a:lnTo>
                  <a:lnTo>
                    <a:pt x="744" y="16046"/>
                  </a:lnTo>
                  <a:lnTo>
                    <a:pt x="744" y="14940"/>
                  </a:lnTo>
                  <a:close/>
                  <a:moveTo>
                    <a:pt x="3126" y="14940"/>
                  </a:moveTo>
                  <a:lnTo>
                    <a:pt x="3126" y="16046"/>
                  </a:lnTo>
                  <a:lnTo>
                    <a:pt x="1987" y="16046"/>
                  </a:lnTo>
                  <a:lnTo>
                    <a:pt x="1987" y="14940"/>
                  </a:lnTo>
                  <a:close/>
                  <a:moveTo>
                    <a:pt x="4337" y="14940"/>
                  </a:moveTo>
                  <a:lnTo>
                    <a:pt x="4337" y="16046"/>
                  </a:lnTo>
                  <a:lnTo>
                    <a:pt x="3231" y="16046"/>
                  </a:lnTo>
                  <a:lnTo>
                    <a:pt x="3231" y="14940"/>
                  </a:lnTo>
                  <a:close/>
                  <a:moveTo>
                    <a:pt x="5589" y="14940"/>
                  </a:moveTo>
                  <a:lnTo>
                    <a:pt x="5589" y="16046"/>
                  </a:lnTo>
                  <a:lnTo>
                    <a:pt x="4475" y="16046"/>
                  </a:lnTo>
                  <a:lnTo>
                    <a:pt x="4475" y="14940"/>
                  </a:lnTo>
                  <a:close/>
                  <a:moveTo>
                    <a:pt x="6833" y="14940"/>
                  </a:moveTo>
                  <a:lnTo>
                    <a:pt x="6833" y="16046"/>
                  </a:lnTo>
                  <a:lnTo>
                    <a:pt x="5718" y="16046"/>
                  </a:lnTo>
                  <a:lnTo>
                    <a:pt x="5718" y="14940"/>
                  </a:lnTo>
                  <a:close/>
                  <a:moveTo>
                    <a:pt x="8076" y="14940"/>
                  </a:moveTo>
                  <a:lnTo>
                    <a:pt x="8076" y="16046"/>
                  </a:lnTo>
                  <a:lnTo>
                    <a:pt x="6962" y="16046"/>
                  </a:lnTo>
                  <a:lnTo>
                    <a:pt x="6962" y="14940"/>
                  </a:lnTo>
                  <a:close/>
                  <a:moveTo>
                    <a:pt x="9320" y="14940"/>
                  </a:moveTo>
                  <a:lnTo>
                    <a:pt x="9320" y="16046"/>
                  </a:lnTo>
                  <a:lnTo>
                    <a:pt x="8213" y="16046"/>
                  </a:lnTo>
                  <a:lnTo>
                    <a:pt x="8213" y="14940"/>
                  </a:lnTo>
                  <a:close/>
                  <a:moveTo>
                    <a:pt x="10563" y="14940"/>
                  </a:moveTo>
                  <a:lnTo>
                    <a:pt x="10563" y="16046"/>
                  </a:lnTo>
                  <a:lnTo>
                    <a:pt x="9457" y="16046"/>
                  </a:lnTo>
                  <a:lnTo>
                    <a:pt x="9457" y="14940"/>
                  </a:lnTo>
                  <a:close/>
                  <a:moveTo>
                    <a:pt x="11807" y="14940"/>
                  </a:moveTo>
                  <a:lnTo>
                    <a:pt x="11807" y="16046"/>
                  </a:lnTo>
                  <a:lnTo>
                    <a:pt x="10701" y="16046"/>
                  </a:lnTo>
                  <a:lnTo>
                    <a:pt x="10701" y="14940"/>
                  </a:lnTo>
                  <a:close/>
                  <a:moveTo>
                    <a:pt x="13059" y="14940"/>
                  </a:moveTo>
                  <a:lnTo>
                    <a:pt x="13059" y="16046"/>
                  </a:lnTo>
                  <a:lnTo>
                    <a:pt x="11944" y="16046"/>
                  </a:lnTo>
                  <a:lnTo>
                    <a:pt x="11944" y="14940"/>
                  </a:lnTo>
                  <a:close/>
                  <a:moveTo>
                    <a:pt x="14302" y="14940"/>
                  </a:moveTo>
                  <a:lnTo>
                    <a:pt x="14302" y="16046"/>
                  </a:lnTo>
                  <a:lnTo>
                    <a:pt x="13188" y="16046"/>
                  </a:lnTo>
                  <a:lnTo>
                    <a:pt x="13188" y="14940"/>
                  </a:lnTo>
                  <a:close/>
                  <a:moveTo>
                    <a:pt x="15546" y="14940"/>
                  </a:moveTo>
                  <a:lnTo>
                    <a:pt x="15546" y="16046"/>
                  </a:lnTo>
                  <a:lnTo>
                    <a:pt x="14399" y="16046"/>
                  </a:lnTo>
                  <a:lnTo>
                    <a:pt x="14399" y="14940"/>
                  </a:lnTo>
                  <a:close/>
                  <a:moveTo>
                    <a:pt x="16789" y="14940"/>
                  </a:moveTo>
                  <a:lnTo>
                    <a:pt x="16789" y="16046"/>
                  </a:lnTo>
                  <a:lnTo>
                    <a:pt x="15643" y="16046"/>
                  </a:lnTo>
                  <a:lnTo>
                    <a:pt x="15643" y="14940"/>
                  </a:lnTo>
                  <a:close/>
                  <a:moveTo>
                    <a:pt x="18033" y="14940"/>
                  </a:moveTo>
                  <a:lnTo>
                    <a:pt x="18033" y="16046"/>
                  </a:lnTo>
                  <a:lnTo>
                    <a:pt x="16894" y="16046"/>
                  </a:lnTo>
                  <a:lnTo>
                    <a:pt x="16894" y="14940"/>
                  </a:lnTo>
                  <a:close/>
                  <a:moveTo>
                    <a:pt x="19244" y="14940"/>
                  </a:moveTo>
                  <a:lnTo>
                    <a:pt x="19244" y="16046"/>
                  </a:lnTo>
                  <a:lnTo>
                    <a:pt x="18138" y="16046"/>
                  </a:lnTo>
                  <a:lnTo>
                    <a:pt x="18138" y="14940"/>
                  </a:lnTo>
                  <a:close/>
                  <a:moveTo>
                    <a:pt x="20488" y="14940"/>
                  </a:moveTo>
                  <a:lnTo>
                    <a:pt x="20488" y="16046"/>
                  </a:lnTo>
                  <a:lnTo>
                    <a:pt x="19381" y="16046"/>
                  </a:lnTo>
                  <a:lnTo>
                    <a:pt x="19381" y="14940"/>
                  </a:lnTo>
                  <a:close/>
                  <a:moveTo>
                    <a:pt x="21739" y="14940"/>
                  </a:moveTo>
                  <a:lnTo>
                    <a:pt x="21739" y="16046"/>
                  </a:lnTo>
                  <a:lnTo>
                    <a:pt x="20625" y="16046"/>
                  </a:lnTo>
                  <a:lnTo>
                    <a:pt x="20625" y="14940"/>
                  </a:lnTo>
                  <a:close/>
                  <a:moveTo>
                    <a:pt x="22983" y="14940"/>
                  </a:moveTo>
                  <a:lnTo>
                    <a:pt x="22983" y="16046"/>
                  </a:lnTo>
                  <a:lnTo>
                    <a:pt x="21869" y="16046"/>
                  </a:lnTo>
                  <a:lnTo>
                    <a:pt x="21869" y="14940"/>
                  </a:lnTo>
                  <a:close/>
                  <a:moveTo>
                    <a:pt x="24227" y="14940"/>
                  </a:moveTo>
                  <a:lnTo>
                    <a:pt x="24227" y="16046"/>
                  </a:lnTo>
                  <a:lnTo>
                    <a:pt x="23112" y="16046"/>
                  </a:lnTo>
                  <a:lnTo>
                    <a:pt x="23112" y="14940"/>
                  </a:lnTo>
                  <a:close/>
                  <a:moveTo>
                    <a:pt x="25470" y="14940"/>
                  </a:moveTo>
                  <a:lnTo>
                    <a:pt x="25470" y="16046"/>
                  </a:lnTo>
                  <a:lnTo>
                    <a:pt x="24364" y="16046"/>
                  </a:lnTo>
                  <a:lnTo>
                    <a:pt x="24364" y="14940"/>
                  </a:lnTo>
                  <a:close/>
                  <a:moveTo>
                    <a:pt x="26714" y="14940"/>
                  </a:moveTo>
                  <a:lnTo>
                    <a:pt x="26714" y="16046"/>
                  </a:lnTo>
                  <a:lnTo>
                    <a:pt x="25607" y="16046"/>
                  </a:lnTo>
                  <a:lnTo>
                    <a:pt x="25607" y="14940"/>
                  </a:lnTo>
                  <a:close/>
                  <a:moveTo>
                    <a:pt x="1882" y="16183"/>
                  </a:moveTo>
                  <a:lnTo>
                    <a:pt x="1882" y="17298"/>
                  </a:lnTo>
                  <a:lnTo>
                    <a:pt x="744" y="17298"/>
                  </a:lnTo>
                  <a:lnTo>
                    <a:pt x="744" y="16183"/>
                  </a:lnTo>
                  <a:close/>
                  <a:moveTo>
                    <a:pt x="3126" y="16183"/>
                  </a:moveTo>
                  <a:lnTo>
                    <a:pt x="3126" y="17298"/>
                  </a:lnTo>
                  <a:lnTo>
                    <a:pt x="1987" y="17298"/>
                  </a:lnTo>
                  <a:lnTo>
                    <a:pt x="1987" y="16183"/>
                  </a:lnTo>
                  <a:close/>
                  <a:moveTo>
                    <a:pt x="4337" y="16183"/>
                  </a:moveTo>
                  <a:lnTo>
                    <a:pt x="4337" y="17298"/>
                  </a:lnTo>
                  <a:lnTo>
                    <a:pt x="3231" y="17298"/>
                  </a:lnTo>
                  <a:lnTo>
                    <a:pt x="3231" y="16183"/>
                  </a:lnTo>
                  <a:close/>
                  <a:moveTo>
                    <a:pt x="5589" y="16183"/>
                  </a:moveTo>
                  <a:lnTo>
                    <a:pt x="5589" y="17298"/>
                  </a:lnTo>
                  <a:lnTo>
                    <a:pt x="4475" y="17298"/>
                  </a:lnTo>
                  <a:lnTo>
                    <a:pt x="4475" y="16183"/>
                  </a:lnTo>
                  <a:close/>
                  <a:moveTo>
                    <a:pt x="6833" y="16183"/>
                  </a:moveTo>
                  <a:lnTo>
                    <a:pt x="6833" y="17298"/>
                  </a:lnTo>
                  <a:lnTo>
                    <a:pt x="5718" y="17298"/>
                  </a:lnTo>
                  <a:lnTo>
                    <a:pt x="5718" y="16183"/>
                  </a:lnTo>
                  <a:close/>
                  <a:moveTo>
                    <a:pt x="8076" y="16183"/>
                  </a:moveTo>
                  <a:lnTo>
                    <a:pt x="8076" y="17298"/>
                  </a:lnTo>
                  <a:lnTo>
                    <a:pt x="6962" y="17298"/>
                  </a:lnTo>
                  <a:lnTo>
                    <a:pt x="6962" y="16183"/>
                  </a:lnTo>
                  <a:close/>
                  <a:moveTo>
                    <a:pt x="9320" y="16183"/>
                  </a:moveTo>
                  <a:lnTo>
                    <a:pt x="9320" y="17298"/>
                  </a:lnTo>
                  <a:lnTo>
                    <a:pt x="8213" y="17298"/>
                  </a:lnTo>
                  <a:lnTo>
                    <a:pt x="8213" y="16183"/>
                  </a:lnTo>
                  <a:close/>
                  <a:moveTo>
                    <a:pt x="10563" y="16183"/>
                  </a:moveTo>
                  <a:lnTo>
                    <a:pt x="10563" y="17298"/>
                  </a:lnTo>
                  <a:lnTo>
                    <a:pt x="9457" y="17298"/>
                  </a:lnTo>
                  <a:lnTo>
                    <a:pt x="9457" y="16183"/>
                  </a:lnTo>
                  <a:close/>
                  <a:moveTo>
                    <a:pt x="11807" y="16183"/>
                  </a:moveTo>
                  <a:lnTo>
                    <a:pt x="11807" y="17298"/>
                  </a:lnTo>
                  <a:lnTo>
                    <a:pt x="10701" y="17298"/>
                  </a:lnTo>
                  <a:lnTo>
                    <a:pt x="10701" y="16183"/>
                  </a:lnTo>
                  <a:close/>
                  <a:moveTo>
                    <a:pt x="13059" y="16183"/>
                  </a:moveTo>
                  <a:lnTo>
                    <a:pt x="13059" y="17298"/>
                  </a:lnTo>
                  <a:lnTo>
                    <a:pt x="11944" y="17298"/>
                  </a:lnTo>
                  <a:lnTo>
                    <a:pt x="11944" y="16183"/>
                  </a:lnTo>
                  <a:close/>
                  <a:moveTo>
                    <a:pt x="14302" y="16183"/>
                  </a:moveTo>
                  <a:lnTo>
                    <a:pt x="14302" y="17298"/>
                  </a:lnTo>
                  <a:lnTo>
                    <a:pt x="13188" y="17298"/>
                  </a:lnTo>
                  <a:lnTo>
                    <a:pt x="13188" y="16183"/>
                  </a:lnTo>
                  <a:close/>
                  <a:moveTo>
                    <a:pt x="15546" y="16183"/>
                  </a:moveTo>
                  <a:lnTo>
                    <a:pt x="15546" y="17298"/>
                  </a:lnTo>
                  <a:lnTo>
                    <a:pt x="14399" y="17298"/>
                  </a:lnTo>
                  <a:lnTo>
                    <a:pt x="14399" y="16183"/>
                  </a:lnTo>
                  <a:close/>
                  <a:moveTo>
                    <a:pt x="16789" y="16183"/>
                  </a:moveTo>
                  <a:lnTo>
                    <a:pt x="16789" y="17298"/>
                  </a:lnTo>
                  <a:lnTo>
                    <a:pt x="15643" y="17298"/>
                  </a:lnTo>
                  <a:lnTo>
                    <a:pt x="15643" y="16183"/>
                  </a:lnTo>
                  <a:close/>
                  <a:moveTo>
                    <a:pt x="18033" y="16183"/>
                  </a:moveTo>
                  <a:lnTo>
                    <a:pt x="18033" y="17298"/>
                  </a:lnTo>
                  <a:lnTo>
                    <a:pt x="16894" y="17298"/>
                  </a:lnTo>
                  <a:lnTo>
                    <a:pt x="16894" y="16183"/>
                  </a:lnTo>
                  <a:close/>
                  <a:moveTo>
                    <a:pt x="19244" y="16183"/>
                  </a:moveTo>
                  <a:lnTo>
                    <a:pt x="19244" y="17298"/>
                  </a:lnTo>
                  <a:lnTo>
                    <a:pt x="18138" y="17298"/>
                  </a:lnTo>
                  <a:lnTo>
                    <a:pt x="18138" y="16183"/>
                  </a:lnTo>
                  <a:close/>
                  <a:moveTo>
                    <a:pt x="20488" y="16183"/>
                  </a:moveTo>
                  <a:lnTo>
                    <a:pt x="20488" y="17298"/>
                  </a:lnTo>
                  <a:lnTo>
                    <a:pt x="19381" y="17298"/>
                  </a:lnTo>
                  <a:lnTo>
                    <a:pt x="19381" y="16183"/>
                  </a:lnTo>
                  <a:close/>
                  <a:moveTo>
                    <a:pt x="21739" y="16183"/>
                  </a:moveTo>
                  <a:lnTo>
                    <a:pt x="21739" y="17298"/>
                  </a:lnTo>
                  <a:lnTo>
                    <a:pt x="20625" y="17298"/>
                  </a:lnTo>
                  <a:lnTo>
                    <a:pt x="20625" y="16183"/>
                  </a:lnTo>
                  <a:close/>
                  <a:moveTo>
                    <a:pt x="22983" y="16183"/>
                  </a:moveTo>
                  <a:lnTo>
                    <a:pt x="22983" y="17298"/>
                  </a:lnTo>
                  <a:lnTo>
                    <a:pt x="21869" y="17298"/>
                  </a:lnTo>
                  <a:lnTo>
                    <a:pt x="21869" y="16183"/>
                  </a:lnTo>
                  <a:close/>
                  <a:moveTo>
                    <a:pt x="24227" y="16183"/>
                  </a:moveTo>
                  <a:lnTo>
                    <a:pt x="24227" y="17298"/>
                  </a:lnTo>
                  <a:lnTo>
                    <a:pt x="23112" y="17298"/>
                  </a:lnTo>
                  <a:lnTo>
                    <a:pt x="23112" y="16183"/>
                  </a:lnTo>
                  <a:close/>
                  <a:moveTo>
                    <a:pt x="25470" y="16183"/>
                  </a:moveTo>
                  <a:lnTo>
                    <a:pt x="25470" y="17298"/>
                  </a:lnTo>
                  <a:lnTo>
                    <a:pt x="24364" y="17298"/>
                  </a:lnTo>
                  <a:lnTo>
                    <a:pt x="24364" y="16183"/>
                  </a:lnTo>
                  <a:close/>
                  <a:moveTo>
                    <a:pt x="26714" y="16183"/>
                  </a:moveTo>
                  <a:lnTo>
                    <a:pt x="26714" y="17298"/>
                  </a:lnTo>
                  <a:lnTo>
                    <a:pt x="25607" y="17298"/>
                  </a:lnTo>
                  <a:lnTo>
                    <a:pt x="25607" y="16183"/>
                  </a:lnTo>
                  <a:close/>
                  <a:moveTo>
                    <a:pt x="1882" y="17427"/>
                  </a:moveTo>
                  <a:lnTo>
                    <a:pt x="1882" y="18541"/>
                  </a:lnTo>
                  <a:lnTo>
                    <a:pt x="744" y="18541"/>
                  </a:lnTo>
                  <a:lnTo>
                    <a:pt x="744" y="17427"/>
                  </a:lnTo>
                  <a:close/>
                  <a:moveTo>
                    <a:pt x="3126" y="17427"/>
                  </a:moveTo>
                  <a:lnTo>
                    <a:pt x="3126" y="18541"/>
                  </a:lnTo>
                  <a:lnTo>
                    <a:pt x="1987" y="18541"/>
                  </a:lnTo>
                  <a:lnTo>
                    <a:pt x="1987" y="17427"/>
                  </a:lnTo>
                  <a:close/>
                  <a:moveTo>
                    <a:pt x="4337" y="17427"/>
                  </a:moveTo>
                  <a:lnTo>
                    <a:pt x="4337" y="18541"/>
                  </a:lnTo>
                  <a:lnTo>
                    <a:pt x="3231" y="18541"/>
                  </a:lnTo>
                  <a:lnTo>
                    <a:pt x="3231" y="17427"/>
                  </a:lnTo>
                  <a:close/>
                  <a:moveTo>
                    <a:pt x="5589" y="17427"/>
                  </a:moveTo>
                  <a:lnTo>
                    <a:pt x="5589" y="18541"/>
                  </a:lnTo>
                  <a:lnTo>
                    <a:pt x="4475" y="18541"/>
                  </a:lnTo>
                  <a:lnTo>
                    <a:pt x="4475" y="17427"/>
                  </a:lnTo>
                  <a:close/>
                  <a:moveTo>
                    <a:pt x="6833" y="17427"/>
                  </a:moveTo>
                  <a:lnTo>
                    <a:pt x="6833" y="18541"/>
                  </a:lnTo>
                  <a:lnTo>
                    <a:pt x="5718" y="18541"/>
                  </a:lnTo>
                  <a:lnTo>
                    <a:pt x="5718" y="17427"/>
                  </a:lnTo>
                  <a:close/>
                  <a:moveTo>
                    <a:pt x="8076" y="17427"/>
                  </a:moveTo>
                  <a:lnTo>
                    <a:pt x="8076" y="18541"/>
                  </a:lnTo>
                  <a:lnTo>
                    <a:pt x="6962" y="18541"/>
                  </a:lnTo>
                  <a:lnTo>
                    <a:pt x="6962" y="17427"/>
                  </a:lnTo>
                  <a:close/>
                  <a:moveTo>
                    <a:pt x="9320" y="17427"/>
                  </a:moveTo>
                  <a:lnTo>
                    <a:pt x="9320" y="18541"/>
                  </a:lnTo>
                  <a:lnTo>
                    <a:pt x="8213" y="18541"/>
                  </a:lnTo>
                  <a:lnTo>
                    <a:pt x="8213" y="17427"/>
                  </a:lnTo>
                  <a:close/>
                  <a:moveTo>
                    <a:pt x="10563" y="17427"/>
                  </a:moveTo>
                  <a:lnTo>
                    <a:pt x="10563" y="18541"/>
                  </a:lnTo>
                  <a:lnTo>
                    <a:pt x="9457" y="18541"/>
                  </a:lnTo>
                  <a:lnTo>
                    <a:pt x="9457" y="17427"/>
                  </a:lnTo>
                  <a:close/>
                  <a:moveTo>
                    <a:pt x="11807" y="17427"/>
                  </a:moveTo>
                  <a:lnTo>
                    <a:pt x="11807" y="18541"/>
                  </a:lnTo>
                  <a:lnTo>
                    <a:pt x="10701" y="18541"/>
                  </a:lnTo>
                  <a:lnTo>
                    <a:pt x="10701" y="17427"/>
                  </a:lnTo>
                  <a:close/>
                  <a:moveTo>
                    <a:pt x="13059" y="17427"/>
                  </a:moveTo>
                  <a:lnTo>
                    <a:pt x="13059" y="18541"/>
                  </a:lnTo>
                  <a:lnTo>
                    <a:pt x="11944" y="18541"/>
                  </a:lnTo>
                  <a:lnTo>
                    <a:pt x="11944" y="17427"/>
                  </a:lnTo>
                  <a:close/>
                  <a:moveTo>
                    <a:pt x="14302" y="17427"/>
                  </a:moveTo>
                  <a:lnTo>
                    <a:pt x="14302" y="18541"/>
                  </a:lnTo>
                  <a:lnTo>
                    <a:pt x="13188" y="18541"/>
                  </a:lnTo>
                  <a:lnTo>
                    <a:pt x="13188" y="17427"/>
                  </a:lnTo>
                  <a:close/>
                  <a:moveTo>
                    <a:pt x="15546" y="17427"/>
                  </a:moveTo>
                  <a:lnTo>
                    <a:pt x="15546" y="18541"/>
                  </a:lnTo>
                  <a:lnTo>
                    <a:pt x="14399" y="18541"/>
                  </a:lnTo>
                  <a:lnTo>
                    <a:pt x="14399" y="17427"/>
                  </a:lnTo>
                  <a:close/>
                  <a:moveTo>
                    <a:pt x="16789" y="17427"/>
                  </a:moveTo>
                  <a:lnTo>
                    <a:pt x="16789" y="18541"/>
                  </a:lnTo>
                  <a:lnTo>
                    <a:pt x="15643" y="18541"/>
                  </a:lnTo>
                  <a:lnTo>
                    <a:pt x="15643" y="17427"/>
                  </a:lnTo>
                  <a:close/>
                  <a:moveTo>
                    <a:pt x="18033" y="17427"/>
                  </a:moveTo>
                  <a:lnTo>
                    <a:pt x="18033" y="18541"/>
                  </a:lnTo>
                  <a:lnTo>
                    <a:pt x="16894" y="18541"/>
                  </a:lnTo>
                  <a:lnTo>
                    <a:pt x="16894" y="17427"/>
                  </a:lnTo>
                  <a:close/>
                  <a:moveTo>
                    <a:pt x="19244" y="17427"/>
                  </a:moveTo>
                  <a:lnTo>
                    <a:pt x="19244" y="18541"/>
                  </a:lnTo>
                  <a:lnTo>
                    <a:pt x="18138" y="18541"/>
                  </a:lnTo>
                  <a:lnTo>
                    <a:pt x="18138" y="17427"/>
                  </a:lnTo>
                  <a:close/>
                  <a:moveTo>
                    <a:pt x="20488" y="17427"/>
                  </a:moveTo>
                  <a:lnTo>
                    <a:pt x="20488" y="18541"/>
                  </a:lnTo>
                  <a:lnTo>
                    <a:pt x="19381" y="18541"/>
                  </a:lnTo>
                  <a:lnTo>
                    <a:pt x="19381" y="17427"/>
                  </a:lnTo>
                  <a:close/>
                  <a:moveTo>
                    <a:pt x="21739" y="17427"/>
                  </a:moveTo>
                  <a:lnTo>
                    <a:pt x="21739" y="18541"/>
                  </a:lnTo>
                  <a:lnTo>
                    <a:pt x="20625" y="18541"/>
                  </a:lnTo>
                  <a:lnTo>
                    <a:pt x="20625" y="17427"/>
                  </a:lnTo>
                  <a:close/>
                  <a:moveTo>
                    <a:pt x="22983" y="17427"/>
                  </a:moveTo>
                  <a:lnTo>
                    <a:pt x="22983" y="18541"/>
                  </a:lnTo>
                  <a:lnTo>
                    <a:pt x="21869" y="18541"/>
                  </a:lnTo>
                  <a:lnTo>
                    <a:pt x="21869" y="17427"/>
                  </a:lnTo>
                  <a:close/>
                  <a:moveTo>
                    <a:pt x="24227" y="17427"/>
                  </a:moveTo>
                  <a:lnTo>
                    <a:pt x="24227" y="18541"/>
                  </a:lnTo>
                  <a:lnTo>
                    <a:pt x="23112" y="18541"/>
                  </a:lnTo>
                  <a:lnTo>
                    <a:pt x="23112" y="17427"/>
                  </a:lnTo>
                  <a:close/>
                  <a:moveTo>
                    <a:pt x="25470" y="17427"/>
                  </a:moveTo>
                  <a:lnTo>
                    <a:pt x="25470" y="18541"/>
                  </a:lnTo>
                  <a:lnTo>
                    <a:pt x="24364" y="18541"/>
                  </a:lnTo>
                  <a:lnTo>
                    <a:pt x="24364" y="17427"/>
                  </a:lnTo>
                  <a:close/>
                  <a:moveTo>
                    <a:pt x="26714" y="17427"/>
                  </a:moveTo>
                  <a:lnTo>
                    <a:pt x="26714" y="18541"/>
                  </a:lnTo>
                  <a:lnTo>
                    <a:pt x="25607" y="18541"/>
                  </a:lnTo>
                  <a:lnTo>
                    <a:pt x="25607" y="17427"/>
                  </a:lnTo>
                  <a:close/>
                  <a:moveTo>
                    <a:pt x="1882" y="18670"/>
                  </a:moveTo>
                  <a:lnTo>
                    <a:pt x="1882" y="19785"/>
                  </a:lnTo>
                  <a:lnTo>
                    <a:pt x="744" y="19785"/>
                  </a:lnTo>
                  <a:lnTo>
                    <a:pt x="744" y="18670"/>
                  </a:lnTo>
                  <a:close/>
                  <a:moveTo>
                    <a:pt x="3126" y="18670"/>
                  </a:moveTo>
                  <a:lnTo>
                    <a:pt x="3126" y="19785"/>
                  </a:lnTo>
                  <a:lnTo>
                    <a:pt x="1987" y="19785"/>
                  </a:lnTo>
                  <a:lnTo>
                    <a:pt x="1987" y="18670"/>
                  </a:lnTo>
                  <a:close/>
                  <a:moveTo>
                    <a:pt x="4337" y="18670"/>
                  </a:moveTo>
                  <a:lnTo>
                    <a:pt x="4337" y="19785"/>
                  </a:lnTo>
                  <a:lnTo>
                    <a:pt x="3231" y="19785"/>
                  </a:lnTo>
                  <a:lnTo>
                    <a:pt x="3231" y="18670"/>
                  </a:lnTo>
                  <a:close/>
                  <a:moveTo>
                    <a:pt x="5589" y="18670"/>
                  </a:moveTo>
                  <a:lnTo>
                    <a:pt x="5589" y="19785"/>
                  </a:lnTo>
                  <a:lnTo>
                    <a:pt x="4475" y="19785"/>
                  </a:lnTo>
                  <a:lnTo>
                    <a:pt x="4475" y="18670"/>
                  </a:lnTo>
                  <a:close/>
                  <a:moveTo>
                    <a:pt x="6833" y="18670"/>
                  </a:moveTo>
                  <a:lnTo>
                    <a:pt x="6833" y="19785"/>
                  </a:lnTo>
                  <a:lnTo>
                    <a:pt x="5718" y="19785"/>
                  </a:lnTo>
                  <a:lnTo>
                    <a:pt x="5718" y="18670"/>
                  </a:lnTo>
                  <a:close/>
                  <a:moveTo>
                    <a:pt x="8076" y="18670"/>
                  </a:moveTo>
                  <a:lnTo>
                    <a:pt x="8076" y="19785"/>
                  </a:lnTo>
                  <a:lnTo>
                    <a:pt x="6962" y="19785"/>
                  </a:lnTo>
                  <a:lnTo>
                    <a:pt x="6962" y="18670"/>
                  </a:lnTo>
                  <a:close/>
                  <a:moveTo>
                    <a:pt x="9320" y="18670"/>
                  </a:moveTo>
                  <a:lnTo>
                    <a:pt x="9320" y="19785"/>
                  </a:lnTo>
                  <a:lnTo>
                    <a:pt x="8213" y="19785"/>
                  </a:lnTo>
                  <a:lnTo>
                    <a:pt x="8213" y="18670"/>
                  </a:lnTo>
                  <a:close/>
                  <a:moveTo>
                    <a:pt x="10563" y="18670"/>
                  </a:moveTo>
                  <a:lnTo>
                    <a:pt x="10563" y="19785"/>
                  </a:lnTo>
                  <a:lnTo>
                    <a:pt x="9457" y="19785"/>
                  </a:lnTo>
                  <a:lnTo>
                    <a:pt x="9457" y="18670"/>
                  </a:lnTo>
                  <a:close/>
                  <a:moveTo>
                    <a:pt x="11807" y="18670"/>
                  </a:moveTo>
                  <a:lnTo>
                    <a:pt x="11807" y="19785"/>
                  </a:lnTo>
                  <a:lnTo>
                    <a:pt x="10701" y="19785"/>
                  </a:lnTo>
                  <a:lnTo>
                    <a:pt x="10701" y="18670"/>
                  </a:lnTo>
                  <a:close/>
                  <a:moveTo>
                    <a:pt x="13059" y="18670"/>
                  </a:moveTo>
                  <a:lnTo>
                    <a:pt x="13059" y="19785"/>
                  </a:lnTo>
                  <a:lnTo>
                    <a:pt x="11944" y="19785"/>
                  </a:lnTo>
                  <a:lnTo>
                    <a:pt x="11944" y="18670"/>
                  </a:lnTo>
                  <a:close/>
                  <a:moveTo>
                    <a:pt x="14302" y="18670"/>
                  </a:moveTo>
                  <a:lnTo>
                    <a:pt x="14302" y="19785"/>
                  </a:lnTo>
                  <a:lnTo>
                    <a:pt x="13188" y="19785"/>
                  </a:lnTo>
                  <a:lnTo>
                    <a:pt x="13188" y="18670"/>
                  </a:lnTo>
                  <a:close/>
                  <a:moveTo>
                    <a:pt x="15546" y="18670"/>
                  </a:moveTo>
                  <a:lnTo>
                    <a:pt x="15546" y="19785"/>
                  </a:lnTo>
                  <a:lnTo>
                    <a:pt x="14399" y="19785"/>
                  </a:lnTo>
                  <a:lnTo>
                    <a:pt x="14399" y="18670"/>
                  </a:lnTo>
                  <a:close/>
                  <a:moveTo>
                    <a:pt x="16789" y="18670"/>
                  </a:moveTo>
                  <a:lnTo>
                    <a:pt x="16789" y="19785"/>
                  </a:lnTo>
                  <a:lnTo>
                    <a:pt x="15643" y="19785"/>
                  </a:lnTo>
                  <a:lnTo>
                    <a:pt x="15643" y="18670"/>
                  </a:lnTo>
                  <a:close/>
                  <a:moveTo>
                    <a:pt x="18033" y="18670"/>
                  </a:moveTo>
                  <a:lnTo>
                    <a:pt x="18033" y="19785"/>
                  </a:lnTo>
                  <a:lnTo>
                    <a:pt x="16894" y="19785"/>
                  </a:lnTo>
                  <a:lnTo>
                    <a:pt x="16894" y="18670"/>
                  </a:lnTo>
                  <a:close/>
                  <a:moveTo>
                    <a:pt x="19244" y="18670"/>
                  </a:moveTo>
                  <a:lnTo>
                    <a:pt x="19244" y="19785"/>
                  </a:lnTo>
                  <a:lnTo>
                    <a:pt x="18138" y="19785"/>
                  </a:lnTo>
                  <a:lnTo>
                    <a:pt x="18138" y="18670"/>
                  </a:lnTo>
                  <a:close/>
                  <a:moveTo>
                    <a:pt x="20488" y="18670"/>
                  </a:moveTo>
                  <a:lnTo>
                    <a:pt x="20488" y="19785"/>
                  </a:lnTo>
                  <a:lnTo>
                    <a:pt x="19381" y="19785"/>
                  </a:lnTo>
                  <a:lnTo>
                    <a:pt x="19381" y="18670"/>
                  </a:lnTo>
                  <a:close/>
                  <a:moveTo>
                    <a:pt x="21739" y="18670"/>
                  </a:moveTo>
                  <a:lnTo>
                    <a:pt x="21739" y="19785"/>
                  </a:lnTo>
                  <a:lnTo>
                    <a:pt x="20625" y="19785"/>
                  </a:lnTo>
                  <a:lnTo>
                    <a:pt x="20625" y="18670"/>
                  </a:lnTo>
                  <a:close/>
                  <a:moveTo>
                    <a:pt x="22983" y="18670"/>
                  </a:moveTo>
                  <a:lnTo>
                    <a:pt x="22983" y="19785"/>
                  </a:lnTo>
                  <a:lnTo>
                    <a:pt x="21869" y="19785"/>
                  </a:lnTo>
                  <a:lnTo>
                    <a:pt x="21869" y="18670"/>
                  </a:lnTo>
                  <a:close/>
                  <a:moveTo>
                    <a:pt x="24227" y="18670"/>
                  </a:moveTo>
                  <a:lnTo>
                    <a:pt x="24227" y="19785"/>
                  </a:lnTo>
                  <a:lnTo>
                    <a:pt x="23112" y="19785"/>
                  </a:lnTo>
                  <a:lnTo>
                    <a:pt x="23112" y="18670"/>
                  </a:lnTo>
                  <a:close/>
                  <a:moveTo>
                    <a:pt x="25470" y="18670"/>
                  </a:moveTo>
                  <a:lnTo>
                    <a:pt x="25470" y="19785"/>
                  </a:lnTo>
                  <a:lnTo>
                    <a:pt x="24364" y="19785"/>
                  </a:lnTo>
                  <a:lnTo>
                    <a:pt x="24364" y="18670"/>
                  </a:lnTo>
                  <a:close/>
                  <a:moveTo>
                    <a:pt x="26714" y="18670"/>
                  </a:moveTo>
                  <a:lnTo>
                    <a:pt x="26714" y="19785"/>
                  </a:lnTo>
                  <a:lnTo>
                    <a:pt x="25607" y="19785"/>
                  </a:lnTo>
                  <a:lnTo>
                    <a:pt x="25607" y="18670"/>
                  </a:lnTo>
                  <a:close/>
                  <a:moveTo>
                    <a:pt x="1882" y="19922"/>
                  </a:moveTo>
                  <a:lnTo>
                    <a:pt x="1882" y="21028"/>
                  </a:lnTo>
                  <a:lnTo>
                    <a:pt x="744" y="21028"/>
                  </a:lnTo>
                  <a:lnTo>
                    <a:pt x="744" y="19922"/>
                  </a:lnTo>
                  <a:close/>
                  <a:moveTo>
                    <a:pt x="3126" y="19922"/>
                  </a:moveTo>
                  <a:lnTo>
                    <a:pt x="3126" y="21028"/>
                  </a:lnTo>
                  <a:lnTo>
                    <a:pt x="1987" y="21028"/>
                  </a:lnTo>
                  <a:lnTo>
                    <a:pt x="1987" y="19922"/>
                  </a:lnTo>
                  <a:close/>
                  <a:moveTo>
                    <a:pt x="4337" y="19922"/>
                  </a:moveTo>
                  <a:lnTo>
                    <a:pt x="4337" y="21028"/>
                  </a:lnTo>
                  <a:lnTo>
                    <a:pt x="3231" y="21028"/>
                  </a:lnTo>
                  <a:lnTo>
                    <a:pt x="3231" y="19922"/>
                  </a:lnTo>
                  <a:close/>
                  <a:moveTo>
                    <a:pt x="5589" y="19922"/>
                  </a:moveTo>
                  <a:lnTo>
                    <a:pt x="5589" y="21028"/>
                  </a:lnTo>
                  <a:lnTo>
                    <a:pt x="4475" y="21028"/>
                  </a:lnTo>
                  <a:lnTo>
                    <a:pt x="4475" y="19922"/>
                  </a:lnTo>
                  <a:close/>
                  <a:moveTo>
                    <a:pt x="6833" y="19922"/>
                  </a:moveTo>
                  <a:lnTo>
                    <a:pt x="6833" y="21028"/>
                  </a:lnTo>
                  <a:lnTo>
                    <a:pt x="5718" y="21028"/>
                  </a:lnTo>
                  <a:lnTo>
                    <a:pt x="5718" y="19922"/>
                  </a:lnTo>
                  <a:close/>
                  <a:moveTo>
                    <a:pt x="8076" y="19922"/>
                  </a:moveTo>
                  <a:lnTo>
                    <a:pt x="8076" y="21028"/>
                  </a:lnTo>
                  <a:lnTo>
                    <a:pt x="6962" y="21028"/>
                  </a:lnTo>
                  <a:lnTo>
                    <a:pt x="6962" y="19922"/>
                  </a:lnTo>
                  <a:close/>
                  <a:moveTo>
                    <a:pt x="9320" y="19922"/>
                  </a:moveTo>
                  <a:lnTo>
                    <a:pt x="9320" y="21028"/>
                  </a:lnTo>
                  <a:lnTo>
                    <a:pt x="8213" y="21028"/>
                  </a:lnTo>
                  <a:lnTo>
                    <a:pt x="8213" y="19922"/>
                  </a:lnTo>
                  <a:close/>
                  <a:moveTo>
                    <a:pt x="10563" y="19922"/>
                  </a:moveTo>
                  <a:lnTo>
                    <a:pt x="10563" y="21028"/>
                  </a:lnTo>
                  <a:lnTo>
                    <a:pt x="9457" y="21028"/>
                  </a:lnTo>
                  <a:lnTo>
                    <a:pt x="9457" y="19922"/>
                  </a:lnTo>
                  <a:close/>
                  <a:moveTo>
                    <a:pt x="11807" y="19922"/>
                  </a:moveTo>
                  <a:lnTo>
                    <a:pt x="11807" y="21028"/>
                  </a:lnTo>
                  <a:lnTo>
                    <a:pt x="10701" y="21028"/>
                  </a:lnTo>
                  <a:lnTo>
                    <a:pt x="10701" y="19922"/>
                  </a:lnTo>
                  <a:close/>
                  <a:moveTo>
                    <a:pt x="13059" y="19922"/>
                  </a:moveTo>
                  <a:lnTo>
                    <a:pt x="13059" y="21028"/>
                  </a:lnTo>
                  <a:lnTo>
                    <a:pt x="11944" y="21028"/>
                  </a:lnTo>
                  <a:lnTo>
                    <a:pt x="11944" y="19922"/>
                  </a:lnTo>
                  <a:close/>
                  <a:moveTo>
                    <a:pt x="14302" y="19922"/>
                  </a:moveTo>
                  <a:lnTo>
                    <a:pt x="14302" y="21028"/>
                  </a:lnTo>
                  <a:lnTo>
                    <a:pt x="13188" y="21028"/>
                  </a:lnTo>
                  <a:lnTo>
                    <a:pt x="13188" y="19922"/>
                  </a:lnTo>
                  <a:close/>
                  <a:moveTo>
                    <a:pt x="15546" y="19922"/>
                  </a:moveTo>
                  <a:lnTo>
                    <a:pt x="15546" y="21028"/>
                  </a:lnTo>
                  <a:lnTo>
                    <a:pt x="14399" y="21028"/>
                  </a:lnTo>
                  <a:lnTo>
                    <a:pt x="14399" y="19922"/>
                  </a:lnTo>
                  <a:close/>
                  <a:moveTo>
                    <a:pt x="16789" y="19922"/>
                  </a:moveTo>
                  <a:lnTo>
                    <a:pt x="16789" y="21028"/>
                  </a:lnTo>
                  <a:lnTo>
                    <a:pt x="15643" y="21028"/>
                  </a:lnTo>
                  <a:lnTo>
                    <a:pt x="15643" y="19922"/>
                  </a:lnTo>
                  <a:close/>
                  <a:moveTo>
                    <a:pt x="18033" y="19922"/>
                  </a:moveTo>
                  <a:lnTo>
                    <a:pt x="18033" y="21028"/>
                  </a:lnTo>
                  <a:lnTo>
                    <a:pt x="16894" y="21028"/>
                  </a:lnTo>
                  <a:lnTo>
                    <a:pt x="16894" y="19922"/>
                  </a:lnTo>
                  <a:close/>
                  <a:moveTo>
                    <a:pt x="19244" y="19922"/>
                  </a:moveTo>
                  <a:lnTo>
                    <a:pt x="19244" y="21028"/>
                  </a:lnTo>
                  <a:lnTo>
                    <a:pt x="18138" y="21028"/>
                  </a:lnTo>
                  <a:lnTo>
                    <a:pt x="18138" y="19922"/>
                  </a:lnTo>
                  <a:close/>
                  <a:moveTo>
                    <a:pt x="20488" y="19922"/>
                  </a:moveTo>
                  <a:lnTo>
                    <a:pt x="20488" y="21028"/>
                  </a:lnTo>
                  <a:lnTo>
                    <a:pt x="19381" y="21028"/>
                  </a:lnTo>
                  <a:lnTo>
                    <a:pt x="19381" y="19922"/>
                  </a:lnTo>
                  <a:close/>
                  <a:moveTo>
                    <a:pt x="21739" y="19922"/>
                  </a:moveTo>
                  <a:lnTo>
                    <a:pt x="21739" y="21028"/>
                  </a:lnTo>
                  <a:lnTo>
                    <a:pt x="20625" y="21028"/>
                  </a:lnTo>
                  <a:lnTo>
                    <a:pt x="20625" y="19922"/>
                  </a:lnTo>
                  <a:close/>
                  <a:moveTo>
                    <a:pt x="22983" y="19922"/>
                  </a:moveTo>
                  <a:lnTo>
                    <a:pt x="22983" y="21028"/>
                  </a:lnTo>
                  <a:lnTo>
                    <a:pt x="21869" y="21028"/>
                  </a:lnTo>
                  <a:lnTo>
                    <a:pt x="21869" y="19922"/>
                  </a:lnTo>
                  <a:close/>
                  <a:moveTo>
                    <a:pt x="24227" y="19922"/>
                  </a:moveTo>
                  <a:lnTo>
                    <a:pt x="24227" y="21028"/>
                  </a:lnTo>
                  <a:lnTo>
                    <a:pt x="23112" y="21028"/>
                  </a:lnTo>
                  <a:lnTo>
                    <a:pt x="23112" y="19922"/>
                  </a:lnTo>
                  <a:close/>
                  <a:moveTo>
                    <a:pt x="25470" y="19922"/>
                  </a:moveTo>
                  <a:lnTo>
                    <a:pt x="25470" y="21028"/>
                  </a:lnTo>
                  <a:lnTo>
                    <a:pt x="24364" y="21028"/>
                  </a:lnTo>
                  <a:lnTo>
                    <a:pt x="24364" y="19922"/>
                  </a:lnTo>
                  <a:close/>
                  <a:moveTo>
                    <a:pt x="26714" y="19922"/>
                  </a:moveTo>
                  <a:lnTo>
                    <a:pt x="26714" y="21028"/>
                  </a:lnTo>
                  <a:lnTo>
                    <a:pt x="25607" y="21028"/>
                  </a:lnTo>
                  <a:lnTo>
                    <a:pt x="25607" y="19922"/>
                  </a:lnTo>
                  <a:close/>
                  <a:moveTo>
                    <a:pt x="1" y="1"/>
                  </a:moveTo>
                  <a:lnTo>
                    <a:pt x="1" y="33"/>
                  </a:lnTo>
                  <a:lnTo>
                    <a:pt x="639" y="33"/>
                  </a:lnTo>
                  <a:lnTo>
                    <a:pt x="639" y="1147"/>
                  </a:lnTo>
                  <a:lnTo>
                    <a:pt x="1" y="1147"/>
                  </a:lnTo>
                  <a:lnTo>
                    <a:pt x="1" y="1276"/>
                  </a:lnTo>
                  <a:lnTo>
                    <a:pt x="639" y="1276"/>
                  </a:lnTo>
                  <a:lnTo>
                    <a:pt x="639" y="2391"/>
                  </a:lnTo>
                  <a:lnTo>
                    <a:pt x="1" y="2391"/>
                  </a:lnTo>
                  <a:lnTo>
                    <a:pt x="1" y="2520"/>
                  </a:lnTo>
                  <a:lnTo>
                    <a:pt x="639" y="2520"/>
                  </a:lnTo>
                  <a:lnTo>
                    <a:pt x="639" y="3634"/>
                  </a:lnTo>
                  <a:lnTo>
                    <a:pt x="1" y="3634"/>
                  </a:lnTo>
                  <a:lnTo>
                    <a:pt x="1" y="3772"/>
                  </a:lnTo>
                  <a:lnTo>
                    <a:pt x="639" y="3772"/>
                  </a:lnTo>
                  <a:lnTo>
                    <a:pt x="639" y="4878"/>
                  </a:lnTo>
                  <a:lnTo>
                    <a:pt x="1" y="4878"/>
                  </a:lnTo>
                  <a:lnTo>
                    <a:pt x="1" y="5015"/>
                  </a:lnTo>
                  <a:lnTo>
                    <a:pt x="639" y="5015"/>
                  </a:lnTo>
                  <a:lnTo>
                    <a:pt x="639" y="6122"/>
                  </a:lnTo>
                  <a:lnTo>
                    <a:pt x="1" y="6122"/>
                  </a:lnTo>
                  <a:lnTo>
                    <a:pt x="1" y="6259"/>
                  </a:lnTo>
                  <a:lnTo>
                    <a:pt x="639" y="6259"/>
                  </a:lnTo>
                  <a:lnTo>
                    <a:pt x="639" y="7365"/>
                  </a:lnTo>
                  <a:lnTo>
                    <a:pt x="1" y="7365"/>
                  </a:lnTo>
                  <a:lnTo>
                    <a:pt x="1" y="7470"/>
                  </a:lnTo>
                  <a:lnTo>
                    <a:pt x="639" y="7470"/>
                  </a:lnTo>
                  <a:lnTo>
                    <a:pt x="639" y="8617"/>
                  </a:lnTo>
                  <a:lnTo>
                    <a:pt x="1" y="8617"/>
                  </a:lnTo>
                  <a:lnTo>
                    <a:pt x="1" y="8714"/>
                  </a:lnTo>
                  <a:lnTo>
                    <a:pt x="639" y="8714"/>
                  </a:lnTo>
                  <a:lnTo>
                    <a:pt x="639" y="9860"/>
                  </a:lnTo>
                  <a:lnTo>
                    <a:pt x="1" y="9860"/>
                  </a:lnTo>
                  <a:lnTo>
                    <a:pt x="1" y="9957"/>
                  </a:lnTo>
                  <a:lnTo>
                    <a:pt x="639" y="9957"/>
                  </a:lnTo>
                  <a:lnTo>
                    <a:pt x="639" y="11104"/>
                  </a:lnTo>
                  <a:lnTo>
                    <a:pt x="1" y="11104"/>
                  </a:lnTo>
                  <a:lnTo>
                    <a:pt x="1" y="11201"/>
                  </a:lnTo>
                  <a:lnTo>
                    <a:pt x="639" y="11201"/>
                  </a:lnTo>
                  <a:lnTo>
                    <a:pt x="639" y="12315"/>
                  </a:lnTo>
                  <a:lnTo>
                    <a:pt x="1" y="12315"/>
                  </a:lnTo>
                  <a:lnTo>
                    <a:pt x="1" y="12452"/>
                  </a:lnTo>
                  <a:lnTo>
                    <a:pt x="639" y="12452"/>
                  </a:lnTo>
                  <a:lnTo>
                    <a:pt x="639" y="13559"/>
                  </a:lnTo>
                  <a:lnTo>
                    <a:pt x="1" y="13559"/>
                  </a:lnTo>
                  <a:lnTo>
                    <a:pt x="1" y="13696"/>
                  </a:lnTo>
                  <a:lnTo>
                    <a:pt x="639" y="13696"/>
                  </a:lnTo>
                  <a:lnTo>
                    <a:pt x="639" y="14100"/>
                  </a:lnTo>
                  <a:lnTo>
                    <a:pt x="639" y="14802"/>
                  </a:lnTo>
                  <a:lnTo>
                    <a:pt x="1" y="14802"/>
                  </a:lnTo>
                  <a:lnTo>
                    <a:pt x="1" y="14940"/>
                  </a:lnTo>
                  <a:lnTo>
                    <a:pt x="639" y="14940"/>
                  </a:lnTo>
                  <a:lnTo>
                    <a:pt x="639" y="16046"/>
                  </a:lnTo>
                  <a:lnTo>
                    <a:pt x="1" y="16046"/>
                  </a:lnTo>
                  <a:lnTo>
                    <a:pt x="1" y="16183"/>
                  </a:lnTo>
                  <a:lnTo>
                    <a:pt x="639" y="16183"/>
                  </a:lnTo>
                  <a:lnTo>
                    <a:pt x="639" y="17298"/>
                  </a:lnTo>
                  <a:lnTo>
                    <a:pt x="1" y="17298"/>
                  </a:lnTo>
                  <a:lnTo>
                    <a:pt x="1" y="17427"/>
                  </a:lnTo>
                  <a:lnTo>
                    <a:pt x="639" y="17427"/>
                  </a:lnTo>
                  <a:lnTo>
                    <a:pt x="639" y="18541"/>
                  </a:lnTo>
                  <a:lnTo>
                    <a:pt x="1" y="18541"/>
                  </a:lnTo>
                  <a:lnTo>
                    <a:pt x="1" y="18670"/>
                  </a:lnTo>
                  <a:lnTo>
                    <a:pt x="639" y="18670"/>
                  </a:lnTo>
                  <a:lnTo>
                    <a:pt x="639" y="19785"/>
                  </a:lnTo>
                  <a:lnTo>
                    <a:pt x="1" y="19785"/>
                  </a:lnTo>
                  <a:lnTo>
                    <a:pt x="1" y="19922"/>
                  </a:lnTo>
                  <a:lnTo>
                    <a:pt x="639" y="19922"/>
                  </a:lnTo>
                  <a:lnTo>
                    <a:pt x="639" y="21028"/>
                  </a:lnTo>
                  <a:lnTo>
                    <a:pt x="1" y="21028"/>
                  </a:lnTo>
                  <a:lnTo>
                    <a:pt x="1" y="21133"/>
                  </a:lnTo>
                  <a:lnTo>
                    <a:pt x="639" y="21133"/>
                  </a:lnTo>
                  <a:lnTo>
                    <a:pt x="639" y="21367"/>
                  </a:lnTo>
                  <a:lnTo>
                    <a:pt x="744" y="21367"/>
                  </a:lnTo>
                  <a:lnTo>
                    <a:pt x="744" y="21133"/>
                  </a:lnTo>
                  <a:lnTo>
                    <a:pt x="1882" y="21133"/>
                  </a:lnTo>
                  <a:lnTo>
                    <a:pt x="1882" y="21367"/>
                  </a:lnTo>
                  <a:lnTo>
                    <a:pt x="1987" y="21367"/>
                  </a:lnTo>
                  <a:lnTo>
                    <a:pt x="1987" y="21133"/>
                  </a:lnTo>
                  <a:lnTo>
                    <a:pt x="3126" y="21133"/>
                  </a:lnTo>
                  <a:lnTo>
                    <a:pt x="3126" y="21367"/>
                  </a:lnTo>
                  <a:lnTo>
                    <a:pt x="3231" y="21367"/>
                  </a:lnTo>
                  <a:lnTo>
                    <a:pt x="3231" y="21133"/>
                  </a:lnTo>
                  <a:lnTo>
                    <a:pt x="4337" y="21133"/>
                  </a:lnTo>
                  <a:lnTo>
                    <a:pt x="4337" y="21367"/>
                  </a:lnTo>
                  <a:lnTo>
                    <a:pt x="4475" y="21367"/>
                  </a:lnTo>
                  <a:lnTo>
                    <a:pt x="4475" y="21133"/>
                  </a:lnTo>
                  <a:lnTo>
                    <a:pt x="5589" y="21133"/>
                  </a:lnTo>
                  <a:lnTo>
                    <a:pt x="5589" y="21367"/>
                  </a:lnTo>
                  <a:lnTo>
                    <a:pt x="5718" y="21367"/>
                  </a:lnTo>
                  <a:lnTo>
                    <a:pt x="5718" y="21133"/>
                  </a:lnTo>
                  <a:lnTo>
                    <a:pt x="6833" y="21133"/>
                  </a:lnTo>
                  <a:lnTo>
                    <a:pt x="6833" y="21367"/>
                  </a:lnTo>
                  <a:lnTo>
                    <a:pt x="6962" y="21367"/>
                  </a:lnTo>
                  <a:lnTo>
                    <a:pt x="6962" y="21133"/>
                  </a:lnTo>
                  <a:lnTo>
                    <a:pt x="8076" y="21133"/>
                  </a:lnTo>
                  <a:lnTo>
                    <a:pt x="8076" y="21367"/>
                  </a:lnTo>
                  <a:lnTo>
                    <a:pt x="8213" y="21367"/>
                  </a:lnTo>
                  <a:lnTo>
                    <a:pt x="8213" y="21133"/>
                  </a:lnTo>
                  <a:lnTo>
                    <a:pt x="9320" y="21133"/>
                  </a:lnTo>
                  <a:lnTo>
                    <a:pt x="9320" y="21367"/>
                  </a:lnTo>
                  <a:lnTo>
                    <a:pt x="9457" y="21367"/>
                  </a:lnTo>
                  <a:lnTo>
                    <a:pt x="9457" y="21133"/>
                  </a:lnTo>
                  <a:lnTo>
                    <a:pt x="10563" y="21133"/>
                  </a:lnTo>
                  <a:lnTo>
                    <a:pt x="10563" y="21367"/>
                  </a:lnTo>
                  <a:lnTo>
                    <a:pt x="10701" y="21367"/>
                  </a:lnTo>
                  <a:lnTo>
                    <a:pt x="10701" y="21133"/>
                  </a:lnTo>
                  <a:lnTo>
                    <a:pt x="11807" y="21133"/>
                  </a:lnTo>
                  <a:lnTo>
                    <a:pt x="11807" y="21367"/>
                  </a:lnTo>
                  <a:lnTo>
                    <a:pt x="11944" y="21367"/>
                  </a:lnTo>
                  <a:lnTo>
                    <a:pt x="11944" y="21133"/>
                  </a:lnTo>
                  <a:lnTo>
                    <a:pt x="13059" y="21133"/>
                  </a:lnTo>
                  <a:lnTo>
                    <a:pt x="13059" y="21367"/>
                  </a:lnTo>
                  <a:lnTo>
                    <a:pt x="13188" y="21367"/>
                  </a:lnTo>
                  <a:lnTo>
                    <a:pt x="13188" y="21133"/>
                  </a:lnTo>
                  <a:lnTo>
                    <a:pt x="14302" y="21133"/>
                  </a:lnTo>
                  <a:lnTo>
                    <a:pt x="14302" y="21367"/>
                  </a:lnTo>
                  <a:lnTo>
                    <a:pt x="14399" y="21367"/>
                  </a:lnTo>
                  <a:lnTo>
                    <a:pt x="14399" y="21133"/>
                  </a:lnTo>
                  <a:lnTo>
                    <a:pt x="15546" y="21133"/>
                  </a:lnTo>
                  <a:lnTo>
                    <a:pt x="15546" y="21367"/>
                  </a:lnTo>
                  <a:lnTo>
                    <a:pt x="15643" y="21367"/>
                  </a:lnTo>
                  <a:lnTo>
                    <a:pt x="15643" y="21133"/>
                  </a:lnTo>
                  <a:lnTo>
                    <a:pt x="16789" y="21133"/>
                  </a:lnTo>
                  <a:lnTo>
                    <a:pt x="16789" y="21367"/>
                  </a:lnTo>
                  <a:lnTo>
                    <a:pt x="16894" y="21367"/>
                  </a:lnTo>
                  <a:lnTo>
                    <a:pt x="16894" y="21133"/>
                  </a:lnTo>
                  <a:lnTo>
                    <a:pt x="18033" y="21133"/>
                  </a:lnTo>
                  <a:lnTo>
                    <a:pt x="18033" y="21367"/>
                  </a:lnTo>
                  <a:lnTo>
                    <a:pt x="18138" y="21367"/>
                  </a:lnTo>
                  <a:lnTo>
                    <a:pt x="18138" y="21133"/>
                  </a:lnTo>
                  <a:lnTo>
                    <a:pt x="19244" y="21133"/>
                  </a:lnTo>
                  <a:lnTo>
                    <a:pt x="19244" y="21367"/>
                  </a:lnTo>
                  <a:lnTo>
                    <a:pt x="19381" y="21367"/>
                  </a:lnTo>
                  <a:lnTo>
                    <a:pt x="19381" y="21133"/>
                  </a:lnTo>
                  <a:lnTo>
                    <a:pt x="20488" y="21133"/>
                  </a:lnTo>
                  <a:lnTo>
                    <a:pt x="20488" y="21367"/>
                  </a:lnTo>
                  <a:lnTo>
                    <a:pt x="20625" y="21367"/>
                  </a:lnTo>
                  <a:lnTo>
                    <a:pt x="20625" y="21133"/>
                  </a:lnTo>
                  <a:lnTo>
                    <a:pt x="21739" y="21133"/>
                  </a:lnTo>
                  <a:lnTo>
                    <a:pt x="21739" y="21367"/>
                  </a:lnTo>
                  <a:lnTo>
                    <a:pt x="21869" y="21367"/>
                  </a:lnTo>
                  <a:lnTo>
                    <a:pt x="21869" y="21133"/>
                  </a:lnTo>
                  <a:lnTo>
                    <a:pt x="22983" y="21133"/>
                  </a:lnTo>
                  <a:lnTo>
                    <a:pt x="22983" y="21367"/>
                  </a:lnTo>
                  <a:lnTo>
                    <a:pt x="23112" y="21367"/>
                  </a:lnTo>
                  <a:lnTo>
                    <a:pt x="23112" y="21133"/>
                  </a:lnTo>
                  <a:lnTo>
                    <a:pt x="24227" y="21133"/>
                  </a:lnTo>
                  <a:lnTo>
                    <a:pt x="24227" y="21367"/>
                  </a:lnTo>
                  <a:lnTo>
                    <a:pt x="24364" y="21367"/>
                  </a:lnTo>
                  <a:lnTo>
                    <a:pt x="24364" y="21133"/>
                  </a:lnTo>
                  <a:lnTo>
                    <a:pt x="25470" y="21133"/>
                  </a:lnTo>
                  <a:lnTo>
                    <a:pt x="25470" y="21367"/>
                  </a:lnTo>
                  <a:lnTo>
                    <a:pt x="25607" y="21367"/>
                  </a:lnTo>
                  <a:lnTo>
                    <a:pt x="25607" y="21133"/>
                  </a:lnTo>
                  <a:lnTo>
                    <a:pt x="26714" y="21133"/>
                  </a:lnTo>
                  <a:lnTo>
                    <a:pt x="26714" y="21367"/>
                  </a:lnTo>
                  <a:lnTo>
                    <a:pt x="26851" y="21367"/>
                  </a:lnTo>
                  <a:lnTo>
                    <a:pt x="26851" y="21133"/>
                  </a:lnTo>
                  <a:lnTo>
                    <a:pt x="27925" y="21133"/>
                  </a:lnTo>
                  <a:cubicBezTo>
                    <a:pt x="27893" y="21093"/>
                    <a:pt x="27893" y="21061"/>
                    <a:pt x="27893" y="21028"/>
                  </a:cubicBezTo>
                  <a:lnTo>
                    <a:pt x="26851" y="21028"/>
                  </a:lnTo>
                  <a:lnTo>
                    <a:pt x="26851" y="19922"/>
                  </a:lnTo>
                  <a:lnTo>
                    <a:pt x="27626" y="19922"/>
                  </a:lnTo>
                  <a:cubicBezTo>
                    <a:pt x="27626" y="19849"/>
                    <a:pt x="27626" y="19817"/>
                    <a:pt x="27594" y="19785"/>
                  </a:cubicBezTo>
                  <a:lnTo>
                    <a:pt x="26851" y="19785"/>
                  </a:lnTo>
                  <a:lnTo>
                    <a:pt x="26851" y="18670"/>
                  </a:lnTo>
                  <a:lnTo>
                    <a:pt x="27457" y="18670"/>
                  </a:lnTo>
                  <a:cubicBezTo>
                    <a:pt x="27457" y="18638"/>
                    <a:pt x="27424" y="18606"/>
                    <a:pt x="27424" y="18573"/>
                  </a:cubicBezTo>
                  <a:lnTo>
                    <a:pt x="27424" y="18541"/>
                  </a:lnTo>
                  <a:lnTo>
                    <a:pt x="26851" y="18541"/>
                  </a:lnTo>
                  <a:lnTo>
                    <a:pt x="26851" y="17427"/>
                  </a:lnTo>
                  <a:lnTo>
                    <a:pt x="27352" y="17427"/>
                  </a:lnTo>
                  <a:cubicBezTo>
                    <a:pt x="27392" y="17395"/>
                    <a:pt x="27392" y="17330"/>
                    <a:pt x="27392" y="17298"/>
                  </a:cubicBezTo>
                  <a:lnTo>
                    <a:pt x="26851" y="17298"/>
                  </a:lnTo>
                  <a:lnTo>
                    <a:pt x="26851" y="16183"/>
                  </a:lnTo>
                  <a:lnTo>
                    <a:pt x="27521" y="16183"/>
                  </a:lnTo>
                  <a:cubicBezTo>
                    <a:pt x="27521" y="16119"/>
                    <a:pt x="27489" y="16086"/>
                    <a:pt x="27489" y="16046"/>
                  </a:cubicBezTo>
                  <a:lnTo>
                    <a:pt x="26851" y="16046"/>
                  </a:lnTo>
                  <a:lnTo>
                    <a:pt x="26851" y="14940"/>
                  </a:lnTo>
                  <a:lnTo>
                    <a:pt x="27255" y="14940"/>
                  </a:lnTo>
                  <a:cubicBezTo>
                    <a:pt x="27255" y="14875"/>
                    <a:pt x="27223" y="14835"/>
                    <a:pt x="27223" y="14802"/>
                  </a:cubicBezTo>
                  <a:lnTo>
                    <a:pt x="26851" y="14802"/>
                  </a:lnTo>
                  <a:lnTo>
                    <a:pt x="26851" y="14100"/>
                  </a:lnTo>
                  <a:lnTo>
                    <a:pt x="26851" y="13696"/>
                  </a:lnTo>
                  <a:lnTo>
                    <a:pt x="27521" y="13696"/>
                  </a:lnTo>
                  <a:cubicBezTo>
                    <a:pt x="27554" y="13664"/>
                    <a:pt x="27626" y="13623"/>
                    <a:pt x="27659" y="13559"/>
                  </a:cubicBezTo>
                  <a:lnTo>
                    <a:pt x="26851" y="13559"/>
                  </a:lnTo>
                  <a:lnTo>
                    <a:pt x="26851" y="12452"/>
                  </a:lnTo>
                  <a:lnTo>
                    <a:pt x="27489" y="12452"/>
                  </a:lnTo>
                  <a:cubicBezTo>
                    <a:pt x="27457" y="12412"/>
                    <a:pt x="27457" y="12380"/>
                    <a:pt x="27457" y="12315"/>
                  </a:cubicBezTo>
                  <a:lnTo>
                    <a:pt x="26851" y="12315"/>
                  </a:lnTo>
                  <a:lnTo>
                    <a:pt x="26851" y="11201"/>
                  </a:lnTo>
                  <a:lnTo>
                    <a:pt x="27521" y="11201"/>
                  </a:lnTo>
                  <a:cubicBezTo>
                    <a:pt x="27554" y="11169"/>
                    <a:pt x="27554" y="11136"/>
                    <a:pt x="27554" y="11104"/>
                  </a:cubicBezTo>
                  <a:lnTo>
                    <a:pt x="26851" y="11104"/>
                  </a:lnTo>
                  <a:lnTo>
                    <a:pt x="26851" y="9957"/>
                  </a:lnTo>
                  <a:lnTo>
                    <a:pt x="27723" y="9957"/>
                  </a:lnTo>
                  <a:cubicBezTo>
                    <a:pt x="27755" y="9925"/>
                    <a:pt x="27755" y="9893"/>
                    <a:pt x="27755" y="9860"/>
                  </a:cubicBezTo>
                  <a:lnTo>
                    <a:pt x="26851" y="9860"/>
                  </a:lnTo>
                  <a:lnTo>
                    <a:pt x="26851" y="8714"/>
                  </a:lnTo>
                  <a:lnTo>
                    <a:pt x="27489" y="8714"/>
                  </a:lnTo>
                  <a:cubicBezTo>
                    <a:pt x="27489" y="8681"/>
                    <a:pt x="27489" y="8649"/>
                    <a:pt x="27457" y="8617"/>
                  </a:cubicBezTo>
                  <a:lnTo>
                    <a:pt x="26851" y="8617"/>
                  </a:lnTo>
                  <a:lnTo>
                    <a:pt x="26851" y="7470"/>
                  </a:lnTo>
                  <a:lnTo>
                    <a:pt x="27554" y="7470"/>
                  </a:lnTo>
                  <a:cubicBezTo>
                    <a:pt x="27594" y="7470"/>
                    <a:pt x="27594" y="7438"/>
                    <a:pt x="27594" y="7438"/>
                  </a:cubicBezTo>
                  <a:lnTo>
                    <a:pt x="27626" y="7405"/>
                  </a:lnTo>
                  <a:cubicBezTo>
                    <a:pt x="27626" y="7365"/>
                    <a:pt x="27626" y="7365"/>
                    <a:pt x="27659" y="7365"/>
                  </a:cubicBezTo>
                  <a:lnTo>
                    <a:pt x="26851" y="7365"/>
                  </a:lnTo>
                  <a:lnTo>
                    <a:pt x="26851" y="6259"/>
                  </a:lnTo>
                  <a:lnTo>
                    <a:pt x="27223" y="6259"/>
                  </a:lnTo>
                  <a:cubicBezTo>
                    <a:pt x="27190" y="6194"/>
                    <a:pt x="27190" y="6154"/>
                    <a:pt x="27150" y="6122"/>
                  </a:cubicBezTo>
                  <a:lnTo>
                    <a:pt x="26851" y="6122"/>
                  </a:lnTo>
                  <a:lnTo>
                    <a:pt x="26851" y="5015"/>
                  </a:lnTo>
                  <a:lnTo>
                    <a:pt x="27352" y="5015"/>
                  </a:lnTo>
                  <a:lnTo>
                    <a:pt x="27352" y="4878"/>
                  </a:lnTo>
                  <a:lnTo>
                    <a:pt x="26851" y="4878"/>
                  </a:lnTo>
                  <a:lnTo>
                    <a:pt x="26851" y="3772"/>
                  </a:lnTo>
                  <a:lnTo>
                    <a:pt x="27287" y="3772"/>
                  </a:lnTo>
                  <a:cubicBezTo>
                    <a:pt x="27287" y="3731"/>
                    <a:pt x="27255" y="3667"/>
                    <a:pt x="27255" y="3634"/>
                  </a:cubicBezTo>
                  <a:lnTo>
                    <a:pt x="26851" y="3634"/>
                  </a:lnTo>
                  <a:lnTo>
                    <a:pt x="26851" y="2520"/>
                  </a:lnTo>
                  <a:lnTo>
                    <a:pt x="27150" y="2520"/>
                  </a:lnTo>
                  <a:lnTo>
                    <a:pt x="27150" y="2391"/>
                  </a:lnTo>
                  <a:lnTo>
                    <a:pt x="26851" y="2391"/>
                  </a:lnTo>
                  <a:lnTo>
                    <a:pt x="26851" y="1276"/>
                  </a:lnTo>
                  <a:lnTo>
                    <a:pt x="27255" y="1276"/>
                  </a:lnTo>
                  <a:lnTo>
                    <a:pt x="27255" y="1212"/>
                  </a:lnTo>
                  <a:cubicBezTo>
                    <a:pt x="27255" y="1180"/>
                    <a:pt x="27223" y="1180"/>
                    <a:pt x="27223" y="1147"/>
                  </a:cubicBezTo>
                  <a:lnTo>
                    <a:pt x="26851" y="1147"/>
                  </a:lnTo>
                  <a:lnTo>
                    <a:pt x="26851" y="33"/>
                  </a:lnTo>
                  <a:lnTo>
                    <a:pt x="27521" y="33"/>
                  </a:lnTo>
                  <a:lnTo>
                    <a:pt x="27521" y="1"/>
                  </a:lnTo>
                  <a:close/>
                </a:path>
              </a:pathLst>
            </a:custGeom>
            <a:solidFill>
              <a:srgbClr val="E0EB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7" name="Google Shape;647;p37"/>
            <p:cNvSpPr/>
            <p:nvPr/>
          </p:nvSpPr>
          <p:spPr>
            <a:xfrm>
              <a:off x="5453300" y="1937725"/>
              <a:ext cx="1025" cy="4250"/>
            </a:xfrm>
            <a:custGeom>
              <a:avLst/>
              <a:gdLst/>
              <a:ahLst/>
              <a:cxnLst/>
              <a:rect l="l" t="t" r="r" b="b"/>
              <a:pathLst>
                <a:path w="41" h="170" extrusionOk="0">
                  <a:moveTo>
                    <a:pt x="0" y="0"/>
                  </a:moveTo>
                  <a:lnTo>
                    <a:pt x="0" y="170"/>
                  </a:lnTo>
                  <a:cubicBezTo>
                    <a:pt x="41" y="97"/>
                    <a:pt x="41" y="65"/>
                    <a:pt x="0" y="0"/>
                  </a:cubicBezTo>
                  <a:close/>
                </a:path>
              </a:pathLst>
            </a:custGeom>
            <a:solidFill>
              <a:srgbClr val="E0EB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48" name="Google Shape;648;p37"/>
          <p:cNvGrpSpPr/>
          <p:nvPr/>
        </p:nvGrpSpPr>
        <p:grpSpPr>
          <a:xfrm>
            <a:off x="4756496" y="1015123"/>
            <a:ext cx="3257746" cy="3588143"/>
            <a:chOff x="1968675" y="1032850"/>
            <a:chExt cx="2253404" cy="3312234"/>
          </a:xfrm>
        </p:grpSpPr>
        <p:sp>
          <p:nvSpPr>
            <p:cNvPr id="649" name="Google Shape;649;p37"/>
            <p:cNvSpPr/>
            <p:nvPr/>
          </p:nvSpPr>
          <p:spPr>
            <a:xfrm>
              <a:off x="2031965" y="1080932"/>
              <a:ext cx="2190113" cy="3264152"/>
            </a:xfrm>
            <a:custGeom>
              <a:avLst/>
              <a:gdLst/>
              <a:ahLst/>
              <a:cxnLst/>
              <a:rect l="l" t="t" r="r" b="b"/>
              <a:pathLst>
                <a:path w="23185" h="34555" extrusionOk="0">
                  <a:moveTo>
                    <a:pt x="1551" y="0"/>
                  </a:moveTo>
                  <a:cubicBezTo>
                    <a:pt x="711" y="0"/>
                    <a:pt x="0" y="703"/>
                    <a:pt x="0" y="1543"/>
                  </a:cubicBezTo>
                  <a:lnTo>
                    <a:pt x="0" y="2827"/>
                  </a:lnTo>
                  <a:lnTo>
                    <a:pt x="0" y="24864"/>
                  </a:lnTo>
                  <a:lnTo>
                    <a:pt x="0" y="26140"/>
                  </a:lnTo>
                  <a:lnTo>
                    <a:pt x="0" y="27117"/>
                  </a:lnTo>
                  <a:lnTo>
                    <a:pt x="0" y="28425"/>
                  </a:lnTo>
                  <a:lnTo>
                    <a:pt x="0" y="33004"/>
                  </a:lnTo>
                  <a:lnTo>
                    <a:pt x="0" y="34320"/>
                  </a:lnTo>
                  <a:cubicBezTo>
                    <a:pt x="0" y="34320"/>
                    <a:pt x="138" y="34183"/>
                    <a:pt x="404" y="34183"/>
                  </a:cubicBezTo>
                  <a:cubicBezTo>
                    <a:pt x="574" y="34183"/>
                    <a:pt x="743" y="34215"/>
                    <a:pt x="945" y="34320"/>
                  </a:cubicBezTo>
                  <a:cubicBezTo>
                    <a:pt x="1284" y="34449"/>
                    <a:pt x="1381" y="34554"/>
                    <a:pt x="1519" y="34554"/>
                  </a:cubicBezTo>
                  <a:cubicBezTo>
                    <a:pt x="1615" y="34554"/>
                    <a:pt x="1720" y="34482"/>
                    <a:pt x="1955" y="34320"/>
                  </a:cubicBezTo>
                  <a:cubicBezTo>
                    <a:pt x="2455" y="33876"/>
                    <a:pt x="2455" y="33714"/>
                    <a:pt x="3230" y="33714"/>
                  </a:cubicBezTo>
                  <a:cubicBezTo>
                    <a:pt x="4006" y="33714"/>
                    <a:pt x="4377" y="33375"/>
                    <a:pt x="4878" y="33270"/>
                  </a:cubicBezTo>
                  <a:cubicBezTo>
                    <a:pt x="5387" y="33173"/>
                    <a:pt x="5726" y="33173"/>
                    <a:pt x="6331" y="33109"/>
                  </a:cubicBezTo>
                  <a:cubicBezTo>
                    <a:pt x="6634" y="33056"/>
                    <a:pt x="7004" y="33056"/>
                    <a:pt x="7352" y="33056"/>
                  </a:cubicBezTo>
                  <a:cubicBezTo>
                    <a:pt x="7700" y="33056"/>
                    <a:pt x="8027" y="33056"/>
                    <a:pt x="8245" y="33004"/>
                  </a:cubicBezTo>
                  <a:cubicBezTo>
                    <a:pt x="8649" y="32939"/>
                    <a:pt x="8415" y="33004"/>
                    <a:pt x="9860" y="32834"/>
                  </a:cubicBezTo>
                  <a:cubicBezTo>
                    <a:pt x="11306" y="32665"/>
                    <a:pt x="11508" y="32600"/>
                    <a:pt x="12452" y="32600"/>
                  </a:cubicBezTo>
                  <a:cubicBezTo>
                    <a:pt x="13397" y="32600"/>
                    <a:pt x="13123" y="32503"/>
                    <a:pt x="14237" y="32164"/>
                  </a:cubicBezTo>
                  <a:cubicBezTo>
                    <a:pt x="15343" y="31825"/>
                    <a:pt x="16288" y="31728"/>
                    <a:pt x="17160" y="31728"/>
                  </a:cubicBezTo>
                  <a:cubicBezTo>
                    <a:pt x="18040" y="31728"/>
                    <a:pt x="19050" y="31655"/>
                    <a:pt x="19655" y="31389"/>
                  </a:cubicBezTo>
                  <a:cubicBezTo>
                    <a:pt x="19857" y="31292"/>
                    <a:pt x="20124" y="31251"/>
                    <a:pt x="20390" y="31251"/>
                  </a:cubicBezTo>
                  <a:cubicBezTo>
                    <a:pt x="20899" y="31251"/>
                    <a:pt x="21505" y="31389"/>
                    <a:pt x="21707" y="31389"/>
                  </a:cubicBezTo>
                  <a:cubicBezTo>
                    <a:pt x="22078" y="31389"/>
                    <a:pt x="23184" y="30347"/>
                    <a:pt x="23184" y="30347"/>
                  </a:cubicBezTo>
                  <a:lnTo>
                    <a:pt x="23184" y="29071"/>
                  </a:lnTo>
                  <a:lnTo>
                    <a:pt x="23184" y="28425"/>
                  </a:lnTo>
                  <a:lnTo>
                    <a:pt x="23184" y="27254"/>
                  </a:lnTo>
                  <a:lnTo>
                    <a:pt x="23184" y="27117"/>
                  </a:lnTo>
                  <a:lnTo>
                    <a:pt x="23184" y="25970"/>
                  </a:lnTo>
                  <a:lnTo>
                    <a:pt x="23184" y="2827"/>
                  </a:lnTo>
                  <a:lnTo>
                    <a:pt x="23184" y="1543"/>
                  </a:lnTo>
                  <a:cubicBezTo>
                    <a:pt x="23184" y="703"/>
                    <a:pt x="22482" y="0"/>
                    <a:pt x="21634" y="0"/>
                  </a:cubicBezTo>
                  <a:close/>
                </a:path>
              </a:pathLst>
            </a:custGeom>
            <a:solidFill>
              <a:srgbClr val="FCDF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0" name="Google Shape;650;p37"/>
            <p:cNvSpPr/>
            <p:nvPr/>
          </p:nvSpPr>
          <p:spPr>
            <a:xfrm>
              <a:off x="1968675" y="1153386"/>
              <a:ext cx="2190113" cy="3143712"/>
            </a:xfrm>
            <a:custGeom>
              <a:avLst/>
              <a:gdLst/>
              <a:ahLst/>
              <a:cxnLst/>
              <a:rect l="l" t="t" r="r" b="b"/>
              <a:pathLst>
                <a:path w="23185" h="33280" extrusionOk="0">
                  <a:moveTo>
                    <a:pt x="1551" y="1"/>
                  </a:moveTo>
                  <a:cubicBezTo>
                    <a:pt x="703" y="1"/>
                    <a:pt x="0" y="711"/>
                    <a:pt x="0" y="1551"/>
                  </a:cubicBezTo>
                  <a:lnTo>
                    <a:pt x="0" y="24872"/>
                  </a:lnTo>
                  <a:lnTo>
                    <a:pt x="0" y="27125"/>
                  </a:lnTo>
                  <a:lnTo>
                    <a:pt x="0" y="33012"/>
                  </a:lnTo>
                  <a:cubicBezTo>
                    <a:pt x="0" y="33012"/>
                    <a:pt x="151" y="32894"/>
                    <a:pt x="431" y="32894"/>
                  </a:cubicBezTo>
                  <a:cubicBezTo>
                    <a:pt x="571" y="32894"/>
                    <a:pt x="743" y="32923"/>
                    <a:pt x="945" y="33012"/>
                  </a:cubicBezTo>
                  <a:cubicBezTo>
                    <a:pt x="1283" y="33161"/>
                    <a:pt x="1400" y="33279"/>
                    <a:pt x="1525" y="33279"/>
                  </a:cubicBezTo>
                  <a:cubicBezTo>
                    <a:pt x="1624" y="33279"/>
                    <a:pt x="1729" y="33205"/>
                    <a:pt x="1954" y="33012"/>
                  </a:cubicBezTo>
                  <a:cubicBezTo>
                    <a:pt x="2487" y="32576"/>
                    <a:pt x="2487" y="32406"/>
                    <a:pt x="3263" y="32406"/>
                  </a:cubicBezTo>
                  <a:cubicBezTo>
                    <a:pt x="4038" y="32406"/>
                    <a:pt x="4377" y="32067"/>
                    <a:pt x="4878" y="32003"/>
                  </a:cubicBezTo>
                  <a:cubicBezTo>
                    <a:pt x="5419" y="31898"/>
                    <a:pt x="5750" y="31898"/>
                    <a:pt x="6355" y="31801"/>
                  </a:cubicBezTo>
                  <a:cubicBezTo>
                    <a:pt x="6658" y="31768"/>
                    <a:pt x="7022" y="31768"/>
                    <a:pt x="7364" y="31768"/>
                  </a:cubicBezTo>
                  <a:cubicBezTo>
                    <a:pt x="7706" y="31768"/>
                    <a:pt x="8027" y="31768"/>
                    <a:pt x="8245" y="31736"/>
                  </a:cubicBezTo>
                  <a:cubicBezTo>
                    <a:pt x="8681" y="31631"/>
                    <a:pt x="8415" y="31736"/>
                    <a:pt x="9860" y="31567"/>
                  </a:cubicBezTo>
                  <a:cubicBezTo>
                    <a:pt x="11338" y="31397"/>
                    <a:pt x="11507" y="31292"/>
                    <a:pt x="12452" y="31292"/>
                  </a:cubicBezTo>
                  <a:cubicBezTo>
                    <a:pt x="13389" y="31292"/>
                    <a:pt x="13122" y="31227"/>
                    <a:pt x="14269" y="30856"/>
                  </a:cubicBezTo>
                  <a:cubicBezTo>
                    <a:pt x="15375" y="30525"/>
                    <a:pt x="16320" y="30452"/>
                    <a:pt x="17160" y="30452"/>
                  </a:cubicBezTo>
                  <a:cubicBezTo>
                    <a:pt x="18032" y="30452"/>
                    <a:pt x="19042" y="30355"/>
                    <a:pt x="19647" y="30081"/>
                  </a:cubicBezTo>
                  <a:cubicBezTo>
                    <a:pt x="19849" y="30003"/>
                    <a:pt x="20107" y="29977"/>
                    <a:pt x="20376" y="29977"/>
                  </a:cubicBezTo>
                  <a:cubicBezTo>
                    <a:pt x="20913" y="29977"/>
                    <a:pt x="21491" y="30081"/>
                    <a:pt x="21739" y="30081"/>
                  </a:cubicBezTo>
                  <a:cubicBezTo>
                    <a:pt x="22070" y="30081"/>
                    <a:pt x="23184" y="29071"/>
                    <a:pt x="23184" y="29071"/>
                  </a:cubicBezTo>
                  <a:lnTo>
                    <a:pt x="23184" y="27125"/>
                  </a:lnTo>
                  <a:lnTo>
                    <a:pt x="23184" y="25978"/>
                  </a:lnTo>
                  <a:lnTo>
                    <a:pt x="23184" y="1551"/>
                  </a:lnTo>
                  <a:cubicBezTo>
                    <a:pt x="23184" y="711"/>
                    <a:pt x="22506" y="1"/>
                    <a:pt x="2163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1" name="Google Shape;651;p37"/>
            <p:cNvSpPr/>
            <p:nvPr/>
          </p:nvSpPr>
          <p:spPr>
            <a:xfrm>
              <a:off x="1968675" y="1032850"/>
              <a:ext cx="2190113" cy="3143712"/>
            </a:xfrm>
            <a:custGeom>
              <a:avLst/>
              <a:gdLst/>
              <a:ahLst/>
              <a:cxnLst/>
              <a:rect l="l" t="t" r="r" b="b"/>
              <a:pathLst>
                <a:path w="23185" h="33280" extrusionOk="0">
                  <a:moveTo>
                    <a:pt x="1551" y="1"/>
                  </a:moveTo>
                  <a:cubicBezTo>
                    <a:pt x="703" y="1"/>
                    <a:pt x="0" y="671"/>
                    <a:pt x="0" y="1551"/>
                  </a:cubicBezTo>
                  <a:lnTo>
                    <a:pt x="0" y="24832"/>
                  </a:lnTo>
                  <a:lnTo>
                    <a:pt x="0" y="27117"/>
                  </a:lnTo>
                  <a:lnTo>
                    <a:pt x="0" y="33012"/>
                  </a:lnTo>
                  <a:cubicBezTo>
                    <a:pt x="0" y="33012"/>
                    <a:pt x="151" y="32890"/>
                    <a:pt x="431" y="32890"/>
                  </a:cubicBezTo>
                  <a:cubicBezTo>
                    <a:pt x="571" y="32890"/>
                    <a:pt x="743" y="32921"/>
                    <a:pt x="945" y="33012"/>
                  </a:cubicBezTo>
                  <a:cubicBezTo>
                    <a:pt x="1260" y="33161"/>
                    <a:pt x="1380" y="33279"/>
                    <a:pt x="1512" y="33279"/>
                  </a:cubicBezTo>
                  <a:cubicBezTo>
                    <a:pt x="1617" y="33279"/>
                    <a:pt x="1729" y="33205"/>
                    <a:pt x="1954" y="33012"/>
                  </a:cubicBezTo>
                  <a:cubicBezTo>
                    <a:pt x="2455" y="32568"/>
                    <a:pt x="2455" y="32406"/>
                    <a:pt x="3230" y="32406"/>
                  </a:cubicBezTo>
                  <a:cubicBezTo>
                    <a:pt x="4005" y="32406"/>
                    <a:pt x="4377" y="32067"/>
                    <a:pt x="4878" y="31962"/>
                  </a:cubicBezTo>
                  <a:cubicBezTo>
                    <a:pt x="5386" y="31898"/>
                    <a:pt x="5717" y="31898"/>
                    <a:pt x="6323" y="31801"/>
                  </a:cubicBezTo>
                  <a:cubicBezTo>
                    <a:pt x="6626" y="31764"/>
                    <a:pt x="6997" y="31764"/>
                    <a:pt x="7348" y="31764"/>
                  </a:cubicBezTo>
                  <a:cubicBezTo>
                    <a:pt x="7698" y="31764"/>
                    <a:pt x="8027" y="31764"/>
                    <a:pt x="8245" y="31728"/>
                  </a:cubicBezTo>
                  <a:cubicBezTo>
                    <a:pt x="8649" y="31631"/>
                    <a:pt x="8415" y="31195"/>
                    <a:pt x="9860" y="31026"/>
                  </a:cubicBezTo>
                  <a:cubicBezTo>
                    <a:pt x="11305" y="30856"/>
                    <a:pt x="11507" y="30751"/>
                    <a:pt x="12452" y="30751"/>
                  </a:cubicBezTo>
                  <a:cubicBezTo>
                    <a:pt x="13389" y="30751"/>
                    <a:pt x="13122" y="30686"/>
                    <a:pt x="14229" y="30347"/>
                  </a:cubicBezTo>
                  <a:cubicBezTo>
                    <a:pt x="15343" y="30016"/>
                    <a:pt x="16288" y="29911"/>
                    <a:pt x="17160" y="29911"/>
                  </a:cubicBezTo>
                  <a:cubicBezTo>
                    <a:pt x="18032" y="29911"/>
                    <a:pt x="19042" y="29814"/>
                    <a:pt x="19647" y="29580"/>
                  </a:cubicBezTo>
                  <a:cubicBezTo>
                    <a:pt x="19849" y="29489"/>
                    <a:pt x="20107" y="29458"/>
                    <a:pt x="20375" y="29458"/>
                  </a:cubicBezTo>
                  <a:cubicBezTo>
                    <a:pt x="20909" y="29458"/>
                    <a:pt x="21478" y="29580"/>
                    <a:pt x="21698" y="29580"/>
                  </a:cubicBezTo>
                  <a:cubicBezTo>
                    <a:pt x="22070" y="29580"/>
                    <a:pt x="23184" y="29039"/>
                    <a:pt x="23184" y="29039"/>
                  </a:cubicBezTo>
                  <a:lnTo>
                    <a:pt x="23184" y="27117"/>
                  </a:lnTo>
                  <a:lnTo>
                    <a:pt x="23184" y="25979"/>
                  </a:lnTo>
                  <a:lnTo>
                    <a:pt x="23184" y="1551"/>
                  </a:lnTo>
                  <a:cubicBezTo>
                    <a:pt x="23184" y="671"/>
                    <a:pt x="22473" y="1"/>
                    <a:pt x="21634" y="1"/>
                  </a:cubicBezTo>
                  <a:close/>
                </a:path>
              </a:pathLst>
            </a:custGeom>
            <a:solidFill>
              <a:srgbClr val="FEF6F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2" name="Google Shape;652;p37"/>
            <p:cNvSpPr/>
            <p:nvPr/>
          </p:nvSpPr>
          <p:spPr>
            <a:xfrm>
              <a:off x="1971698" y="1411272"/>
              <a:ext cx="2187090" cy="25221"/>
            </a:xfrm>
            <a:custGeom>
              <a:avLst/>
              <a:gdLst/>
              <a:ahLst/>
              <a:cxnLst/>
              <a:rect l="l" t="t" r="r" b="b"/>
              <a:pathLst>
                <a:path w="23153" h="267" extrusionOk="0">
                  <a:moveTo>
                    <a:pt x="0" y="0"/>
                  </a:moveTo>
                  <a:lnTo>
                    <a:pt x="0" y="266"/>
                  </a:lnTo>
                  <a:lnTo>
                    <a:pt x="23152" y="266"/>
                  </a:lnTo>
                  <a:lnTo>
                    <a:pt x="23152" y="0"/>
                  </a:lnTo>
                  <a:close/>
                </a:path>
              </a:pathLst>
            </a:custGeom>
            <a:solidFill>
              <a:srgbClr val="4AC1EB">
                <a:alpha val="151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3" name="Google Shape;653;p37"/>
            <p:cNvSpPr/>
            <p:nvPr/>
          </p:nvSpPr>
          <p:spPr>
            <a:xfrm>
              <a:off x="1971698" y="1656121"/>
              <a:ext cx="2187090" cy="25221"/>
            </a:xfrm>
            <a:custGeom>
              <a:avLst/>
              <a:gdLst/>
              <a:ahLst/>
              <a:cxnLst/>
              <a:rect l="l" t="t" r="r" b="b"/>
              <a:pathLst>
                <a:path w="23153" h="267" extrusionOk="0">
                  <a:moveTo>
                    <a:pt x="0" y="0"/>
                  </a:moveTo>
                  <a:lnTo>
                    <a:pt x="0" y="267"/>
                  </a:lnTo>
                  <a:lnTo>
                    <a:pt x="23152" y="267"/>
                  </a:lnTo>
                  <a:lnTo>
                    <a:pt x="23152" y="0"/>
                  </a:lnTo>
                  <a:close/>
                </a:path>
              </a:pathLst>
            </a:custGeom>
            <a:solidFill>
              <a:srgbClr val="4AC1EB">
                <a:alpha val="151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4" name="Google Shape;654;p37"/>
            <p:cNvSpPr/>
            <p:nvPr/>
          </p:nvSpPr>
          <p:spPr>
            <a:xfrm>
              <a:off x="1971698" y="1897098"/>
              <a:ext cx="2187090" cy="26072"/>
            </a:xfrm>
            <a:custGeom>
              <a:avLst/>
              <a:gdLst/>
              <a:ahLst/>
              <a:cxnLst/>
              <a:rect l="l" t="t" r="r" b="b"/>
              <a:pathLst>
                <a:path w="23153" h="276" extrusionOk="0">
                  <a:moveTo>
                    <a:pt x="0" y="1"/>
                  </a:moveTo>
                  <a:lnTo>
                    <a:pt x="0" y="275"/>
                  </a:lnTo>
                  <a:lnTo>
                    <a:pt x="23152" y="275"/>
                  </a:lnTo>
                  <a:lnTo>
                    <a:pt x="23152" y="1"/>
                  </a:lnTo>
                  <a:close/>
                </a:path>
              </a:pathLst>
            </a:custGeom>
            <a:solidFill>
              <a:srgbClr val="4AC1EB">
                <a:alpha val="151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5" name="Google Shape;655;p37"/>
            <p:cNvSpPr/>
            <p:nvPr/>
          </p:nvSpPr>
          <p:spPr>
            <a:xfrm>
              <a:off x="1971698" y="2142043"/>
              <a:ext cx="2187090" cy="25977"/>
            </a:xfrm>
            <a:custGeom>
              <a:avLst/>
              <a:gdLst/>
              <a:ahLst/>
              <a:cxnLst/>
              <a:rect l="l" t="t" r="r" b="b"/>
              <a:pathLst>
                <a:path w="23153" h="275" extrusionOk="0">
                  <a:moveTo>
                    <a:pt x="0" y="0"/>
                  </a:moveTo>
                  <a:lnTo>
                    <a:pt x="0" y="275"/>
                  </a:lnTo>
                  <a:lnTo>
                    <a:pt x="23152" y="275"/>
                  </a:lnTo>
                  <a:lnTo>
                    <a:pt x="23152" y="0"/>
                  </a:lnTo>
                  <a:close/>
                </a:path>
              </a:pathLst>
            </a:custGeom>
            <a:solidFill>
              <a:srgbClr val="4AC1EB">
                <a:alpha val="151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6" name="Google Shape;656;p37"/>
            <p:cNvSpPr/>
            <p:nvPr/>
          </p:nvSpPr>
          <p:spPr>
            <a:xfrm>
              <a:off x="1971698" y="2386893"/>
              <a:ext cx="2183973" cy="22199"/>
            </a:xfrm>
            <a:custGeom>
              <a:avLst/>
              <a:gdLst/>
              <a:ahLst/>
              <a:cxnLst/>
              <a:rect l="l" t="t" r="r" b="b"/>
              <a:pathLst>
                <a:path w="23120" h="235" extrusionOk="0">
                  <a:moveTo>
                    <a:pt x="0" y="0"/>
                  </a:moveTo>
                  <a:lnTo>
                    <a:pt x="0" y="234"/>
                  </a:lnTo>
                  <a:lnTo>
                    <a:pt x="23120" y="234"/>
                  </a:lnTo>
                  <a:lnTo>
                    <a:pt x="23120" y="0"/>
                  </a:lnTo>
                  <a:close/>
                </a:path>
              </a:pathLst>
            </a:custGeom>
            <a:solidFill>
              <a:srgbClr val="4AC1EB">
                <a:alpha val="151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7" name="Google Shape;657;p37"/>
            <p:cNvSpPr/>
            <p:nvPr/>
          </p:nvSpPr>
          <p:spPr>
            <a:xfrm>
              <a:off x="1971698" y="2628720"/>
              <a:ext cx="2183973" cy="25221"/>
            </a:xfrm>
            <a:custGeom>
              <a:avLst/>
              <a:gdLst/>
              <a:ahLst/>
              <a:cxnLst/>
              <a:rect l="l" t="t" r="r" b="b"/>
              <a:pathLst>
                <a:path w="23120" h="267" extrusionOk="0">
                  <a:moveTo>
                    <a:pt x="0" y="0"/>
                  </a:moveTo>
                  <a:lnTo>
                    <a:pt x="0" y="266"/>
                  </a:lnTo>
                  <a:lnTo>
                    <a:pt x="23120" y="266"/>
                  </a:lnTo>
                  <a:lnTo>
                    <a:pt x="23120" y="0"/>
                  </a:lnTo>
                  <a:close/>
                </a:path>
              </a:pathLst>
            </a:custGeom>
            <a:solidFill>
              <a:srgbClr val="4AC1EB">
                <a:alpha val="151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8" name="Google Shape;658;p37"/>
            <p:cNvSpPr/>
            <p:nvPr/>
          </p:nvSpPr>
          <p:spPr>
            <a:xfrm>
              <a:off x="1971698" y="2873570"/>
              <a:ext cx="2183973" cy="22199"/>
            </a:xfrm>
            <a:custGeom>
              <a:avLst/>
              <a:gdLst/>
              <a:ahLst/>
              <a:cxnLst/>
              <a:rect l="l" t="t" r="r" b="b"/>
              <a:pathLst>
                <a:path w="23120" h="235" extrusionOk="0">
                  <a:moveTo>
                    <a:pt x="0" y="0"/>
                  </a:moveTo>
                  <a:lnTo>
                    <a:pt x="0" y="234"/>
                  </a:lnTo>
                  <a:lnTo>
                    <a:pt x="23120" y="234"/>
                  </a:lnTo>
                  <a:lnTo>
                    <a:pt x="23120" y="0"/>
                  </a:lnTo>
                  <a:close/>
                </a:path>
              </a:pathLst>
            </a:custGeom>
            <a:solidFill>
              <a:srgbClr val="4AC1EB">
                <a:alpha val="151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9" name="Google Shape;659;p37"/>
            <p:cNvSpPr/>
            <p:nvPr/>
          </p:nvSpPr>
          <p:spPr>
            <a:xfrm>
              <a:off x="1971698" y="3114546"/>
              <a:ext cx="2183973" cy="26072"/>
            </a:xfrm>
            <a:custGeom>
              <a:avLst/>
              <a:gdLst/>
              <a:ahLst/>
              <a:cxnLst/>
              <a:rect l="l" t="t" r="r" b="b"/>
              <a:pathLst>
                <a:path w="23120" h="276" extrusionOk="0">
                  <a:moveTo>
                    <a:pt x="0" y="1"/>
                  </a:moveTo>
                  <a:lnTo>
                    <a:pt x="0" y="275"/>
                  </a:lnTo>
                  <a:lnTo>
                    <a:pt x="23120" y="275"/>
                  </a:lnTo>
                  <a:lnTo>
                    <a:pt x="23120" y="1"/>
                  </a:lnTo>
                  <a:close/>
                </a:path>
              </a:pathLst>
            </a:custGeom>
            <a:solidFill>
              <a:srgbClr val="4AC1EB">
                <a:alpha val="151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0" name="Google Shape;660;p37"/>
            <p:cNvSpPr/>
            <p:nvPr/>
          </p:nvSpPr>
          <p:spPr>
            <a:xfrm>
              <a:off x="1971698" y="3359491"/>
              <a:ext cx="2187090" cy="25221"/>
            </a:xfrm>
            <a:custGeom>
              <a:avLst/>
              <a:gdLst/>
              <a:ahLst/>
              <a:cxnLst/>
              <a:rect l="l" t="t" r="r" b="b"/>
              <a:pathLst>
                <a:path w="23153" h="267" extrusionOk="0">
                  <a:moveTo>
                    <a:pt x="0" y="0"/>
                  </a:moveTo>
                  <a:lnTo>
                    <a:pt x="0" y="267"/>
                  </a:lnTo>
                  <a:lnTo>
                    <a:pt x="23152" y="267"/>
                  </a:lnTo>
                  <a:lnTo>
                    <a:pt x="23152" y="0"/>
                  </a:lnTo>
                  <a:close/>
                </a:path>
              </a:pathLst>
            </a:custGeom>
            <a:solidFill>
              <a:srgbClr val="4AC1EB">
                <a:alpha val="151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1" name="Google Shape;661;p37"/>
            <p:cNvSpPr/>
            <p:nvPr/>
          </p:nvSpPr>
          <p:spPr>
            <a:xfrm>
              <a:off x="1971698" y="3604341"/>
              <a:ext cx="2187090" cy="22199"/>
            </a:xfrm>
            <a:custGeom>
              <a:avLst/>
              <a:gdLst/>
              <a:ahLst/>
              <a:cxnLst/>
              <a:rect l="l" t="t" r="r" b="b"/>
              <a:pathLst>
                <a:path w="23153" h="235" extrusionOk="0">
                  <a:moveTo>
                    <a:pt x="0" y="0"/>
                  </a:moveTo>
                  <a:lnTo>
                    <a:pt x="0" y="234"/>
                  </a:lnTo>
                  <a:lnTo>
                    <a:pt x="23152" y="234"/>
                  </a:lnTo>
                  <a:lnTo>
                    <a:pt x="23152" y="0"/>
                  </a:lnTo>
                  <a:close/>
                </a:path>
              </a:pathLst>
            </a:custGeom>
            <a:solidFill>
              <a:srgbClr val="4AC1EB">
                <a:alpha val="151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2" name="Google Shape;662;p37"/>
            <p:cNvSpPr/>
            <p:nvPr/>
          </p:nvSpPr>
          <p:spPr>
            <a:xfrm>
              <a:off x="1971698" y="3846168"/>
              <a:ext cx="1779674" cy="25221"/>
            </a:xfrm>
            <a:custGeom>
              <a:avLst/>
              <a:gdLst/>
              <a:ahLst/>
              <a:cxnLst/>
              <a:rect l="l" t="t" r="r" b="b"/>
              <a:pathLst>
                <a:path w="18840" h="267" extrusionOk="0">
                  <a:moveTo>
                    <a:pt x="0" y="0"/>
                  </a:moveTo>
                  <a:lnTo>
                    <a:pt x="0" y="267"/>
                  </a:lnTo>
                  <a:lnTo>
                    <a:pt x="14875" y="267"/>
                  </a:lnTo>
                  <a:lnTo>
                    <a:pt x="18840" y="0"/>
                  </a:lnTo>
                  <a:close/>
                </a:path>
              </a:pathLst>
            </a:custGeom>
            <a:solidFill>
              <a:srgbClr val="4AC1EB">
                <a:alpha val="151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3" name="Google Shape;663;p37"/>
            <p:cNvSpPr/>
            <p:nvPr/>
          </p:nvSpPr>
          <p:spPr>
            <a:xfrm>
              <a:off x="1971698" y="4090262"/>
              <a:ext cx="346394" cy="22954"/>
            </a:xfrm>
            <a:custGeom>
              <a:avLst/>
              <a:gdLst/>
              <a:ahLst/>
              <a:cxnLst/>
              <a:rect l="l" t="t" r="r" b="b"/>
              <a:pathLst>
                <a:path w="3667" h="243" extrusionOk="0">
                  <a:moveTo>
                    <a:pt x="0" y="0"/>
                  </a:moveTo>
                  <a:lnTo>
                    <a:pt x="0" y="242"/>
                  </a:lnTo>
                  <a:lnTo>
                    <a:pt x="2358" y="242"/>
                  </a:lnTo>
                  <a:cubicBezTo>
                    <a:pt x="2358" y="242"/>
                    <a:pt x="2625" y="73"/>
                    <a:pt x="2730" y="73"/>
                  </a:cubicBezTo>
                  <a:cubicBezTo>
                    <a:pt x="3263" y="73"/>
                    <a:pt x="3667" y="0"/>
                    <a:pt x="3667" y="0"/>
                  </a:cubicBezTo>
                  <a:close/>
                </a:path>
              </a:pathLst>
            </a:custGeom>
            <a:solidFill>
              <a:srgbClr val="4AC1EB">
                <a:alpha val="151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4" name="Google Shape;664;p37"/>
            <p:cNvSpPr/>
            <p:nvPr/>
          </p:nvSpPr>
          <p:spPr>
            <a:xfrm>
              <a:off x="2205238" y="1032850"/>
              <a:ext cx="25977" cy="3045188"/>
            </a:xfrm>
            <a:custGeom>
              <a:avLst/>
              <a:gdLst/>
              <a:ahLst/>
              <a:cxnLst/>
              <a:rect l="l" t="t" r="r" b="b"/>
              <a:pathLst>
                <a:path w="275" h="32237" extrusionOk="0">
                  <a:moveTo>
                    <a:pt x="33" y="1"/>
                  </a:moveTo>
                  <a:lnTo>
                    <a:pt x="0" y="32237"/>
                  </a:lnTo>
                  <a:lnTo>
                    <a:pt x="275" y="32132"/>
                  </a:lnTo>
                  <a:lnTo>
                    <a:pt x="275" y="1"/>
                  </a:lnTo>
                  <a:close/>
                </a:path>
              </a:pathLst>
            </a:custGeom>
            <a:solidFill>
              <a:srgbClr val="F291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rgbClr val="FFFCF4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47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Poppins"/>
              <a:buNone/>
              <a:defRPr sz="3000" b="1">
                <a:solidFill>
                  <a:schemeClr val="accent3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20000" y="1152475"/>
            <a:ext cx="7704000" cy="345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175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5" r:id="rId2"/>
    <p:sldLayoutId id="2147483658" r:id="rId3"/>
    <p:sldLayoutId id="2147483660" r:id="rId4"/>
    <p:sldLayoutId id="2147483661" r:id="rId5"/>
    <p:sldLayoutId id="2147483669" r:id="rId6"/>
    <p:sldLayoutId id="2147483676" r:id="rId7"/>
    <p:sldLayoutId id="2147483682" r:id="rId8"/>
    <p:sldLayoutId id="2147483683" r:id="rId9"/>
    <p:sldLayoutId id="2147483684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quizizz.com/join?gc=56970242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xNw1SSz18Gg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opmarks.co.uk/learning-to-count/underwater-counting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www.education.com/game/numbers-1-to-10-hopper/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5" name="Google Shape;685;p41"/>
          <p:cNvSpPr txBox="1">
            <a:spLocks noGrp="1"/>
          </p:cNvSpPr>
          <p:nvPr>
            <p:ph type="ctrTitle"/>
          </p:nvPr>
        </p:nvSpPr>
        <p:spPr>
          <a:xfrm>
            <a:off x="1266086" y="1849581"/>
            <a:ext cx="4906114" cy="1469873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5400" dirty="0">
                <a:solidFill>
                  <a:srgbClr val="DB5763"/>
                </a:solidFill>
              </a:rPr>
              <a:t>English Class</a:t>
            </a:r>
            <a:br>
              <a:rPr lang="en" sz="5400" dirty="0">
                <a:solidFill>
                  <a:srgbClr val="DB5763"/>
                </a:solidFill>
              </a:rPr>
            </a:br>
            <a:r>
              <a:rPr lang="en" sz="5400" dirty="0">
                <a:solidFill>
                  <a:srgbClr val="DB5763"/>
                </a:solidFill>
              </a:rPr>
              <a:t>Review</a:t>
            </a:r>
            <a:endParaRPr sz="5400" dirty="0">
              <a:solidFill>
                <a:srgbClr val="DB5763"/>
              </a:solidFill>
            </a:endParaRPr>
          </a:p>
        </p:txBody>
      </p:sp>
      <p:sp>
        <p:nvSpPr>
          <p:cNvPr id="686" name="Google Shape;686;p41"/>
          <p:cNvSpPr txBox="1">
            <a:spLocks noGrp="1"/>
          </p:cNvSpPr>
          <p:nvPr>
            <p:ph type="subTitle" idx="1"/>
          </p:nvPr>
        </p:nvSpPr>
        <p:spPr>
          <a:xfrm>
            <a:off x="1198604" y="3182676"/>
            <a:ext cx="4909200" cy="54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419" sz="2800" dirty="0"/>
              <a:t>Primero Básico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419" sz="2800" dirty="0"/>
              <a:t>11 – 03 – 2021 </a:t>
            </a:r>
            <a:endParaRPr sz="2800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800" dirty="0"/>
          </a:p>
        </p:txBody>
      </p:sp>
      <p:sp>
        <p:nvSpPr>
          <p:cNvPr id="687" name="Google Shape;687;p41"/>
          <p:cNvSpPr txBox="1">
            <a:spLocks noGrp="1"/>
          </p:cNvSpPr>
          <p:nvPr>
            <p:ph type="ctrTitle"/>
          </p:nvPr>
        </p:nvSpPr>
        <p:spPr>
          <a:xfrm>
            <a:off x="1254022" y="1690254"/>
            <a:ext cx="4848000" cy="1547838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5400" dirty="0"/>
              <a:t>English Class</a:t>
            </a:r>
            <a:br>
              <a:rPr lang="en" sz="5400" dirty="0"/>
            </a:br>
            <a:r>
              <a:rPr lang="en" sz="5400" dirty="0"/>
              <a:t>Review</a:t>
            </a:r>
            <a:endParaRPr sz="5400" dirty="0"/>
          </a:p>
        </p:txBody>
      </p:sp>
      <p:grpSp>
        <p:nvGrpSpPr>
          <p:cNvPr id="688" name="Google Shape;688;p41"/>
          <p:cNvGrpSpPr/>
          <p:nvPr/>
        </p:nvGrpSpPr>
        <p:grpSpPr>
          <a:xfrm>
            <a:off x="6445562" y="2932062"/>
            <a:ext cx="1845552" cy="1543219"/>
            <a:chOff x="2664125" y="1086400"/>
            <a:chExt cx="548325" cy="458500"/>
          </a:xfrm>
        </p:grpSpPr>
        <p:sp>
          <p:nvSpPr>
            <p:cNvPr id="689" name="Google Shape;689;p41"/>
            <p:cNvSpPr/>
            <p:nvPr/>
          </p:nvSpPr>
          <p:spPr>
            <a:xfrm>
              <a:off x="2664125" y="1086400"/>
              <a:ext cx="548325" cy="458500"/>
            </a:xfrm>
            <a:custGeom>
              <a:avLst/>
              <a:gdLst/>
              <a:ahLst/>
              <a:cxnLst/>
              <a:rect l="l" t="t" r="r" b="b"/>
              <a:pathLst>
                <a:path w="21933" h="18340" extrusionOk="0">
                  <a:moveTo>
                    <a:pt x="13187" y="0"/>
                  </a:moveTo>
                  <a:cubicBezTo>
                    <a:pt x="12985" y="0"/>
                    <a:pt x="12783" y="0"/>
                    <a:pt x="12581" y="33"/>
                  </a:cubicBezTo>
                  <a:cubicBezTo>
                    <a:pt x="11976" y="105"/>
                    <a:pt x="11402" y="235"/>
                    <a:pt x="10869" y="509"/>
                  </a:cubicBezTo>
                  <a:cubicBezTo>
                    <a:pt x="10562" y="638"/>
                    <a:pt x="10264" y="776"/>
                    <a:pt x="10021" y="977"/>
                  </a:cubicBezTo>
                  <a:cubicBezTo>
                    <a:pt x="9924" y="1010"/>
                    <a:pt x="9860" y="1074"/>
                    <a:pt x="9787" y="1147"/>
                  </a:cubicBezTo>
                  <a:cubicBezTo>
                    <a:pt x="9690" y="1074"/>
                    <a:pt x="9553" y="1010"/>
                    <a:pt x="9456" y="945"/>
                  </a:cubicBezTo>
                  <a:cubicBezTo>
                    <a:pt x="9149" y="808"/>
                    <a:pt x="8810" y="711"/>
                    <a:pt x="8511" y="606"/>
                  </a:cubicBezTo>
                  <a:cubicBezTo>
                    <a:pt x="7970" y="469"/>
                    <a:pt x="7437" y="404"/>
                    <a:pt x="6896" y="404"/>
                  </a:cubicBezTo>
                  <a:cubicBezTo>
                    <a:pt x="6727" y="404"/>
                    <a:pt x="6525" y="404"/>
                    <a:pt x="6323" y="436"/>
                  </a:cubicBezTo>
                  <a:cubicBezTo>
                    <a:pt x="4845" y="606"/>
                    <a:pt x="3432" y="1518"/>
                    <a:pt x="2657" y="2794"/>
                  </a:cubicBezTo>
                  <a:cubicBezTo>
                    <a:pt x="2148" y="3602"/>
                    <a:pt x="1946" y="4506"/>
                    <a:pt x="2019" y="5386"/>
                  </a:cubicBezTo>
                  <a:cubicBezTo>
                    <a:pt x="1615" y="5556"/>
                    <a:pt x="1211" y="5823"/>
                    <a:pt x="872" y="6194"/>
                  </a:cubicBezTo>
                  <a:cubicBezTo>
                    <a:pt x="266" y="6864"/>
                    <a:pt x="0" y="7809"/>
                    <a:pt x="97" y="8713"/>
                  </a:cubicBezTo>
                  <a:cubicBezTo>
                    <a:pt x="266" y="10030"/>
                    <a:pt x="1074" y="11104"/>
                    <a:pt x="2318" y="11774"/>
                  </a:cubicBezTo>
                  <a:cubicBezTo>
                    <a:pt x="2390" y="11847"/>
                    <a:pt x="2487" y="11911"/>
                    <a:pt x="2552" y="11976"/>
                  </a:cubicBezTo>
                  <a:cubicBezTo>
                    <a:pt x="2423" y="12622"/>
                    <a:pt x="2423" y="13292"/>
                    <a:pt x="2624" y="13962"/>
                  </a:cubicBezTo>
                  <a:cubicBezTo>
                    <a:pt x="2956" y="15109"/>
                    <a:pt x="3763" y="16054"/>
                    <a:pt x="4813" y="16587"/>
                  </a:cubicBezTo>
                  <a:cubicBezTo>
                    <a:pt x="5176" y="16926"/>
                    <a:pt x="5580" y="17192"/>
                    <a:pt x="6056" y="17394"/>
                  </a:cubicBezTo>
                  <a:cubicBezTo>
                    <a:pt x="6727" y="17669"/>
                    <a:pt x="7437" y="17798"/>
                    <a:pt x="8172" y="17798"/>
                  </a:cubicBezTo>
                  <a:cubicBezTo>
                    <a:pt x="9456" y="17798"/>
                    <a:pt x="10829" y="17362"/>
                    <a:pt x="12081" y="16554"/>
                  </a:cubicBezTo>
                  <a:cubicBezTo>
                    <a:pt x="12242" y="16724"/>
                    <a:pt x="12444" y="16821"/>
                    <a:pt x="12686" y="16958"/>
                  </a:cubicBezTo>
                  <a:cubicBezTo>
                    <a:pt x="13090" y="17297"/>
                    <a:pt x="13526" y="17596"/>
                    <a:pt x="13994" y="17798"/>
                  </a:cubicBezTo>
                  <a:cubicBezTo>
                    <a:pt x="14802" y="18170"/>
                    <a:pt x="15609" y="18339"/>
                    <a:pt x="16482" y="18339"/>
                  </a:cubicBezTo>
                  <a:cubicBezTo>
                    <a:pt x="16885" y="18339"/>
                    <a:pt x="17289" y="18307"/>
                    <a:pt x="17693" y="18234"/>
                  </a:cubicBezTo>
                  <a:cubicBezTo>
                    <a:pt x="18097" y="18137"/>
                    <a:pt x="18403" y="17830"/>
                    <a:pt x="18468" y="17427"/>
                  </a:cubicBezTo>
                  <a:cubicBezTo>
                    <a:pt x="18500" y="17330"/>
                    <a:pt x="18436" y="16926"/>
                    <a:pt x="18436" y="16926"/>
                  </a:cubicBezTo>
                  <a:cubicBezTo>
                    <a:pt x="18371" y="16724"/>
                    <a:pt x="18234" y="16522"/>
                    <a:pt x="18032" y="16353"/>
                  </a:cubicBezTo>
                  <a:cubicBezTo>
                    <a:pt x="17661" y="16151"/>
                    <a:pt x="17426" y="15812"/>
                    <a:pt x="17289" y="15408"/>
                  </a:cubicBezTo>
                  <a:cubicBezTo>
                    <a:pt x="19752" y="14568"/>
                    <a:pt x="21932" y="12581"/>
                    <a:pt x="21569" y="9755"/>
                  </a:cubicBezTo>
                  <a:cubicBezTo>
                    <a:pt x="21399" y="8479"/>
                    <a:pt x="20560" y="7333"/>
                    <a:pt x="19445" y="6767"/>
                  </a:cubicBezTo>
                  <a:lnTo>
                    <a:pt x="19445" y="6565"/>
                  </a:lnTo>
                  <a:cubicBezTo>
                    <a:pt x="19510" y="5919"/>
                    <a:pt x="19445" y="5282"/>
                    <a:pt x="19276" y="4644"/>
                  </a:cubicBezTo>
                  <a:cubicBezTo>
                    <a:pt x="18872" y="3166"/>
                    <a:pt x="17935" y="1955"/>
                    <a:pt x="16651" y="1276"/>
                  </a:cubicBezTo>
                  <a:cubicBezTo>
                    <a:pt x="15714" y="469"/>
                    <a:pt x="14503" y="0"/>
                    <a:pt x="1318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0" name="Google Shape;690;p41"/>
            <p:cNvSpPr/>
            <p:nvPr/>
          </p:nvSpPr>
          <p:spPr>
            <a:xfrm>
              <a:off x="2709650" y="1126125"/>
              <a:ext cx="479375" cy="395550"/>
            </a:xfrm>
            <a:custGeom>
              <a:avLst/>
              <a:gdLst/>
              <a:ahLst/>
              <a:cxnLst/>
              <a:rect l="l" t="t" r="r" b="b"/>
              <a:pathLst>
                <a:path w="19175" h="15822" extrusionOk="0">
                  <a:moveTo>
                    <a:pt x="12284" y="1"/>
                  </a:moveTo>
                  <a:cubicBezTo>
                    <a:pt x="12124" y="1"/>
                    <a:pt x="11964" y="9"/>
                    <a:pt x="11802" y="26"/>
                  </a:cubicBezTo>
                  <a:cubicBezTo>
                    <a:pt x="11301" y="59"/>
                    <a:pt x="10793" y="196"/>
                    <a:pt x="10356" y="398"/>
                  </a:cubicBezTo>
                  <a:cubicBezTo>
                    <a:pt x="10122" y="535"/>
                    <a:pt x="9888" y="664"/>
                    <a:pt x="9654" y="802"/>
                  </a:cubicBezTo>
                  <a:cubicBezTo>
                    <a:pt x="9484" y="939"/>
                    <a:pt x="9210" y="1270"/>
                    <a:pt x="9008" y="1270"/>
                  </a:cubicBezTo>
                  <a:cubicBezTo>
                    <a:pt x="8999" y="1271"/>
                    <a:pt x="8989" y="1272"/>
                    <a:pt x="8978" y="1272"/>
                  </a:cubicBezTo>
                  <a:cubicBezTo>
                    <a:pt x="8766" y="1272"/>
                    <a:pt x="8361" y="966"/>
                    <a:pt x="8168" y="866"/>
                  </a:cubicBezTo>
                  <a:cubicBezTo>
                    <a:pt x="7902" y="769"/>
                    <a:pt x="7667" y="664"/>
                    <a:pt x="7361" y="600"/>
                  </a:cubicBezTo>
                  <a:cubicBezTo>
                    <a:pt x="6934" y="474"/>
                    <a:pt x="6472" y="406"/>
                    <a:pt x="6000" y="406"/>
                  </a:cubicBezTo>
                  <a:cubicBezTo>
                    <a:pt x="5838" y="406"/>
                    <a:pt x="5675" y="414"/>
                    <a:pt x="5511" y="430"/>
                  </a:cubicBezTo>
                  <a:cubicBezTo>
                    <a:pt x="3291" y="664"/>
                    <a:pt x="1409" y="2958"/>
                    <a:pt x="2281" y="5211"/>
                  </a:cubicBezTo>
                  <a:cubicBezTo>
                    <a:pt x="2231" y="5207"/>
                    <a:pt x="2181" y="5205"/>
                    <a:pt x="2132" y="5205"/>
                  </a:cubicBezTo>
                  <a:cubicBezTo>
                    <a:pt x="899" y="5205"/>
                    <a:pt x="1" y="6439"/>
                    <a:pt x="125" y="7666"/>
                  </a:cubicBezTo>
                  <a:cubicBezTo>
                    <a:pt x="327" y="9143"/>
                    <a:pt x="1611" y="10088"/>
                    <a:pt x="2951" y="10427"/>
                  </a:cubicBezTo>
                  <a:cubicBezTo>
                    <a:pt x="1877" y="12075"/>
                    <a:pt x="2887" y="14190"/>
                    <a:pt x="4607" y="14933"/>
                  </a:cubicBezTo>
                  <a:cubicBezTo>
                    <a:pt x="5175" y="15175"/>
                    <a:pt x="5765" y="15283"/>
                    <a:pt x="6353" y="15283"/>
                  </a:cubicBezTo>
                  <a:cubicBezTo>
                    <a:pt x="7886" y="15283"/>
                    <a:pt x="9414" y="14550"/>
                    <a:pt x="10558" y="13552"/>
                  </a:cubicBezTo>
                  <a:cubicBezTo>
                    <a:pt x="10696" y="13924"/>
                    <a:pt x="10994" y="14223"/>
                    <a:pt x="11269" y="14465"/>
                  </a:cubicBezTo>
                  <a:cubicBezTo>
                    <a:pt x="11632" y="14828"/>
                    <a:pt x="12109" y="15135"/>
                    <a:pt x="12577" y="15369"/>
                  </a:cubicBezTo>
                  <a:cubicBezTo>
                    <a:pt x="13236" y="15663"/>
                    <a:pt x="13939" y="15822"/>
                    <a:pt x="14647" y="15822"/>
                  </a:cubicBezTo>
                  <a:cubicBezTo>
                    <a:pt x="14988" y="15822"/>
                    <a:pt x="15331" y="15785"/>
                    <a:pt x="15670" y="15708"/>
                  </a:cubicBezTo>
                  <a:cubicBezTo>
                    <a:pt x="15743" y="15708"/>
                    <a:pt x="15743" y="15603"/>
                    <a:pt x="15670" y="15571"/>
                  </a:cubicBezTo>
                  <a:cubicBezTo>
                    <a:pt x="14862" y="15030"/>
                    <a:pt x="14394" y="14126"/>
                    <a:pt x="14459" y="13116"/>
                  </a:cubicBezTo>
                  <a:cubicBezTo>
                    <a:pt x="16720" y="12608"/>
                    <a:pt x="19175" y="10928"/>
                    <a:pt x="18803" y="8303"/>
                  </a:cubicBezTo>
                  <a:cubicBezTo>
                    <a:pt x="18666" y="7326"/>
                    <a:pt x="17996" y="6390"/>
                    <a:pt x="17051" y="5986"/>
                  </a:cubicBezTo>
                  <a:cubicBezTo>
                    <a:pt x="16954" y="5913"/>
                    <a:pt x="16784" y="5913"/>
                    <a:pt x="16679" y="5849"/>
                  </a:cubicBezTo>
                  <a:cubicBezTo>
                    <a:pt x="16518" y="5744"/>
                    <a:pt x="16550" y="5881"/>
                    <a:pt x="16550" y="5679"/>
                  </a:cubicBezTo>
                  <a:cubicBezTo>
                    <a:pt x="16582" y="5413"/>
                    <a:pt x="16679" y="5138"/>
                    <a:pt x="16679" y="4871"/>
                  </a:cubicBezTo>
                  <a:cubicBezTo>
                    <a:pt x="16752" y="4371"/>
                    <a:pt x="16679" y="3830"/>
                    <a:pt x="16550" y="3321"/>
                  </a:cubicBezTo>
                  <a:cubicBezTo>
                    <a:pt x="16019" y="1332"/>
                    <a:pt x="14276" y="1"/>
                    <a:pt x="12284" y="1"/>
                  </a:cubicBezTo>
                  <a:close/>
                </a:path>
              </a:pathLst>
            </a:custGeom>
            <a:solidFill>
              <a:srgbClr val="DB57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1" name="Google Shape;691;p41"/>
            <p:cNvSpPr/>
            <p:nvPr/>
          </p:nvSpPr>
          <p:spPr>
            <a:xfrm>
              <a:off x="2686025" y="1110025"/>
              <a:ext cx="479375" cy="395700"/>
            </a:xfrm>
            <a:custGeom>
              <a:avLst/>
              <a:gdLst/>
              <a:ahLst/>
              <a:cxnLst/>
              <a:rect l="l" t="t" r="r" b="b"/>
              <a:pathLst>
                <a:path w="19175" h="15828" extrusionOk="0">
                  <a:moveTo>
                    <a:pt x="12346" y="0"/>
                  </a:moveTo>
                  <a:cubicBezTo>
                    <a:pt x="12169" y="0"/>
                    <a:pt x="11990" y="11"/>
                    <a:pt x="11810" y="32"/>
                  </a:cubicBezTo>
                  <a:cubicBezTo>
                    <a:pt x="11301" y="65"/>
                    <a:pt x="10833" y="202"/>
                    <a:pt x="10357" y="404"/>
                  </a:cubicBezTo>
                  <a:cubicBezTo>
                    <a:pt x="10122" y="533"/>
                    <a:pt x="9888" y="638"/>
                    <a:pt x="9686" y="808"/>
                  </a:cubicBezTo>
                  <a:cubicBezTo>
                    <a:pt x="9517" y="905"/>
                    <a:pt x="9218" y="1276"/>
                    <a:pt x="9048" y="1276"/>
                  </a:cubicBezTo>
                  <a:cubicBezTo>
                    <a:pt x="9038" y="1278"/>
                    <a:pt x="9026" y="1278"/>
                    <a:pt x="9015" y="1278"/>
                  </a:cubicBezTo>
                  <a:cubicBezTo>
                    <a:pt x="8777" y="1278"/>
                    <a:pt x="8401" y="972"/>
                    <a:pt x="8209" y="872"/>
                  </a:cubicBezTo>
                  <a:cubicBezTo>
                    <a:pt x="7934" y="775"/>
                    <a:pt x="7668" y="670"/>
                    <a:pt x="7401" y="606"/>
                  </a:cubicBezTo>
                  <a:cubicBezTo>
                    <a:pt x="6951" y="480"/>
                    <a:pt x="6482" y="412"/>
                    <a:pt x="6023" y="412"/>
                  </a:cubicBezTo>
                  <a:cubicBezTo>
                    <a:pt x="5864" y="412"/>
                    <a:pt x="5707" y="420"/>
                    <a:pt x="5552" y="436"/>
                  </a:cubicBezTo>
                  <a:cubicBezTo>
                    <a:pt x="3291" y="670"/>
                    <a:pt x="1409" y="2956"/>
                    <a:pt x="2322" y="5176"/>
                  </a:cubicBezTo>
                  <a:cubicBezTo>
                    <a:pt x="2289" y="5175"/>
                    <a:pt x="2256" y="5174"/>
                    <a:pt x="2224" y="5174"/>
                  </a:cubicBezTo>
                  <a:cubicBezTo>
                    <a:pt x="926" y="5174"/>
                    <a:pt x="0" y="6419"/>
                    <a:pt x="166" y="7672"/>
                  </a:cubicBezTo>
                  <a:cubicBezTo>
                    <a:pt x="335" y="9149"/>
                    <a:pt x="1611" y="10094"/>
                    <a:pt x="2992" y="10393"/>
                  </a:cubicBezTo>
                  <a:cubicBezTo>
                    <a:pt x="1878" y="12040"/>
                    <a:pt x="2887" y="14196"/>
                    <a:pt x="4607" y="14939"/>
                  </a:cubicBezTo>
                  <a:cubicBezTo>
                    <a:pt x="5153" y="15168"/>
                    <a:pt x="5711" y="15269"/>
                    <a:pt x="6265" y="15269"/>
                  </a:cubicBezTo>
                  <a:cubicBezTo>
                    <a:pt x="7825" y="15269"/>
                    <a:pt x="9358" y="14464"/>
                    <a:pt x="10526" y="13421"/>
                  </a:cubicBezTo>
                  <a:cubicBezTo>
                    <a:pt x="10526" y="13421"/>
                    <a:pt x="10559" y="13389"/>
                    <a:pt x="10526" y="13389"/>
                  </a:cubicBezTo>
                  <a:cubicBezTo>
                    <a:pt x="10526" y="13351"/>
                    <a:pt x="10515" y="13335"/>
                    <a:pt x="10499" y="13335"/>
                  </a:cubicBezTo>
                  <a:cubicBezTo>
                    <a:pt x="10488" y="13335"/>
                    <a:pt x="10475" y="13343"/>
                    <a:pt x="10462" y="13357"/>
                  </a:cubicBezTo>
                  <a:cubicBezTo>
                    <a:pt x="9269" y="14313"/>
                    <a:pt x="7818" y="15093"/>
                    <a:pt x="6311" y="15093"/>
                  </a:cubicBezTo>
                  <a:cubicBezTo>
                    <a:pt x="5859" y="15093"/>
                    <a:pt x="5403" y="15023"/>
                    <a:pt x="4946" y="14867"/>
                  </a:cubicBezTo>
                  <a:cubicBezTo>
                    <a:pt x="3162" y="14261"/>
                    <a:pt x="1983" y="12081"/>
                    <a:pt x="3194" y="10393"/>
                  </a:cubicBezTo>
                  <a:cubicBezTo>
                    <a:pt x="3226" y="10361"/>
                    <a:pt x="3194" y="10296"/>
                    <a:pt x="3129" y="10264"/>
                  </a:cubicBezTo>
                  <a:cubicBezTo>
                    <a:pt x="1878" y="9989"/>
                    <a:pt x="707" y="9254"/>
                    <a:pt x="368" y="7938"/>
                  </a:cubicBezTo>
                  <a:cubicBezTo>
                    <a:pt x="77" y="6699"/>
                    <a:pt x="909" y="5366"/>
                    <a:pt x="2199" y="5366"/>
                  </a:cubicBezTo>
                  <a:cubicBezTo>
                    <a:pt x="2271" y="5366"/>
                    <a:pt x="2344" y="5370"/>
                    <a:pt x="2419" y="5378"/>
                  </a:cubicBezTo>
                  <a:cubicBezTo>
                    <a:pt x="2483" y="5378"/>
                    <a:pt x="2524" y="5314"/>
                    <a:pt x="2524" y="5249"/>
                  </a:cubicBezTo>
                  <a:cubicBezTo>
                    <a:pt x="1845" y="3763"/>
                    <a:pt x="2588" y="1946"/>
                    <a:pt x="3969" y="1106"/>
                  </a:cubicBezTo>
                  <a:cubicBezTo>
                    <a:pt x="4581" y="735"/>
                    <a:pt x="5275" y="574"/>
                    <a:pt x="5979" y="574"/>
                  </a:cubicBezTo>
                  <a:cubicBezTo>
                    <a:pt x="7049" y="574"/>
                    <a:pt x="8144" y="945"/>
                    <a:pt x="9016" y="1510"/>
                  </a:cubicBezTo>
                  <a:cubicBezTo>
                    <a:pt x="9027" y="1521"/>
                    <a:pt x="9041" y="1525"/>
                    <a:pt x="9056" y="1525"/>
                  </a:cubicBezTo>
                  <a:cubicBezTo>
                    <a:pt x="9084" y="1525"/>
                    <a:pt x="9113" y="1510"/>
                    <a:pt x="9113" y="1510"/>
                  </a:cubicBezTo>
                  <a:cubicBezTo>
                    <a:pt x="9950" y="634"/>
                    <a:pt x="11147" y="164"/>
                    <a:pt x="12341" y="164"/>
                  </a:cubicBezTo>
                  <a:cubicBezTo>
                    <a:pt x="13116" y="164"/>
                    <a:pt x="13890" y="362"/>
                    <a:pt x="14564" y="775"/>
                  </a:cubicBezTo>
                  <a:cubicBezTo>
                    <a:pt x="16211" y="1817"/>
                    <a:pt x="16954" y="4038"/>
                    <a:pt x="16316" y="5855"/>
                  </a:cubicBezTo>
                  <a:cubicBezTo>
                    <a:pt x="16316" y="5919"/>
                    <a:pt x="16348" y="5952"/>
                    <a:pt x="16381" y="5984"/>
                  </a:cubicBezTo>
                  <a:cubicBezTo>
                    <a:pt x="18270" y="6226"/>
                    <a:pt x="19078" y="8277"/>
                    <a:pt x="18472" y="9925"/>
                  </a:cubicBezTo>
                  <a:cubicBezTo>
                    <a:pt x="17826" y="11636"/>
                    <a:pt x="16179" y="12549"/>
                    <a:pt x="14467" y="12953"/>
                  </a:cubicBezTo>
                  <a:cubicBezTo>
                    <a:pt x="14454" y="12939"/>
                    <a:pt x="14433" y="12932"/>
                    <a:pt x="14412" y="12932"/>
                  </a:cubicBezTo>
                  <a:cubicBezTo>
                    <a:pt x="14381" y="12932"/>
                    <a:pt x="14349" y="12947"/>
                    <a:pt x="14330" y="12985"/>
                  </a:cubicBezTo>
                  <a:cubicBezTo>
                    <a:pt x="14297" y="12985"/>
                    <a:pt x="14265" y="13017"/>
                    <a:pt x="14192" y="13017"/>
                  </a:cubicBezTo>
                  <a:cubicBezTo>
                    <a:pt x="14095" y="13017"/>
                    <a:pt x="14128" y="13187"/>
                    <a:pt x="14265" y="13187"/>
                  </a:cubicBezTo>
                  <a:cubicBezTo>
                    <a:pt x="14265" y="13187"/>
                    <a:pt x="14297" y="13155"/>
                    <a:pt x="14330" y="13155"/>
                  </a:cubicBezTo>
                  <a:cubicBezTo>
                    <a:pt x="14265" y="14132"/>
                    <a:pt x="14701" y="15036"/>
                    <a:pt x="15476" y="15609"/>
                  </a:cubicBezTo>
                  <a:cubicBezTo>
                    <a:pt x="15225" y="15649"/>
                    <a:pt x="14971" y="15668"/>
                    <a:pt x="14717" y="15668"/>
                  </a:cubicBezTo>
                  <a:cubicBezTo>
                    <a:pt x="14084" y="15668"/>
                    <a:pt x="13451" y="15547"/>
                    <a:pt x="12852" y="15311"/>
                  </a:cubicBezTo>
                  <a:cubicBezTo>
                    <a:pt x="11972" y="14972"/>
                    <a:pt x="10930" y="14261"/>
                    <a:pt x="10599" y="13324"/>
                  </a:cubicBezTo>
                  <a:cubicBezTo>
                    <a:pt x="10599" y="13308"/>
                    <a:pt x="10581" y="13300"/>
                    <a:pt x="10563" y="13300"/>
                  </a:cubicBezTo>
                  <a:cubicBezTo>
                    <a:pt x="10544" y="13300"/>
                    <a:pt x="10526" y="13308"/>
                    <a:pt x="10526" y="13324"/>
                  </a:cubicBezTo>
                  <a:cubicBezTo>
                    <a:pt x="10526" y="13357"/>
                    <a:pt x="10559" y="13357"/>
                    <a:pt x="10559" y="13389"/>
                  </a:cubicBezTo>
                  <a:cubicBezTo>
                    <a:pt x="10599" y="13793"/>
                    <a:pt x="10962" y="14196"/>
                    <a:pt x="11269" y="14463"/>
                  </a:cubicBezTo>
                  <a:cubicBezTo>
                    <a:pt x="11673" y="14834"/>
                    <a:pt x="12109" y="15141"/>
                    <a:pt x="12618" y="15375"/>
                  </a:cubicBezTo>
                  <a:cubicBezTo>
                    <a:pt x="13249" y="15669"/>
                    <a:pt x="13947" y="15828"/>
                    <a:pt x="14654" y="15828"/>
                  </a:cubicBezTo>
                  <a:cubicBezTo>
                    <a:pt x="14996" y="15828"/>
                    <a:pt x="15339" y="15791"/>
                    <a:pt x="15678" y="15714"/>
                  </a:cubicBezTo>
                  <a:cubicBezTo>
                    <a:pt x="15743" y="15714"/>
                    <a:pt x="15743" y="15609"/>
                    <a:pt x="15711" y="15577"/>
                  </a:cubicBezTo>
                  <a:cubicBezTo>
                    <a:pt x="14871" y="15036"/>
                    <a:pt x="14435" y="14099"/>
                    <a:pt x="14467" y="13122"/>
                  </a:cubicBezTo>
                  <a:cubicBezTo>
                    <a:pt x="16720" y="12614"/>
                    <a:pt x="19175" y="10934"/>
                    <a:pt x="18803" y="8310"/>
                  </a:cubicBezTo>
                  <a:cubicBezTo>
                    <a:pt x="18674" y="7300"/>
                    <a:pt x="18028" y="6388"/>
                    <a:pt x="17091" y="5984"/>
                  </a:cubicBezTo>
                  <a:cubicBezTo>
                    <a:pt x="16954" y="5919"/>
                    <a:pt x="16817" y="5919"/>
                    <a:pt x="16688" y="5855"/>
                  </a:cubicBezTo>
                  <a:cubicBezTo>
                    <a:pt x="16518" y="5750"/>
                    <a:pt x="16550" y="5855"/>
                    <a:pt x="16583" y="5653"/>
                  </a:cubicBezTo>
                  <a:cubicBezTo>
                    <a:pt x="16583" y="5419"/>
                    <a:pt x="16688" y="5144"/>
                    <a:pt x="16720" y="4878"/>
                  </a:cubicBezTo>
                  <a:cubicBezTo>
                    <a:pt x="16752" y="4337"/>
                    <a:pt x="16720" y="3836"/>
                    <a:pt x="16583" y="3327"/>
                  </a:cubicBezTo>
                  <a:cubicBezTo>
                    <a:pt x="16056" y="1353"/>
                    <a:pt x="14343" y="0"/>
                    <a:pt x="12346" y="0"/>
                  </a:cubicBezTo>
                  <a:close/>
                </a:path>
              </a:pathLst>
            </a:custGeom>
            <a:solidFill>
              <a:srgbClr val="01020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2" name="Google Shape;692;p41"/>
            <p:cNvSpPr/>
            <p:nvPr/>
          </p:nvSpPr>
          <p:spPr>
            <a:xfrm>
              <a:off x="2687925" y="1114125"/>
              <a:ext cx="475050" cy="387625"/>
            </a:xfrm>
            <a:custGeom>
              <a:avLst/>
              <a:gdLst/>
              <a:ahLst/>
              <a:cxnLst/>
              <a:rect l="l" t="t" r="r" b="b"/>
              <a:pathLst>
                <a:path w="19002" h="15505" extrusionOk="0">
                  <a:moveTo>
                    <a:pt x="12265" y="0"/>
                  </a:moveTo>
                  <a:cubicBezTo>
                    <a:pt x="11071" y="0"/>
                    <a:pt x="9874" y="470"/>
                    <a:pt x="9037" y="1346"/>
                  </a:cubicBezTo>
                  <a:cubicBezTo>
                    <a:pt x="9037" y="1346"/>
                    <a:pt x="9008" y="1361"/>
                    <a:pt x="8980" y="1361"/>
                  </a:cubicBezTo>
                  <a:cubicBezTo>
                    <a:pt x="8965" y="1361"/>
                    <a:pt x="8951" y="1357"/>
                    <a:pt x="8940" y="1346"/>
                  </a:cubicBezTo>
                  <a:cubicBezTo>
                    <a:pt x="8068" y="781"/>
                    <a:pt x="6973" y="410"/>
                    <a:pt x="5903" y="410"/>
                  </a:cubicBezTo>
                  <a:cubicBezTo>
                    <a:pt x="5199" y="410"/>
                    <a:pt x="4505" y="571"/>
                    <a:pt x="3893" y="942"/>
                  </a:cubicBezTo>
                  <a:cubicBezTo>
                    <a:pt x="2512" y="1782"/>
                    <a:pt x="1769" y="3599"/>
                    <a:pt x="2448" y="5085"/>
                  </a:cubicBezTo>
                  <a:cubicBezTo>
                    <a:pt x="2448" y="5150"/>
                    <a:pt x="2407" y="5214"/>
                    <a:pt x="2343" y="5214"/>
                  </a:cubicBezTo>
                  <a:cubicBezTo>
                    <a:pt x="2268" y="5206"/>
                    <a:pt x="2195" y="5202"/>
                    <a:pt x="2123" y="5202"/>
                  </a:cubicBezTo>
                  <a:cubicBezTo>
                    <a:pt x="833" y="5202"/>
                    <a:pt x="1" y="6535"/>
                    <a:pt x="292" y="7774"/>
                  </a:cubicBezTo>
                  <a:cubicBezTo>
                    <a:pt x="631" y="9090"/>
                    <a:pt x="1802" y="9825"/>
                    <a:pt x="3053" y="10100"/>
                  </a:cubicBezTo>
                  <a:cubicBezTo>
                    <a:pt x="3118" y="10132"/>
                    <a:pt x="3150" y="10197"/>
                    <a:pt x="3118" y="10229"/>
                  </a:cubicBezTo>
                  <a:cubicBezTo>
                    <a:pt x="1907" y="11917"/>
                    <a:pt x="3086" y="14097"/>
                    <a:pt x="4870" y="14703"/>
                  </a:cubicBezTo>
                  <a:cubicBezTo>
                    <a:pt x="5327" y="14859"/>
                    <a:pt x="5783" y="14929"/>
                    <a:pt x="6235" y="14929"/>
                  </a:cubicBezTo>
                  <a:cubicBezTo>
                    <a:pt x="7742" y="14929"/>
                    <a:pt x="9193" y="14149"/>
                    <a:pt x="10386" y="13193"/>
                  </a:cubicBezTo>
                  <a:cubicBezTo>
                    <a:pt x="10399" y="13179"/>
                    <a:pt x="10412" y="13171"/>
                    <a:pt x="10423" y="13171"/>
                  </a:cubicBezTo>
                  <a:cubicBezTo>
                    <a:pt x="10439" y="13171"/>
                    <a:pt x="10450" y="13187"/>
                    <a:pt x="10450" y="13225"/>
                  </a:cubicBezTo>
                  <a:lnTo>
                    <a:pt x="10483" y="13225"/>
                  </a:lnTo>
                  <a:cubicBezTo>
                    <a:pt x="10483" y="13193"/>
                    <a:pt x="10450" y="13193"/>
                    <a:pt x="10450" y="13160"/>
                  </a:cubicBezTo>
                  <a:cubicBezTo>
                    <a:pt x="10450" y="13144"/>
                    <a:pt x="10468" y="13136"/>
                    <a:pt x="10487" y="13136"/>
                  </a:cubicBezTo>
                  <a:cubicBezTo>
                    <a:pt x="10505" y="13136"/>
                    <a:pt x="10523" y="13144"/>
                    <a:pt x="10523" y="13160"/>
                  </a:cubicBezTo>
                  <a:cubicBezTo>
                    <a:pt x="10854" y="14097"/>
                    <a:pt x="11896" y="14808"/>
                    <a:pt x="12776" y="15147"/>
                  </a:cubicBezTo>
                  <a:cubicBezTo>
                    <a:pt x="13375" y="15383"/>
                    <a:pt x="14008" y="15504"/>
                    <a:pt x="14641" y="15504"/>
                  </a:cubicBezTo>
                  <a:cubicBezTo>
                    <a:pt x="14895" y="15504"/>
                    <a:pt x="15149" y="15485"/>
                    <a:pt x="15400" y="15445"/>
                  </a:cubicBezTo>
                  <a:cubicBezTo>
                    <a:pt x="14625" y="14872"/>
                    <a:pt x="14189" y="13968"/>
                    <a:pt x="14254" y="12991"/>
                  </a:cubicBezTo>
                  <a:cubicBezTo>
                    <a:pt x="14221" y="12991"/>
                    <a:pt x="14189" y="13023"/>
                    <a:pt x="14189" y="13023"/>
                  </a:cubicBezTo>
                  <a:cubicBezTo>
                    <a:pt x="14052" y="13023"/>
                    <a:pt x="14019" y="12853"/>
                    <a:pt x="14116" y="12853"/>
                  </a:cubicBezTo>
                  <a:cubicBezTo>
                    <a:pt x="14189" y="12853"/>
                    <a:pt x="14221" y="12821"/>
                    <a:pt x="14254" y="12821"/>
                  </a:cubicBezTo>
                  <a:cubicBezTo>
                    <a:pt x="14273" y="12783"/>
                    <a:pt x="14305" y="12768"/>
                    <a:pt x="14336" y="12768"/>
                  </a:cubicBezTo>
                  <a:cubicBezTo>
                    <a:pt x="14357" y="12768"/>
                    <a:pt x="14378" y="12775"/>
                    <a:pt x="14391" y="12789"/>
                  </a:cubicBezTo>
                  <a:cubicBezTo>
                    <a:pt x="16103" y="12385"/>
                    <a:pt x="17750" y="11472"/>
                    <a:pt x="18396" y="9761"/>
                  </a:cubicBezTo>
                  <a:cubicBezTo>
                    <a:pt x="19002" y="8113"/>
                    <a:pt x="18194" y="6062"/>
                    <a:pt x="16305" y="5820"/>
                  </a:cubicBezTo>
                  <a:cubicBezTo>
                    <a:pt x="16272" y="5788"/>
                    <a:pt x="16240" y="5755"/>
                    <a:pt x="16240" y="5691"/>
                  </a:cubicBezTo>
                  <a:cubicBezTo>
                    <a:pt x="16878" y="3874"/>
                    <a:pt x="16135" y="1653"/>
                    <a:pt x="14488" y="611"/>
                  </a:cubicBezTo>
                  <a:cubicBezTo>
                    <a:pt x="13814" y="198"/>
                    <a:pt x="13040" y="0"/>
                    <a:pt x="12265" y="0"/>
                  </a:cubicBezTo>
                  <a:close/>
                </a:path>
              </a:pathLst>
            </a:custGeom>
            <a:solidFill>
              <a:srgbClr val="EF7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3" name="Google Shape;693;p41"/>
            <p:cNvSpPr/>
            <p:nvPr/>
          </p:nvSpPr>
          <p:spPr>
            <a:xfrm>
              <a:off x="2812900" y="1241500"/>
              <a:ext cx="84200" cy="133975"/>
            </a:xfrm>
            <a:custGeom>
              <a:avLst/>
              <a:gdLst/>
              <a:ahLst/>
              <a:cxnLst/>
              <a:rect l="l" t="t" r="r" b="b"/>
              <a:pathLst>
                <a:path w="3368" h="5359" extrusionOk="0">
                  <a:moveTo>
                    <a:pt x="659" y="0"/>
                  </a:moveTo>
                  <a:cubicBezTo>
                    <a:pt x="365" y="0"/>
                    <a:pt x="58" y="239"/>
                    <a:pt x="33" y="596"/>
                  </a:cubicBezTo>
                  <a:cubicBezTo>
                    <a:pt x="0" y="1169"/>
                    <a:pt x="105" y="1775"/>
                    <a:pt x="170" y="2340"/>
                  </a:cubicBezTo>
                  <a:cubicBezTo>
                    <a:pt x="202" y="2913"/>
                    <a:pt x="235" y="3519"/>
                    <a:pt x="202" y="4125"/>
                  </a:cubicBezTo>
                  <a:cubicBezTo>
                    <a:pt x="202" y="4633"/>
                    <a:pt x="340" y="5134"/>
                    <a:pt x="913" y="5303"/>
                  </a:cubicBezTo>
                  <a:cubicBezTo>
                    <a:pt x="1038" y="5343"/>
                    <a:pt x="1174" y="5359"/>
                    <a:pt x="1317" y="5359"/>
                  </a:cubicBezTo>
                  <a:cubicBezTo>
                    <a:pt x="1784" y="5359"/>
                    <a:pt x="2323" y="5190"/>
                    <a:pt x="2762" y="5134"/>
                  </a:cubicBezTo>
                  <a:cubicBezTo>
                    <a:pt x="3166" y="5069"/>
                    <a:pt x="3368" y="4561"/>
                    <a:pt x="3263" y="4197"/>
                  </a:cubicBezTo>
                  <a:cubicBezTo>
                    <a:pt x="3175" y="3796"/>
                    <a:pt x="2837" y="3651"/>
                    <a:pt x="2474" y="3651"/>
                  </a:cubicBezTo>
                  <a:cubicBezTo>
                    <a:pt x="2436" y="3651"/>
                    <a:pt x="2397" y="3653"/>
                    <a:pt x="2358" y="3656"/>
                  </a:cubicBezTo>
                  <a:cubicBezTo>
                    <a:pt x="2221" y="3688"/>
                    <a:pt x="1987" y="3753"/>
                    <a:pt x="1753" y="3793"/>
                  </a:cubicBezTo>
                  <a:lnTo>
                    <a:pt x="1753" y="3390"/>
                  </a:lnTo>
                  <a:cubicBezTo>
                    <a:pt x="1753" y="3051"/>
                    <a:pt x="1720" y="2679"/>
                    <a:pt x="1648" y="2340"/>
                  </a:cubicBezTo>
                  <a:cubicBezTo>
                    <a:pt x="1583" y="1637"/>
                    <a:pt x="1446" y="894"/>
                    <a:pt x="1115" y="289"/>
                  </a:cubicBezTo>
                  <a:cubicBezTo>
                    <a:pt x="1011" y="88"/>
                    <a:pt x="838" y="0"/>
                    <a:pt x="659" y="0"/>
                  </a:cubicBezTo>
                  <a:close/>
                </a:path>
              </a:pathLst>
            </a:custGeom>
            <a:solidFill>
              <a:srgbClr val="2999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4" name="Google Shape;694;p41"/>
            <p:cNvSpPr/>
            <p:nvPr/>
          </p:nvSpPr>
          <p:spPr>
            <a:xfrm>
              <a:off x="2812100" y="1239425"/>
              <a:ext cx="85000" cy="138100"/>
            </a:xfrm>
            <a:custGeom>
              <a:avLst/>
              <a:gdLst/>
              <a:ahLst/>
              <a:cxnLst/>
              <a:rect l="l" t="t" r="r" b="b"/>
              <a:pathLst>
                <a:path w="3400" h="5524" extrusionOk="0">
                  <a:moveTo>
                    <a:pt x="711" y="138"/>
                  </a:moveTo>
                  <a:cubicBezTo>
                    <a:pt x="840" y="138"/>
                    <a:pt x="1010" y="202"/>
                    <a:pt x="1115" y="404"/>
                  </a:cubicBezTo>
                  <a:cubicBezTo>
                    <a:pt x="1413" y="1010"/>
                    <a:pt x="1551" y="1720"/>
                    <a:pt x="1615" y="2423"/>
                  </a:cubicBezTo>
                  <a:cubicBezTo>
                    <a:pt x="1680" y="2794"/>
                    <a:pt x="1720" y="3134"/>
                    <a:pt x="1720" y="3505"/>
                  </a:cubicBezTo>
                  <a:lnTo>
                    <a:pt x="1720" y="3804"/>
                  </a:lnTo>
                  <a:lnTo>
                    <a:pt x="1720" y="3876"/>
                  </a:lnTo>
                  <a:lnTo>
                    <a:pt x="1720" y="3973"/>
                  </a:lnTo>
                  <a:lnTo>
                    <a:pt x="1817" y="3941"/>
                  </a:lnTo>
                  <a:cubicBezTo>
                    <a:pt x="2019" y="3909"/>
                    <a:pt x="2253" y="3836"/>
                    <a:pt x="2390" y="3804"/>
                  </a:cubicBezTo>
                  <a:lnTo>
                    <a:pt x="2528" y="3804"/>
                  </a:lnTo>
                  <a:cubicBezTo>
                    <a:pt x="2689" y="3804"/>
                    <a:pt x="2859" y="3836"/>
                    <a:pt x="2964" y="3941"/>
                  </a:cubicBezTo>
                  <a:cubicBezTo>
                    <a:pt x="3093" y="4006"/>
                    <a:pt x="3198" y="4111"/>
                    <a:pt x="3230" y="4312"/>
                  </a:cubicBezTo>
                  <a:cubicBezTo>
                    <a:pt x="3263" y="4345"/>
                    <a:pt x="3263" y="4409"/>
                    <a:pt x="3263" y="4482"/>
                  </a:cubicBezTo>
                  <a:cubicBezTo>
                    <a:pt x="3263" y="4611"/>
                    <a:pt x="3198" y="4781"/>
                    <a:pt x="3133" y="4918"/>
                  </a:cubicBezTo>
                  <a:cubicBezTo>
                    <a:pt x="3028" y="5015"/>
                    <a:pt x="2931" y="5120"/>
                    <a:pt x="2762" y="5152"/>
                  </a:cubicBezTo>
                  <a:cubicBezTo>
                    <a:pt x="2326" y="5217"/>
                    <a:pt x="1785" y="5386"/>
                    <a:pt x="1349" y="5386"/>
                  </a:cubicBezTo>
                  <a:cubicBezTo>
                    <a:pt x="1211" y="5386"/>
                    <a:pt x="1074" y="5354"/>
                    <a:pt x="977" y="5322"/>
                  </a:cubicBezTo>
                  <a:cubicBezTo>
                    <a:pt x="711" y="5249"/>
                    <a:pt x="541" y="5120"/>
                    <a:pt x="436" y="4918"/>
                  </a:cubicBezTo>
                  <a:cubicBezTo>
                    <a:pt x="339" y="4716"/>
                    <a:pt x="307" y="4482"/>
                    <a:pt x="307" y="4208"/>
                  </a:cubicBezTo>
                  <a:lnTo>
                    <a:pt x="307" y="4006"/>
                  </a:lnTo>
                  <a:cubicBezTo>
                    <a:pt x="307" y="3505"/>
                    <a:pt x="307" y="2964"/>
                    <a:pt x="267" y="2423"/>
                  </a:cubicBezTo>
                  <a:cubicBezTo>
                    <a:pt x="202" y="1890"/>
                    <a:pt x="137" y="1381"/>
                    <a:pt x="137" y="848"/>
                  </a:cubicBezTo>
                  <a:lnTo>
                    <a:pt x="137" y="679"/>
                  </a:lnTo>
                  <a:cubicBezTo>
                    <a:pt x="137" y="509"/>
                    <a:pt x="202" y="372"/>
                    <a:pt x="339" y="307"/>
                  </a:cubicBezTo>
                  <a:cubicBezTo>
                    <a:pt x="436" y="202"/>
                    <a:pt x="573" y="138"/>
                    <a:pt x="711" y="138"/>
                  </a:cubicBezTo>
                  <a:close/>
                  <a:moveTo>
                    <a:pt x="711" y="0"/>
                  </a:moveTo>
                  <a:cubicBezTo>
                    <a:pt x="541" y="0"/>
                    <a:pt x="372" y="73"/>
                    <a:pt x="234" y="202"/>
                  </a:cubicBezTo>
                  <a:cubicBezTo>
                    <a:pt x="105" y="307"/>
                    <a:pt x="0" y="477"/>
                    <a:pt x="0" y="646"/>
                  </a:cubicBezTo>
                  <a:lnTo>
                    <a:pt x="0" y="848"/>
                  </a:lnTo>
                  <a:cubicBezTo>
                    <a:pt x="0" y="1381"/>
                    <a:pt x="65" y="1922"/>
                    <a:pt x="137" y="2423"/>
                  </a:cubicBezTo>
                  <a:cubicBezTo>
                    <a:pt x="170" y="2964"/>
                    <a:pt x="170" y="3505"/>
                    <a:pt x="170" y="4006"/>
                  </a:cubicBezTo>
                  <a:lnTo>
                    <a:pt x="170" y="4208"/>
                  </a:lnTo>
                  <a:cubicBezTo>
                    <a:pt x="170" y="4482"/>
                    <a:pt x="202" y="4749"/>
                    <a:pt x="339" y="4983"/>
                  </a:cubicBezTo>
                  <a:cubicBezTo>
                    <a:pt x="436" y="5185"/>
                    <a:pt x="638" y="5386"/>
                    <a:pt x="913" y="5451"/>
                  </a:cubicBezTo>
                  <a:cubicBezTo>
                    <a:pt x="1042" y="5491"/>
                    <a:pt x="1179" y="5524"/>
                    <a:pt x="1349" y="5524"/>
                  </a:cubicBezTo>
                  <a:cubicBezTo>
                    <a:pt x="1817" y="5524"/>
                    <a:pt x="2358" y="5354"/>
                    <a:pt x="2794" y="5290"/>
                  </a:cubicBezTo>
                  <a:cubicBezTo>
                    <a:pt x="2996" y="5249"/>
                    <a:pt x="3133" y="5120"/>
                    <a:pt x="3230" y="4983"/>
                  </a:cubicBezTo>
                  <a:cubicBezTo>
                    <a:pt x="3335" y="4813"/>
                    <a:pt x="3400" y="4644"/>
                    <a:pt x="3400" y="4482"/>
                  </a:cubicBezTo>
                  <a:cubicBezTo>
                    <a:pt x="3400" y="4377"/>
                    <a:pt x="3400" y="4312"/>
                    <a:pt x="3368" y="4280"/>
                  </a:cubicBezTo>
                  <a:cubicBezTo>
                    <a:pt x="3335" y="4078"/>
                    <a:pt x="3198" y="3909"/>
                    <a:pt x="3061" y="3804"/>
                  </a:cubicBezTo>
                  <a:cubicBezTo>
                    <a:pt x="2891" y="3707"/>
                    <a:pt x="2730" y="3675"/>
                    <a:pt x="2528" y="3675"/>
                  </a:cubicBezTo>
                  <a:lnTo>
                    <a:pt x="2358" y="3675"/>
                  </a:lnTo>
                  <a:cubicBezTo>
                    <a:pt x="2234" y="3704"/>
                    <a:pt x="2056" y="3760"/>
                    <a:pt x="1849" y="3794"/>
                  </a:cubicBezTo>
                  <a:lnTo>
                    <a:pt x="1849" y="3794"/>
                  </a:lnTo>
                  <a:lnTo>
                    <a:pt x="1849" y="3473"/>
                  </a:lnTo>
                  <a:cubicBezTo>
                    <a:pt x="1849" y="3134"/>
                    <a:pt x="1817" y="2762"/>
                    <a:pt x="1752" y="2423"/>
                  </a:cubicBezTo>
                  <a:cubicBezTo>
                    <a:pt x="1680" y="1720"/>
                    <a:pt x="1551" y="977"/>
                    <a:pt x="1211" y="339"/>
                  </a:cubicBezTo>
                  <a:cubicBezTo>
                    <a:pt x="1115" y="105"/>
                    <a:pt x="913" y="0"/>
                    <a:pt x="711" y="0"/>
                  </a:cubicBezTo>
                  <a:close/>
                </a:path>
              </a:pathLst>
            </a:custGeom>
            <a:solidFill>
              <a:srgbClr val="2999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5" name="Google Shape;695;p41"/>
            <p:cNvSpPr/>
            <p:nvPr/>
          </p:nvSpPr>
          <p:spPr>
            <a:xfrm>
              <a:off x="2892025" y="1247275"/>
              <a:ext cx="123575" cy="123475"/>
            </a:xfrm>
            <a:custGeom>
              <a:avLst/>
              <a:gdLst/>
              <a:ahLst/>
              <a:cxnLst/>
              <a:rect l="l" t="t" r="r" b="b"/>
              <a:pathLst>
                <a:path w="4943" h="4939" extrusionOk="0">
                  <a:moveTo>
                    <a:pt x="2274" y="1536"/>
                  </a:moveTo>
                  <a:cubicBezTo>
                    <a:pt x="2695" y="1536"/>
                    <a:pt x="3098" y="1592"/>
                    <a:pt x="3199" y="2012"/>
                  </a:cubicBezTo>
                  <a:cubicBezTo>
                    <a:pt x="3328" y="2513"/>
                    <a:pt x="3094" y="3361"/>
                    <a:pt x="2488" y="3393"/>
                  </a:cubicBezTo>
                  <a:cubicBezTo>
                    <a:pt x="2472" y="3394"/>
                    <a:pt x="2456" y="3394"/>
                    <a:pt x="2440" y="3394"/>
                  </a:cubicBezTo>
                  <a:cubicBezTo>
                    <a:pt x="1896" y="3394"/>
                    <a:pt x="1583" y="2869"/>
                    <a:pt x="1551" y="2351"/>
                  </a:cubicBezTo>
                  <a:cubicBezTo>
                    <a:pt x="1511" y="2109"/>
                    <a:pt x="1551" y="1778"/>
                    <a:pt x="1753" y="1576"/>
                  </a:cubicBezTo>
                  <a:cubicBezTo>
                    <a:pt x="1786" y="1576"/>
                    <a:pt x="1786" y="1544"/>
                    <a:pt x="1818" y="1544"/>
                  </a:cubicBezTo>
                  <a:cubicBezTo>
                    <a:pt x="1963" y="1544"/>
                    <a:pt x="2120" y="1536"/>
                    <a:pt x="2274" y="1536"/>
                  </a:cubicBezTo>
                  <a:close/>
                  <a:moveTo>
                    <a:pt x="2371" y="0"/>
                  </a:moveTo>
                  <a:cubicBezTo>
                    <a:pt x="2191" y="0"/>
                    <a:pt x="2015" y="19"/>
                    <a:pt x="1850" y="58"/>
                  </a:cubicBezTo>
                  <a:cubicBezTo>
                    <a:pt x="1446" y="58"/>
                    <a:pt x="1075" y="163"/>
                    <a:pt x="744" y="429"/>
                  </a:cubicBezTo>
                  <a:cubicBezTo>
                    <a:pt x="203" y="898"/>
                    <a:pt x="1" y="1608"/>
                    <a:pt x="1" y="2278"/>
                  </a:cubicBezTo>
                  <a:cubicBezTo>
                    <a:pt x="1" y="3654"/>
                    <a:pt x="988" y="4938"/>
                    <a:pt x="2404" y="4938"/>
                  </a:cubicBezTo>
                  <a:cubicBezTo>
                    <a:pt x="2442" y="4938"/>
                    <a:pt x="2481" y="4937"/>
                    <a:pt x="2520" y="4935"/>
                  </a:cubicBezTo>
                  <a:cubicBezTo>
                    <a:pt x="4071" y="4871"/>
                    <a:pt x="4943" y="3288"/>
                    <a:pt x="4741" y="1875"/>
                  </a:cubicBezTo>
                  <a:cubicBezTo>
                    <a:pt x="4612" y="1172"/>
                    <a:pt x="4208" y="567"/>
                    <a:pt x="3570" y="260"/>
                  </a:cubicBezTo>
                  <a:cubicBezTo>
                    <a:pt x="3216" y="97"/>
                    <a:pt x="2784" y="0"/>
                    <a:pt x="2371" y="0"/>
                  </a:cubicBezTo>
                  <a:close/>
                </a:path>
              </a:pathLst>
            </a:custGeom>
            <a:solidFill>
              <a:srgbClr val="2999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6" name="Google Shape;696;p41"/>
            <p:cNvSpPr/>
            <p:nvPr/>
          </p:nvSpPr>
          <p:spPr>
            <a:xfrm>
              <a:off x="2890425" y="1245475"/>
              <a:ext cx="122775" cy="127000"/>
            </a:xfrm>
            <a:custGeom>
              <a:avLst/>
              <a:gdLst/>
              <a:ahLst/>
              <a:cxnLst/>
              <a:rect l="l" t="t" r="r" b="b"/>
              <a:pathLst>
                <a:path w="4911" h="5080" extrusionOk="0">
                  <a:moveTo>
                    <a:pt x="2286" y="1680"/>
                  </a:moveTo>
                  <a:cubicBezTo>
                    <a:pt x="2488" y="1680"/>
                    <a:pt x="2689" y="1680"/>
                    <a:pt x="2859" y="1745"/>
                  </a:cubicBezTo>
                  <a:cubicBezTo>
                    <a:pt x="2956" y="1777"/>
                    <a:pt x="3029" y="1818"/>
                    <a:pt x="3093" y="1882"/>
                  </a:cubicBezTo>
                  <a:cubicBezTo>
                    <a:pt x="3125" y="1914"/>
                    <a:pt x="3158" y="2019"/>
                    <a:pt x="3190" y="2116"/>
                  </a:cubicBezTo>
                  <a:cubicBezTo>
                    <a:pt x="3230" y="2181"/>
                    <a:pt x="3230" y="2286"/>
                    <a:pt x="3230" y="2383"/>
                  </a:cubicBezTo>
                  <a:cubicBezTo>
                    <a:pt x="3230" y="2625"/>
                    <a:pt x="3158" y="2859"/>
                    <a:pt x="3061" y="3061"/>
                  </a:cubicBezTo>
                  <a:cubicBezTo>
                    <a:pt x="2924" y="3263"/>
                    <a:pt x="2754" y="3392"/>
                    <a:pt x="2552" y="3392"/>
                  </a:cubicBezTo>
                  <a:lnTo>
                    <a:pt x="2488" y="3392"/>
                  </a:lnTo>
                  <a:cubicBezTo>
                    <a:pt x="2253" y="3392"/>
                    <a:pt x="2051" y="3295"/>
                    <a:pt x="1914" y="3093"/>
                  </a:cubicBezTo>
                  <a:cubicBezTo>
                    <a:pt x="1777" y="2924"/>
                    <a:pt x="1680" y="2690"/>
                    <a:pt x="1680" y="2423"/>
                  </a:cubicBezTo>
                  <a:lnTo>
                    <a:pt x="1680" y="2350"/>
                  </a:lnTo>
                  <a:cubicBezTo>
                    <a:pt x="1680" y="2221"/>
                    <a:pt x="1680" y="2084"/>
                    <a:pt x="1712" y="1979"/>
                  </a:cubicBezTo>
                  <a:cubicBezTo>
                    <a:pt x="1745" y="1882"/>
                    <a:pt x="1777" y="1777"/>
                    <a:pt x="1850" y="1713"/>
                  </a:cubicBezTo>
                  <a:cubicBezTo>
                    <a:pt x="1866" y="1696"/>
                    <a:pt x="1882" y="1688"/>
                    <a:pt x="1894" y="1680"/>
                  </a:cubicBezTo>
                  <a:close/>
                  <a:moveTo>
                    <a:pt x="1850" y="1543"/>
                  </a:moveTo>
                  <a:cubicBezTo>
                    <a:pt x="1817" y="1575"/>
                    <a:pt x="1777" y="1575"/>
                    <a:pt x="1777" y="1616"/>
                  </a:cubicBezTo>
                  <a:cubicBezTo>
                    <a:pt x="1680" y="1713"/>
                    <a:pt x="1615" y="1818"/>
                    <a:pt x="1575" y="1947"/>
                  </a:cubicBezTo>
                  <a:cubicBezTo>
                    <a:pt x="1543" y="2084"/>
                    <a:pt x="1543" y="2221"/>
                    <a:pt x="1543" y="2350"/>
                  </a:cubicBezTo>
                  <a:lnTo>
                    <a:pt x="1543" y="2455"/>
                  </a:lnTo>
                  <a:cubicBezTo>
                    <a:pt x="1543" y="2690"/>
                    <a:pt x="1648" y="2988"/>
                    <a:pt x="1817" y="3190"/>
                  </a:cubicBezTo>
                  <a:cubicBezTo>
                    <a:pt x="1946" y="3392"/>
                    <a:pt x="2221" y="3529"/>
                    <a:pt x="2488" y="3529"/>
                  </a:cubicBezTo>
                  <a:lnTo>
                    <a:pt x="2552" y="3529"/>
                  </a:lnTo>
                  <a:cubicBezTo>
                    <a:pt x="2827" y="3529"/>
                    <a:pt x="3029" y="3360"/>
                    <a:pt x="3158" y="3126"/>
                  </a:cubicBezTo>
                  <a:cubicBezTo>
                    <a:pt x="3295" y="2892"/>
                    <a:pt x="3360" y="2625"/>
                    <a:pt x="3360" y="2383"/>
                  </a:cubicBezTo>
                  <a:cubicBezTo>
                    <a:pt x="3360" y="2254"/>
                    <a:pt x="3360" y="2149"/>
                    <a:pt x="3327" y="2052"/>
                  </a:cubicBezTo>
                  <a:cubicBezTo>
                    <a:pt x="3295" y="1947"/>
                    <a:pt x="3263" y="1850"/>
                    <a:pt x="3158" y="1777"/>
                  </a:cubicBezTo>
                  <a:cubicBezTo>
                    <a:pt x="3061" y="1680"/>
                    <a:pt x="2924" y="1616"/>
                    <a:pt x="2754" y="1575"/>
                  </a:cubicBezTo>
                  <a:cubicBezTo>
                    <a:pt x="2625" y="1543"/>
                    <a:pt x="2455" y="1543"/>
                    <a:pt x="2286" y="1543"/>
                  </a:cubicBezTo>
                  <a:close/>
                  <a:moveTo>
                    <a:pt x="2423" y="130"/>
                  </a:moveTo>
                  <a:cubicBezTo>
                    <a:pt x="2859" y="130"/>
                    <a:pt x="3263" y="235"/>
                    <a:pt x="3594" y="404"/>
                  </a:cubicBezTo>
                  <a:cubicBezTo>
                    <a:pt x="4240" y="703"/>
                    <a:pt x="4644" y="1276"/>
                    <a:pt x="4741" y="1947"/>
                  </a:cubicBezTo>
                  <a:cubicBezTo>
                    <a:pt x="4741" y="2084"/>
                    <a:pt x="4773" y="2221"/>
                    <a:pt x="4773" y="2383"/>
                  </a:cubicBezTo>
                  <a:cubicBezTo>
                    <a:pt x="4773" y="2988"/>
                    <a:pt x="4539" y="3634"/>
                    <a:pt x="4167" y="4103"/>
                  </a:cubicBezTo>
                  <a:cubicBezTo>
                    <a:pt x="3796" y="4571"/>
                    <a:pt x="3263" y="4910"/>
                    <a:pt x="2584" y="4943"/>
                  </a:cubicBezTo>
                  <a:lnTo>
                    <a:pt x="2488" y="4943"/>
                  </a:lnTo>
                  <a:cubicBezTo>
                    <a:pt x="1817" y="4943"/>
                    <a:pt x="1212" y="4644"/>
                    <a:pt x="808" y="4167"/>
                  </a:cubicBezTo>
                  <a:cubicBezTo>
                    <a:pt x="364" y="3667"/>
                    <a:pt x="130" y="3029"/>
                    <a:pt x="130" y="2350"/>
                  </a:cubicBezTo>
                  <a:cubicBezTo>
                    <a:pt x="130" y="1680"/>
                    <a:pt x="331" y="1010"/>
                    <a:pt x="840" y="566"/>
                  </a:cubicBezTo>
                  <a:cubicBezTo>
                    <a:pt x="1171" y="299"/>
                    <a:pt x="1510" y="202"/>
                    <a:pt x="1882" y="202"/>
                  </a:cubicBezTo>
                  <a:lnTo>
                    <a:pt x="1914" y="202"/>
                  </a:lnTo>
                  <a:cubicBezTo>
                    <a:pt x="2084" y="162"/>
                    <a:pt x="2253" y="130"/>
                    <a:pt x="2423" y="130"/>
                  </a:cubicBezTo>
                  <a:close/>
                  <a:moveTo>
                    <a:pt x="2423" y="1"/>
                  </a:moveTo>
                  <a:cubicBezTo>
                    <a:pt x="2253" y="1"/>
                    <a:pt x="2051" y="33"/>
                    <a:pt x="1882" y="65"/>
                  </a:cubicBezTo>
                  <a:cubicBezTo>
                    <a:pt x="1478" y="65"/>
                    <a:pt x="1107" y="162"/>
                    <a:pt x="767" y="469"/>
                  </a:cubicBezTo>
                  <a:cubicBezTo>
                    <a:pt x="235" y="937"/>
                    <a:pt x="0" y="1648"/>
                    <a:pt x="0" y="2350"/>
                  </a:cubicBezTo>
                  <a:lnTo>
                    <a:pt x="0" y="2383"/>
                  </a:lnTo>
                  <a:cubicBezTo>
                    <a:pt x="0" y="3061"/>
                    <a:pt x="267" y="3731"/>
                    <a:pt x="703" y="4240"/>
                  </a:cubicBezTo>
                  <a:cubicBezTo>
                    <a:pt x="1139" y="4741"/>
                    <a:pt x="1745" y="5080"/>
                    <a:pt x="2488" y="5080"/>
                  </a:cubicBezTo>
                  <a:lnTo>
                    <a:pt x="2584" y="5080"/>
                  </a:lnTo>
                  <a:cubicBezTo>
                    <a:pt x="3327" y="5048"/>
                    <a:pt x="3901" y="4676"/>
                    <a:pt x="4272" y="4200"/>
                  </a:cubicBezTo>
                  <a:cubicBezTo>
                    <a:pt x="4676" y="3699"/>
                    <a:pt x="4910" y="3029"/>
                    <a:pt x="4910" y="2383"/>
                  </a:cubicBezTo>
                  <a:cubicBezTo>
                    <a:pt x="4910" y="2221"/>
                    <a:pt x="4878" y="2084"/>
                    <a:pt x="4878" y="1947"/>
                  </a:cubicBezTo>
                  <a:cubicBezTo>
                    <a:pt x="4741" y="1212"/>
                    <a:pt x="4337" y="606"/>
                    <a:pt x="3666" y="267"/>
                  </a:cubicBezTo>
                  <a:cubicBezTo>
                    <a:pt x="3295" y="97"/>
                    <a:pt x="2859" y="1"/>
                    <a:pt x="2423" y="1"/>
                  </a:cubicBezTo>
                  <a:close/>
                </a:path>
              </a:pathLst>
            </a:custGeom>
            <a:solidFill>
              <a:srgbClr val="2999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7" name="Google Shape;697;p41"/>
            <p:cNvSpPr/>
            <p:nvPr/>
          </p:nvSpPr>
          <p:spPr>
            <a:xfrm>
              <a:off x="3021650" y="1226400"/>
              <a:ext cx="89850" cy="132200"/>
            </a:xfrm>
            <a:custGeom>
              <a:avLst/>
              <a:gdLst/>
              <a:ahLst/>
              <a:cxnLst/>
              <a:rect l="l" t="t" r="r" b="b"/>
              <a:pathLst>
                <a:path w="3594" h="5288" extrusionOk="0">
                  <a:moveTo>
                    <a:pt x="670" y="0"/>
                  </a:moveTo>
                  <a:cubicBezTo>
                    <a:pt x="480" y="0"/>
                    <a:pt x="277" y="127"/>
                    <a:pt x="202" y="319"/>
                  </a:cubicBezTo>
                  <a:cubicBezTo>
                    <a:pt x="0" y="860"/>
                    <a:pt x="0" y="1498"/>
                    <a:pt x="0" y="2072"/>
                  </a:cubicBezTo>
                  <a:cubicBezTo>
                    <a:pt x="0" y="2677"/>
                    <a:pt x="0" y="3315"/>
                    <a:pt x="33" y="3953"/>
                  </a:cubicBezTo>
                  <a:cubicBezTo>
                    <a:pt x="33" y="4559"/>
                    <a:pt x="162" y="5132"/>
                    <a:pt x="872" y="5270"/>
                  </a:cubicBezTo>
                  <a:cubicBezTo>
                    <a:pt x="981" y="5282"/>
                    <a:pt x="1095" y="5287"/>
                    <a:pt x="1211" y="5287"/>
                  </a:cubicBezTo>
                  <a:cubicBezTo>
                    <a:pt x="1708" y="5287"/>
                    <a:pt x="2257" y="5191"/>
                    <a:pt x="2722" y="5132"/>
                  </a:cubicBezTo>
                  <a:cubicBezTo>
                    <a:pt x="3594" y="4963"/>
                    <a:pt x="3360" y="3590"/>
                    <a:pt x="2520" y="3590"/>
                  </a:cubicBezTo>
                  <a:cubicBezTo>
                    <a:pt x="2253" y="3590"/>
                    <a:pt x="1979" y="3622"/>
                    <a:pt x="1712" y="3622"/>
                  </a:cubicBezTo>
                  <a:cubicBezTo>
                    <a:pt x="1680" y="3655"/>
                    <a:pt x="1615" y="3655"/>
                    <a:pt x="1543" y="3655"/>
                  </a:cubicBezTo>
                  <a:cubicBezTo>
                    <a:pt x="1543" y="3485"/>
                    <a:pt x="1543" y="3315"/>
                    <a:pt x="1510" y="3146"/>
                  </a:cubicBezTo>
                  <a:cubicBezTo>
                    <a:pt x="1478" y="2815"/>
                    <a:pt x="1446" y="2476"/>
                    <a:pt x="1413" y="2136"/>
                  </a:cubicBezTo>
                  <a:cubicBezTo>
                    <a:pt x="1341" y="1498"/>
                    <a:pt x="1276" y="796"/>
                    <a:pt x="1010" y="223"/>
                  </a:cubicBezTo>
                  <a:cubicBezTo>
                    <a:pt x="938" y="67"/>
                    <a:pt x="808" y="0"/>
                    <a:pt x="670" y="0"/>
                  </a:cubicBezTo>
                  <a:close/>
                </a:path>
              </a:pathLst>
            </a:custGeom>
            <a:solidFill>
              <a:srgbClr val="2999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8" name="Google Shape;698;p41"/>
            <p:cNvSpPr/>
            <p:nvPr/>
          </p:nvSpPr>
          <p:spPr>
            <a:xfrm>
              <a:off x="3019825" y="1224275"/>
              <a:ext cx="85025" cy="135500"/>
            </a:xfrm>
            <a:custGeom>
              <a:avLst/>
              <a:gdLst/>
              <a:ahLst/>
              <a:cxnLst/>
              <a:rect l="l" t="t" r="r" b="b"/>
              <a:pathLst>
                <a:path w="3401" h="5420" extrusionOk="0">
                  <a:moveTo>
                    <a:pt x="743" y="138"/>
                  </a:moveTo>
                  <a:cubicBezTo>
                    <a:pt x="840" y="138"/>
                    <a:pt x="945" y="203"/>
                    <a:pt x="1010" y="308"/>
                  </a:cubicBezTo>
                  <a:cubicBezTo>
                    <a:pt x="1285" y="913"/>
                    <a:pt x="1349" y="1583"/>
                    <a:pt x="1414" y="2221"/>
                  </a:cubicBezTo>
                  <a:cubicBezTo>
                    <a:pt x="1446" y="2561"/>
                    <a:pt x="1486" y="2900"/>
                    <a:pt x="1519" y="3231"/>
                  </a:cubicBezTo>
                  <a:cubicBezTo>
                    <a:pt x="1551" y="3400"/>
                    <a:pt x="1551" y="3570"/>
                    <a:pt x="1551" y="3740"/>
                  </a:cubicBezTo>
                  <a:lnTo>
                    <a:pt x="1583" y="3804"/>
                  </a:lnTo>
                  <a:lnTo>
                    <a:pt x="1648" y="3804"/>
                  </a:lnTo>
                  <a:cubicBezTo>
                    <a:pt x="1688" y="3804"/>
                    <a:pt x="1753" y="3804"/>
                    <a:pt x="1785" y="3772"/>
                  </a:cubicBezTo>
                  <a:cubicBezTo>
                    <a:pt x="2052" y="3772"/>
                    <a:pt x="2294" y="3740"/>
                    <a:pt x="2560" y="3740"/>
                  </a:cubicBezTo>
                  <a:lnTo>
                    <a:pt x="2593" y="3740"/>
                  </a:lnTo>
                  <a:cubicBezTo>
                    <a:pt x="2795" y="3740"/>
                    <a:pt x="2964" y="3836"/>
                    <a:pt x="3101" y="3974"/>
                  </a:cubicBezTo>
                  <a:cubicBezTo>
                    <a:pt x="3198" y="4143"/>
                    <a:pt x="3263" y="4345"/>
                    <a:pt x="3263" y="4515"/>
                  </a:cubicBezTo>
                  <a:cubicBezTo>
                    <a:pt x="3263" y="4684"/>
                    <a:pt x="3231" y="4814"/>
                    <a:pt x="3166" y="4918"/>
                  </a:cubicBezTo>
                  <a:cubicBezTo>
                    <a:pt x="3061" y="5015"/>
                    <a:pt x="2964" y="5120"/>
                    <a:pt x="2762" y="5153"/>
                  </a:cubicBezTo>
                  <a:cubicBezTo>
                    <a:pt x="2359" y="5217"/>
                    <a:pt x="1817" y="5290"/>
                    <a:pt x="1381" y="5290"/>
                  </a:cubicBezTo>
                  <a:lnTo>
                    <a:pt x="945" y="5290"/>
                  </a:lnTo>
                  <a:cubicBezTo>
                    <a:pt x="639" y="5217"/>
                    <a:pt x="437" y="5048"/>
                    <a:pt x="340" y="4846"/>
                  </a:cubicBezTo>
                  <a:cubicBezTo>
                    <a:pt x="202" y="4612"/>
                    <a:pt x="170" y="4345"/>
                    <a:pt x="170" y="4038"/>
                  </a:cubicBezTo>
                  <a:cubicBezTo>
                    <a:pt x="138" y="3635"/>
                    <a:pt x="138" y="3231"/>
                    <a:pt x="138" y="2827"/>
                  </a:cubicBezTo>
                  <a:lnTo>
                    <a:pt x="138" y="2157"/>
                  </a:lnTo>
                  <a:cubicBezTo>
                    <a:pt x="138" y="1583"/>
                    <a:pt x="138" y="945"/>
                    <a:pt x="340" y="404"/>
                  </a:cubicBezTo>
                  <a:cubicBezTo>
                    <a:pt x="372" y="340"/>
                    <a:pt x="437" y="275"/>
                    <a:pt x="509" y="203"/>
                  </a:cubicBezTo>
                  <a:cubicBezTo>
                    <a:pt x="574" y="170"/>
                    <a:pt x="639" y="138"/>
                    <a:pt x="743" y="138"/>
                  </a:cubicBezTo>
                  <a:close/>
                  <a:moveTo>
                    <a:pt x="743" y="1"/>
                  </a:moveTo>
                  <a:cubicBezTo>
                    <a:pt x="639" y="1"/>
                    <a:pt x="509" y="41"/>
                    <a:pt x="404" y="106"/>
                  </a:cubicBezTo>
                  <a:cubicBezTo>
                    <a:pt x="340" y="170"/>
                    <a:pt x="235" y="275"/>
                    <a:pt x="202" y="372"/>
                  </a:cubicBezTo>
                  <a:cubicBezTo>
                    <a:pt x="1" y="945"/>
                    <a:pt x="1" y="1583"/>
                    <a:pt x="1" y="2157"/>
                  </a:cubicBezTo>
                  <a:lnTo>
                    <a:pt x="1" y="2827"/>
                  </a:lnTo>
                  <a:cubicBezTo>
                    <a:pt x="1" y="3231"/>
                    <a:pt x="1" y="3635"/>
                    <a:pt x="33" y="4038"/>
                  </a:cubicBezTo>
                  <a:cubicBezTo>
                    <a:pt x="33" y="4345"/>
                    <a:pt x="73" y="4644"/>
                    <a:pt x="202" y="4918"/>
                  </a:cubicBezTo>
                  <a:cubicBezTo>
                    <a:pt x="340" y="5153"/>
                    <a:pt x="574" y="5355"/>
                    <a:pt x="945" y="5419"/>
                  </a:cubicBezTo>
                  <a:lnTo>
                    <a:pt x="1381" y="5419"/>
                  </a:lnTo>
                  <a:cubicBezTo>
                    <a:pt x="1850" y="5419"/>
                    <a:pt x="2359" y="5355"/>
                    <a:pt x="2795" y="5290"/>
                  </a:cubicBezTo>
                  <a:cubicBezTo>
                    <a:pt x="2996" y="5250"/>
                    <a:pt x="3166" y="5120"/>
                    <a:pt x="3263" y="4983"/>
                  </a:cubicBezTo>
                  <a:cubicBezTo>
                    <a:pt x="3368" y="4846"/>
                    <a:pt x="3400" y="4684"/>
                    <a:pt x="3400" y="4515"/>
                  </a:cubicBezTo>
                  <a:cubicBezTo>
                    <a:pt x="3400" y="4313"/>
                    <a:pt x="3336" y="4079"/>
                    <a:pt x="3198" y="3909"/>
                  </a:cubicBezTo>
                  <a:cubicBezTo>
                    <a:pt x="3061" y="3707"/>
                    <a:pt x="2827" y="3602"/>
                    <a:pt x="2593" y="3602"/>
                  </a:cubicBezTo>
                  <a:lnTo>
                    <a:pt x="2560" y="3602"/>
                  </a:lnTo>
                  <a:cubicBezTo>
                    <a:pt x="2294" y="3602"/>
                    <a:pt x="2019" y="3635"/>
                    <a:pt x="1785" y="3635"/>
                  </a:cubicBezTo>
                  <a:cubicBezTo>
                    <a:pt x="1746" y="3659"/>
                    <a:pt x="1719" y="3668"/>
                    <a:pt x="1688" y="3672"/>
                  </a:cubicBezTo>
                  <a:lnTo>
                    <a:pt x="1688" y="3672"/>
                  </a:lnTo>
                  <a:cubicBezTo>
                    <a:pt x="1688" y="3525"/>
                    <a:pt x="1683" y="3378"/>
                    <a:pt x="1648" y="3231"/>
                  </a:cubicBezTo>
                  <a:cubicBezTo>
                    <a:pt x="1616" y="2900"/>
                    <a:pt x="1583" y="2561"/>
                    <a:pt x="1551" y="2221"/>
                  </a:cubicBezTo>
                  <a:cubicBezTo>
                    <a:pt x="1486" y="1583"/>
                    <a:pt x="1414" y="881"/>
                    <a:pt x="1147" y="275"/>
                  </a:cubicBezTo>
                  <a:cubicBezTo>
                    <a:pt x="1042" y="73"/>
                    <a:pt x="913" y="1"/>
                    <a:pt x="743" y="1"/>
                  </a:cubicBezTo>
                  <a:close/>
                </a:path>
              </a:pathLst>
            </a:custGeom>
            <a:solidFill>
              <a:srgbClr val="2999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9" name="Google Shape;699;p41"/>
            <p:cNvSpPr/>
            <p:nvPr/>
          </p:nvSpPr>
          <p:spPr>
            <a:xfrm>
              <a:off x="2789475" y="1224850"/>
              <a:ext cx="84025" cy="134325"/>
            </a:xfrm>
            <a:custGeom>
              <a:avLst/>
              <a:gdLst/>
              <a:ahLst/>
              <a:cxnLst/>
              <a:rect l="l" t="t" r="r" b="b"/>
              <a:pathLst>
                <a:path w="3361" h="5373" extrusionOk="0">
                  <a:moveTo>
                    <a:pt x="667" y="1"/>
                  </a:moveTo>
                  <a:cubicBezTo>
                    <a:pt x="370" y="1"/>
                    <a:pt x="53" y="247"/>
                    <a:pt x="33" y="583"/>
                  </a:cubicBezTo>
                  <a:cubicBezTo>
                    <a:pt x="1" y="1157"/>
                    <a:pt x="98" y="1762"/>
                    <a:pt x="162" y="2336"/>
                  </a:cubicBezTo>
                  <a:cubicBezTo>
                    <a:pt x="203" y="2941"/>
                    <a:pt x="203" y="3515"/>
                    <a:pt x="203" y="4120"/>
                  </a:cubicBezTo>
                  <a:cubicBezTo>
                    <a:pt x="203" y="4661"/>
                    <a:pt x="332" y="5162"/>
                    <a:pt x="905" y="5332"/>
                  </a:cubicBezTo>
                  <a:cubicBezTo>
                    <a:pt x="1020" y="5361"/>
                    <a:pt x="1143" y="5373"/>
                    <a:pt x="1272" y="5373"/>
                  </a:cubicBezTo>
                  <a:cubicBezTo>
                    <a:pt x="1749" y="5373"/>
                    <a:pt x="2296" y="5206"/>
                    <a:pt x="2722" y="5130"/>
                  </a:cubicBezTo>
                  <a:cubicBezTo>
                    <a:pt x="3126" y="5065"/>
                    <a:pt x="3360" y="4556"/>
                    <a:pt x="3263" y="4185"/>
                  </a:cubicBezTo>
                  <a:cubicBezTo>
                    <a:pt x="3174" y="3842"/>
                    <a:pt x="2869" y="3668"/>
                    <a:pt x="2512" y="3668"/>
                  </a:cubicBezTo>
                  <a:cubicBezTo>
                    <a:pt x="2449" y="3668"/>
                    <a:pt x="2384" y="3673"/>
                    <a:pt x="2318" y="3684"/>
                  </a:cubicBezTo>
                  <a:cubicBezTo>
                    <a:pt x="2221" y="3684"/>
                    <a:pt x="1979" y="3749"/>
                    <a:pt x="1745" y="3781"/>
                  </a:cubicBezTo>
                  <a:lnTo>
                    <a:pt x="1745" y="3410"/>
                  </a:lnTo>
                  <a:cubicBezTo>
                    <a:pt x="1745" y="3046"/>
                    <a:pt x="1713" y="2707"/>
                    <a:pt x="1648" y="2336"/>
                  </a:cubicBezTo>
                  <a:cubicBezTo>
                    <a:pt x="1575" y="1633"/>
                    <a:pt x="1446" y="922"/>
                    <a:pt x="1107" y="285"/>
                  </a:cubicBezTo>
                  <a:cubicBezTo>
                    <a:pt x="1009" y="85"/>
                    <a:pt x="841" y="1"/>
                    <a:pt x="667" y="1"/>
                  </a:cubicBezTo>
                  <a:close/>
                </a:path>
              </a:pathLst>
            </a:custGeom>
            <a:solidFill>
              <a:srgbClr val="4AC1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0" name="Google Shape;700;p41"/>
            <p:cNvSpPr/>
            <p:nvPr/>
          </p:nvSpPr>
          <p:spPr>
            <a:xfrm>
              <a:off x="2788475" y="1223475"/>
              <a:ext cx="85025" cy="137100"/>
            </a:xfrm>
            <a:custGeom>
              <a:avLst/>
              <a:gdLst/>
              <a:ahLst/>
              <a:cxnLst/>
              <a:rect l="l" t="t" r="r" b="b"/>
              <a:pathLst>
                <a:path w="3401" h="5484" extrusionOk="0">
                  <a:moveTo>
                    <a:pt x="711" y="138"/>
                  </a:moveTo>
                  <a:cubicBezTo>
                    <a:pt x="848" y="138"/>
                    <a:pt x="1010" y="202"/>
                    <a:pt x="1082" y="372"/>
                  </a:cubicBezTo>
                  <a:cubicBezTo>
                    <a:pt x="1414" y="977"/>
                    <a:pt x="1551" y="1720"/>
                    <a:pt x="1615" y="2391"/>
                  </a:cubicBezTo>
                  <a:cubicBezTo>
                    <a:pt x="1688" y="2762"/>
                    <a:pt x="1720" y="3101"/>
                    <a:pt x="1720" y="3465"/>
                  </a:cubicBezTo>
                  <a:lnTo>
                    <a:pt x="1720" y="3804"/>
                  </a:lnTo>
                  <a:lnTo>
                    <a:pt x="1720" y="3836"/>
                  </a:lnTo>
                  <a:lnTo>
                    <a:pt x="1720" y="3941"/>
                  </a:lnTo>
                  <a:lnTo>
                    <a:pt x="1817" y="3909"/>
                  </a:lnTo>
                  <a:cubicBezTo>
                    <a:pt x="2019" y="3868"/>
                    <a:pt x="2261" y="3804"/>
                    <a:pt x="2391" y="3804"/>
                  </a:cubicBezTo>
                  <a:cubicBezTo>
                    <a:pt x="2423" y="3772"/>
                    <a:pt x="2496" y="3772"/>
                    <a:pt x="2528" y="3772"/>
                  </a:cubicBezTo>
                  <a:cubicBezTo>
                    <a:pt x="2697" y="3772"/>
                    <a:pt x="2867" y="3836"/>
                    <a:pt x="2964" y="3909"/>
                  </a:cubicBezTo>
                  <a:cubicBezTo>
                    <a:pt x="3101" y="3973"/>
                    <a:pt x="3198" y="4111"/>
                    <a:pt x="3230" y="4272"/>
                  </a:cubicBezTo>
                  <a:cubicBezTo>
                    <a:pt x="3271" y="4345"/>
                    <a:pt x="3271" y="4377"/>
                    <a:pt x="3271" y="4442"/>
                  </a:cubicBezTo>
                  <a:cubicBezTo>
                    <a:pt x="3271" y="4579"/>
                    <a:pt x="3198" y="4749"/>
                    <a:pt x="3134" y="4878"/>
                  </a:cubicBezTo>
                  <a:cubicBezTo>
                    <a:pt x="3029" y="5015"/>
                    <a:pt x="2932" y="5080"/>
                    <a:pt x="2762" y="5120"/>
                  </a:cubicBezTo>
                  <a:cubicBezTo>
                    <a:pt x="2326" y="5185"/>
                    <a:pt x="1785" y="5354"/>
                    <a:pt x="1349" y="5354"/>
                  </a:cubicBezTo>
                  <a:cubicBezTo>
                    <a:pt x="1212" y="5354"/>
                    <a:pt x="1082" y="5354"/>
                    <a:pt x="945" y="5322"/>
                  </a:cubicBezTo>
                  <a:cubicBezTo>
                    <a:pt x="711" y="5217"/>
                    <a:pt x="541" y="5080"/>
                    <a:pt x="444" y="4878"/>
                  </a:cubicBezTo>
                  <a:cubicBezTo>
                    <a:pt x="340" y="4676"/>
                    <a:pt x="307" y="4442"/>
                    <a:pt x="307" y="4208"/>
                  </a:cubicBezTo>
                  <a:lnTo>
                    <a:pt x="307" y="4175"/>
                  </a:lnTo>
                  <a:lnTo>
                    <a:pt x="307" y="4006"/>
                  </a:lnTo>
                  <a:cubicBezTo>
                    <a:pt x="307" y="3465"/>
                    <a:pt x="307" y="2932"/>
                    <a:pt x="275" y="2391"/>
                  </a:cubicBezTo>
                  <a:cubicBezTo>
                    <a:pt x="202" y="1890"/>
                    <a:pt x="138" y="1349"/>
                    <a:pt x="138" y="840"/>
                  </a:cubicBezTo>
                  <a:lnTo>
                    <a:pt x="138" y="638"/>
                  </a:lnTo>
                  <a:cubicBezTo>
                    <a:pt x="138" y="477"/>
                    <a:pt x="202" y="372"/>
                    <a:pt x="307" y="275"/>
                  </a:cubicBezTo>
                  <a:cubicBezTo>
                    <a:pt x="444" y="170"/>
                    <a:pt x="574" y="138"/>
                    <a:pt x="711" y="138"/>
                  </a:cubicBezTo>
                  <a:close/>
                  <a:moveTo>
                    <a:pt x="711" y="0"/>
                  </a:moveTo>
                  <a:cubicBezTo>
                    <a:pt x="541" y="0"/>
                    <a:pt x="372" y="73"/>
                    <a:pt x="243" y="170"/>
                  </a:cubicBezTo>
                  <a:cubicBezTo>
                    <a:pt x="105" y="275"/>
                    <a:pt x="0" y="436"/>
                    <a:pt x="0" y="638"/>
                  </a:cubicBezTo>
                  <a:lnTo>
                    <a:pt x="0" y="840"/>
                  </a:lnTo>
                  <a:cubicBezTo>
                    <a:pt x="0" y="1349"/>
                    <a:pt x="73" y="1890"/>
                    <a:pt x="138" y="2391"/>
                  </a:cubicBezTo>
                  <a:cubicBezTo>
                    <a:pt x="170" y="2932"/>
                    <a:pt x="170" y="3465"/>
                    <a:pt x="170" y="4006"/>
                  </a:cubicBezTo>
                  <a:lnTo>
                    <a:pt x="170" y="4175"/>
                  </a:lnTo>
                  <a:lnTo>
                    <a:pt x="170" y="4208"/>
                  </a:lnTo>
                  <a:cubicBezTo>
                    <a:pt x="170" y="4442"/>
                    <a:pt x="202" y="4716"/>
                    <a:pt x="340" y="4950"/>
                  </a:cubicBezTo>
                  <a:cubicBezTo>
                    <a:pt x="444" y="5185"/>
                    <a:pt x="606" y="5354"/>
                    <a:pt x="913" y="5451"/>
                  </a:cubicBezTo>
                  <a:cubicBezTo>
                    <a:pt x="1050" y="5483"/>
                    <a:pt x="1179" y="5483"/>
                    <a:pt x="1349" y="5483"/>
                  </a:cubicBezTo>
                  <a:cubicBezTo>
                    <a:pt x="1817" y="5483"/>
                    <a:pt x="2358" y="5322"/>
                    <a:pt x="2794" y="5249"/>
                  </a:cubicBezTo>
                  <a:cubicBezTo>
                    <a:pt x="2964" y="5217"/>
                    <a:pt x="3134" y="5120"/>
                    <a:pt x="3230" y="4950"/>
                  </a:cubicBezTo>
                  <a:cubicBezTo>
                    <a:pt x="3335" y="4813"/>
                    <a:pt x="3400" y="4611"/>
                    <a:pt x="3400" y="4442"/>
                  </a:cubicBezTo>
                  <a:cubicBezTo>
                    <a:pt x="3400" y="4377"/>
                    <a:pt x="3400" y="4313"/>
                    <a:pt x="3368" y="4240"/>
                  </a:cubicBezTo>
                  <a:cubicBezTo>
                    <a:pt x="3303" y="4038"/>
                    <a:pt x="3198" y="3868"/>
                    <a:pt x="3069" y="3804"/>
                  </a:cubicBezTo>
                  <a:cubicBezTo>
                    <a:pt x="2899" y="3707"/>
                    <a:pt x="2730" y="3634"/>
                    <a:pt x="2528" y="3634"/>
                  </a:cubicBezTo>
                  <a:cubicBezTo>
                    <a:pt x="2496" y="3634"/>
                    <a:pt x="2423" y="3667"/>
                    <a:pt x="2358" y="3667"/>
                  </a:cubicBezTo>
                  <a:cubicBezTo>
                    <a:pt x="2237" y="3667"/>
                    <a:pt x="2041" y="3723"/>
                    <a:pt x="1858" y="3759"/>
                  </a:cubicBezTo>
                  <a:lnTo>
                    <a:pt x="1858" y="3759"/>
                  </a:lnTo>
                  <a:lnTo>
                    <a:pt x="1858" y="3465"/>
                  </a:lnTo>
                  <a:cubicBezTo>
                    <a:pt x="1858" y="3101"/>
                    <a:pt x="1817" y="2730"/>
                    <a:pt x="1753" y="2391"/>
                  </a:cubicBezTo>
                  <a:cubicBezTo>
                    <a:pt x="1688" y="1688"/>
                    <a:pt x="1551" y="945"/>
                    <a:pt x="1212" y="307"/>
                  </a:cubicBezTo>
                  <a:cubicBezTo>
                    <a:pt x="1115" y="105"/>
                    <a:pt x="881" y="0"/>
                    <a:pt x="71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1" name="Google Shape;701;p41"/>
            <p:cNvSpPr/>
            <p:nvPr/>
          </p:nvSpPr>
          <p:spPr>
            <a:xfrm>
              <a:off x="2867600" y="1230425"/>
              <a:ext cx="124600" cy="123550"/>
            </a:xfrm>
            <a:custGeom>
              <a:avLst/>
              <a:gdLst/>
              <a:ahLst/>
              <a:cxnLst/>
              <a:rect l="l" t="t" r="r" b="b"/>
              <a:pathLst>
                <a:path w="4984" h="4942" extrusionOk="0">
                  <a:moveTo>
                    <a:pt x="2279" y="1533"/>
                  </a:moveTo>
                  <a:cubicBezTo>
                    <a:pt x="2710" y="1533"/>
                    <a:pt x="3128" y="1587"/>
                    <a:pt x="3231" y="2016"/>
                  </a:cubicBezTo>
                  <a:cubicBezTo>
                    <a:pt x="3368" y="2516"/>
                    <a:pt x="3134" y="3356"/>
                    <a:pt x="2528" y="3389"/>
                  </a:cubicBezTo>
                  <a:cubicBezTo>
                    <a:pt x="2495" y="3393"/>
                    <a:pt x="2463" y="3395"/>
                    <a:pt x="2431" y="3395"/>
                  </a:cubicBezTo>
                  <a:cubicBezTo>
                    <a:pt x="1917" y="3395"/>
                    <a:pt x="1614" y="2858"/>
                    <a:pt x="1584" y="2379"/>
                  </a:cubicBezTo>
                  <a:cubicBezTo>
                    <a:pt x="1551" y="2113"/>
                    <a:pt x="1584" y="1773"/>
                    <a:pt x="1785" y="1612"/>
                  </a:cubicBezTo>
                  <a:cubicBezTo>
                    <a:pt x="1818" y="1572"/>
                    <a:pt x="1818" y="1572"/>
                    <a:pt x="1850" y="1539"/>
                  </a:cubicBezTo>
                  <a:cubicBezTo>
                    <a:pt x="1987" y="1539"/>
                    <a:pt x="2134" y="1533"/>
                    <a:pt x="2279" y="1533"/>
                  </a:cubicBezTo>
                  <a:close/>
                  <a:moveTo>
                    <a:pt x="2394" y="0"/>
                  </a:moveTo>
                  <a:cubicBezTo>
                    <a:pt x="2209" y="0"/>
                    <a:pt x="2025" y="20"/>
                    <a:pt x="1850" y="62"/>
                  </a:cubicBezTo>
                  <a:cubicBezTo>
                    <a:pt x="1479" y="62"/>
                    <a:pt x="1115" y="158"/>
                    <a:pt x="776" y="465"/>
                  </a:cubicBezTo>
                  <a:cubicBezTo>
                    <a:pt x="235" y="901"/>
                    <a:pt x="1" y="1644"/>
                    <a:pt x="33" y="2315"/>
                  </a:cubicBezTo>
                  <a:cubicBezTo>
                    <a:pt x="33" y="3693"/>
                    <a:pt x="1025" y="4941"/>
                    <a:pt x="2453" y="4941"/>
                  </a:cubicBezTo>
                  <a:cubicBezTo>
                    <a:pt x="2489" y="4941"/>
                    <a:pt x="2524" y="4941"/>
                    <a:pt x="2561" y="4939"/>
                  </a:cubicBezTo>
                  <a:cubicBezTo>
                    <a:pt x="4103" y="4874"/>
                    <a:pt x="4983" y="3292"/>
                    <a:pt x="4749" y="1878"/>
                  </a:cubicBezTo>
                  <a:cubicBezTo>
                    <a:pt x="4644" y="1168"/>
                    <a:pt x="4240" y="562"/>
                    <a:pt x="3602" y="263"/>
                  </a:cubicBezTo>
                  <a:cubicBezTo>
                    <a:pt x="3249" y="101"/>
                    <a:pt x="2817" y="0"/>
                    <a:pt x="2394" y="0"/>
                  </a:cubicBezTo>
                  <a:close/>
                </a:path>
              </a:pathLst>
            </a:custGeom>
            <a:solidFill>
              <a:srgbClr val="4AC1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2" name="Google Shape;702;p41"/>
            <p:cNvSpPr/>
            <p:nvPr/>
          </p:nvSpPr>
          <p:spPr>
            <a:xfrm>
              <a:off x="2866800" y="1229325"/>
              <a:ext cx="121950" cy="126200"/>
            </a:xfrm>
            <a:custGeom>
              <a:avLst/>
              <a:gdLst/>
              <a:ahLst/>
              <a:cxnLst/>
              <a:rect l="l" t="t" r="r" b="b"/>
              <a:pathLst>
                <a:path w="4878" h="5048" extrusionOk="0">
                  <a:moveTo>
                    <a:pt x="2286" y="1656"/>
                  </a:moveTo>
                  <a:cubicBezTo>
                    <a:pt x="2488" y="1656"/>
                    <a:pt x="2690" y="1656"/>
                    <a:pt x="2859" y="1721"/>
                  </a:cubicBezTo>
                  <a:cubicBezTo>
                    <a:pt x="2964" y="1753"/>
                    <a:pt x="3029" y="1785"/>
                    <a:pt x="3061" y="1858"/>
                  </a:cubicBezTo>
                  <a:cubicBezTo>
                    <a:pt x="3126" y="1922"/>
                    <a:pt x="3166" y="1987"/>
                    <a:pt x="3198" y="2092"/>
                  </a:cubicBezTo>
                  <a:cubicBezTo>
                    <a:pt x="3231" y="2157"/>
                    <a:pt x="3231" y="2262"/>
                    <a:pt x="3231" y="2359"/>
                  </a:cubicBezTo>
                  <a:cubicBezTo>
                    <a:pt x="3231" y="2593"/>
                    <a:pt x="3166" y="2827"/>
                    <a:pt x="3061" y="3029"/>
                  </a:cubicBezTo>
                  <a:cubicBezTo>
                    <a:pt x="2924" y="3231"/>
                    <a:pt x="2762" y="3368"/>
                    <a:pt x="2560" y="3368"/>
                  </a:cubicBezTo>
                  <a:cubicBezTo>
                    <a:pt x="2520" y="3400"/>
                    <a:pt x="2520" y="3400"/>
                    <a:pt x="2488" y="3400"/>
                  </a:cubicBezTo>
                  <a:cubicBezTo>
                    <a:pt x="2254" y="3400"/>
                    <a:pt x="2052" y="3271"/>
                    <a:pt x="1914" y="3101"/>
                  </a:cubicBezTo>
                  <a:cubicBezTo>
                    <a:pt x="1785" y="2900"/>
                    <a:pt x="1680" y="2665"/>
                    <a:pt x="1680" y="2423"/>
                  </a:cubicBezTo>
                  <a:lnTo>
                    <a:pt x="1680" y="2326"/>
                  </a:lnTo>
                  <a:cubicBezTo>
                    <a:pt x="1680" y="2221"/>
                    <a:pt x="1680" y="2092"/>
                    <a:pt x="1712" y="1955"/>
                  </a:cubicBezTo>
                  <a:cubicBezTo>
                    <a:pt x="1753" y="1858"/>
                    <a:pt x="1785" y="1753"/>
                    <a:pt x="1850" y="1688"/>
                  </a:cubicBezTo>
                  <a:cubicBezTo>
                    <a:pt x="1882" y="1688"/>
                    <a:pt x="1882" y="1656"/>
                    <a:pt x="1914" y="1656"/>
                  </a:cubicBezTo>
                  <a:close/>
                  <a:moveTo>
                    <a:pt x="1850" y="1519"/>
                  </a:moveTo>
                  <a:cubicBezTo>
                    <a:pt x="1817" y="1551"/>
                    <a:pt x="1785" y="1551"/>
                    <a:pt x="1785" y="1583"/>
                  </a:cubicBezTo>
                  <a:cubicBezTo>
                    <a:pt x="1680" y="1688"/>
                    <a:pt x="1616" y="1817"/>
                    <a:pt x="1583" y="1922"/>
                  </a:cubicBezTo>
                  <a:cubicBezTo>
                    <a:pt x="1551" y="2060"/>
                    <a:pt x="1551" y="2189"/>
                    <a:pt x="1551" y="2326"/>
                  </a:cubicBezTo>
                  <a:lnTo>
                    <a:pt x="1551" y="2423"/>
                  </a:lnTo>
                  <a:cubicBezTo>
                    <a:pt x="1551" y="2698"/>
                    <a:pt x="1648" y="2964"/>
                    <a:pt x="1817" y="3166"/>
                  </a:cubicBezTo>
                  <a:cubicBezTo>
                    <a:pt x="1955" y="3368"/>
                    <a:pt x="2189" y="3538"/>
                    <a:pt x="2488" y="3538"/>
                  </a:cubicBezTo>
                  <a:cubicBezTo>
                    <a:pt x="2520" y="3538"/>
                    <a:pt x="2560" y="3538"/>
                    <a:pt x="2560" y="3505"/>
                  </a:cubicBezTo>
                  <a:cubicBezTo>
                    <a:pt x="2827" y="3505"/>
                    <a:pt x="3029" y="3336"/>
                    <a:pt x="3166" y="3101"/>
                  </a:cubicBezTo>
                  <a:cubicBezTo>
                    <a:pt x="3295" y="2900"/>
                    <a:pt x="3368" y="2625"/>
                    <a:pt x="3368" y="2359"/>
                  </a:cubicBezTo>
                  <a:cubicBezTo>
                    <a:pt x="3368" y="2262"/>
                    <a:pt x="3368" y="2157"/>
                    <a:pt x="3328" y="2060"/>
                  </a:cubicBezTo>
                  <a:cubicBezTo>
                    <a:pt x="3295" y="1922"/>
                    <a:pt x="3231" y="1817"/>
                    <a:pt x="3166" y="1753"/>
                  </a:cubicBezTo>
                  <a:cubicBezTo>
                    <a:pt x="3061" y="1656"/>
                    <a:pt x="2924" y="1583"/>
                    <a:pt x="2762" y="1551"/>
                  </a:cubicBezTo>
                  <a:cubicBezTo>
                    <a:pt x="2625" y="1519"/>
                    <a:pt x="2455" y="1519"/>
                    <a:pt x="2286" y="1519"/>
                  </a:cubicBezTo>
                  <a:close/>
                  <a:moveTo>
                    <a:pt x="2423" y="138"/>
                  </a:moveTo>
                  <a:cubicBezTo>
                    <a:pt x="2859" y="138"/>
                    <a:pt x="3263" y="202"/>
                    <a:pt x="3602" y="372"/>
                  </a:cubicBezTo>
                  <a:cubicBezTo>
                    <a:pt x="4240" y="679"/>
                    <a:pt x="4611" y="1252"/>
                    <a:pt x="4741" y="1922"/>
                  </a:cubicBezTo>
                  <a:lnTo>
                    <a:pt x="4741" y="2359"/>
                  </a:lnTo>
                  <a:cubicBezTo>
                    <a:pt x="4741" y="2996"/>
                    <a:pt x="4539" y="3602"/>
                    <a:pt x="4175" y="4079"/>
                  </a:cubicBezTo>
                  <a:cubicBezTo>
                    <a:pt x="3804" y="4579"/>
                    <a:pt x="3263" y="4886"/>
                    <a:pt x="2593" y="4918"/>
                  </a:cubicBezTo>
                  <a:lnTo>
                    <a:pt x="2488" y="4918"/>
                  </a:lnTo>
                  <a:cubicBezTo>
                    <a:pt x="1785" y="4918"/>
                    <a:pt x="1212" y="4612"/>
                    <a:pt x="808" y="4143"/>
                  </a:cubicBezTo>
                  <a:cubicBezTo>
                    <a:pt x="372" y="3675"/>
                    <a:pt x="138" y="3029"/>
                    <a:pt x="138" y="2359"/>
                  </a:cubicBezTo>
                  <a:lnTo>
                    <a:pt x="138" y="2326"/>
                  </a:lnTo>
                  <a:cubicBezTo>
                    <a:pt x="138" y="1688"/>
                    <a:pt x="340" y="978"/>
                    <a:pt x="840" y="542"/>
                  </a:cubicBezTo>
                  <a:cubicBezTo>
                    <a:pt x="1180" y="275"/>
                    <a:pt x="1511" y="170"/>
                    <a:pt x="1882" y="170"/>
                  </a:cubicBezTo>
                  <a:lnTo>
                    <a:pt x="1914" y="170"/>
                  </a:lnTo>
                  <a:cubicBezTo>
                    <a:pt x="2084" y="138"/>
                    <a:pt x="2254" y="138"/>
                    <a:pt x="2423" y="138"/>
                  </a:cubicBezTo>
                  <a:close/>
                  <a:moveTo>
                    <a:pt x="2423" y="1"/>
                  </a:moveTo>
                  <a:cubicBezTo>
                    <a:pt x="2254" y="1"/>
                    <a:pt x="2052" y="1"/>
                    <a:pt x="1882" y="41"/>
                  </a:cubicBezTo>
                  <a:cubicBezTo>
                    <a:pt x="1478" y="41"/>
                    <a:pt x="1107" y="170"/>
                    <a:pt x="776" y="445"/>
                  </a:cubicBezTo>
                  <a:cubicBezTo>
                    <a:pt x="202" y="913"/>
                    <a:pt x="1" y="1656"/>
                    <a:pt x="1" y="2326"/>
                  </a:cubicBezTo>
                  <a:lnTo>
                    <a:pt x="1" y="2359"/>
                  </a:lnTo>
                  <a:cubicBezTo>
                    <a:pt x="1" y="3069"/>
                    <a:pt x="235" y="3739"/>
                    <a:pt x="703" y="4240"/>
                  </a:cubicBezTo>
                  <a:cubicBezTo>
                    <a:pt x="1147" y="4716"/>
                    <a:pt x="1753" y="5048"/>
                    <a:pt x="2488" y="5048"/>
                  </a:cubicBezTo>
                  <a:lnTo>
                    <a:pt x="2593" y="5048"/>
                  </a:lnTo>
                  <a:cubicBezTo>
                    <a:pt x="3295" y="5015"/>
                    <a:pt x="3901" y="4684"/>
                    <a:pt x="4272" y="4175"/>
                  </a:cubicBezTo>
                  <a:cubicBezTo>
                    <a:pt x="4676" y="3675"/>
                    <a:pt x="4878" y="3029"/>
                    <a:pt x="4878" y="2359"/>
                  </a:cubicBezTo>
                  <a:cubicBezTo>
                    <a:pt x="4878" y="2221"/>
                    <a:pt x="4878" y="2060"/>
                    <a:pt x="4846" y="1922"/>
                  </a:cubicBezTo>
                  <a:cubicBezTo>
                    <a:pt x="4741" y="1212"/>
                    <a:pt x="4337" y="574"/>
                    <a:pt x="3667" y="275"/>
                  </a:cubicBezTo>
                  <a:cubicBezTo>
                    <a:pt x="3295" y="106"/>
                    <a:pt x="2859" y="1"/>
                    <a:pt x="242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3" name="Google Shape;703;p41"/>
            <p:cNvSpPr/>
            <p:nvPr/>
          </p:nvSpPr>
          <p:spPr>
            <a:xfrm>
              <a:off x="2998025" y="1209575"/>
              <a:ext cx="90050" cy="132650"/>
            </a:xfrm>
            <a:custGeom>
              <a:avLst/>
              <a:gdLst/>
              <a:ahLst/>
              <a:cxnLst/>
              <a:rect l="l" t="t" r="r" b="b"/>
              <a:pathLst>
                <a:path w="3602" h="5306" extrusionOk="0">
                  <a:moveTo>
                    <a:pt x="657" y="1"/>
                  </a:moveTo>
                  <a:cubicBezTo>
                    <a:pt x="462" y="1"/>
                    <a:pt x="258" y="126"/>
                    <a:pt x="202" y="322"/>
                  </a:cubicBezTo>
                  <a:cubicBezTo>
                    <a:pt x="0" y="863"/>
                    <a:pt x="0" y="1501"/>
                    <a:pt x="0" y="2075"/>
                  </a:cubicBezTo>
                  <a:lnTo>
                    <a:pt x="0" y="3956"/>
                  </a:lnTo>
                  <a:cubicBezTo>
                    <a:pt x="33" y="4562"/>
                    <a:pt x="170" y="5167"/>
                    <a:pt x="873" y="5272"/>
                  </a:cubicBezTo>
                  <a:cubicBezTo>
                    <a:pt x="1011" y="5296"/>
                    <a:pt x="1157" y="5305"/>
                    <a:pt x="1307" y="5305"/>
                  </a:cubicBezTo>
                  <a:cubicBezTo>
                    <a:pt x="1780" y="5305"/>
                    <a:pt x="2293" y="5209"/>
                    <a:pt x="2722" y="5135"/>
                  </a:cubicBezTo>
                  <a:cubicBezTo>
                    <a:pt x="3602" y="4965"/>
                    <a:pt x="3368" y="3585"/>
                    <a:pt x="2488" y="3585"/>
                  </a:cubicBezTo>
                  <a:cubicBezTo>
                    <a:pt x="2253" y="3585"/>
                    <a:pt x="1987" y="3617"/>
                    <a:pt x="1712" y="3657"/>
                  </a:cubicBezTo>
                  <a:lnTo>
                    <a:pt x="1551" y="3657"/>
                  </a:lnTo>
                  <a:cubicBezTo>
                    <a:pt x="1551" y="3488"/>
                    <a:pt x="1551" y="3318"/>
                    <a:pt x="1511" y="3149"/>
                  </a:cubicBezTo>
                  <a:cubicBezTo>
                    <a:pt x="1478" y="2809"/>
                    <a:pt x="1446" y="2478"/>
                    <a:pt x="1414" y="2171"/>
                  </a:cubicBezTo>
                  <a:cubicBezTo>
                    <a:pt x="1349" y="1501"/>
                    <a:pt x="1276" y="831"/>
                    <a:pt x="1010" y="225"/>
                  </a:cubicBezTo>
                  <a:cubicBezTo>
                    <a:pt x="938" y="68"/>
                    <a:pt x="800" y="1"/>
                    <a:pt x="657" y="1"/>
                  </a:cubicBezTo>
                  <a:close/>
                </a:path>
              </a:pathLst>
            </a:custGeom>
            <a:solidFill>
              <a:srgbClr val="4AC1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4" name="Google Shape;704;p41"/>
            <p:cNvSpPr/>
            <p:nvPr/>
          </p:nvSpPr>
          <p:spPr>
            <a:xfrm>
              <a:off x="2996400" y="1207525"/>
              <a:ext cx="84825" cy="136300"/>
            </a:xfrm>
            <a:custGeom>
              <a:avLst/>
              <a:gdLst/>
              <a:ahLst/>
              <a:cxnLst/>
              <a:rect l="l" t="t" r="r" b="b"/>
              <a:pathLst>
                <a:path w="3393" h="5452" extrusionOk="0">
                  <a:moveTo>
                    <a:pt x="736" y="138"/>
                  </a:moveTo>
                  <a:cubicBezTo>
                    <a:pt x="841" y="170"/>
                    <a:pt x="938" y="202"/>
                    <a:pt x="1010" y="340"/>
                  </a:cubicBezTo>
                  <a:cubicBezTo>
                    <a:pt x="1277" y="913"/>
                    <a:pt x="1341" y="1583"/>
                    <a:pt x="1414" y="2253"/>
                  </a:cubicBezTo>
                  <a:cubicBezTo>
                    <a:pt x="1446" y="2593"/>
                    <a:pt x="1479" y="2891"/>
                    <a:pt x="1511" y="3231"/>
                  </a:cubicBezTo>
                  <a:cubicBezTo>
                    <a:pt x="1543" y="3400"/>
                    <a:pt x="1543" y="3570"/>
                    <a:pt x="1543" y="3772"/>
                  </a:cubicBezTo>
                  <a:lnTo>
                    <a:pt x="1576" y="3836"/>
                  </a:lnTo>
                  <a:lnTo>
                    <a:pt x="1648" y="3804"/>
                  </a:lnTo>
                  <a:lnTo>
                    <a:pt x="1777" y="3804"/>
                  </a:lnTo>
                  <a:cubicBezTo>
                    <a:pt x="2052" y="3772"/>
                    <a:pt x="2286" y="3739"/>
                    <a:pt x="2553" y="3739"/>
                  </a:cubicBezTo>
                  <a:cubicBezTo>
                    <a:pt x="2787" y="3739"/>
                    <a:pt x="2956" y="3836"/>
                    <a:pt x="3094" y="4006"/>
                  </a:cubicBezTo>
                  <a:cubicBezTo>
                    <a:pt x="3191" y="4143"/>
                    <a:pt x="3263" y="4345"/>
                    <a:pt x="3263" y="4547"/>
                  </a:cubicBezTo>
                  <a:cubicBezTo>
                    <a:pt x="3263" y="4676"/>
                    <a:pt x="3231" y="4813"/>
                    <a:pt x="3158" y="4910"/>
                  </a:cubicBezTo>
                  <a:cubicBezTo>
                    <a:pt x="3061" y="5047"/>
                    <a:pt x="2956" y="5112"/>
                    <a:pt x="2754" y="5152"/>
                  </a:cubicBezTo>
                  <a:cubicBezTo>
                    <a:pt x="2351" y="5217"/>
                    <a:pt x="1818" y="5314"/>
                    <a:pt x="1341" y="5314"/>
                  </a:cubicBezTo>
                  <a:cubicBezTo>
                    <a:pt x="1212" y="5314"/>
                    <a:pt x="1075" y="5314"/>
                    <a:pt x="938" y="5282"/>
                  </a:cubicBezTo>
                  <a:cubicBezTo>
                    <a:pt x="639" y="5217"/>
                    <a:pt x="437" y="5080"/>
                    <a:pt x="332" y="4846"/>
                  </a:cubicBezTo>
                  <a:cubicBezTo>
                    <a:pt x="203" y="4644"/>
                    <a:pt x="162" y="4345"/>
                    <a:pt x="130" y="4038"/>
                  </a:cubicBezTo>
                  <a:lnTo>
                    <a:pt x="130" y="2827"/>
                  </a:lnTo>
                  <a:lnTo>
                    <a:pt x="130" y="2157"/>
                  </a:lnTo>
                  <a:cubicBezTo>
                    <a:pt x="130" y="1583"/>
                    <a:pt x="130" y="945"/>
                    <a:pt x="332" y="437"/>
                  </a:cubicBezTo>
                  <a:cubicBezTo>
                    <a:pt x="364" y="340"/>
                    <a:pt x="405" y="267"/>
                    <a:pt x="502" y="235"/>
                  </a:cubicBezTo>
                  <a:cubicBezTo>
                    <a:pt x="566" y="170"/>
                    <a:pt x="639" y="138"/>
                    <a:pt x="736" y="138"/>
                  </a:cubicBezTo>
                  <a:close/>
                  <a:moveTo>
                    <a:pt x="736" y="0"/>
                  </a:moveTo>
                  <a:cubicBezTo>
                    <a:pt x="639" y="0"/>
                    <a:pt x="502" y="65"/>
                    <a:pt x="405" y="105"/>
                  </a:cubicBezTo>
                  <a:cubicBezTo>
                    <a:pt x="332" y="170"/>
                    <a:pt x="235" y="267"/>
                    <a:pt x="203" y="372"/>
                  </a:cubicBezTo>
                  <a:cubicBezTo>
                    <a:pt x="1" y="945"/>
                    <a:pt x="1" y="1583"/>
                    <a:pt x="1" y="2157"/>
                  </a:cubicBezTo>
                  <a:lnTo>
                    <a:pt x="1" y="2827"/>
                  </a:lnTo>
                  <a:lnTo>
                    <a:pt x="1" y="4038"/>
                  </a:lnTo>
                  <a:cubicBezTo>
                    <a:pt x="33" y="4377"/>
                    <a:pt x="65" y="4676"/>
                    <a:pt x="203" y="4910"/>
                  </a:cubicBezTo>
                  <a:cubicBezTo>
                    <a:pt x="332" y="5185"/>
                    <a:pt x="566" y="5354"/>
                    <a:pt x="938" y="5419"/>
                  </a:cubicBezTo>
                  <a:cubicBezTo>
                    <a:pt x="1075" y="5451"/>
                    <a:pt x="1212" y="5451"/>
                    <a:pt x="1341" y="5451"/>
                  </a:cubicBezTo>
                  <a:cubicBezTo>
                    <a:pt x="1850" y="5451"/>
                    <a:pt x="2351" y="5354"/>
                    <a:pt x="2787" y="5282"/>
                  </a:cubicBezTo>
                  <a:cubicBezTo>
                    <a:pt x="2989" y="5249"/>
                    <a:pt x="3158" y="5152"/>
                    <a:pt x="3263" y="5015"/>
                  </a:cubicBezTo>
                  <a:cubicBezTo>
                    <a:pt x="3360" y="4878"/>
                    <a:pt x="3392" y="4708"/>
                    <a:pt x="3392" y="4547"/>
                  </a:cubicBezTo>
                  <a:cubicBezTo>
                    <a:pt x="3392" y="4305"/>
                    <a:pt x="3328" y="4070"/>
                    <a:pt x="3191" y="3901"/>
                  </a:cubicBezTo>
                  <a:cubicBezTo>
                    <a:pt x="3061" y="3739"/>
                    <a:pt x="2827" y="3602"/>
                    <a:pt x="2553" y="3602"/>
                  </a:cubicBezTo>
                  <a:cubicBezTo>
                    <a:pt x="2286" y="3602"/>
                    <a:pt x="2020" y="3634"/>
                    <a:pt x="1777" y="3667"/>
                  </a:cubicBezTo>
                  <a:lnTo>
                    <a:pt x="1680" y="3667"/>
                  </a:lnTo>
                  <a:cubicBezTo>
                    <a:pt x="1680" y="3521"/>
                    <a:pt x="1676" y="3376"/>
                    <a:pt x="1648" y="3231"/>
                  </a:cubicBezTo>
                  <a:cubicBezTo>
                    <a:pt x="1616" y="2891"/>
                    <a:pt x="1576" y="2560"/>
                    <a:pt x="1543" y="2221"/>
                  </a:cubicBezTo>
                  <a:cubicBezTo>
                    <a:pt x="1479" y="1583"/>
                    <a:pt x="1414" y="873"/>
                    <a:pt x="1139" y="267"/>
                  </a:cubicBezTo>
                  <a:cubicBezTo>
                    <a:pt x="1043" y="105"/>
                    <a:pt x="873" y="0"/>
                    <a:pt x="73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05" name="Google Shape;705;p41"/>
          <p:cNvGrpSpPr/>
          <p:nvPr/>
        </p:nvGrpSpPr>
        <p:grpSpPr>
          <a:xfrm>
            <a:off x="540328" y="443347"/>
            <a:ext cx="1523950" cy="1124878"/>
            <a:chOff x="4094850" y="571275"/>
            <a:chExt cx="297800" cy="208775"/>
          </a:xfrm>
        </p:grpSpPr>
        <p:sp>
          <p:nvSpPr>
            <p:cNvPr id="706" name="Google Shape;706;p41"/>
            <p:cNvSpPr/>
            <p:nvPr/>
          </p:nvSpPr>
          <p:spPr>
            <a:xfrm>
              <a:off x="4094850" y="571275"/>
              <a:ext cx="297800" cy="208775"/>
            </a:xfrm>
            <a:custGeom>
              <a:avLst/>
              <a:gdLst/>
              <a:ahLst/>
              <a:cxnLst/>
              <a:rect l="l" t="t" r="r" b="b"/>
              <a:pathLst>
                <a:path w="11912" h="8351" extrusionOk="0">
                  <a:moveTo>
                    <a:pt x="10239" y="0"/>
                  </a:moveTo>
                  <a:cubicBezTo>
                    <a:pt x="10204" y="0"/>
                    <a:pt x="10167" y="4"/>
                    <a:pt x="10126" y="14"/>
                  </a:cubicBezTo>
                  <a:lnTo>
                    <a:pt x="9925" y="14"/>
                  </a:lnTo>
                  <a:cubicBezTo>
                    <a:pt x="9052" y="215"/>
                    <a:pt x="8213" y="385"/>
                    <a:pt x="7373" y="587"/>
                  </a:cubicBezTo>
                  <a:cubicBezTo>
                    <a:pt x="6695" y="757"/>
                    <a:pt x="6024" y="886"/>
                    <a:pt x="5354" y="1055"/>
                  </a:cubicBezTo>
                  <a:cubicBezTo>
                    <a:pt x="4611" y="1193"/>
                    <a:pt x="3868" y="1362"/>
                    <a:pt x="3166" y="1491"/>
                  </a:cubicBezTo>
                  <a:cubicBezTo>
                    <a:pt x="2423" y="1629"/>
                    <a:pt x="1648" y="1798"/>
                    <a:pt x="913" y="1968"/>
                  </a:cubicBezTo>
                  <a:lnTo>
                    <a:pt x="477" y="2097"/>
                  </a:lnTo>
                  <a:cubicBezTo>
                    <a:pt x="436" y="2137"/>
                    <a:pt x="404" y="2137"/>
                    <a:pt x="372" y="2170"/>
                  </a:cubicBezTo>
                  <a:lnTo>
                    <a:pt x="32" y="2638"/>
                  </a:lnTo>
                  <a:cubicBezTo>
                    <a:pt x="32" y="2638"/>
                    <a:pt x="32" y="2670"/>
                    <a:pt x="0" y="2670"/>
                  </a:cubicBezTo>
                  <a:lnTo>
                    <a:pt x="0" y="2703"/>
                  </a:lnTo>
                  <a:lnTo>
                    <a:pt x="105" y="3914"/>
                  </a:lnTo>
                  <a:cubicBezTo>
                    <a:pt x="404" y="5166"/>
                    <a:pt x="1179" y="6272"/>
                    <a:pt x="2294" y="7079"/>
                  </a:cubicBezTo>
                  <a:cubicBezTo>
                    <a:pt x="3382" y="7905"/>
                    <a:pt x="4750" y="8351"/>
                    <a:pt x="6095" y="8351"/>
                  </a:cubicBezTo>
                  <a:cubicBezTo>
                    <a:pt x="6446" y="8351"/>
                    <a:pt x="6796" y="8320"/>
                    <a:pt x="7139" y="8258"/>
                  </a:cubicBezTo>
                  <a:cubicBezTo>
                    <a:pt x="8350" y="8056"/>
                    <a:pt x="9489" y="7451"/>
                    <a:pt x="10296" y="6611"/>
                  </a:cubicBezTo>
                  <a:cubicBezTo>
                    <a:pt x="10635" y="6304"/>
                    <a:pt x="10869" y="5933"/>
                    <a:pt x="11071" y="5569"/>
                  </a:cubicBezTo>
                  <a:cubicBezTo>
                    <a:pt x="11911" y="3987"/>
                    <a:pt x="11540" y="2137"/>
                    <a:pt x="11273" y="886"/>
                  </a:cubicBezTo>
                  <a:cubicBezTo>
                    <a:pt x="11241" y="684"/>
                    <a:pt x="11176" y="522"/>
                    <a:pt x="11039" y="385"/>
                  </a:cubicBezTo>
                  <a:lnTo>
                    <a:pt x="10466" y="46"/>
                  </a:lnTo>
                  <a:cubicBezTo>
                    <a:pt x="10397" y="23"/>
                    <a:pt x="10325" y="0"/>
                    <a:pt x="1023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07" name="Google Shape;707;p41"/>
            <p:cNvSpPr/>
            <p:nvPr/>
          </p:nvSpPr>
          <p:spPr>
            <a:xfrm>
              <a:off x="4132800" y="603500"/>
              <a:ext cx="237225" cy="152000"/>
            </a:xfrm>
            <a:custGeom>
              <a:avLst/>
              <a:gdLst/>
              <a:ahLst/>
              <a:cxnLst/>
              <a:rect l="l" t="t" r="r" b="b"/>
              <a:pathLst>
                <a:path w="9489" h="6080" extrusionOk="0">
                  <a:moveTo>
                    <a:pt x="9053" y="0"/>
                  </a:moveTo>
                  <a:lnTo>
                    <a:pt x="9053" y="0"/>
                  </a:lnTo>
                  <a:cubicBezTo>
                    <a:pt x="8883" y="41"/>
                    <a:pt x="8746" y="105"/>
                    <a:pt x="8576" y="138"/>
                  </a:cubicBezTo>
                  <a:cubicBezTo>
                    <a:pt x="9150" y="2326"/>
                    <a:pt x="7874" y="4644"/>
                    <a:pt x="5653" y="5217"/>
                  </a:cubicBezTo>
                  <a:cubicBezTo>
                    <a:pt x="5329" y="5301"/>
                    <a:pt x="4999" y="5341"/>
                    <a:pt x="4673" y="5341"/>
                  </a:cubicBezTo>
                  <a:cubicBezTo>
                    <a:pt x="2760" y="5341"/>
                    <a:pt x="928" y="3973"/>
                    <a:pt x="638" y="1987"/>
                  </a:cubicBezTo>
                  <a:cubicBezTo>
                    <a:pt x="436" y="2019"/>
                    <a:pt x="234" y="2060"/>
                    <a:pt x="65" y="2092"/>
                  </a:cubicBezTo>
                  <a:lnTo>
                    <a:pt x="33" y="2092"/>
                  </a:lnTo>
                  <a:lnTo>
                    <a:pt x="0" y="2124"/>
                  </a:lnTo>
                  <a:cubicBezTo>
                    <a:pt x="33" y="2124"/>
                    <a:pt x="33" y="2124"/>
                    <a:pt x="33" y="2157"/>
                  </a:cubicBezTo>
                  <a:cubicBezTo>
                    <a:pt x="466" y="4457"/>
                    <a:pt x="2420" y="6080"/>
                    <a:pt x="4661" y="6080"/>
                  </a:cubicBezTo>
                  <a:cubicBezTo>
                    <a:pt x="5008" y="6080"/>
                    <a:pt x="5362" y="6041"/>
                    <a:pt x="5718" y="5960"/>
                  </a:cubicBezTo>
                  <a:cubicBezTo>
                    <a:pt x="6961" y="5693"/>
                    <a:pt x="8205" y="4918"/>
                    <a:pt x="8851" y="3804"/>
                  </a:cubicBezTo>
                  <a:cubicBezTo>
                    <a:pt x="9489" y="2625"/>
                    <a:pt x="9255" y="1252"/>
                    <a:pt x="9053" y="0"/>
                  </a:cubicBezTo>
                  <a:close/>
                </a:path>
              </a:pathLst>
            </a:custGeom>
            <a:solidFill>
              <a:srgbClr val="45A57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08" name="Google Shape;708;p41"/>
            <p:cNvSpPr/>
            <p:nvPr/>
          </p:nvSpPr>
          <p:spPr>
            <a:xfrm>
              <a:off x="4116850" y="590175"/>
              <a:ext cx="242275" cy="159775"/>
            </a:xfrm>
            <a:custGeom>
              <a:avLst/>
              <a:gdLst/>
              <a:ahLst/>
              <a:cxnLst/>
              <a:rect l="l" t="t" r="r" b="b"/>
              <a:pathLst>
                <a:path w="9691" h="6391" extrusionOk="0">
                  <a:moveTo>
                    <a:pt x="8140" y="437"/>
                  </a:moveTo>
                  <a:lnTo>
                    <a:pt x="8140" y="437"/>
                  </a:lnTo>
                  <a:cubicBezTo>
                    <a:pt x="8576" y="2318"/>
                    <a:pt x="7430" y="4240"/>
                    <a:pt x="5548" y="4676"/>
                  </a:cubicBezTo>
                  <a:cubicBezTo>
                    <a:pt x="5268" y="4743"/>
                    <a:pt x="4992" y="4775"/>
                    <a:pt x="4722" y="4775"/>
                  </a:cubicBezTo>
                  <a:cubicBezTo>
                    <a:pt x="3110" y="4775"/>
                    <a:pt x="1740" y="3631"/>
                    <a:pt x="1276" y="2019"/>
                  </a:cubicBezTo>
                  <a:cubicBezTo>
                    <a:pt x="2383" y="1785"/>
                    <a:pt x="3529" y="1543"/>
                    <a:pt x="4644" y="1276"/>
                  </a:cubicBezTo>
                  <a:cubicBezTo>
                    <a:pt x="5815" y="1010"/>
                    <a:pt x="6994" y="735"/>
                    <a:pt x="8140" y="437"/>
                  </a:cubicBezTo>
                  <a:close/>
                  <a:moveTo>
                    <a:pt x="8512" y="332"/>
                  </a:moveTo>
                  <a:lnTo>
                    <a:pt x="8512" y="332"/>
                  </a:lnTo>
                  <a:cubicBezTo>
                    <a:pt x="9045" y="2455"/>
                    <a:pt x="7801" y="4708"/>
                    <a:pt x="5653" y="5249"/>
                  </a:cubicBezTo>
                  <a:cubicBezTo>
                    <a:pt x="5322" y="5332"/>
                    <a:pt x="4997" y="5371"/>
                    <a:pt x="4680" y="5371"/>
                  </a:cubicBezTo>
                  <a:cubicBezTo>
                    <a:pt x="2800" y="5371"/>
                    <a:pt x="1231" y="3989"/>
                    <a:pt x="768" y="2116"/>
                  </a:cubicBezTo>
                  <a:cubicBezTo>
                    <a:pt x="905" y="2084"/>
                    <a:pt x="1042" y="2052"/>
                    <a:pt x="1171" y="2052"/>
                  </a:cubicBezTo>
                  <a:cubicBezTo>
                    <a:pt x="1490" y="3755"/>
                    <a:pt x="3073" y="4912"/>
                    <a:pt x="4745" y="4912"/>
                  </a:cubicBezTo>
                  <a:cubicBezTo>
                    <a:pt x="5023" y="4912"/>
                    <a:pt x="5303" y="4880"/>
                    <a:pt x="5580" y="4813"/>
                  </a:cubicBezTo>
                  <a:cubicBezTo>
                    <a:pt x="7535" y="4337"/>
                    <a:pt x="8714" y="2350"/>
                    <a:pt x="8277" y="404"/>
                  </a:cubicBezTo>
                  <a:cubicBezTo>
                    <a:pt x="8342" y="372"/>
                    <a:pt x="8407" y="372"/>
                    <a:pt x="8512" y="332"/>
                  </a:cubicBezTo>
                  <a:close/>
                  <a:moveTo>
                    <a:pt x="9085" y="1"/>
                  </a:moveTo>
                  <a:cubicBezTo>
                    <a:pt x="7567" y="372"/>
                    <a:pt x="6089" y="776"/>
                    <a:pt x="4603" y="1107"/>
                  </a:cubicBezTo>
                  <a:cubicBezTo>
                    <a:pt x="3093" y="1478"/>
                    <a:pt x="1575" y="1785"/>
                    <a:pt x="65" y="2149"/>
                  </a:cubicBezTo>
                  <a:cubicBezTo>
                    <a:pt x="33" y="2149"/>
                    <a:pt x="33" y="2221"/>
                    <a:pt x="65" y="2253"/>
                  </a:cubicBezTo>
                  <a:lnTo>
                    <a:pt x="97" y="2253"/>
                  </a:lnTo>
                  <a:cubicBezTo>
                    <a:pt x="299" y="2221"/>
                    <a:pt x="501" y="2189"/>
                    <a:pt x="671" y="2149"/>
                  </a:cubicBezTo>
                  <a:cubicBezTo>
                    <a:pt x="960" y="4135"/>
                    <a:pt x="2793" y="5502"/>
                    <a:pt x="4705" y="5502"/>
                  </a:cubicBezTo>
                  <a:cubicBezTo>
                    <a:pt x="5032" y="5502"/>
                    <a:pt x="5361" y="5462"/>
                    <a:pt x="5685" y="5379"/>
                  </a:cubicBezTo>
                  <a:cubicBezTo>
                    <a:pt x="7938" y="4813"/>
                    <a:pt x="9214" y="2488"/>
                    <a:pt x="8641" y="299"/>
                  </a:cubicBezTo>
                  <a:cubicBezTo>
                    <a:pt x="8778" y="267"/>
                    <a:pt x="8948" y="202"/>
                    <a:pt x="9117" y="170"/>
                  </a:cubicBezTo>
                  <a:lnTo>
                    <a:pt x="9117" y="170"/>
                  </a:lnTo>
                  <a:cubicBezTo>
                    <a:pt x="9319" y="1414"/>
                    <a:pt x="9521" y="2795"/>
                    <a:pt x="8883" y="3965"/>
                  </a:cubicBezTo>
                  <a:cubicBezTo>
                    <a:pt x="8277" y="5080"/>
                    <a:pt x="6994" y="5855"/>
                    <a:pt x="5782" y="6122"/>
                  </a:cubicBezTo>
                  <a:cubicBezTo>
                    <a:pt x="5422" y="6203"/>
                    <a:pt x="5065" y="6241"/>
                    <a:pt x="4715" y="6241"/>
                  </a:cubicBezTo>
                  <a:cubicBezTo>
                    <a:pt x="2453" y="6241"/>
                    <a:pt x="503" y="4619"/>
                    <a:pt x="97" y="2318"/>
                  </a:cubicBezTo>
                  <a:cubicBezTo>
                    <a:pt x="97" y="2286"/>
                    <a:pt x="65" y="2286"/>
                    <a:pt x="65" y="2286"/>
                  </a:cubicBezTo>
                  <a:cubicBezTo>
                    <a:pt x="33" y="2286"/>
                    <a:pt x="0" y="2286"/>
                    <a:pt x="0" y="2318"/>
                  </a:cubicBezTo>
                  <a:cubicBezTo>
                    <a:pt x="234" y="4767"/>
                    <a:pt x="2458" y="6390"/>
                    <a:pt x="4771" y="6390"/>
                  </a:cubicBezTo>
                  <a:cubicBezTo>
                    <a:pt x="5097" y="6390"/>
                    <a:pt x="5425" y="6358"/>
                    <a:pt x="5750" y="6291"/>
                  </a:cubicBezTo>
                  <a:cubicBezTo>
                    <a:pt x="7066" y="6025"/>
                    <a:pt x="8374" y="5217"/>
                    <a:pt x="9045" y="4038"/>
                  </a:cubicBezTo>
                  <a:cubicBezTo>
                    <a:pt x="9691" y="2827"/>
                    <a:pt x="9489" y="1341"/>
                    <a:pt x="9246" y="65"/>
                  </a:cubicBezTo>
                  <a:cubicBezTo>
                    <a:pt x="9246" y="27"/>
                    <a:pt x="9224" y="12"/>
                    <a:pt x="9199" y="12"/>
                  </a:cubicBezTo>
                  <a:cubicBezTo>
                    <a:pt x="9182" y="12"/>
                    <a:pt x="9163" y="19"/>
                    <a:pt x="9150" y="33"/>
                  </a:cubicBezTo>
                  <a:cubicBezTo>
                    <a:pt x="9117" y="1"/>
                    <a:pt x="9117" y="1"/>
                    <a:pt x="9085" y="1"/>
                  </a:cubicBezTo>
                  <a:close/>
                </a:path>
              </a:pathLst>
            </a:custGeom>
            <a:solidFill>
              <a:srgbClr val="01020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09" name="Google Shape;709;p41"/>
            <p:cNvSpPr/>
            <p:nvPr/>
          </p:nvSpPr>
          <p:spPr>
            <a:xfrm>
              <a:off x="4118450" y="594425"/>
              <a:ext cx="236450" cy="151800"/>
            </a:xfrm>
            <a:custGeom>
              <a:avLst/>
              <a:gdLst/>
              <a:ahLst/>
              <a:cxnLst/>
              <a:rect l="l" t="t" r="r" b="b"/>
              <a:pathLst>
                <a:path w="9458" h="6072" extrusionOk="0">
                  <a:moveTo>
                    <a:pt x="9053" y="0"/>
                  </a:moveTo>
                  <a:cubicBezTo>
                    <a:pt x="8884" y="32"/>
                    <a:pt x="8714" y="97"/>
                    <a:pt x="8577" y="129"/>
                  </a:cubicBezTo>
                  <a:cubicBezTo>
                    <a:pt x="9150" y="2318"/>
                    <a:pt x="7874" y="4643"/>
                    <a:pt x="5621" y="5209"/>
                  </a:cubicBezTo>
                  <a:cubicBezTo>
                    <a:pt x="5297" y="5292"/>
                    <a:pt x="4968" y="5332"/>
                    <a:pt x="4641" y="5332"/>
                  </a:cubicBezTo>
                  <a:cubicBezTo>
                    <a:pt x="2729" y="5332"/>
                    <a:pt x="896" y="3965"/>
                    <a:pt x="607" y="1979"/>
                  </a:cubicBezTo>
                  <a:cubicBezTo>
                    <a:pt x="437" y="2019"/>
                    <a:pt x="235" y="2051"/>
                    <a:pt x="33" y="2083"/>
                  </a:cubicBezTo>
                  <a:lnTo>
                    <a:pt x="1" y="2083"/>
                  </a:lnTo>
                  <a:lnTo>
                    <a:pt x="1" y="2116"/>
                  </a:lnTo>
                  <a:cubicBezTo>
                    <a:pt x="1" y="2116"/>
                    <a:pt x="33" y="2116"/>
                    <a:pt x="33" y="2148"/>
                  </a:cubicBezTo>
                  <a:cubicBezTo>
                    <a:pt x="439" y="4449"/>
                    <a:pt x="2389" y="6071"/>
                    <a:pt x="4651" y="6071"/>
                  </a:cubicBezTo>
                  <a:cubicBezTo>
                    <a:pt x="5001" y="6071"/>
                    <a:pt x="5358" y="6033"/>
                    <a:pt x="5718" y="5952"/>
                  </a:cubicBezTo>
                  <a:cubicBezTo>
                    <a:pt x="6930" y="5685"/>
                    <a:pt x="8213" y="4910"/>
                    <a:pt x="8819" y="3795"/>
                  </a:cubicBezTo>
                  <a:cubicBezTo>
                    <a:pt x="9457" y="2625"/>
                    <a:pt x="9255" y="1244"/>
                    <a:pt x="9053" y="0"/>
                  </a:cubicBezTo>
                  <a:close/>
                </a:path>
              </a:pathLst>
            </a:custGeom>
            <a:solidFill>
              <a:srgbClr val="5FB9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10" name="Google Shape;710;p41"/>
            <p:cNvSpPr/>
            <p:nvPr/>
          </p:nvSpPr>
          <p:spPr>
            <a:xfrm>
              <a:off x="4136025" y="598450"/>
              <a:ext cx="206950" cy="126025"/>
            </a:xfrm>
            <a:custGeom>
              <a:avLst/>
              <a:gdLst/>
              <a:ahLst/>
              <a:cxnLst/>
              <a:rect l="l" t="t" r="r" b="b"/>
              <a:pathLst>
                <a:path w="8278" h="5041" extrusionOk="0">
                  <a:moveTo>
                    <a:pt x="7745" y="1"/>
                  </a:moveTo>
                  <a:cubicBezTo>
                    <a:pt x="7640" y="41"/>
                    <a:pt x="7575" y="41"/>
                    <a:pt x="7510" y="73"/>
                  </a:cubicBezTo>
                  <a:cubicBezTo>
                    <a:pt x="7947" y="2019"/>
                    <a:pt x="6768" y="4006"/>
                    <a:pt x="4813" y="4482"/>
                  </a:cubicBezTo>
                  <a:cubicBezTo>
                    <a:pt x="4536" y="4549"/>
                    <a:pt x="4256" y="4581"/>
                    <a:pt x="3978" y="4581"/>
                  </a:cubicBezTo>
                  <a:cubicBezTo>
                    <a:pt x="2306" y="4581"/>
                    <a:pt x="723" y="3424"/>
                    <a:pt x="404" y="1721"/>
                  </a:cubicBezTo>
                  <a:cubicBezTo>
                    <a:pt x="275" y="1721"/>
                    <a:pt x="138" y="1753"/>
                    <a:pt x="1" y="1785"/>
                  </a:cubicBezTo>
                  <a:cubicBezTo>
                    <a:pt x="464" y="3658"/>
                    <a:pt x="2033" y="5040"/>
                    <a:pt x="3913" y="5040"/>
                  </a:cubicBezTo>
                  <a:cubicBezTo>
                    <a:pt x="4230" y="5040"/>
                    <a:pt x="4555" y="5001"/>
                    <a:pt x="4886" y="4918"/>
                  </a:cubicBezTo>
                  <a:cubicBezTo>
                    <a:pt x="7034" y="4377"/>
                    <a:pt x="8278" y="2124"/>
                    <a:pt x="774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11" name="Google Shape;711;p41"/>
            <p:cNvSpPr/>
            <p:nvPr/>
          </p:nvSpPr>
          <p:spPr>
            <a:xfrm>
              <a:off x="4286275" y="623050"/>
              <a:ext cx="17200" cy="12725"/>
            </a:xfrm>
            <a:custGeom>
              <a:avLst/>
              <a:gdLst/>
              <a:ahLst/>
              <a:cxnLst/>
              <a:rect l="l" t="t" r="r" b="b"/>
              <a:pathLst>
                <a:path w="688" h="509" extrusionOk="0">
                  <a:moveTo>
                    <a:pt x="120" y="0"/>
                  </a:moveTo>
                  <a:cubicBezTo>
                    <a:pt x="59" y="0"/>
                    <a:pt x="0" y="55"/>
                    <a:pt x="47" y="131"/>
                  </a:cubicBezTo>
                  <a:cubicBezTo>
                    <a:pt x="184" y="301"/>
                    <a:pt x="386" y="470"/>
                    <a:pt x="620" y="502"/>
                  </a:cubicBezTo>
                  <a:cubicBezTo>
                    <a:pt x="625" y="507"/>
                    <a:pt x="629" y="509"/>
                    <a:pt x="633" y="509"/>
                  </a:cubicBezTo>
                  <a:cubicBezTo>
                    <a:pt x="662" y="509"/>
                    <a:pt x="688" y="430"/>
                    <a:pt x="653" y="430"/>
                  </a:cubicBezTo>
                  <a:cubicBezTo>
                    <a:pt x="451" y="333"/>
                    <a:pt x="289" y="228"/>
                    <a:pt x="184" y="26"/>
                  </a:cubicBezTo>
                  <a:cubicBezTo>
                    <a:pt x="166" y="8"/>
                    <a:pt x="143" y="0"/>
                    <a:pt x="120" y="0"/>
                  </a:cubicBezTo>
                  <a:close/>
                </a:path>
              </a:pathLst>
            </a:custGeom>
            <a:solidFill>
              <a:srgbClr val="01020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12" name="Google Shape;712;p41"/>
            <p:cNvSpPr/>
            <p:nvPr/>
          </p:nvSpPr>
          <p:spPr>
            <a:xfrm>
              <a:off x="4277625" y="649700"/>
              <a:ext cx="15550" cy="11375"/>
            </a:xfrm>
            <a:custGeom>
              <a:avLst/>
              <a:gdLst/>
              <a:ahLst/>
              <a:cxnLst/>
              <a:rect l="l" t="t" r="r" b="b"/>
              <a:pathLst>
                <a:path w="622" h="455" extrusionOk="0">
                  <a:moveTo>
                    <a:pt x="126" y="1"/>
                  </a:moveTo>
                  <a:cubicBezTo>
                    <a:pt x="65" y="1"/>
                    <a:pt x="1" y="79"/>
                    <a:pt x="62" y="107"/>
                  </a:cubicBezTo>
                  <a:cubicBezTo>
                    <a:pt x="191" y="244"/>
                    <a:pt x="361" y="341"/>
                    <a:pt x="498" y="446"/>
                  </a:cubicBezTo>
                  <a:cubicBezTo>
                    <a:pt x="510" y="452"/>
                    <a:pt x="523" y="455"/>
                    <a:pt x="534" y="455"/>
                  </a:cubicBezTo>
                  <a:cubicBezTo>
                    <a:pt x="585" y="455"/>
                    <a:pt x="621" y="406"/>
                    <a:pt x="563" y="373"/>
                  </a:cubicBezTo>
                  <a:cubicBezTo>
                    <a:pt x="433" y="244"/>
                    <a:pt x="296" y="139"/>
                    <a:pt x="159" y="10"/>
                  </a:cubicBezTo>
                  <a:cubicBezTo>
                    <a:pt x="149" y="3"/>
                    <a:pt x="137" y="1"/>
                    <a:pt x="126" y="1"/>
                  </a:cubicBezTo>
                  <a:close/>
                </a:path>
              </a:pathLst>
            </a:custGeom>
            <a:solidFill>
              <a:srgbClr val="01020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13" name="Google Shape;713;p41"/>
            <p:cNvSpPr/>
            <p:nvPr/>
          </p:nvSpPr>
          <p:spPr>
            <a:xfrm>
              <a:off x="4148750" y="601075"/>
              <a:ext cx="182525" cy="108500"/>
            </a:xfrm>
            <a:custGeom>
              <a:avLst/>
              <a:gdLst/>
              <a:ahLst/>
              <a:cxnLst/>
              <a:rect l="l" t="t" r="r" b="b"/>
              <a:pathLst>
                <a:path w="7301" h="4340" extrusionOk="0">
                  <a:moveTo>
                    <a:pt x="5621" y="879"/>
                  </a:moveTo>
                  <a:cubicBezTo>
                    <a:pt x="5644" y="879"/>
                    <a:pt x="5667" y="887"/>
                    <a:pt x="5685" y="905"/>
                  </a:cubicBezTo>
                  <a:cubicBezTo>
                    <a:pt x="5790" y="1107"/>
                    <a:pt x="5952" y="1212"/>
                    <a:pt x="6154" y="1309"/>
                  </a:cubicBezTo>
                  <a:cubicBezTo>
                    <a:pt x="6189" y="1309"/>
                    <a:pt x="6163" y="1388"/>
                    <a:pt x="6134" y="1388"/>
                  </a:cubicBezTo>
                  <a:cubicBezTo>
                    <a:pt x="6130" y="1388"/>
                    <a:pt x="6126" y="1386"/>
                    <a:pt x="6121" y="1381"/>
                  </a:cubicBezTo>
                  <a:cubicBezTo>
                    <a:pt x="5887" y="1349"/>
                    <a:pt x="5685" y="1180"/>
                    <a:pt x="5548" y="1010"/>
                  </a:cubicBezTo>
                  <a:cubicBezTo>
                    <a:pt x="5501" y="934"/>
                    <a:pt x="5560" y="879"/>
                    <a:pt x="5621" y="879"/>
                  </a:cubicBezTo>
                  <a:close/>
                  <a:moveTo>
                    <a:pt x="5281" y="1946"/>
                  </a:moveTo>
                  <a:cubicBezTo>
                    <a:pt x="5292" y="1946"/>
                    <a:pt x="5304" y="1948"/>
                    <a:pt x="5314" y="1955"/>
                  </a:cubicBezTo>
                  <a:cubicBezTo>
                    <a:pt x="5451" y="2084"/>
                    <a:pt x="5588" y="2189"/>
                    <a:pt x="5718" y="2318"/>
                  </a:cubicBezTo>
                  <a:cubicBezTo>
                    <a:pt x="5776" y="2351"/>
                    <a:pt x="5740" y="2400"/>
                    <a:pt x="5689" y="2400"/>
                  </a:cubicBezTo>
                  <a:cubicBezTo>
                    <a:pt x="5678" y="2400"/>
                    <a:pt x="5665" y="2397"/>
                    <a:pt x="5653" y="2391"/>
                  </a:cubicBezTo>
                  <a:cubicBezTo>
                    <a:pt x="5516" y="2286"/>
                    <a:pt x="5346" y="2189"/>
                    <a:pt x="5217" y="2052"/>
                  </a:cubicBezTo>
                  <a:cubicBezTo>
                    <a:pt x="5156" y="2024"/>
                    <a:pt x="5220" y="1946"/>
                    <a:pt x="5281" y="1946"/>
                  </a:cubicBezTo>
                  <a:close/>
                  <a:moveTo>
                    <a:pt x="1444" y="2194"/>
                  </a:moveTo>
                  <a:cubicBezTo>
                    <a:pt x="1495" y="2194"/>
                    <a:pt x="1539" y="2240"/>
                    <a:pt x="1510" y="2286"/>
                  </a:cubicBezTo>
                  <a:cubicBezTo>
                    <a:pt x="1413" y="2455"/>
                    <a:pt x="1308" y="2593"/>
                    <a:pt x="1179" y="2690"/>
                  </a:cubicBezTo>
                  <a:cubicBezTo>
                    <a:pt x="1170" y="2711"/>
                    <a:pt x="1154" y="2720"/>
                    <a:pt x="1137" y="2720"/>
                  </a:cubicBezTo>
                  <a:cubicBezTo>
                    <a:pt x="1097" y="2720"/>
                    <a:pt x="1052" y="2670"/>
                    <a:pt x="1074" y="2625"/>
                  </a:cubicBezTo>
                  <a:cubicBezTo>
                    <a:pt x="1179" y="2488"/>
                    <a:pt x="1276" y="2318"/>
                    <a:pt x="1381" y="2221"/>
                  </a:cubicBezTo>
                  <a:cubicBezTo>
                    <a:pt x="1400" y="2202"/>
                    <a:pt x="1422" y="2194"/>
                    <a:pt x="1444" y="2194"/>
                  </a:cubicBezTo>
                  <a:close/>
                  <a:moveTo>
                    <a:pt x="4742" y="2612"/>
                  </a:moveTo>
                  <a:cubicBezTo>
                    <a:pt x="4769" y="2612"/>
                    <a:pt x="4799" y="2628"/>
                    <a:pt x="4813" y="2657"/>
                  </a:cubicBezTo>
                  <a:cubicBezTo>
                    <a:pt x="4845" y="2722"/>
                    <a:pt x="4845" y="2795"/>
                    <a:pt x="4910" y="2891"/>
                  </a:cubicBezTo>
                  <a:cubicBezTo>
                    <a:pt x="4942" y="2924"/>
                    <a:pt x="4983" y="2996"/>
                    <a:pt x="5015" y="3061"/>
                  </a:cubicBezTo>
                  <a:cubicBezTo>
                    <a:pt x="5041" y="3087"/>
                    <a:pt x="5005" y="3138"/>
                    <a:pt x="4970" y="3138"/>
                  </a:cubicBezTo>
                  <a:cubicBezTo>
                    <a:pt x="4960" y="3138"/>
                    <a:pt x="4951" y="3134"/>
                    <a:pt x="4942" y="3126"/>
                  </a:cubicBezTo>
                  <a:cubicBezTo>
                    <a:pt x="4813" y="3029"/>
                    <a:pt x="4708" y="2827"/>
                    <a:pt x="4676" y="2690"/>
                  </a:cubicBezTo>
                  <a:cubicBezTo>
                    <a:pt x="4676" y="2636"/>
                    <a:pt x="4708" y="2612"/>
                    <a:pt x="4742" y="2612"/>
                  </a:cubicBezTo>
                  <a:close/>
                  <a:moveTo>
                    <a:pt x="2100" y="2673"/>
                  </a:moveTo>
                  <a:cubicBezTo>
                    <a:pt x="2130" y="2673"/>
                    <a:pt x="2156" y="2690"/>
                    <a:pt x="2156" y="2722"/>
                  </a:cubicBezTo>
                  <a:cubicBezTo>
                    <a:pt x="2156" y="2827"/>
                    <a:pt x="2084" y="2891"/>
                    <a:pt x="2051" y="2964"/>
                  </a:cubicBezTo>
                  <a:cubicBezTo>
                    <a:pt x="2019" y="3061"/>
                    <a:pt x="1987" y="3126"/>
                    <a:pt x="1954" y="3231"/>
                  </a:cubicBezTo>
                  <a:cubicBezTo>
                    <a:pt x="1939" y="3255"/>
                    <a:pt x="1915" y="3266"/>
                    <a:pt x="1894" y="3266"/>
                  </a:cubicBezTo>
                  <a:cubicBezTo>
                    <a:pt x="1859" y="3266"/>
                    <a:pt x="1830" y="3238"/>
                    <a:pt x="1849" y="3198"/>
                  </a:cubicBezTo>
                  <a:cubicBezTo>
                    <a:pt x="1882" y="3093"/>
                    <a:pt x="1882" y="3029"/>
                    <a:pt x="1914" y="2924"/>
                  </a:cubicBezTo>
                  <a:cubicBezTo>
                    <a:pt x="1954" y="2859"/>
                    <a:pt x="1987" y="2762"/>
                    <a:pt x="2019" y="2722"/>
                  </a:cubicBezTo>
                  <a:cubicBezTo>
                    <a:pt x="2035" y="2690"/>
                    <a:pt x="2070" y="2673"/>
                    <a:pt x="2100" y="2673"/>
                  </a:cubicBezTo>
                  <a:close/>
                  <a:moveTo>
                    <a:pt x="3892" y="2851"/>
                  </a:moveTo>
                  <a:cubicBezTo>
                    <a:pt x="3931" y="2851"/>
                    <a:pt x="3973" y="2875"/>
                    <a:pt x="3973" y="2924"/>
                  </a:cubicBezTo>
                  <a:cubicBezTo>
                    <a:pt x="3973" y="3126"/>
                    <a:pt x="4006" y="3295"/>
                    <a:pt x="4070" y="3465"/>
                  </a:cubicBezTo>
                  <a:cubicBezTo>
                    <a:pt x="4090" y="3505"/>
                    <a:pt x="4060" y="3536"/>
                    <a:pt x="4035" y="3536"/>
                  </a:cubicBezTo>
                  <a:cubicBezTo>
                    <a:pt x="4019" y="3536"/>
                    <a:pt x="4006" y="3525"/>
                    <a:pt x="4006" y="3497"/>
                  </a:cubicBezTo>
                  <a:cubicBezTo>
                    <a:pt x="3901" y="3328"/>
                    <a:pt x="3836" y="3126"/>
                    <a:pt x="3836" y="2924"/>
                  </a:cubicBezTo>
                  <a:cubicBezTo>
                    <a:pt x="3820" y="2875"/>
                    <a:pt x="3854" y="2851"/>
                    <a:pt x="3892" y="2851"/>
                  </a:cubicBezTo>
                  <a:close/>
                  <a:moveTo>
                    <a:pt x="3036" y="2865"/>
                  </a:moveTo>
                  <a:cubicBezTo>
                    <a:pt x="3076" y="2865"/>
                    <a:pt x="3125" y="2913"/>
                    <a:pt x="3125" y="2964"/>
                  </a:cubicBezTo>
                  <a:cubicBezTo>
                    <a:pt x="3061" y="3166"/>
                    <a:pt x="2996" y="3400"/>
                    <a:pt x="2891" y="3570"/>
                  </a:cubicBezTo>
                  <a:cubicBezTo>
                    <a:pt x="2891" y="3614"/>
                    <a:pt x="2871" y="3631"/>
                    <a:pt x="2850" y="3631"/>
                  </a:cubicBezTo>
                  <a:cubicBezTo>
                    <a:pt x="2823" y="3631"/>
                    <a:pt x="2794" y="3605"/>
                    <a:pt x="2794" y="3570"/>
                  </a:cubicBezTo>
                  <a:cubicBezTo>
                    <a:pt x="2859" y="3328"/>
                    <a:pt x="2891" y="3093"/>
                    <a:pt x="2996" y="2891"/>
                  </a:cubicBezTo>
                  <a:cubicBezTo>
                    <a:pt x="3005" y="2873"/>
                    <a:pt x="3020" y="2865"/>
                    <a:pt x="3036" y="2865"/>
                  </a:cubicBezTo>
                  <a:close/>
                  <a:moveTo>
                    <a:pt x="6864" y="1"/>
                  </a:moveTo>
                  <a:lnTo>
                    <a:pt x="6864" y="1"/>
                  </a:lnTo>
                  <a:cubicBezTo>
                    <a:pt x="5718" y="299"/>
                    <a:pt x="4539" y="574"/>
                    <a:pt x="3368" y="840"/>
                  </a:cubicBezTo>
                  <a:cubicBezTo>
                    <a:pt x="2253" y="1107"/>
                    <a:pt x="1107" y="1349"/>
                    <a:pt x="0" y="1583"/>
                  </a:cubicBezTo>
                  <a:cubicBezTo>
                    <a:pt x="464" y="3195"/>
                    <a:pt x="1834" y="4339"/>
                    <a:pt x="3446" y="4339"/>
                  </a:cubicBezTo>
                  <a:cubicBezTo>
                    <a:pt x="3716" y="4339"/>
                    <a:pt x="3992" y="4307"/>
                    <a:pt x="4272" y="4240"/>
                  </a:cubicBezTo>
                  <a:cubicBezTo>
                    <a:pt x="6154" y="3804"/>
                    <a:pt x="7300" y="1882"/>
                    <a:pt x="6864" y="1"/>
                  </a:cubicBezTo>
                  <a:close/>
                </a:path>
              </a:pathLst>
            </a:custGeom>
            <a:solidFill>
              <a:srgbClr val="EF7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14" name="Google Shape;714;p41"/>
            <p:cNvSpPr/>
            <p:nvPr/>
          </p:nvSpPr>
          <p:spPr>
            <a:xfrm>
              <a:off x="4265625" y="666375"/>
              <a:ext cx="9150" cy="13150"/>
            </a:xfrm>
            <a:custGeom>
              <a:avLst/>
              <a:gdLst/>
              <a:ahLst/>
              <a:cxnLst/>
              <a:rect l="l" t="t" r="r" b="b"/>
              <a:pathLst>
                <a:path w="366" h="526" extrusionOk="0">
                  <a:moveTo>
                    <a:pt x="67" y="0"/>
                  </a:moveTo>
                  <a:cubicBezTo>
                    <a:pt x="33" y="0"/>
                    <a:pt x="1" y="24"/>
                    <a:pt x="1" y="78"/>
                  </a:cubicBezTo>
                  <a:cubicBezTo>
                    <a:pt x="33" y="215"/>
                    <a:pt x="138" y="417"/>
                    <a:pt x="267" y="514"/>
                  </a:cubicBezTo>
                  <a:cubicBezTo>
                    <a:pt x="276" y="522"/>
                    <a:pt x="285" y="526"/>
                    <a:pt x="295" y="526"/>
                  </a:cubicBezTo>
                  <a:cubicBezTo>
                    <a:pt x="330" y="526"/>
                    <a:pt x="366" y="475"/>
                    <a:pt x="340" y="449"/>
                  </a:cubicBezTo>
                  <a:cubicBezTo>
                    <a:pt x="308" y="384"/>
                    <a:pt x="267" y="312"/>
                    <a:pt x="235" y="279"/>
                  </a:cubicBezTo>
                  <a:cubicBezTo>
                    <a:pt x="170" y="183"/>
                    <a:pt x="170" y="110"/>
                    <a:pt x="138" y="45"/>
                  </a:cubicBezTo>
                  <a:cubicBezTo>
                    <a:pt x="124" y="16"/>
                    <a:pt x="94" y="0"/>
                    <a:pt x="67" y="0"/>
                  </a:cubicBezTo>
                  <a:close/>
                </a:path>
              </a:pathLst>
            </a:custGeom>
            <a:solidFill>
              <a:srgbClr val="01020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15" name="Google Shape;715;p41"/>
            <p:cNvSpPr/>
            <p:nvPr/>
          </p:nvSpPr>
          <p:spPr>
            <a:xfrm>
              <a:off x="4244225" y="672350"/>
              <a:ext cx="6800" cy="17125"/>
            </a:xfrm>
            <a:custGeom>
              <a:avLst/>
              <a:gdLst/>
              <a:ahLst/>
              <a:cxnLst/>
              <a:rect l="l" t="t" r="r" b="b"/>
              <a:pathLst>
                <a:path w="272" h="685" extrusionOk="0">
                  <a:moveTo>
                    <a:pt x="73" y="0"/>
                  </a:moveTo>
                  <a:cubicBezTo>
                    <a:pt x="35" y="0"/>
                    <a:pt x="1" y="24"/>
                    <a:pt x="17" y="73"/>
                  </a:cubicBezTo>
                  <a:cubicBezTo>
                    <a:pt x="17" y="275"/>
                    <a:pt x="82" y="477"/>
                    <a:pt x="187" y="646"/>
                  </a:cubicBezTo>
                  <a:cubicBezTo>
                    <a:pt x="187" y="674"/>
                    <a:pt x="200" y="685"/>
                    <a:pt x="216" y="685"/>
                  </a:cubicBezTo>
                  <a:cubicBezTo>
                    <a:pt x="241" y="685"/>
                    <a:pt x="271" y="654"/>
                    <a:pt x="251" y="614"/>
                  </a:cubicBezTo>
                  <a:cubicBezTo>
                    <a:pt x="187" y="444"/>
                    <a:pt x="154" y="275"/>
                    <a:pt x="154" y="73"/>
                  </a:cubicBezTo>
                  <a:cubicBezTo>
                    <a:pt x="154" y="24"/>
                    <a:pt x="112" y="0"/>
                    <a:pt x="73" y="0"/>
                  </a:cubicBezTo>
                  <a:close/>
                </a:path>
              </a:pathLst>
            </a:custGeom>
            <a:solidFill>
              <a:srgbClr val="01020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16" name="Google Shape;716;p41"/>
            <p:cNvSpPr/>
            <p:nvPr/>
          </p:nvSpPr>
          <p:spPr>
            <a:xfrm>
              <a:off x="4218600" y="672675"/>
              <a:ext cx="8300" cy="19175"/>
            </a:xfrm>
            <a:custGeom>
              <a:avLst/>
              <a:gdLst/>
              <a:ahLst/>
              <a:cxnLst/>
              <a:rect l="l" t="t" r="r" b="b"/>
              <a:pathLst>
                <a:path w="332" h="767" extrusionOk="0">
                  <a:moveTo>
                    <a:pt x="242" y="1"/>
                  </a:moveTo>
                  <a:cubicBezTo>
                    <a:pt x="226" y="1"/>
                    <a:pt x="211" y="9"/>
                    <a:pt x="202" y="27"/>
                  </a:cubicBezTo>
                  <a:cubicBezTo>
                    <a:pt x="97" y="229"/>
                    <a:pt x="65" y="464"/>
                    <a:pt x="0" y="706"/>
                  </a:cubicBezTo>
                  <a:cubicBezTo>
                    <a:pt x="0" y="741"/>
                    <a:pt x="29" y="767"/>
                    <a:pt x="56" y="767"/>
                  </a:cubicBezTo>
                  <a:cubicBezTo>
                    <a:pt x="77" y="767"/>
                    <a:pt x="97" y="750"/>
                    <a:pt x="97" y="706"/>
                  </a:cubicBezTo>
                  <a:cubicBezTo>
                    <a:pt x="202" y="536"/>
                    <a:pt x="267" y="302"/>
                    <a:pt x="331" y="100"/>
                  </a:cubicBezTo>
                  <a:cubicBezTo>
                    <a:pt x="331" y="49"/>
                    <a:pt x="282" y="1"/>
                    <a:pt x="242" y="1"/>
                  </a:cubicBezTo>
                  <a:close/>
                </a:path>
              </a:pathLst>
            </a:custGeom>
            <a:solidFill>
              <a:srgbClr val="01020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17" name="Google Shape;717;p41"/>
            <p:cNvSpPr/>
            <p:nvPr/>
          </p:nvSpPr>
          <p:spPr>
            <a:xfrm>
              <a:off x="4194475" y="667900"/>
              <a:ext cx="8200" cy="14825"/>
            </a:xfrm>
            <a:custGeom>
              <a:avLst/>
              <a:gdLst/>
              <a:ahLst/>
              <a:cxnLst/>
              <a:rect l="l" t="t" r="r" b="b"/>
              <a:pathLst>
                <a:path w="328" h="593" extrusionOk="0">
                  <a:moveTo>
                    <a:pt x="271" y="0"/>
                  </a:moveTo>
                  <a:cubicBezTo>
                    <a:pt x="241" y="0"/>
                    <a:pt x="206" y="17"/>
                    <a:pt x="190" y="49"/>
                  </a:cubicBezTo>
                  <a:cubicBezTo>
                    <a:pt x="158" y="89"/>
                    <a:pt x="125" y="186"/>
                    <a:pt x="85" y="251"/>
                  </a:cubicBezTo>
                  <a:cubicBezTo>
                    <a:pt x="53" y="356"/>
                    <a:pt x="53" y="420"/>
                    <a:pt x="20" y="525"/>
                  </a:cubicBezTo>
                  <a:cubicBezTo>
                    <a:pt x="1" y="565"/>
                    <a:pt x="30" y="593"/>
                    <a:pt x="65" y="593"/>
                  </a:cubicBezTo>
                  <a:cubicBezTo>
                    <a:pt x="86" y="593"/>
                    <a:pt x="110" y="582"/>
                    <a:pt x="125" y="558"/>
                  </a:cubicBezTo>
                  <a:cubicBezTo>
                    <a:pt x="158" y="453"/>
                    <a:pt x="190" y="388"/>
                    <a:pt x="222" y="291"/>
                  </a:cubicBezTo>
                  <a:cubicBezTo>
                    <a:pt x="255" y="218"/>
                    <a:pt x="327" y="154"/>
                    <a:pt x="327" y="49"/>
                  </a:cubicBezTo>
                  <a:cubicBezTo>
                    <a:pt x="327" y="17"/>
                    <a:pt x="301" y="0"/>
                    <a:pt x="271" y="0"/>
                  </a:cubicBezTo>
                  <a:close/>
                </a:path>
              </a:pathLst>
            </a:custGeom>
            <a:solidFill>
              <a:srgbClr val="01020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18" name="Google Shape;718;p41"/>
            <p:cNvSpPr/>
            <p:nvPr/>
          </p:nvSpPr>
          <p:spPr>
            <a:xfrm>
              <a:off x="4175025" y="655925"/>
              <a:ext cx="12200" cy="13150"/>
            </a:xfrm>
            <a:custGeom>
              <a:avLst/>
              <a:gdLst/>
              <a:ahLst/>
              <a:cxnLst/>
              <a:rect l="l" t="t" r="r" b="b"/>
              <a:pathLst>
                <a:path w="488" h="526" extrusionOk="0">
                  <a:moveTo>
                    <a:pt x="393" y="0"/>
                  </a:moveTo>
                  <a:cubicBezTo>
                    <a:pt x="371" y="0"/>
                    <a:pt x="349" y="8"/>
                    <a:pt x="330" y="27"/>
                  </a:cubicBezTo>
                  <a:cubicBezTo>
                    <a:pt x="225" y="124"/>
                    <a:pt x="128" y="294"/>
                    <a:pt x="23" y="431"/>
                  </a:cubicBezTo>
                  <a:cubicBezTo>
                    <a:pt x="1" y="476"/>
                    <a:pt x="46" y="526"/>
                    <a:pt x="86" y="526"/>
                  </a:cubicBezTo>
                  <a:cubicBezTo>
                    <a:pt x="103" y="526"/>
                    <a:pt x="119" y="517"/>
                    <a:pt x="128" y="496"/>
                  </a:cubicBezTo>
                  <a:cubicBezTo>
                    <a:pt x="257" y="399"/>
                    <a:pt x="362" y="261"/>
                    <a:pt x="459" y="92"/>
                  </a:cubicBezTo>
                  <a:cubicBezTo>
                    <a:pt x="488" y="46"/>
                    <a:pt x="444" y="0"/>
                    <a:pt x="393" y="0"/>
                  </a:cubicBezTo>
                  <a:close/>
                </a:path>
              </a:pathLst>
            </a:custGeom>
            <a:solidFill>
              <a:srgbClr val="01020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1" name="Google Shape;961;p50"/>
          <p:cNvSpPr txBox="1">
            <a:spLocks noGrp="1"/>
          </p:cNvSpPr>
          <p:nvPr>
            <p:ph type="title"/>
          </p:nvPr>
        </p:nvSpPr>
        <p:spPr>
          <a:xfrm>
            <a:off x="2172075" y="2562761"/>
            <a:ext cx="4675800" cy="48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Learning Outcome:</a:t>
            </a:r>
            <a:endParaRPr dirty="0"/>
          </a:p>
        </p:txBody>
      </p:sp>
      <p:sp>
        <p:nvSpPr>
          <p:cNvPr id="962" name="Google Shape;962;p50"/>
          <p:cNvSpPr txBox="1">
            <a:spLocks noGrp="1"/>
          </p:cNvSpPr>
          <p:nvPr>
            <p:ph type="subTitle" idx="1"/>
          </p:nvPr>
        </p:nvSpPr>
        <p:spPr>
          <a:xfrm>
            <a:off x="2448393" y="3186545"/>
            <a:ext cx="4028700" cy="838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245595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800" dirty="0"/>
              <a:t>Reforzar contenidos de unidades pasadas (2020)</a:t>
            </a:r>
            <a:endParaRPr sz="1800" dirty="0"/>
          </a:p>
          <a:p>
            <a:pPr marL="0" lvl="0" indent="0" algn="ctr" rtl="0">
              <a:spcBef>
                <a:spcPts val="1600"/>
              </a:spcBef>
              <a:spcAft>
                <a:spcPts val="0"/>
              </a:spcAft>
              <a:buNone/>
            </a:pPr>
            <a:endParaRPr sz="1800" dirty="0"/>
          </a:p>
        </p:txBody>
      </p:sp>
      <p:grpSp>
        <p:nvGrpSpPr>
          <p:cNvPr id="963" name="Google Shape;963;p50"/>
          <p:cNvGrpSpPr/>
          <p:nvPr/>
        </p:nvGrpSpPr>
        <p:grpSpPr>
          <a:xfrm rot="-913581">
            <a:off x="945569" y="3354614"/>
            <a:ext cx="1264523" cy="1092160"/>
            <a:chOff x="1042200" y="4214400"/>
            <a:chExt cx="491400" cy="415000"/>
          </a:xfrm>
        </p:grpSpPr>
        <p:sp>
          <p:nvSpPr>
            <p:cNvPr id="964" name="Google Shape;964;p50"/>
            <p:cNvSpPr/>
            <p:nvPr/>
          </p:nvSpPr>
          <p:spPr>
            <a:xfrm>
              <a:off x="1042200" y="4214400"/>
              <a:ext cx="491400" cy="415000"/>
            </a:xfrm>
            <a:custGeom>
              <a:avLst/>
              <a:gdLst/>
              <a:ahLst/>
              <a:cxnLst/>
              <a:rect l="l" t="t" r="r" b="b"/>
              <a:pathLst>
                <a:path w="19656" h="16600" extrusionOk="0">
                  <a:moveTo>
                    <a:pt x="3183" y="1"/>
                  </a:moveTo>
                  <a:cubicBezTo>
                    <a:pt x="3078" y="1"/>
                    <a:pt x="2973" y="15"/>
                    <a:pt x="2867" y="46"/>
                  </a:cubicBezTo>
                  <a:cubicBezTo>
                    <a:pt x="2560" y="183"/>
                    <a:pt x="2326" y="417"/>
                    <a:pt x="2262" y="716"/>
                  </a:cubicBezTo>
                  <a:lnTo>
                    <a:pt x="945" y="6070"/>
                  </a:lnTo>
                  <a:cubicBezTo>
                    <a:pt x="307" y="7079"/>
                    <a:pt x="1" y="8153"/>
                    <a:pt x="1" y="9268"/>
                  </a:cubicBezTo>
                  <a:cubicBezTo>
                    <a:pt x="1" y="13305"/>
                    <a:pt x="4410" y="16600"/>
                    <a:pt x="9828" y="16600"/>
                  </a:cubicBezTo>
                  <a:cubicBezTo>
                    <a:pt x="15247" y="16600"/>
                    <a:pt x="19656" y="13305"/>
                    <a:pt x="19656" y="9268"/>
                  </a:cubicBezTo>
                  <a:cubicBezTo>
                    <a:pt x="19656" y="8153"/>
                    <a:pt x="19349" y="7079"/>
                    <a:pt x="18711" y="6070"/>
                  </a:cubicBezTo>
                  <a:lnTo>
                    <a:pt x="17403" y="716"/>
                  </a:lnTo>
                  <a:cubicBezTo>
                    <a:pt x="17330" y="417"/>
                    <a:pt x="17096" y="183"/>
                    <a:pt x="16797" y="46"/>
                  </a:cubicBezTo>
                  <a:cubicBezTo>
                    <a:pt x="16700" y="15"/>
                    <a:pt x="16599" y="1"/>
                    <a:pt x="16498" y="1"/>
                  </a:cubicBezTo>
                  <a:cubicBezTo>
                    <a:pt x="16282" y="1"/>
                    <a:pt x="16066" y="67"/>
                    <a:pt x="15885" y="183"/>
                  </a:cubicBezTo>
                  <a:lnTo>
                    <a:pt x="12921" y="2267"/>
                  </a:lnTo>
                  <a:cubicBezTo>
                    <a:pt x="11952" y="2032"/>
                    <a:pt x="10902" y="1895"/>
                    <a:pt x="9828" y="1895"/>
                  </a:cubicBezTo>
                  <a:cubicBezTo>
                    <a:pt x="8786" y="1895"/>
                    <a:pt x="7745" y="2032"/>
                    <a:pt x="6735" y="2267"/>
                  </a:cubicBezTo>
                  <a:lnTo>
                    <a:pt x="3804" y="183"/>
                  </a:lnTo>
                  <a:cubicBezTo>
                    <a:pt x="3622" y="67"/>
                    <a:pt x="3407" y="1"/>
                    <a:pt x="318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5" name="Google Shape;965;p50"/>
            <p:cNvSpPr/>
            <p:nvPr/>
          </p:nvSpPr>
          <p:spPr>
            <a:xfrm>
              <a:off x="1104575" y="4261775"/>
              <a:ext cx="401175" cy="349075"/>
            </a:xfrm>
            <a:custGeom>
              <a:avLst/>
              <a:gdLst/>
              <a:ahLst/>
              <a:cxnLst/>
              <a:rect l="l" t="t" r="r" b="b"/>
              <a:pathLst>
                <a:path w="16047" h="13963" extrusionOk="0">
                  <a:moveTo>
                    <a:pt x="2020" y="0"/>
                  </a:moveTo>
                  <a:lnTo>
                    <a:pt x="808" y="5217"/>
                  </a:lnTo>
                  <a:cubicBezTo>
                    <a:pt x="300" y="6024"/>
                    <a:pt x="1" y="6937"/>
                    <a:pt x="1" y="7873"/>
                  </a:cubicBezTo>
                  <a:cubicBezTo>
                    <a:pt x="1" y="11241"/>
                    <a:pt x="3602" y="13962"/>
                    <a:pt x="8003" y="13962"/>
                  </a:cubicBezTo>
                  <a:cubicBezTo>
                    <a:pt x="9013" y="13962"/>
                    <a:pt x="9958" y="13833"/>
                    <a:pt x="10830" y="13599"/>
                  </a:cubicBezTo>
                  <a:cubicBezTo>
                    <a:pt x="13898" y="12718"/>
                    <a:pt x="16046" y="10498"/>
                    <a:pt x="16046" y="7873"/>
                  </a:cubicBezTo>
                  <a:cubicBezTo>
                    <a:pt x="16046" y="6937"/>
                    <a:pt x="15748" y="6024"/>
                    <a:pt x="15239" y="5217"/>
                  </a:cubicBezTo>
                  <a:lnTo>
                    <a:pt x="14028" y="0"/>
                  </a:lnTo>
                  <a:lnTo>
                    <a:pt x="10999" y="2221"/>
                  </a:lnTo>
                  <a:cubicBezTo>
                    <a:pt x="10297" y="2019"/>
                    <a:pt x="9522" y="1890"/>
                    <a:pt x="8746" y="1817"/>
                  </a:cubicBezTo>
                  <a:lnTo>
                    <a:pt x="8003" y="1817"/>
                  </a:lnTo>
                  <a:cubicBezTo>
                    <a:pt x="6962" y="1817"/>
                    <a:pt x="5952" y="1954"/>
                    <a:pt x="5048" y="2221"/>
                  </a:cubicBezTo>
                  <a:lnTo>
                    <a:pt x="2020" y="0"/>
                  </a:lnTo>
                  <a:close/>
                </a:path>
              </a:pathLst>
            </a:custGeom>
            <a:solidFill>
              <a:srgbClr val="E2BF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6" name="Google Shape;966;p50"/>
            <p:cNvSpPr/>
            <p:nvPr/>
          </p:nvSpPr>
          <p:spPr>
            <a:xfrm>
              <a:off x="1075100" y="4245275"/>
              <a:ext cx="413075" cy="354650"/>
            </a:xfrm>
            <a:custGeom>
              <a:avLst/>
              <a:gdLst/>
              <a:ahLst/>
              <a:cxnLst/>
              <a:rect l="l" t="t" r="r" b="b"/>
              <a:pathLst>
                <a:path w="16523" h="14186" extrusionOk="0">
                  <a:moveTo>
                    <a:pt x="2391" y="1"/>
                  </a:moveTo>
                  <a:cubicBezTo>
                    <a:pt x="2345" y="1"/>
                    <a:pt x="2297" y="9"/>
                    <a:pt x="2254" y="22"/>
                  </a:cubicBezTo>
                  <a:cubicBezTo>
                    <a:pt x="2117" y="54"/>
                    <a:pt x="2052" y="159"/>
                    <a:pt x="2020" y="256"/>
                  </a:cubicBezTo>
                  <a:lnTo>
                    <a:pt x="841" y="5271"/>
                  </a:lnTo>
                  <a:cubicBezTo>
                    <a:pt x="300" y="6111"/>
                    <a:pt x="1" y="7023"/>
                    <a:pt x="1" y="7960"/>
                  </a:cubicBezTo>
                  <a:cubicBezTo>
                    <a:pt x="1" y="11392"/>
                    <a:pt x="3732" y="14186"/>
                    <a:pt x="8278" y="14186"/>
                  </a:cubicBezTo>
                  <a:cubicBezTo>
                    <a:pt x="12816" y="14186"/>
                    <a:pt x="16523" y="11392"/>
                    <a:pt x="16523" y="7960"/>
                  </a:cubicBezTo>
                  <a:cubicBezTo>
                    <a:pt x="16523" y="7023"/>
                    <a:pt x="16248" y="6111"/>
                    <a:pt x="15715" y="5271"/>
                  </a:cubicBezTo>
                  <a:lnTo>
                    <a:pt x="14536" y="256"/>
                  </a:lnTo>
                  <a:cubicBezTo>
                    <a:pt x="14504" y="159"/>
                    <a:pt x="14399" y="54"/>
                    <a:pt x="14302" y="22"/>
                  </a:cubicBezTo>
                  <a:cubicBezTo>
                    <a:pt x="14259" y="9"/>
                    <a:pt x="14211" y="1"/>
                    <a:pt x="14163" y="1"/>
                  </a:cubicBezTo>
                  <a:cubicBezTo>
                    <a:pt x="14094" y="1"/>
                    <a:pt x="14024" y="17"/>
                    <a:pt x="13963" y="54"/>
                  </a:cubicBezTo>
                  <a:lnTo>
                    <a:pt x="11137" y="2146"/>
                  </a:lnTo>
                  <a:cubicBezTo>
                    <a:pt x="10232" y="1871"/>
                    <a:pt x="9255" y="1742"/>
                    <a:pt x="8278" y="1742"/>
                  </a:cubicBezTo>
                  <a:cubicBezTo>
                    <a:pt x="7269" y="1742"/>
                    <a:pt x="6324" y="1871"/>
                    <a:pt x="5387" y="2146"/>
                  </a:cubicBezTo>
                  <a:lnTo>
                    <a:pt x="2561" y="54"/>
                  </a:lnTo>
                  <a:cubicBezTo>
                    <a:pt x="2518" y="17"/>
                    <a:pt x="2456" y="1"/>
                    <a:pt x="239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7" name="Google Shape;967;p50"/>
            <p:cNvSpPr/>
            <p:nvPr/>
          </p:nvSpPr>
          <p:spPr>
            <a:xfrm>
              <a:off x="1084400" y="4253475"/>
              <a:ext cx="395300" cy="337175"/>
            </a:xfrm>
            <a:custGeom>
              <a:avLst/>
              <a:gdLst/>
              <a:ahLst/>
              <a:cxnLst/>
              <a:rect l="l" t="t" r="r" b="b"/>
              <a:pathLst>
                <a:path w="15812" h="13487" extrusionOk="0">
                  <a:moveTo>
                    <a:pt x="1987" y="1"/>
                  </a:moveTo>
                  <a:lnTo>
                    <a:pt x="776" y="5080"/>
                  </a:lnTo>
                  <a:cubicBezTo>
                    <a:pt x="267" y="5855"/>
                    <a:pt x="0" y="6728"/>
                    <a:pt x="0" y="7632"/>
                  </a:cubicBezTo>
                  <a:cubicBezTo>
                    <a:pt x="0" y="10862"/>
                    <a:pt x="3529" y="13487"/>
                    <a:pt x="7906" y="13487"/>
                  </a:cubicBezTo>
                  <a:cubicBezTo>
                    <a:pt x="8883" y="13487"/>
                    <a:pt x="9820" y="13357"/>
                    <a:pt x="10700" y="13123"/>
                  </a:cubicBezTo>
                  <a:cubicBezTo>
                    <a:pt x="13696" y="12275"/>
                    <a:pt x="15812" y="10160"/>
                    <a:pt x="15812" y="7632"/>
                  </a:cubicBezTo>
                  <a:cubicBezTo>
                    <a:pt x="15812" y="6728"/>
                    <a:pt x="15513" y="5855"/>
                    <a:pt x="15004" y="5080"/>
                  </a:cubicBezTo>
                  <a:lnTo>
                    <a:pt x="13825" y="1"/>
                  </a:lnTo>
                  <a:lnTo>
                    <a:pt x="10829" y="2181"/>
                  </a:lnTo>
                  <a:cubicBezTo>
                    <a:pt x="10159" y="1979"/>
                    <a:pt x="9384" y="1850"/>
                    <a:pt x="8609" y="1778"/>
                  </a:cubicBezTo>
                  <a:cubicBezTo>
                    <a:pt x="8374" y="1778"/>
                    <a:pt x="8140" y="1745"/>
                    <a:pt x="7906" y="1745"/>
                  </a:cubicBezTo>
                  <a:cubicBezTo>
                    <a:pt x="6864" y="1745"/>
                    <a:pt x="5855" y="1915"/>
                    <a:pt x="4942" y="2181"/>
                  </a:cubicBezTo>
                  <a:lnTo>
                    <a:pt x="1987" y="1"/>
                  </a:lnTo>
                  <a:close/>
                </a:path>
              </a:pathLst>
            </a:custGeom>
            <a:solidFill>
              <a:srgbClr val="FFDD3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8" name="Google Shape;968;p50"/>
            <p:cNvSpPr/>
            <p:nvPr/>
          </p:nvSpPr>
          <p:spPr>
            <a:xfrm>
              <a:off x="1141525" y="4288825"/>
              <a:ext cx="52125" cy="69675"/>
            </a:xfrm>
            <a:custGeom>
              <a:avLst/>
              <a:gdLst/>
              <a:ahLst/>
              <a:cxnLst/>
              <a:rect l="l" t="t" r="r" b="b"/>
              <a:pathLst>
                <a:path w="2085" h="2787" extrusionOk="0">
                  <a:moveTo>
                    <a:pt x="509" y="0"/>
                  </a:moveTo>
                  <a:lnTo>
                    <a:pt x="1" y="2786"/>
                  </a:lnTo>
                  <a:lnTo>
                    <a:pt x="1" y="2786"/>
                  </a:lnTo>
                  <a:lnTo>
                    <a:pt x="2084" y="1510"/>
                  </a:lnTo>
                  <a:lnTo>
                    <a:pt x="509" y="0"/>
                  </a:lnTo>
                  <a:close/>
                </a:path>
              </a:pathLst>
            </a:custGeom>
            <a:solidFill>
              <a:srgbClr val="EF7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9" name="Google Shape;969;p50"/>
            <p:cNvSpPr/>
            <p:nvPr/>
          </p:nvSpPr>
          <p:spPr>
            <a:xfrm>
              <a:off x="1388825" y="4288825"/>
              <a:ext cx="52125" cy="69675"/>
            </a:xfrm>
            <a:custGeom>
              <a:avLst/>
              <a:gdLst/>
              <a:ahLst/>
              <a:cxnLst/>
              <a:rect l="l" t="t" r="r" b="b"/>
              <a:pathLst>
                <a:path w="2085" h="2787" extrusionOk="0">
                  <a:moveTo>
                    <a:pt x="1584" y="0"/>
                  </a:moveTo>
                  <a:lnTo>
                    <a:pt x="1" y="1510"/>
                  </a:lnTo>
                  <a:lnTo>
                    <a:pt x="2084" y="2786"/>
                  </a:lnTo>
                  <a:lnTo>
                    <a:pt x="2084" y="2786"/>
                  </a:lnTo>
                  <a:lnTo>
                    <a:pt x="1584" y="0"/>
                  </a:lnTo>
                  <a:close/>
                </a:path>
              </a:pathLst>
            </a:custGeom>
            <a:solidFill>
              <a:srgbClr val="EF7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0" name="Google Shape;970;p50"/>
            <p:cNvSpPr/>
            <p:nvPr/>
          </p:nvSpPr>
          <p:spPr>
            <a:xfrm>
              <a:off x="1166775" y="4371175"/>
              <a:ext cx="111050" cy="106025"/>
            </a:xfrm>
            <a:custGeom>
              <a:avLst/>
              <a:gdLst/>
              <a:ahLst/>
              <a:cxnLst/>
              <a:rect l="l" t="t" r="r" b="b"/>
              <a:pathLst>
                <a:path w="4442" h="4241" extrusionOk="0">
                  <a:moveTo>
                    <a:pt x="2279" y="0"/>
                  </a:moveTo>
                  <a:cubicBezTo>
                    <a:pt x="2260" y="0"/>
                    <a:pt x="2240" y="0"/>
                    <a:pt x="2221" y="1"/>
                  </a:cubicBezTo>
                  <a:cubicBezTo>
                    <a:pt x="977" y="1"/>
                    <a:pt x="0" y="946"/>
                    <a:pt x="0" y="2117"/>
                  </a:cubicBezTo>
                  <a:cubicBezTo>
                    <a:pt x="0" y="3295"/>
                    <a:pt x="1009" y="4240"/>
                    <a:pt x="2221" y="4240"/>
                  </a:cubicBezTo>
                  <a:cubicBezTo>
                    <a:pt x="3432" y="4240"/>
                    <a:pt x="4441" y="3263"/>
                    <a:pt x="4441" y="2117"/>
                  </a:cubicBezTo>
                  <a:cubicBezTo>
                    <a:pt x="4410" y="964"/>
                    <a:pt x="3463" y="0"/>
                    <a:pt x="2279" y="0"/>
                  </a:cubicBezTo>
                  <a:close/>
                </a:path>
              </a:pathLst>
            </a:custGeom>
            <a:solidFill>
              <a:srgbClr val="4AC1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1" name="Google Shape;971;p50"/>
            <p:cNvSpPr/>
            <p:nvPr/>
          </p:nvSpPr>
          <p:spPr>
            <a:xfrm>
              <a:off x="1204725" y="4377850"/>
              <a:ext cx="35350" cy="91675"/>
            </a:xfrm>
            <a:custGeom>
              <a:avLst/>
              <a:gdLst/>
              <a:ahLst/>
              <a:cxnLst/>
              <a:rect l="l" t="t" r="r" b="b"/>
              <a:pathLst>
                <a:path w="1414" h="3667" extrusionOk="0">
                  <a:moveTo>
                    <a:pt x="703" y="0"/>
                  </a:moveTo>
                  <a:cubicBezTo>
                    <a:pt x="299" y="0"/>
                    <a:pt x="0" y="840"/>
                    <a:pt x="0" y="1850"/>
                  </a:cubicBezTo>
                  <a:cubicBezTo>
                    <a:pt x="0" y="2859"/>
                    <a:pt x="299" y="3666"/>
                    <a:pt x="703" y="3666"/>
                  </a:cubicBezTo>
                  <a:cubicBezTo>
                    <a:pt x="1074" y="3666"/>
                    <a:pt x="1413" y="2859"/>
                    <a:pt x="1413" y="1850"/>
                  </a:cubicBezTo>
                  <a:cubicBezTo>
                    <a:pt x="1373" y="840"/>
                    <a:pt x="1074" y="0"/>
                    <a:pt x="70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2" name="Google Shape;972;p50"/>
            <p:cNvSpPr/>
            <p:nvPr/>
          </p:nvSpPr>
          <p:spPr>
            <a:xfrm>
              <a:off x="1304650" y="4370375"/>
              <a:ext cx="111050" cy="106825"/>
            </a:xfrm>
            <a:custGeom>
              <a:avLst/>
              <a:gdLst/>
              <a:ahLst/>
              <a:cxnLst/>
              <a:rect l="l" t="t" r="r" b="b"/>
              <a:pathLst>
                <a:path w="4442" h="4273" extrusionOk="0">
                  <a:moveTo>
                    <a:pt x="2221" y="1"/>
                  </a:moveTo>
                  <a:cubicBezTo>
                    <a:pt x="1010" y="1"/>
                    <a:pt x="0" y="978"/>
                    <a:pt x="0" y="2149"/>
                  </a:cubicBezTo>
                  <a:cubicBezTo>
                    <a:pt x="41" y="3295"/>
                    <a:pt x="1010" y="4272"/>
                    <a:pt x="2221" y="4272"/>
                  </a:cubicBezTo>
                  <a:cubicBezTo>
                    <a:pt x="3473" y="4272"/>
                    <a:pt x="4442" y="3295"/>
                    <a:pt x="4442" y="2116"/>
                  </a:cubicBezTo>
                  <a:cubicBezTo>
                    <a:pt x="4442" y="937"/>
                    <a:pt x="3432" y="1"/>
                    <a:pt x="2221" y="1"/>
                  </a:cubicBezTo>
                  <a:close/>
                </a:path>
              </a:pathLst>
            </a:custGeom>
            <a:solidFill>
              <a:srgbClr val="4AC1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3" name="Google Shape;973;p50"/>
            <p:cNvSpPr/>
            <p:nvPr/>
          </p:nvSpPr>
          <p:spPr>
            <a:xfrm>
              <a:off x="1342600" y="4377850"/>
              <a:ext cx="35350" cy="91675"/>
            </a:xfrm>
            <a:custGeom>
              <a:avLst/>
              <a:gdLst/>
              <a:ahLst/>
              <a:cxnLst/>
              <a:rect l="l" t="t" r="r" b="b"/>
              <a:pathLst>
                <a:path w="1414" h="3667" extrusionOk="0">
                  <a:moveTo>
                    <a:pt x="703" y="0"/>
                  </a:moveTo>
                  <a:cubicBezTo>
                    <a:pt x="340" y="0"/>
                    <a:pt x="1" y="808"/>
                    <a:pt x="1" y="1817"/>
                  </a:cubicBezTo>
                  <a:cubicBezTo>
                    <a:pt x="33" y="2859"/>
                    <a:pt x="340" y="3666"/>
                    <a:pt x="703" y="3666"/>
                  </a:cubicBezTo>
                  <a:cubicBezTo>
                    <a:pt x="1107" y="3666"/>
                    <a:pt x="1414" y="2827"/>
                    <a:pt x="1414" y="1817"/>
                  </a:cubicBezTo>
                  <a:cubicBezTo>
                    <a:pt x="1414" y="808"/>
                    <a:pt x="1107" y="0"/>
                    <a:pt x="70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4" name="Google Shape;974;p50"/>
            <p:cNvSpPr/>
            <p:nvPr/>
          </p:nvSpPr>
          <p:spPr>
            <a:xfrm>
              <a:off x="1227175" y="4468700"/>
              <a:ext cx="128225" cy="80950"/>
            </a:xfrm>
            <a:custGeom>
              <a:avLst/>
              <a:gdLst/>
              <a:ahLst/>
              <a:cxnLst/>
              <a:rect l="l" t="t" r="r" b="b"/>
              <a:pathLst>
                <a:path w="5129" h="3238" extrusionOk="0">
                  <a:moveTo>
                    <a:pt x="3608" y="0"/>
                  </a:moveTo>
                  <a:lnTo>
                    <a:pt x="1525" y="73"/>
                  </a:lnTo>
                  <a:lnTo>
                    <a:pt x="2397" y="1147"/>
                  </a:lnTo>
                  <a:cubicBezTo>
                    <a:pt x="2365" y="1752"/>
                    <a:pt x="2195" y="2390"/>
                    <a:pt x="1791" y="2697"/>
                  </a:cubicBezTo>
                  <a:cubicBezTo>
                    <a:pt x="1629" y="2831"/>
                    <a:pt x="1464" y="2888"/>
                    <a:pt x="1307" y="2888"/>
                  </a:cubicBezTo>
                  <a:cubicBezTo>
                    <a:pt x="875" y="2888"/>
                    <a:pt x="494" y="2462"/>
                    <a:pt x="346" y="2019"/>
                  </a:cubicBezTo>
                  <a:cubicBezTo>
                    <a:pt x="316" y="1936"/>
                    <a:pt x="247" y="1899"/>
                    <a:pt x="182" y="1899"/>
                  </a:cubicBezTo>
                  <a:cubicBezTo>
                    <a:pt x="88" y="1899"/>
                    <a:pt x="1" y="1973"/>
                    <a:pt x="39" y="2092"/>
                  </a:cubicBezTo>
                  <a:cubicBezTo>
                    <a:pt x="195" y="2633"/>
                    <a:pt x="710" y="3238"/>
                    <a:pt x="1294" y="3238"/>
                  </a:cubicBezTo>
                  <a:cubicBezTo>
                    <a:pt x="1467" y="3238"/>
                    <a:pt x="1646" y="3184"/>
                    <a:pt x="1824" y="3061"/>
                  </a:cubicBezTo>
                  <a:cubicBezTo>
                    <a:pt x="2195" y="2826"/>
                    <a:pt x="2429" y="2455"/>
                    <a:pt x="2566" y="2019"/>
                  </a:cubicBezTo>
                  <a:cubicBezTo>
                    <a:pt x="2696" y="2455"/>
                    <a:pt x="2938" y="2826"/>
                    <a:pt x="3301" y="3061"/>
                  </a:cubicBezTo>
                  <a:cubicBezTo>
                    <a:pt x="3479" y="3184"/>
                    <a:pt x="3658" y="3238"/>
                    <a:pt x="3831" y="3238"/>
                  </a:cubicBezTo>
                  <a:cubicBezTo>
                    <a:pt x="4414" y="3238"/>
                    <a:pt x="4930" y="2633"/>
                    <a:pt x="5086" y="2092"/>
                  </a:cubicBezTo>
                  <a:cubicBezTo>
                    <a:pt x="5129" y="1973"/>
                    <a:pt x="5040" y="1899"/>
                    <a:pt x="4947" y="1899"/>
                  </a:cubicBezTo>
                  <a:cubicBezTo>
                    <a:pt x="4882" y="1899"/>
                    <a:pt x="4814" y="1936"/>
                    <a:pt x="4787" y="2019"/>
                  </a:cubicBezTo>
                  <a:cubicBezTo>
                    <a:pt x="4639" y="2462"/>
                    <a:pt x="4258" y="2888"/>
                    <a:pt x="3826" y="2888"/>
                  </a:cubicBezTo>
                  <a:cubicBezTo>
                    <a:pt x="3668" y="2888"/>
                    <a:pt x="3504" y="2831"/>
                    <a:pt x="3342" y="2697"/>
                  </a:cubicBezTo>
                  <a:cubicBezTo>
                    <a:pt x="2938" y="2358"/>
                    <a:pt x="2768" y="1720"/>
                    <a:pt x="2736" y="1114"/>
                  </a:cubicBezTo>
                  <a:lnTo>
                    <a:pt x="360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5" name="Google Shape;975;p50"/>
            <p:cNvSpPr/>
            <p:nvPr/>
          </p:nvSpPr>
          <p:spPr>
            <a:xfrm>
              <a:off x="1182700" y="4486400"/>
              <a:ext cx="59800" cy="10975"/>
            </a:xfrm>
            <a:custGeom>
              <a:avLst/>
              <a:gdLst/>
              <a:ahLst/>
              <a:cxnLst/>
              <a:rect l="l" t="t" r="r" b="b"/>
              <a:pathLst>
                <a:path w="2392" h="439" extrusionOk="0">
                  <a:moveTo>
                    <a:pt x="1485" y="0"/>
                  </a:moveTo>
                  <a:cubicBezTo>
                    <a:pt x="1041" y="0"/>
                    <a:pt x="580" y="100"/>
                    <a:pt x="171" y="100"/>
                  </a:cubicBezTo>
                  <a:cubicBezTo>
                    <a:pt x="1" y="100"/>
                    <a:pt x="1" y="374"/>
                    <a:pt x="171" y="374"/>
                  </a:cubicBezTo>
                  <a:cubicBezTo>
                    <a:pt x="553" y="374"/>
                    <a:pt x="1039" y="252"/>
                    <a:pt x="1491" y="252"/>
                  </a:cubicBezTo>
                  <a:cubicBezTo>
                    <a:pt x="1717" y="252"/>
                    <a:pt x="1934" y="283"/>
                    <a:pt x="2125" y="374"/>
                  </a:cubicBezTo>
                  <a:cubicBezTo>
                    <a:pt x="2125" y="406"/>
                    <a:pt x="2189" y="439"/>
                    <a:pt x="2222" y="439"/>
                  </a:cubicBezTo>
                  <a:lnTo>
                    <a:pt x="2254" y="406"/>
                  </a:lnTo>
                  <a:cubicBezTo>
                    <a:pt x="2391" y="406"/>
                    <a:pt x="2391" y="237"/>
                    <a:pt x="2294" y="172"/>
                  </a:cubicBezTo>
                  <a:cubicBezTo>
                    <a:pt x="2043" y="40"/>
                    <a:pt x="1767" y="0"/>
                    <a:pt x="148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6" name="Google Shape;976;p50"/>
            <p:cNvSpPr/>
            <p:nvPr/>
          </p:nvSpPr>
          <p:spPr>
            <a:xfrm>
              <a:off x="1182350" y="4501850"/>
              <a:ext cx="57400" cy="14350"/>
            </a:xfrm>
            <a:custGeom>
              <a:avLst/>
              <a:gdLst/>
              <a:ahLst/>
              <a:cxnLst/>
              <a:rect l="l" t="t" r="r" b="b"/>
              <a:pathLst>
                <a:path w="2296" h="574" extrusionOk="0">
                  <a:moveTo>
                    <a:pt x="1583" y="0"/>
                  </a:moveTo>
                  <a:cubicBezTo>
                    <a:pt x="1095" y="0"/>
                    <a:pt x="615" y="119"/>
                    <a:pt x="152" y="289"/>
                  </a:cubicBezTo>
                  <a:cubicBezTo>
                    <a:pt x="1" y="354"/>
                    <a:pt x="36" y="574"/>
                    <a:pt x="166" y="574"/>
                  </a:cubicBezTo>
                  <a:cubicBezTo>
                    <a:pt x="182" y="574"/>
                    <a:pt x="199" y="571"/>
                    <a:pt x="217" y="564"/>
                  </a:cubicBezTo>
                  <a:cubicBezTo>
                    <a:pt x="635" y="387"/>
                    <a:pt x="1088" y="270"/>
                    <a:pt x="1550" y="270"/>
                  </a:cubicBezTo>
                  <a:cubicBezTo>
                    <a:pt x="1721" y="270"/>
                    <a:pt x="1893" y="286"/>
                    <a:pt x="2066" y="321"/>
                  </a:cubicBezTo>
                  <a:cubicBezTo>
                    <a:pt x="2079" y="325"/>
                    <a:pt x="2091" y="326"/>
                    <a:pt x="2103" y="326"/>
                  </a:cubicBezTo>
                  <a:cubicBezTo>
                    <a:pt x="2245" y="326"/>
                    <a:pt x="2295" y="115"/>
                    <a:pt x="2139" y="55"/>
                  </a:cubicBezTo>
                  <a:cubicBezTo>
                    <a:pt x="1953" y="17"/>
                    <a:pt x="1767" y="0"/>
                    <a:pt x="158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7" name="Google Shape;977;p50"/>
            <p:cNvSpPr/>
            <p:nvPr/>
          </p:nvSpPr>
          <p:spPr>
            <a:xfrm>
              <a:off x="1339975" y="4486400"/>
              <a:ext cx="59775" cy="10975"/>
            </a:xfrm>
            <a:custGeom>
              <a:avLst/>
              <a:gdLst/>
              <a:ahLst/>
              <a:cxnLst/>
              <a:rect l="l" t="t" r="r" b="b"/>
              <a:pathLst>
                <a:path w="2391" h="439" extrusionOk="0">
                  <a:moveTo>
                    <a:pt x="909" y="0"/>
                  </a:moveTo>
                  <a:cubicBezTo>
                    <a:pt x="627" y="0"/>
                    <a:pt x="354" y="40"/>
                    <a:pt x="106" y="172"/>
                  </a:cubicBezTo>
                  <a:cubicBezTo>
                    <a:pt x="1" y="237"/>
                    <a:pt x="1" y="406"/>
                    <a:pt x="138" y="406"/>
                  </a:cubicBezTo>
                  <a:lnTo>
                    <a:pt x="170" y="439"/>
                  </a:lnTo>
                  <a:cubicBezTo>
                    <a:pt x="202" y="439"/>
                    <a:pt x="275" y="406"/>
                    <a:pt x="275" y="374"/>
                  </a:cubicBezTo>
                  <a:cubicBezTo>
                    <a:pt x="466" y="283"/>
                    <a:pt x="683" y="252"/>
                    <a:pt x="909" y="252"/>
                  </a:cubicBezTo>
                  <a:cubicBezTo>
                    <a:pt x="1360" y="252"/>
                    <a:pt x="1844" y="374"/>
                    <a:pt x="2221" y="374"/>
                  </a:cubicBezTo>
                  <a:cubicBezTo>
                    <a:pt x="2391" y="374"/>
                    <a:pt x="2391" y="100"/>
                    <a:pt x="2221" y="100"/>
                  </a:cubicBezTo>
                  <a:cubicBezTo>
                    <a:pt x="1812" y="100"/>
                    <a:pt x="1351" y="0"/>
                    <a:pt x="90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8" name="Google Shape;978;p50"/>
            <p:cNvSpPr/>
            <p:nvPr/>
          </p:nvSpPr>
          <p:spPr>
            <a:xfrm>
              <a:off x="1342925" y="4501850"/>
              <a:ext cx="57200" cy="14350"/>
            </a:xfrm>
            <a:custGeom>
              <a:avLst/>
              <a:gdLst/>
              <a:ahLst/>
              <a:cxnLst/>
              <a:rect l="l" t="t" r="r" b="b"/>
              <a:pathLst>
                <a:path w="2288" h="574" extrusionOk="0">
                  <a:moveTo>
                    <a:pt x="708" y="0"/>
                  </a:moveTo>
                  <a:cubicBezTo>
                    <a:pt x="525" y="0"/>
                    <a:pt x="341" y="17"/>
                    <a:pt x="157" y="55"/>
                  </a:cubicBezTo>
                  <a:cubicBezTo>
                    <a:pt x="0" y="115"/>
                    <a:pt x="44" y="326"/>
                    <a:pt x="185" y="326"/>
                  </a:cubicBezTo>
                  <a:cubicBezTo>
                    <a:pt x="197" y="326"/>
                    <a:pt x="209" y="325"/>
                    <a:pt x="222" y="321"/>
                  </a:cubicBezTo>
                  <a:cubicBezTo>
                    <a:pt x="394" y="286"/>
                    <a:pt x="567" y="270"/>
                    <a:pt x="738" y="270"/>
                  </a:cubicBezTo>
                  <a:cubicBezTo>
                    <a:pt x="1200" y="270"/>
                    <a:pt x="1653" y="387"/>
                    <a:pt x="2071" y="564"/>
                  </a:cubicBezTo>
                  <a:cubicBezTo>
                    <a:pt x="2089" y="571"/>
                    <a:pt x="2106" y="574"/>
                    <a:pt x="2121" y="574"/>
                  </a:cubicBezTo>
                  <a:cubicBezTo>
                    <a:pt x="2252" y="574"/>
                    <a:pt x="2288" y="354"/>
                    <a:pt x="2144" y="289"/>
                  </a:cubicBezTo>
                  <a:cubicBezTo>
                    <a:pt x="1675" y="119"/>
                    <a:pt x="1193" y="0"/>
                    <a:pt x="70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79" name="Google Shape;979;p50"/>
          <p:cNvGrpSpPr/>
          <p:nvPr/>
        </p:nvGrpSpPr>
        <p:grpSpPr>
          <a:xfrm rot="976519">
            <a:off x="5379501" y="637279"/>
            <a:ext cx="2127723" cy="1743960"/>
            <a:chOff x="1065825" y="1323600"/>
            <a:chExt cx="210375" cy="175875"/>
          </a:xfrm>
        </p:grpSpPr>
        <p:sp>
          <p:nvSpPr>
            <p:cNvPr id="980" name="Google Shape;980;p50"/>
            <p:cNvSpPr/>
            <p:nvPr/>
          </p:nvSpPr>
          <p:spPr>
            <a:xfrm>
              <a:off x="1071675" y="1330225"/>
              <a:ext cx="199475" cy="152475"/>
            </a:xfrm>
            <a:custGeom>
              <a:avLst/>
              <a:gdLst/>
              <a:ahLst/>
              <a:cxnLst/>
              <a:rect l="l" t="t" r="r" b="b"/>
              <a:pathLst>
                <a:path w="7979" h="6099" extrusionOk="0">
                  <a:moveTo>
                    <a:pt x="2109" y="934"/>
                  </a:moveTo>
                  <a:cubicBezTo>
                    <a:pt x="2159" y="934"/>
                    <a:pt x="2206" y="964"/>
                    <a:pt x="2254" y="1012"/>
                  </a:cubicBezTo>
                  <a:cubicBezTo>
                    <a:pt x="2528" y="1213"/>
                    <a:pt x="2528" y="1553"/>
                    <a:pt x="2455" y="1819"/>
                  </a:cubicBezTo>
                  <a:cubicBezTo>
                    <a:pt x="2391" y="1989"/>
                    <a:pt x="2294" y="2126"/>
                    <a:pt x="2189" y="2263"/>
                  </a:cubicBezTo>
                  <a:lnTo>
                    <a:pt x="2189" y="2296"/>
                  </a:lnTo>
                  <a:lnTo>
                    <a:pt x="2189" y="2562"/>
                  </a:lnTo>
                  <a:cubicBezTo>
                    <a:pt x="2221" y="2497"/>
                    <a:pt x="2254" y="2465"/>
                    <a:pt x="2254" y="2392"/>
                  </a:cubicBezTo>
                  <a:cubicBezTo>
                    <a:pt x="2319" y="2305"/>
                    <a:pt x="2404" y="2186"/>
                    <a:pt x="2520" y="2186"/>
                  </a:cubicBezTo>
                  <a:cubicBezTo>
                    <a:pt x="2533" y="2186"/>
                    <a:pt x="2547" y="2187"/>
                    <a:pt x="2560" y="2191"/>
                  </a:cubicBezTo>
                  <a:cubicBezTo>
                    <a:pt x="2698" y="2223"/>
                    <a:pt x="2762" y="2425"/>
                    <a:pt x="2762" y="2562"/>
                  </a:cubicBezTo>
                  <a:cubicBezTo>
                    <a:pt x="2795" y="2732"/>
                    <a:pt x="2762" y="2933"/>
                    <a:pt x="2795" y="3135"/>
                  </a:cubicBezTo>
                  <a:cubicBezTo>
                    <a:pt x="2821" y="3188"/>
                    <a:pt x="2826" y="3289"/>
                    <a:pt x="2884" y="3289"/>
                  </a:cubicBezTo>
                  <a:cubicBezTo>
                    <a:pt x="2897" y="3289"/>
                    <a:pt x="2913" y="3284"/>
                    <a:pt x="2932" y="3273"/>
                  </a:cubicBezTo>
                  <a:cubicBezTo>
                    <a:pt x="2997" y="3273"/>
                    <a:pt x="3029" y="3232"/>
                    <a:pt x="3061" y="3200"/>
                  </a:cubicBezTo>
                  <a:lnTo>
                    <a:pt x="3061" y="3135"/>
                  </a:lnTo>
                  <a:cubicBezTo>
                    <a:pt x="3029" y="2933"/>
                    <a:pt x="3061" y="2699"/>
                    <a:pt x="3134" y="2497"/>
                  </a:cubicBezTo>
                  <a:cubicBezTo>
                    <a:pt x="3198" y="2328"/>
                    <a:pt x="3336" y="2158"/>
                    <a:pt x="3538" y="2126"/>
                  </a:cubicBezTo>
                  <a:cubicBezTo>
                    <a:pt x="3549" y="2120"/>
                    <a:pt x="3561" y="2117"/>
                    <a:pt x="3573" y="2117"/>
                  </a:cubicBezTo>
                  <a:cubicBezTo>
                    <a:pt x="3624" y="2117"/>
                    <a:pt x="3667" y="2170"/>
                    <a:pt x="3667" y="2223"/>
                  </a:cubicBezTo>
                  <a:cubicBezTo>
                    <a:pt x="3707" y="2530"/>
                    <a:pt x="3634" y="2869"/>
                    <a:pt x="3465" y="3135"/>
                  </a:cubicBezTo>
                  <a:cubicBezTo>
                    <a:pt x="3433" y="3135"/>
                    <a:pt x="3433" y="3168"/>
                    <a:pt x="3433" y="3168"/>
                  </a:cubicBezTo>
                  <a:cubicBezTo>
                    <a:pt x="3459" y="3194"/>
                    <a:pt x="3492" y="3205"/>
                    <a:pt x="3527" y="3205"/>
                  </a:cubicBezTo>
                  <a:cubicBezTo>
                    <a:pt x="3631" y="3205"/>
                    <a:pt x="3756" y="3109"/>
                    <a:pt x="3804" y="3030"/>
                  </a:cubicBezTo>
                  <a:cubicBezTo>
                    <a:pt x="3909" y="2966"/>
                    <a:pt x="3941" y="2869"/>
                    <a:pt x="4006" y="2796"/>
                  </a:cubicBezTo>
                  <a:cubicBezTo>
                    <a:pt x="3974" y="2530"/>
                    <a:pt x="3941" y="2296"/>
                    <a:pt x="3941" y="2021"/>
                  </a:cubicBezTo>
                  <a:lnTo>
                    <a:pt x="3941" y="1585"/>
                  </a:lnTo>
                  <a:cubicBezTo>
                    <a:pt x="3941" y="1456"/>
                    <a:pt x="3941" y="1318"/>
                    <a:pt x="3974" y="1181"/>
                  </a:cubicBezTo>
                  <a:cubicBezTo>
                    <a:pt x="4017" y="1068"/>
                    <a:pt x="4121" y="972"/>
                    <a:pt x="4237" y="972"/>
                  </a:cubicBezTo>
                  <a:cubicBezTo>
                    <a:pt x="4294" y="972"/>
                    <a:pt x="4354" y="996"/>
                    <a:pt x="4410" y="1052"/>
                  </a:cubicBezTo>
                  <a:cubicBezTo>
                    <a:pt x="4579" y="1181"/>
                    <a:pt x="4612" y="1488"/>
                    <a:pt x="4579" y="1690"/>
                  </a:cubicBezTo>
                  <a:cubicBezTo>
                    <a:pt x="4579" y="1956"/>
                    <a:pt x="4515" y="2191"/>
                    <a:pt x="4442" y="2425"/>
                  </a:cubicBezTo>
                  <a:cubicBezTo>
                    <a:pt x="4377" y="2530"/>
                    <a:pt x="4345" y="2627"/>
                    <a:pt x="4313" y="2732"/>
                  </a:cubicBezTo>
                  <a:cubicBezTo>
                    <a:pt x="4313" y="2796"/>
                    <a:pt x="4313" y="2869"/>
                    <a:pt x="4345" y="2901"/>
                  </a:cubicBezTo>
                  <a:cubicBezTo>
                    <a:pt x="4345" y="3021"/>
                    <a:pt x="4373" y="3237"/>
                    <a:pt x="4511" y="3237"/>
                  </a:cubicBezTo>
                  <a:cubicBezTo>
                    <a:pt x="4522" y="3237"/>
                    <a:pt x="4534" y="3235"/>
                    <a:pt x="4547" y="3232"/>
                  </a:cubicBezTo>
                  <a:cubicBezTo>
                    <a:pt x="4717" y="3200"/>
                    <a:pt x="4813" y="3030"/>
                    <a:pt x="4878" y="2901"/>
                  </a:cubicBezTo>
                  <a:lnTo>
                    <a:pt x="4878" y="2828"/>
                  </a:lnTo>
                  <a:cubicBezTo>
                    <a:pt x="4846" y="2594"/>
                    <a:pt x="4813" y="2328"/>
                    <a:pt x="4813" y="2094"/>
                  </a:cubicBezTo>
                  <a:cubicBezTo>
                    <a:pt x="4781" y="1924"/>
                    <a:pt x="4781" y="1754"/>
                    <a:pt x="4781" y="1585"/>
                  </a:cubicBezTo>
                  <a:cubicBezTo>
                    <a:pt x="4781" y="1456"/>
                    <a:pt x="4781" y="1318"/>
                    <a:pt x="4846" y="1213"/>
                  </a:cubicBezTo>
                  <a:cubicBezTo>
                    <a:pt x="4902" y="1104"/>
                    <a:pt x="4997" y="1045"/>
                    <a:pt x="5087" y="1045"/>
                  </a:cubicBezTo>
                  <a:cubicBezTo>
                    <a:pt x="5164" y="1045"/>
                    <a:pt x="5237" y="1088"/>
                    <a:pt x="5282" y="1181"/>
                  </a:cubicBezTo>
                  <a:cubicBezTo>
                    <a:pt x="5354" y="1286"/>
                    <a:pt x="5354" y="1415"/>
                    <a:pt x="5387" y="1553"/>
                  </a:cubicBezTo>
                  <a:lnTo>
                    <a:pt x="5387" y="1892"/>
                  </a:lnTo>
                  <a:cubicBezTo>
                    <a:pt x="5387" y="2191"/>
                    <a:pt x="5322" y="2530"/>
                    <a:pt x="5185" y="2828"/>
                  </a:cubicBezTo>
                  <a:cubicBezTo>
                    <a:pt x="5215" y="2957"/>
                    <a:pt x="5245" y="3171"/>
                    <a:pt x="5335" y="3171"/>
                  </a:cubicBezTo>
                  <a:cubicBezTo>
                    <a:pt x="5341" y="3171"/>
                    <a:pt x="5348" y="3170"/>
                    <a:pt x="5354" y="3168"/>
                  </a:cubicBezTo>
                  <a:cubicBezTo>
                    <a:pt x="5524" y="3168"/>
                    <a:pt x="5589" y="2966"/>
                    <a:pt x="5653" y="2828"/>
                  </a:cubicBezTo>
                  <a:cubicBezTo>
                    <a:pt x="5653" y="2764"/>
                    <a:pt x="5726" y="2732"/>
                    <a:pt x="5791" y="2732"/>
                  </a:cubicBezTo>
                  <a:cubicBezTo>
                    <a:pt x="5819" y="2524"/>
                    <a:pt x="5956" y="2284"/>
                    <a:pt x="6196" y="2284"/>
                  </a:cubicBezTo>
                  <a:cubicBezTo>
                    <a:pt x="6226" y="2284"/>
                    <a:pt x="6258" y="2287"/>
                    <a:pt x="6291" y="2296"/>
                  </a:cubicBezTo>
                  <a:cubicBezTo>
                    <a:pt x="6428" y="2328"/>
                    <a:pt x="6428" y="2497"/>
                    <a:pt x="6291" y="2530"/>
                  </a:cubicBezTo>
                  <a:cubicBezTo>
                    <a:pt x="6089" y="2562"/>
                    <a:pt x="5960" y="2901"/>
                    <a:pt x="6162" y="3030"/>
                  </a:cubicBezTo>
                  <a:cubicBezTo>
                    <a:pt x="6189" y="3051"/>
                    <a:pt x="6220" y="3060"/>
                    <a:pt x="6252" y="3060"/>
                  </a:cubicBezTo>
                  <a:cubicBezTo>
                    <a:pt x="6331" y="3060"/>
                    <a:pt x="6415" y="3003"/>
                    <a:pt x="6461" y="2933"/>
                  </a:cubicBezTo>
                  <a:cubicBezTo>
                    <a:pt x="6533" y="2796"/>
                    <a:pt x="6428" y="2627"/>
                    <a:pt x="6461" y="2497"/>
                  </a:cubicBezTo>
                  <a:cubicBezTo>
                    <a:pt x="6461" y="2446"/>
                    <a:pt x="6514" y="2398"/>
                    <a:pt x="6556" y="2398"/>
                  </a:cubicBezTo>
                  <a:cubicBezTo>
                    <a:pt x="6573" y="2398"/>
                    <a:pt x="6589" y="2406"/>
                    <a:pt x="6598" y="2425"/>
                  </a:cubicBezTo>
                  <a:cubicBezTo>
                    <a:pt x="6800" y="2594"/>
                    <a:pt x="6768" y="2966"/>
                    <a:pt x="6630" y="3135"/>
                  </a:cubicBezTo>
                  <a:cubicBezTo>
                    <a:pt x="6515" y="3251"/>
                    <a:pt x="6355" y="3332"/>
                    <a:pt x="6201" y="3332"/>
                  </a:cubicBezTo>
                  <a:cubicBezTo>
                    <a:pt x="6129" y="3332"/>
                    <a:pt x="6057" y="3314"/>
                    <a:pt x="5992" y="3273"/>
                  </a:cubicBezTo>
                  <a:cubicBezTo>
                    <a:pt x="5928" y="3232"/>
                    <a:pt x="5887" y="3168"/>
                    <a:pt x="5855" y="3103"/>
                  </a:cubicBezTo>
                  <a:cubicBezTo>
                    <a:pt x="5758" y="3273"/>
                    <a:pt x="5653" y="3434"/>
                    <a:pt x="5419" y="3475"/>
                  </a:cubicBezTo>
                  <a:cubicBezTo>
                    <a:pt x="5396" y="3478"/>
                    <a:pt x="5374" y="3479"/>
                    <a:pt x="5353" y="3479"/>
                  </a:cubicBezTo>
                  <a:cubicBezTo>
                    <a:pt x="5164" y="3479"/>
                    <a:pt x="5070" y="3353"/>
                    <a:pt x="4983" y="3200"/>
                  </a:cubicBezTo>
                  <a:cubicBezTo>
                    <a:pt x="4983" y="3232"/>
                    <a:pt x="4951" y="3273"/>
                    <a:pt x="4951" y="3305"/>
                  </a:cubicBezTo>
                  <a:cubicBezTo>
                    <a:pt x="4821" y="3434"/>
                    <a:pt x="4655" y="3540"/>
                    <a:pt x="4479" y="3540"/>
                  </a:cubicBezTo>
                  <a:cubicBezTo>
                    <a:pt x="4424" y="3540"/>
                    <a:pt x="4368" y="3530"/>
                    <a:pt x="4313" y="3507"/>
                  </a:cubicBezTo>
                  <a:cubicBezTo>
                    <a:pt x="4176" y="3402"/>
                    <a:pt x="4111" y="3273"/>
                    <a:pt x="4071" y="3135"/>
                  </a:cubicBezTo>
                  <a:cubicBezTo>
                    <a:pt x="3941" y="3273"/>
                    <a:pt x="3739" y="3434"/>
                    <a:pt x="3538" y="3434"/>
                  </a:cubicBezTo>
                  <a:cubicBezTo>
                    <a:pt x="3509" y="3445"/>
                    <a:pt x="3478" y="3450"/>
                    <a:pt x="3447" y="3450"/>
                  </a:cubicBezTo>
                  <a:cubicBezTo>
                    <a:pt x="3365" y="3450"/>
                    <a:pt x="3283" y="3416"/>
                    <a:pt x="3231" y="3370"/>
                  </a:cubicBezTo>
                  <a:cubicBezTo>
                    <a:pt x="3123" y="3477"/>
                    <a:pt x="3002" y="3543"/>
                    <a:pt x="2886" y="3543"/>
                  </a:cubicBezTo>
                  <a:cubicBezTo>
                    <a:pt x="2821" y="3543"/>
                    <a:pt x="2756" y="3521"/>
                    <a:pt x="2698" y="3475"/>
                  </a:cubicBezTo>
                  <a:cubicBezTo>
                    <a:pt x="2560" y="3370"/>
                    <a:pt x="2593" y="3168"/>
                    <a:pt x="2593" y="2998"/>
                  </a:cubicBezTo>
                  <a:cubicBezTo>
                    <a:pt x="2560" y="2933"/>
                    <a:pt x="2593" y="2828"/>
                    <a:pt x="2593" y="2732"/>
                  </a:cubicBezTo>
                  <a:cubicBezTo>
                    <a:pt x="2593" y="2627"/>
                    <a:pt x="2593" y="2497"/>
                    <a:pt x="2560" y="2392"/>
                  </a:cubicBezTo>
                  <a:cubicBezTo>
                    <a:pt x="2560" y="2360"/>
                    <a:pt x="2560" y="2360"/>
                    <a:pt x="2528" y="2360"/>
                  </a:cubicBezTo>
                  <a:cubicBezTo>
                    <a:pt x="2455" y="2360"/>
                    <a:pt x="2423" y="2360"/>
                    <a:pt x="2423" y="2392"/>
                  </a:cubicBezTo>
                  <a:cubicBezTo>
                    <a:pt x="2391" y="2425"/>
                    <a:pt x="2359" y="2497"/>
                    <a:pt x="2359" y="2530"/>
                  </a:cubicBezTo>
                  <a:cubicBezTo>
                    <a:pt x="2326" y="2530"/>
                    <a:pt x="2326" y="2562"/>
                    <a:pt x="2326" y="2594"/>
                  </a:cubicBezTo>
                  <a:cubicBezTo>
                    <a:pt x="2294" y="2627"/>
                    <a:pt x="2294" y="2699"/>
                    <a:pt x="2254" y="2764"/>
                  </a:cubicBezTo>
                  <a:lnTo>
                    <a:pt x="2254" y="3273"/>
                  </a:lnTo>
                  <a:lnTo>
                    <a:pt x="2254" y="3337"/>
                  </a:lnTo>
                  <a:cubicBezTo>
                    <a:pt x="2254" y="3438"/>
                    <a:pt x="2179" y="3489"/>
                    <a:pt x="2104" y="3489"/>
                  </a:cubicBezTo>
                  <a:cubicBezTo>
                    <a:pt x="2030" y="3489"/>
                    <a:pt x="1955" y="3438"/>
                    <a:pt x="1955" y="3337"/>
                  </a:cubicBezTo>
                  <a:cubicBezTo>
                    <a:pt x="1923" y="3071"/>
                    <a:pt x="1890" y="2764"/>
                    <a:pt x="1890" y="2497"/>
                  </a:cubicBezTo>
                  <a:cubicBezTo>
                    <a:pt x="1850" y="2497"/>
                    <a:pt x="1818" y="2530"/>
                    <a:pt x="1753" y="2530"/>
                  </a:cubicBezTo>
                  <a:cubicBezTo>
                    <a:pt x="1744" y="2534"/>
                    <a:pt x="1735" y="2536"/>
                    <a:pt x="1728" y="2536"/>
                  </a:cubicBezTo>
                  <a:cubicBezTo>
                    <a:pt x="1679" y="2536"/>
                    <a:pt x="1658" y="2459"/>
                    <a:pt x="1721" y="2425"/>
                  </a:cubicBezTo>
                  <a:cubicBezTo>
                    <a:pt x="1785" y="2392"/>
                    <a:pt x="1818" y="2360"/>
                    <a:pt x="1890" y="2328"/>
                  </a:cubicBezTo>
                  <a:lnTo>
                    <a:pt x="1890" y="1892"/>
                  </a:lnTo>
                  <a:cubicBezTo>
                    <a:pt x="1890" y="1658"/>
                    <a:pt x="1923" y="1415"/>
                    <a:pt x="1955" y="1181"/>
                  </a:cubicBezTo>
                  <a:cubicBezTo>
                    <a:pt x="1955" y="1117"/>
                    <a:pt x="1955" y="1012"/>
                    <a:pt x="2052" y="947"/>
                  </a:cubicBezTo>
                  <a:cubicBezTo>
                    <a:pt x="2071" y="938"/>
                    <a:pt x="2090" y="934"/>
                    <a:pt x="2109" y="934"/>
                  </a:cubicBezTo>
                  <a:close/>
                  <a:moveTo>
                    <a:pt x="6463" y="1"/>
                  </a:moveTo>
                  <a:cubicBezTo>
                    <a:pt x="6383" y="1"/>
                    <a:pt x="6304" y="2"/>
                    <a:pt x="6227" y="2"/>
                  </a:cubicBezTo>
                  <a:cubicBezTo>
                    <a:pt x="5354" y="2"/>
                    <a:pt x="4442" y="43"/>
                    <a:pt x="3570" y="43"/>
                  </a:cubicBezTo>
                  <a:lnTo>
                    <a:pt x="1648" y="43"/>
                  </a:lnTo>
                  <a:cubicBezTo>
                    <a:pt x="1349" y="75"/>
                    <a:pt x="1083" y="75"/>
                    <a:pt x="776" y="75"/>
                  </a:cubicBezTo>
                  <a:cubicBezTo>
                    <a:pt x="404" y="107"/>
                    <a:pt x="202" y="107"/>
                    <a:pt x="73" y="648"/>
                  </a:cubicBezTo>
                  <a:cubicBezTo>
                    <a:pt x="33" y="850"/>
                    <a:pt x="73" y="1084"/>
                    <a:pt x="73" y="1318"/>
                  </a:cubicBezTo>
                  <a:cubicBezTo>
                    <a:pt x="33" y="1722"/>
                    <a:pt x="33" y="2126"/>
                    <a:pt x="33" y="2530"/>
                  </a:cubicBezTo>
                  <a:cubicBezTo>
                    <a:pt x="33" y="2966"/>
                    <a:pt x="1" y="3370"/>
                    <a:pt x="33" y="3773"/>
                  </a:cubicBezTo>
                  <a:cubicBezTo>
                    <a:pt x="106" y="4516"/>
                    <a:pt x="776" y="4444"/>
                    <a:pt x="1349" y="4516"/>
                  </a:cubicBezTo>
                  <a:cubicBezTo>
                    <a:pt x="2189" y="4613"/>
                    <a:pt x="2997" y="4581"/>
                    <a:pt x="3836" y="4645"/>
                  </a:cubicBezTo>
                  <a:cubicBezTo>
                    <a:pt x="3836" y="4605"/>
                    <a:pt x="3864" y="4578"/>
                    <a:pt x="3893" y="4578"/>
                  </a:cubicBezTo>
                  <a:cubicBezTo>
                    <a:pt x="3911" y="4578"/>
                    <a:pt x="3929" y="4588"/>
                    <a:pt x="3941" y="4613"/>
                  </a:cubicBezTo>
                  <a:cubicBezTo>
                    <a:pt x="3974" y="4686"/>
                    <a:pt x="4006" y="4750"/>
                    <a:pt x="4038" y="4815"/>
                  </a:cubicBezTo>
                  <a:cubicBezTo>
                    <a:pt x="4313" y="5219"/>
                    <a:pt x="4579" y="5623"/>
                    <a:pt x="4749" y="6099"/>
                  </a:cubicBezTo>
                  <a:cubicBezTo>
                    <a:pt x="4983" y="5623"/>
                    <a:pt x="4983" y="5090"/>
                    <a:pt x="5282" y="4645"/>
                  </a:cubicBezTo>
                  <a:cubicBezTo>
                    <a:pt x="5302" y="4613"/>
                    <a:pt x="5336" y="4597"/>
                    <a:pt x="5370" y="4597"/>
                  </a:cubicBezTo>
                  <a:cubicBezTo>
                    <a:pt x="5403" y="4597"/>
                    <a:pt x="5435" y="4613"/>
                    <a:pt x="5451" y="4645"/>
                  </a:cubicBezTo>
                  <a:cubicBezTo>
                    <a:pt x="5992" y="4581"/>
                    <a:pt x="6937" y="4645"/>
                    <a:pt x="7470" y="4314"/>
                  </a:cubicBezTo>
                  <a:cubicBezTo>
                    <a:pt x="7607" y="4242"/>
                    <a:pt x="7745" y="4112"/>
                    <a:pt x="7809" y="3943"/>
                  </a:cubicBezTo>
                  <a:cubicBezTo>
                    <a:pt x="7979" y="3604"/>
                    <a:pt x="7874" y="3071"/>
                    <a:pt x="7842" y="2699"/>
                  </a:cubicBezTo>
                  <a:cubicBezTo>
                    <a:pt x="7842" y="2296"/>
                    <a:pt x="7809" y="1892"/>
                    <a:pt x="7777" y="1488"/>
                  </a:cubicBezTo>
                  <a:cubicBezTo>
                    <a:pt x="7745" y="1052"/>
                    <a:pt x="7745" y="576"/>
                    <a:pt x="7406" y="244"/>
                  </a:cubicBezTo>
                  <a:cubicBezTo>
                    <a:pt x="7157" y="22"/>
                    <a:pt x="6803" y="1"/>
                    <a:pt x="646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1" name="Google Shape;981;p50"/>
            <p:cNvSpPr/>
            <p:nvPr/>
          </p:nvSpPr>
          <p:spPr>
            <a:xfrm>
              <a:off x="1065825" y="1323600"/>
              <a:ext cx="210375" cy="175875"/>
            </a:xfrm>
            <a:custGeom>
              <a:avLst/>
              <a:gdLst/>
              <a:ahLst/>
              <a:cxnLst/>
              <a:rect l="l" t="t" r="r" b="b"/>
              <a:pathLst>
                <a:path w="8415" h="7035" extrusionOk="0">
                  <a:moveTo>
                    <a:pt x="2421" y="1589"/>
                  </a:moveTo>
                  <a:cubicBezTo>
                    <a:pt x="2422" y="1598"/>
                    <a:pt x="2423" y="1606"/>
                    <a:pt x="2423" y="1616"/>
                  </a:cubicBezTo>
                  <a:cubicBezTo>
                    <a:pt x="2455" y="1648"/>
                    <a:pt x="2455" y="1721"/>
                    <a:pt x="2455" y="1785"/>
                  </a:cubicBezTo>
                  <a:cubicBezTo>
                    <a:pt x="2455" y="1850"/>
                    <a:pt x="2455" y="1923"/>
                    <a:pt x="2423" y="2019"/>
                  </a:cubicBezTo>
                  <a:cubicBezTo>
                    <a:pt x="2415" y="2046"/>
                    <a:pt x="2405" y="2074"/>
                    <a:pt x="2392" y="2103"/>
                  </a:cubicBezTo>
                  <a:lnTo>
                    <a:pt x="2392" y="2103"/>
                  </a:lnTo>
                  <a:cubicBezTo>
                    <a:pt x="2397" y="1933"/>
                    <a:pt x="2415" y="1763"/>
                    <a:pt x="2421" y="1589"/>
                  </a:cubicBezTo>
                  <a:close/>
                  <a:moveTo>
                    <a:pt x="4481" y="1510"/>
                  </a:moveTo>
                  <a:lnTo>
                    <a:pt x="4481" y="1510"/>
                  </a:lnTo>
                  <a:cubicBezTo>
                    <a:pt x="4492" y="1539"/>
                    <a:pt x="4517" y="1569"/>
                    <a:pt x="4547" y="1616"/>
                  </a:cubicBezTo>
                  <a:lnTo>
                    <a:pt x="4547" y="1850"/>
                  </a:lnTo>
                  <a:lnTo>
                    <a:pt x="4547" y="1955"/>
                  </a:lnTo>
                  <a:cubicBezTo>
                    <a:pt x="4547" y="2117"/>
                    <a:pt x="4500" y="2301"/>
                    <a:pt x="4448" y="2471"/>
                  </a:cubicBezTo>
                  <a:lnTo>
                    <a:pt x="4448" y="2471"/>
                  </a:lnTo>
                  <a:cubicBezTo>
                    <a:pt x="4444" y="2410"/>
                    <a:pt x="4442" y="2348"/>
                    <a:pt x="4442" y="2286"/>
                  </a:cubicBezTo>
                  <a:lnTo>
                    <a:pt x="4442" y="2157"/>
                  </a:lnTo>
                  <a:lnTo>
                    <a:pt x="4442" y="1850"/>
                  </a:lnTo>
                  <a:cubicBezTo>
                    <a:pt x="4442" y="1721"/>
                    <a:pt x="4442" y="1583"/>
                    <a:pt x="4474" y="1551"/>
                  </a:cubicBezTo>
                  <a:lnTo>
                    <a:pt x="4474" y="1519"/>
                  </a:lnTo>
                  <a:lnTo>
                    <a:pt x="4481" y="1510"/>
                  </a:lnTo>
                  <a:close/>
                  <a:moveTo>
                    <a:pt x="5306" y="1629"/>
                  </a:moveTo>
                  <a:cubicBezTo>
                    <a:pt x="5311" y="1643"/>
                    <a:pt x="5314" y="1660"/>
                    <a:pt x="5314" y="1680"/>
                  </a:cubicBezTo>
                  <a:cubicBezTo>
                    <a:pt x="5314" y="1721"/>
                    <a:pt x="5314" y="1785"/>
                    <a:pt x="5354" y="1850"/>
                  </a:cubicBezTo>
                  <a:lnTo>
                    <a:pt x="5354" y="2124"/>
                  </a:lnTo>
                  <a:lnTo>
                    <a:pt x="5354" y="2157"/>
                  </a:lnTo>
                  <a:cubicBezTo>
                    <a:pt x="5354" y="2268"/>
                    <a:pt x="5342" y="2386"/>
                    <a:pt x="5320" y="2506"/>
                  </a:cubicBezTo>
                  <a:lnTo>
                    <a:pt x="5320" y="2506"/>
                  </a:lnTo>
                  <a:cubicBezTo>
                    <a:pt x="5316" y="2448"/>
                    <a:pt x="5314" y="2388"/>
                    <a:pt x="5314" y="2326"/>
                  </a:cubicBezTo>
                  <a:cubicBezTo>
                    <a:pt x="5282" y="2189"/>
                    <a:pt x="5282" y="2052"/>
                    <a:pt x="5282" y="1955"/>
                  </a:cubicBezTo>
                  <a:lnTo>
                    <a:pt x="5282" y="1850"/>
                  </a:lnTo>
                  <a:lnTo>
                    <a:pt x="5282" y="1680"/>
                  </a:lnTo>
                  <a:cubicBezTo>
                    <a:pt x="5294" y="1656"/>
                    <a:pt x="5302" y="1640"/>
                    <a:pt x="5306" y="1629"/>
                  </a:cubicBezTo>
                  <a:close/>
                  <a:moveTo>
                    <a:pt x="3655" y="2777"/>
                  </a:moveTo>
                  <a:cubicBezTo>
                    <a:pt x="3638" y="2888"/>
                    <a:pt x="3603" y="3002"/>
                    <a:pt x="3549" y="3104"/>
                  </a:cubicBezTo>
                  <a:lnTo>
                    <a:pt x="3549" y="3104"/>
                  </a:lnTo>
                  <a:cubicBezTo>
                    <a:pt x="3561" y="3020"/>
                    <a:pt x="3581" y="2926"/>
                    <a:pt x="3602" y="2859"/>
                  </a:cubicBezTo>
                  <a:cubicBezTo>
                    <a:pt x="3620" y="2824"/>
                    <a:pt x="3637" y="2798"/>
                    <a:pt x="3655" y="2777"/>
                  </a:cubicBezTo>
                  <a:close/>
                  <a:moveTo>
                    <a:pt x="4841" y="2992"/>
                  </a:moveTo>
                  <a:cubicBezTo>
                    <a:pt x="4846" y="3018"/>
                    <a:pt x="4851" y="3045"/>
                    <a:pt x="4857" y="3072"/>
                  </a:cubicBezTo>
                  <a:lnTo>
                    <a:pt x="4857" y="3072"/>
                  </a:lnTo>
                  <a:cubicBezTo>
                    <a:pt x="4845" y="3096"/>
                    <a:pt x="4833" y="3120"/>
                    <a:pt x="4821" y="3142"/>
                  </a:cubicBezTo>
                  <a:lnTo>
                    <a:pt x="4821" y="3142"/>
                  </a:lnTo>
                  <a:cubicBezTo>
                    <a:pt x="4818" y="3139"/>
                    <a:pt x="4816" y="3137"/>
                    <a:pt x="4813" y="3134"/>
                  </a:cubicBezTo>
                  <a:lnTo>
                    <a:pt x="4813" y="3062"/>
                  </a:lnTo>
                  <a:lnTo>
                    <a:pt x="4813" y="3062"/>
                  </a:lnTo>
                  <a:cubicBezTo>
                    <a:pt x="4823" y="3038"/>
                    <a:pt x="4833" y="3015"/>
                    <a:pt x="4841" y="2992"/>
                  </a:cubicBezTo>
                  <a:close/>
                  <a:moveTo>
                    <a:pt x="2358" y="945"/>
                  </a:moveTo>
                  <a:cubicBezTo>
                    <a:pt x="2286" y="945"/>
                    <a:pt x="2221" y="945"/>
                    <a:pt x="2157" y="978"/>
                  </a:cubicBezTo>
                  <a:cubicBezTo>
                    <a:pt x="2084" y="1010"/>
                    <a:pt x="2052" y="1042"/>
                    <a:pt x="2019" y="1115"/>
                  </a:cubicBezTo>
                  <a:cubicBezTo>
                    <a:pt x="1955" y="1180"/>
                    <a:pt x="1955" y="1244"/>
                    <a:pt x="1922" y="1317"/>
                  </a:cubicBezTo>
                  <a:lnTo>
                    <a:pt x="1922" y="1414"/>
                  </a:lnTo>
                  <a:cubicBezTo>
                    <a:pt x="1882" y="1680"/>
                    <a:pt x="1850" y="1923"/>
                    <a:pt x="1850" y="2157"/>
                  </a:cubicBezTo>
                  <a:lnTo>
                    <a:pt x="1850" y="2430"/>
                  </a:lnTo>
                  <a:lnTo>
                    <a:pt x="1850" y="2430"/>
                  </a:lnTo>
                  <a:cubicBezTo>
                    <a:pt x="1837" y="2439"/>
                    <a:pt x="1826" y="2447"/>
                    <a:pt x="1817" y="2456"/>
                  </a:cubicBezTo>
                  <a:cubicBezTo>
                    <a:pt x="1753" y="2488"/>
                    <a:pt x="1720" y="2528"/>
                    <a:pt x="1680" y="2593"/>
                  </a:cubicBezTo>
                  <a:cubicBezTo>
                    <a:pt x="1648" y="2657"/>
                    <a:pt x="1648" y="2690"/>
                    <a:pt x="1648" y="2762"/>
                  </a:cubicBezTo>
                  <a:cubicBezTo>
                    <a:pt x="1648" y="2827"/>
                    <a:pt x="1680" y="2892"/>
                    <a:pt x="1720" y="2964"/>
                  </a:cubicBezTo>
                  <a:cubicBezTo>
                    <a:pt x="1753" y="2997"/>
                    <a:pt x="1785" y="3029"/>
                    <a:pt x="1817" y="3029"/>
                  </a:cubicBezTo>
                  <a:cubicBezTo>
                    <a:pt x="1832" y="3036"/>
                    <a:pt x="1846" y="3042"/>
                    <a:pt x="1859" y="3046"/>
                  </a:cubicBezTo>
                  <a:lnTo>
                    <a:pt x="1859" y="3046"/>
                  </a:lnTo>
                  <a:cubicBezTo>
                    <a:pt x="1871" y="3251"/>
                    <a:pt x="1895" y="3452"/>
                    <a:pt x="1922" y="3635"/>
                  </a:cubicBezTo>
                  <a:cubicBezTo>
                    <a:pt x="1922" y="3699"/>
                    <a:pt x="1955" y="3772"/>
                    <a:pt x="1987" y="3804"/>
                  </a:cubicBezTo>
                  <a:cubicBezTo>
                    <a:pt x="2019" y="3869"/>
                    <a:pt x="2084" y="3941"/>
                    <a:pt x="2157" y="3974"/>
                  </a:cubicBezTo>
                  <a:cubicBezTo>
                    <a:pt x="2174" y="3982"/>
                    <a:pt x="2191" y="3991"/>
                    <a:pt x="2209" y="3999"/>
                  </a:cubicBezTo>
                  <a:lnTo>
                    <a:pt x="2209" y="3999"/>
                  </a:lnTo>
                  <a:lnTo>
                    <a:pt x="2221" y="4272"/>
                  </a:lnTo>
                  <a:lnTo>
                    <a:pt x="2303" y="4032"/>
                  </a:lnTo>
                  <a:lnTo>
                    <a:pt x="2303" y="4032"/>
                  </a:lnTo>
                  <a:cubicBezTo>
                    <a:pt x="2321" y="4036"/>
                    <a:pt x="2339" y="4038"/>
                    <a:pt x="2358" y="4038"/>
                  </a:cubicBezTo>
                  <a:cubicBezTo>
                    <a:pt x="2423" y="4038"/>
                    <a:pt x="2528" y="4006"/>
                    <a:pt x="2625" y="3941"/>
                  </a:cubicBezTo>
                  <a:cubicBezTo>
                    <a:pt x="2645" y="3916"/>
                    <a:pt x="2665" y="3881"/>
                    <a:pt x="2687" y="3851"/>
                  </a:cubicBezTo>
                  <a:lnTo>
                    <a:pt x="2687" y="3851"/>
                  </a:lnTo>
                  <a:cubicBezTo>
                    <a:pt x="2707" y="3880"/>
                    <a:pt x="2731" y="3910"/>
                    <a:pt x="2762" y="3941"/>
                  </a:cubicBezTo>
                  <a:cubicBezTo>
                    <a:pt x="2794" y="3974"/>
                    <a:pt x="2859" y="4006"/>
                    <a:pt x="2932" y="4038"/>
                  </a:cubicBezTo>
                  <a:cubicBezTo>
                    <a:pt x="2996" y="4071"/>
                    <a:pt x="3061" y="4071"/>
                    <a:pt x="3093" y="4071"/>
                  </a:cubicBezTo>
                  <a:cubicBezTo>
                    <a:pt x="3231" y="4071"/>
                    <a:pt x="3336" y="4038"/>
                    <a:pt x="3400" y="4006"/>
                  </a:cubicBezTo>
                  <a:cubicBezTo>
                    <a:pt x="3440" y="3993"/>
                    <a:pt x="3475" y="3973"/>
                    <a:pt x="3508" y="3949"/>
                  </a:cubicBezTo>
                  <a:lnTo>
                    <a:pt x="3508" y="3949"/>
                  </a:lnTo>
                  <a:cubicBezTo>
                    <a:pt x="3570" y="3966"/>
                    <a:pt x="3635" y="3974"/>
                    <a:pt x="3699" y="3974"/>
                  </a:cubicBezTo>
                  <a:lnTo>
                    <a:pt x="3804" y="3974"/>
                  </a:lnTo>
                  <a:cubicBezTo>
                    <a:pt x="3941" y="3974"/>
                    <a:pt x="4103" y="3901"/>
                    <a:pt x="4208" y="3836"/>
                  </a:cubicBezTo>
                  <a:cubicBezTo>
                    <a:pt x="4210" y="3835"/>
                    <a:pt x="4211" y="3834"/>
                    <a:pt x="4213" y="3832"/>
                  </a:cubicBezTo>
                  <a:lnTo>
                    <a:pt x="4213" y="3832"/>
                  </a:lnTo>
                  <a:cubicBezTo>
                    <a:pt x="4270" y="3899"/>
                    <a:pt x="4338" y="3962"/>
                    <a:pt x="4410" y="4006"/>
                  </a:cubicBezTo>
                  <a:cubicBezTo>
                    <a:pt x="4506" y="4038"/>
                    <a:pt x="4611" y="4071"/>
                    <a:pt x="4708" y="4071"/>
                  </a:cubicBezTo>
                  <a:cubicBezTo>
                    <a:pt x="4878" y="4071"/>
                    <a:pt x="4983" y="4006"/>
                    <a:pt x="5112" y="3974"/>
                  </a:cubicBezTo>
                  <a:cubicBezTo>
                    <a:pt x="5149" y="3948"/>
                    <a:pt x="5184" y="3920"/>
                    <a:pt x="5218" y="3891"/>
                  </a:cubicBezTo>
                  <a:lnTo>
                    <a:pt x="5218" y="3891"/>
                  </a:lnTo>
                  <a:cubicBezTo>
                    <a:pt x="5317" y="3954"/>
                    <a:pt x="5466" y="4006"/>
                    <a:pt x="5588" y="4006"/>
                  </a:cubicBezTo>
                  <a:lnTo>
                    <a:pt x="5685" y="4006"/>
                  </a:lnTo>
                  <a:cubicBezTo>
                    <a:pt x="5855" y="3974"/>
                    <a:pt x="5992" y="3901"/>
                    <a:pt x="6089" y="3804"/>
                  </a:cubicBezTo>
                  <a:cubicBezTo>
                    <a:pt x="6096" y="3797"/>
                    <a:pt x="6104" y="3789"/>
                    <a:pt x="6111" y="3782"/>
                  </a:cubicBezTo>
                  <a:lnTo>
                    <a:pt x="6111" y="3782"/>
                  </a:lnTo>
                  <a:cubicBezTo>
                    <a:pt x="6237" y="3840"/>
                    <a:pt x="6331" y="3869"/>
                    <a:pt x="6461" y="3869"/>
                  </a:cubicBezTo>
                  <a:cubicBezTo>
                    <a:pt x="6566" y="3869"/>
                    <a:pt x="6695" y="3836"/>
                    <a:pt x="6800" y="3804"/>
                  </a:cubicBezTo>
                  <a:cubicBezTo>
                    <a:pt x="6897" y="3740"/>
                    <a:pt x="7002" y="3667"/>
                    <a:pt x="7066" y="3570"/>
                  </a:cubicBezTo>
                  <a:cubicBezTo>
                    <a:pt x="7131" y="3497"/>
                    <a:pt x="7171" y="3400"/>
                    <a:pt x="7204" y="3336"/>
                  </a:cubicBezTo>
                  <a:cubicBezTo>
                    <a:pt x="7236" y="3231"/>
                    <a:pt x="7236" y="3134"/>
                    <a:pt x="7236" y="3029"/>
                  </a:cubicBezTo>
                  <a:cubicBezTo>
                    <a:pt x="7236" y="2932"/>
                    <a:pt x="7236" y="2827"/>
                    <a:pt x="7204" y="2762"/>
                  </a:cubicBezTo>
                  <a:cubicBezTo>
                    <a:pt x="7171" y="2657"/>
                    <a:pt x="7099" y="2561"/>
                    <a:pt x="7034" y="2488"/>
                  </a:cubicBezTo>
                  <a:cubicBezTo>
                    <a:pt x="6969" y="2423"/>
                    <a:pt x="6864" y="2391"/>
                    <a:pt x="6767" y="2391"/>
                  </a:cubicBezTo>
                  <a:cubicBezTo>
                    <a:pt x="6767" y="2391"/>
                    <a:pt x="6766" y="2391"/>
                    <a:pt x="6765" y="2391"/>
                  </a:cubicBezTo>
                  <a:lnTo>
                    <a:pt x="6765" y="2391"/>
                  </a:lnTo>
                  <a:cubicBezTo>
                    <a:pt x="6753" y="2380"/>
                    <a:pt x="6741" y="2369"/>
                    <a:pt x="6727" y="2359"/>
                  </a:cubicBezTo>
                  <a:cubicBezTo>
                    <a:pt x="6695" y="2326"/>
                    <a:pt x="6630" y="2286"/>
                    <a:pt x="6598" y="2286"/>
                  </a:cubicBezTo>
                  <a:lnTo>
                    <a:pt x="6461" y="2286"/>
                  </a:lnTo>
                  <a:cubicBezTo>
                    <a:pt x="6364" y="2286"/>
                    <a:pt x="6259" y="2286"/>
                    <a:pt x="6162" y="2359"/>
                  </a:cubicBezTo>
                  <a:cubicBezTo>
                    <a:pt x="6025" y="2423"/>
                    <a:pt x="5920" y="2528"/>
                    <a:pt x="5855" y="2625"/>
                  </a:cubicBezTo>
                  <a:cubicBezTo>
                    <a:pt x="5851" y="2632"/>
                    <a:pt x="5847" y="2638"/>
                    <a:pt x="5843" y="2645"/>
                  </a:cubicBezTo>
                  <a:lnTo>
                    <a:pt x="5843" y="2645"/>
                  </a:lnTo>
                  <a:cubicBezTo>
                    <a:pt x="5873" y="2478"/>
                    <a:pt x="5887" y="2313"/>
                    <a:pt x="5887" y="2157"/>
                  </a:cubicBezTo>
                  <a:lnTo>
                    <a:pt x="5887" y="2124"/>
                  </a:lnTo>
                  <a:lnTo>
                    <a:pt x="5887" y="1785"/>
                  </a:lnTo>
                  <a:cubicBezTo>
                    <a:pt x="5855" y="1721"/>
                    <a:pt x="5855" y="1648"/>
                    <a:pt x="5855" y="1583"/>
                  </a:cubicBezTo>
                  <a:cubicBezTo>
                    <a:pt x="5823" y="1478"/>
                    <a:pt x="5823" y="1414"/>
                    <a:pt x="5758" y="1317"/>
                  </a:cubicBezTo>
                  <a:cubicBezTo>
                    <a:pt x="5718" y="1212"/>
                    <a:pt x="5653" y="1147"/>
                    <a:pt x="5556" y="1115"/>
                  </a:cubicBezTo>
                  <a:cubicBezTo>
                    <a:pt x="5484" y="1075"/>
                    <a:pt x="5387" y="1042"/>
                    <a:pt x="5314" y="1042"/>
                  </a:cubicBezTo>
                  <a:cubicBezTo>
                    <a:pt x="5162" y="1042"/>
                    <a:pt x="5033" y="1102"/>
                    <a:pt x="4933" y="1218"/>
                  </a:cubicBezTo>
                  <a:lnTo>
                    <a:pt x="4933" y="1218"/>
                  </a:lnTo>
                  <a:cubicBezTo>
                    <a:pt x="4908" y="1180"/>
                    <a:pt x="4879" y="1146"/>
                    <a:pt x="4846" y="1115"/>
                  </a:cubicBezTo>
                  <a:cubicBezTo>
                    <a:pt x="4813" y="1075"/>
                    <a:pt x="4749" y="1010"/>
                    <a:pt x="4676" y="1010"/>
                  </a:cubicBezTo>
                  <a:cubicBezTo>
                    <a:pt x="4611" y="978"/>
                    <a:pt x="4547" y="945"/>
                    <a:pt x="4474" y="945"/>
                  </a:cubicBezTo>
                  <a:cubicBezTo>
                    <a:pt x="4345" y="945"/>
                    <a:pt x="4240" y="1010"/>
                    <a:pt x="4143" y="1075"/>
                  </a:cubicBezTo>
                  <a:cubicBezTo>
                    <a:pt x="4070" y="1180"/>
                    <a:pt x="4006" y="1277"/>
                    <a:pt x="3973" y="1382"/>
                  </a:cubicBezTo>
                  <a:cubicBezTo>
                    <a:pt x="3901" y="1551"/>
                    <a:pt x="3901" y="1721"/>
                    <a:pt x="3901" y="1818"/>
                  </a:cubicBezTo>
                  <a:lnTo>
                    <a:pt x="3901" y="2105"/>
                  </a:lnTo>
                  <a:lnTo>
                    <a:pt x="3901" y="2105"/>
                  </a:lnTo>
                  <a:cubicBezTo>
                    <a:pt x="3869" y="2092"/>
                    <a:pt x="3836" y="2084"/>
                    <a:pt x="3804" y="2084"/>
                  </a:cubicBezTo>
                  <a:cubicBezTo>
                    <a:pt x="3772" y="2084"/>
                    <a:pt x="3699" y="2124"/>
                    <a:pt x="3667" y="2124"/>
                  </a:cubicBezTo>
                  <a:cubicBezTo>
                    <a:pt x="3537" y="2157"/>
                    <a:pt x="3400" y="2254"/>
                    <a:pt x="3336" y="2359"/>
                  </a:cubicBezTo>
                  <a:cubicBezTo>
                    <a:pt x="3283" y="2407"/>
                    <a:pt x="3241" y="2457"/>
                    <a:pt x="3203" y="2507"/>
                  </a:cubicBezTo>
                  <a:lnTo>
                    <a:pt x="3203" y="2507"/>
                  </a:lnTo>
                  <a:cubicBezTo>
                    <a:pt x="3201" y="2501"/>
                    <a:pt x="3200" y="2494"/>
                    <a:pt x="3198" y="2488"/>
                  </a:cubicBezTo>
                  <a:cubicBezTo>
                    <a:pt x="3166" y="2456"/>
                    <a:pt x="3134" y="2391"/>
                    <a:pt x="3061" y="2326"/>
                  </a:cubicBezTo>
                  <a:cubicBezTo>
                    <a:pt x="3036" y="2295"/>
                    <a:pt x="2991" y="2249"/>
                    <a:pt x="2922" y="2214"/>
                  </a:cubicBezTo>
                  <a:lnTo>
                    <a:pt x="2922" y="2214"/>
                  </a:lnTo>
                  <a:cubicBezTo>
                    <a:pt x="2926" y="2206"/>
                    <a:pt x="2929" y="2198"/>
                    <a:pt x="2932" y="2189"/>
                  </a:cubicBezTo>
                  <a:cubicBezTo>
                    <a:pt x="2964" y="2052"/>
                    <a:pt x="2996" y="1923"/>
                    <a:pt x="2996" y="1785"/>
                  </a:cubicBezTo>
                  <a:cubicBezTo>
                    <a:pt x="2996" y="1648"/>
                    <a:pt x="2996" y="1519"/>
                    <a:pt x="2932" y="1382"/>
                  </a:cubicBezTo>
                  <a:cubicBezTo>
                    <a:pt x="2859" y="1244"/>
                    <a:pt x="2762" y="1147"/>
                    <a:pt x="2657" y="1042"/>
                  </a:cubicBezTo>
                  <a:lnTo>
                    <a:pt x="2625" y="1042"/>
                  </a:lnTo>
                  <a:cubicBezTo>
                    <a:pt x="2625" y="1042"/>
                    <a:pt x="2593" y="1010"/>
                    <a:pt x="2528" y="978"/>
                  </a:cubicBezTo>
                  <a:cubicBezTo>
                    <a:pt x="2488" y="978"/>
                    <a:pt x="2423" y="945"/>
                    <a:pt x="2358" y="945"/>
                  </a:cubicBezTo>
                  <a:close/>
                  <a:moveTo>
                    <a:pt x="6727" y="542"/>
                  </a:moveTo>
                  <a:cubicBezTo>
                    <a:pt x="6897" y="542"/>
                    <a:pt x="7034" y="542"/>
                    <a:pt x="7171" y="574"/>
                  </a:cubicBezTo>
                  <a:cubicBezTo>
                    <a:pt x="7268" y="606"/>
                    <a:pt x="7373" y="639"/>
                    <a:pt x="7470" y="711"/>
                  </a:cubicBezTo>
                  <a:cubicBezTo>
                    <a:pt x="7502" y="776"/>
                    <a:pt x="7575" y="841"/>
                    <a:pt x="7607" y="913"/>
                  </a:cubicBezTo>
                  <a:cubicBezTo>
                    <a:pt x="7640" y="1010"/>
                    <a:pt x="7672" y="1147"/>
                    <a:pt x="7704" y="1277"/>
                  </a:cubicBezTo>
                  <a:cubicBezTo>
                    <a:pt x="7704" y="1446"/>
                    <a:pt x="7704" y="1616"/>
                    <a:pt x="7737" y="1785"/>
                  </a:cubicBezTo>
                  <a:cubicBezTo>
                    <a:pt x="7777" y="2157"/>
                    <a:pt x="7809" y="2561"/>
                    <a:pt x="7809" y="2964"/>
                  </a:cubicBezTo>
                  <a:cubicBezTo>
                    <a:pt x="7841" y="3198"/>
                    <a:pt x="7874" y="3465"/>
                    <a:pt x="7874" y="3667"/>
                  </a:cubicBezTo>
                  <a:cubicBezTo>
                    <a:pt x="7874" y="3836"/>
                    <a:pt x="7841" y="4006"/>
                    <a:pt x="7809" y="4103"/>
                  </a:cubicBezTo>
                  <a:cubicBezTo>
                    <a:pt x="7737" y="4208"/>
                    <a:pt x="7672" y="4272"/>
                    <a:pt x="7575" y="4345"/>
                  </a:cubicBezTo>
                  <a:cubicBezTo>
                    <a:pt x="7470" y="4410"/>
                    <a:pt x="7333" y="4474"/>
                    <a:pt x="7171" y="4507"/>
                  </a:cubicBezTo>
                  <a:cubicBezTo>
                    <a:pt x="6929" y="4547"/>
                    <a:pt x="6662" y="4579"/>
                    <a:pt x="6396" y="4579"/>
                  </a:cubicBezTo>
                  <a:cubicBezTo>
                    <a:pt x="6169" y="4606"/>
                    <a:pt x="5970" y="4611"/>
                    <a:pt x="5776" y="4630"/>
                  </a:cubicBezTo>
                  <a:lnTo>
                    <a:pt x="5776" y="4630"/>
                  </a:lnTo>
                  <a:cubicBezTo>
                    <a:pt x="5770" y="4624"/>
                    <a:pt x="5764" y="4618"/>
                    <a:pt x="5758" y="4612"/>
                  </a:cubicBezTo>
                  <a:lnTo>
                    <a:pt x="5588" y="4612"/>
                  </a:lnTo>
                  <a:cubicBezTo>
                    <a:pt x="5556" y="4612"/>
                    <a:pt x="5484" y="4612"/>
                    <a:pt x="5451" y="4644"/>
                  </a:cubicBezTo>
                  <a:cubicBezTo>
                    <a:pt x="5387" y="4644"/>
                    <a:pt x="5314" y="4709"/>
                    <a:pt x="5282" y="4749"/>
                  </a:cubicBezTo>
                  <a:cubicBezTo>
                    <a:pt x="5112" y="5015"/>
                    <a:pt x="5047" y="5282"/>
                    <a:pt x="4983" y="5556"/>
                  </a:cubicBezTo>
                  <a:cubicBezTo>
                    <a:pt x="4973" y="5589"/>
                    <a:pt x="4963" y="5622"/>
                    <a:pt x="4952" y="5655"/>
                  </a:cubicBezTo>
                  <a:lnTo>
                    <a:pt x="4952" y="5655"/>
                  </a:lnTo>
                  <a:cubicBezTo>
                    <a:pt x="4825" y="5427"/>
                    <a:pt x="4683" y="5210"/>
                    <a:pt x="4530" y="5019"/>
                  </a:cubicBezTo>
                  <a:lnTo>
                    <a:pt x="4530" y="5019"/>
                  </a:lnTo>
                  <a:lnTo>
                    <a:pt x="4547" y="5015"/>
                  </a:lnTo>
                  <a:cubicBezTo>
                    <a:pt x="4506" y="4910"/>
                    <a:pt x="4474" y="4814"/>
                    <a:pt x="4410" y="4749"/>
                  </a:cubicBezTo>
                  <a:cubicBezTo>
                    <a:pt x="4377" y="4709"/>
                    <a:pt x="4345" y="4644"/>
                    <a:pt x="4272" y="4612"/>
                  </a:cubicBezTo>
                  <a:cubicBezTo>
                    <a:pt x="4240" y="4579"/>
                    <a:pt x="4175" y="4579"/>
                    <a:pt x="4143" y="4579"/>
                  </a:cubicBezTo>
                  <a:cubicBezTo>
                    <a:pt x="4049" y="4579"/>
                    <a:pt x="3988" y="4605"/>
                    <a:pt x="3924" y="4634"/>
                  </a:cubicBezTo>
                  <a:lnTo>
                    <a:pt x="3924" y="4634"/>
                  </a:lnTo>
                  <a:cubicBezTo>
                    <a:pt x="3136" y="4583"/>
                    <a:pt x="2376" y="4606"/>
                    <a:pt x="1615" y="4507"/>
                  </a:cubicBezTo>
                  <a:cubicBezTo>
                    <a:pt x="1446" y="4507"/>
                    <a:pt x="1317" y="4474"/>
                    <a:pt x="1179" y="4474"/>
                  </a:cubicBezTo>
                  <a:cubicBezTo>
                    <a:pt x="1074" y="4474"/>
                    <a:pt x="978" y="4442"/>
                    <a:pt x="913" y="4442"/>
                  </a:cubicBezTo>
                  <a:cubicBezTo>
                    <a:pt x="840" y="4410"/>
                    <a:pt x="776" y="4410"/>
                    <a:pt x="743" y="4377"/>
                  </a:cubicBezTo>
                  <a:cubicBezTo>
                    <a:pt x="671" y="4345"/>
                    <a:pt x="638" y="4305"/>
                    <a:pt x="606" y="4272"/>
                  </a:cubicBezTo>
                  <a:cubicBezTo>
                    <a:pt x="574" y="4208"/>
                    <a:pt x="574" y="4143"/>
                    <a:pt x="541" y="4038"/>
                  </a:cubicBezTo>
                  <a:lnTo>
                    <a:pt x="541" y="3433"/>
                  </a:lnTo>
                  <a:lnTo>
                    <a:pt x="541" y="2827"/>
                  </a:lnTo>
                  <a:cubicBezTo>
                    <a:pt x="541" y="2391"/>
                    <a:pt x="541" y="1987"/>
                    <a:pt x="574" y="1583"/>
                  </a:cubicBezTo>
                  <a:lnTo>
                    <a:pt x="574" y="1519"/>
                  </a:lnTo>
                  <a:lnTo>
                    <a:pt x="574" y="1180"/>
                  </a:lnTo>
                  <a:lnTo>
                    <a:pt x="574" y="978"/>
                  </a:lnTo>
                  <a:cubicBezTo>
                    <a:pt x="606" y="841"/>
                    <a:pt x="638" y="776"/>
                    <a:pt x="638" y="711"/>
                  </a:cubicBezTo>
                  <a:cubicBezTo>
                    <a:pt x="671" y="671"/>
                    <a:pt x="671" y="671"/>
                    <a:pt x="711" y="671"/>
                  </a:cubicBezTo>
                  <a:lnTo>
                    <a:pt x="711" y="639"/>
                  </a:lnTo>
                  <a:lnTo>
                    <a:pt x="808" y="639"/>
                  </a:lnTo>
                  <a:cubicBezTo>
                    <a:pt x="873" y="639"/>
                    <a:pt x="945" y="639"/>
                    <a:pt x="1042" y="606"/>
                  </a:cubicBezTo>
                  <a:cubicBezTo>
                    <a:pt x="1317" y="606"/>
                    <a:pt x="1583" y="606"/>
                    <a:pt x="1882" y="574"/>
                  </a:cubicBezTo>
                  <a:lnTo>
                    <a:pt x="3804" y="574"/>
                  </a:lnTo>
                  <a:cubicBezTo>
                    <a:pt x="4676" y="574"/>
                    <a:pt x="5588" y="542"/>
                    <a:pt x="6461" y="542"/>
                  </a:cubicBezTo>
                  <a:close/>
                  <a:moveTo>
                    <a:pt x="6461" y="1"/>
                  </a:moveTo>
                  <a:cubicBezTo>
                    <a:pt x="5556" y="1"/>
                    <a:pt x="4676" y="33"/>
                    <a:pt x="3772" y="33"/>
                  </a:cubicBezTo>
                  <a:lnTo>
                    <a:pt x="1882" y="33"/>
                  </a:lnTo>
                  <a:cubicBezTo>
                    <a:pt x="1583" y="65"/>
                    <a:pt x="1276" y="65"/>
                    <a:pt x="1010" y="65"/>
                  </a:cubicBezTo>
                  <a:cubicBezTo>
                    <a:pt x="913" y="106"/>
                    <a:pt x="808" y="106"/>
                    <a:pt x="711" y="106"/>
                  </a:cubicBezTo>
                  <a:cubicBezTo>
                    <a:pt x="638" y="106"/>
                    <a:pt x="574" y="138"/>
                    <a:pt x="509" y="170"/>
                  </a:cubicBezTo>
                  <a:cubicBezTo>
                    <a:pt x="436" y="203"/>
                    <a:pt x="372" y="235"/>
                    <a:pt x="340" y="267"/>
                  </a:cubicBezTo>
                  <a:cubicBezTo>
                    <a:pt x="267" y="340"/>
                    <a:pt x="202" y="404"/>
                    <a:pt x="170" y="509"/>
                  </a:cubicBezTo>
                  <a:cubicBezTo>
                    <a:pt x="105" y="606"/>
                    <a:pt x="65" y="711"/>
                    <a:pt x="33" y="841"/>
                  </a:cubicBezTo>
                  <a:lnTo>
                    <a:pt x="33" y="1180"/>
                  </a:lnTo>
                  <a:lnTo>
                    <a:pt x="33" y="1519"/>
                  </a:lnTo>
                  <a:lnTo>
                    <a:pt x="33" y="1551"/>
                  </a:lnTo>
                  <a:cubicBezTo>
                    <a:pt x="0" y="1987"/>
                    <a:pt x="0" y="2391"/>
                    <a:pt x="0" y="2795"/>
                  </a:cubicBezTo>
                  <a:lnTo>
                    <a:pt x="0" y="3433"/>
                  </a:lnTo>
                  <a:lnTo>
                    <a:pt x="0" y="4071"/>
                  </a:lnTo>
                  <a:cubicBezTo>
                    <a:pt x="33" y="4305"/>
                    <a:pt x="105" y="4474"/>
                    <a:pt x="235" y="4644"/>
                  </a:cubicBezTo>
                  <a:cubicBezTo>
                    <a:pt x="307" y="4749"/>
                    <a:pt x="404" y="4814"/>
                    <a:pt x="541" y="4878"/>
                  </a:cubicBezTo>
                  <a:cubicBezTo>
                    <a:pt x="711" y="4951"/>
                    <a:pt x="873" y="4983"/>
                    <a:pt x="1042" y="5015"/>
                  </a:cubicBezTo>
                  <a:cubicBezTo>
                    <a:pt x="1244" y="5015"/>
                    <a:pt x="1414" y="5015"/>
                    <a:pt x="1551" y="5048"/>
                  </a:cubicBezTo>
                  <a:cubicBezTo>
                    <a:pt x="2385" y="5152"/>
                    <a:pt x="3219" y="5113"/>
                    <a:pt x="4021" y="5183"/>
                  </a:cubicBezTo>
                  <a:lnTo>
                    <a:pt x="4021" y="5183"/>
                  </a:lnTo>
                  <a:lnTo>
                    <a:pt x="4038" y="5217"/>
                  </a:lnTo>
                  <a:lnTo>
                    <a:pt x="4038" y="5250"/>
                  </a:lnTo>
                  <a:cubicBezTo>
                    <a:pt x="4345" y="5621"/>
                    <a:pt x="4579" y="6025"/>
                    <a:pt x="4749" y="6429"/>
                  </a:cubicBezTo>
                  <a:lnTo>
                    <a:pt x="4983" y="7034"/>
                  </a:lnTo>
                  <a:lnTo>
                    <a:pt x="5249" y="6461"/>
                  </a:lnTo>
                  <a:cubicBezTo>
                    <a:pt x="5354" y="6194"/>
                    <a:pt x="5419" y="5920"/>
                    <a:pt x="5484" y="5686"/>
                  </a:cubicBezTo>
                  <a:cubicBezTo>
                    <a:pt x="5538" y="5510"/>
                    <a:pt x="5588" y="5334"/>
                    <a:pt x="5668" y="5185"/>
                  </a:cubicBezTo>
                  <a:lnTo>
                    <a:pt x="5718" y="5185"/>
                  </a:lnTo>
                  <a:cubicBezTo>
                    <a:pt x="5960" y="5153"/>
                    <a:pt x="6323" y="5153"/>
                    <a:pt x="6695" y="5112"/>
                  </a:cubicBezTo>
                  <a:cubicBezTo>
                    <a:pt x="6897" y="5080"/>
                    <a:pt x="7099" y="5080"/>
                    <a:pt x="7300" y="5015"/>
                  </a:cubicBezTo>
                  <a:cubicBezTo>
                    <a:pt x="7470" y="4983"/>
                    <a:pt x="7672" y="4910"/>
                    <a:pt x="7841" y="4814"/>
                  </a:cubicBezTo>
                  <a:cubicBezTo>
                    <a:pt x="8011" y="4709"/>
                    <a:pt x="8181" y="4547"/>
                    <a:pt x="8278" y="4345"/>
                  </a:cubicBezTo>
                  <a:cubicBezTo>
                    <a:pt x="8383" y="4103"/>
                    <a:pt x="8415" y="3901"/>
                    <a:pt x="8415" y="3667"/>
                  </a:cubicBezTo>
                  <a:cubicBezTo>
                    <a:pt x="8415" y="3400"/>
                    <a:pt x="8383" y="3134"/>
                    <a:pt x="8342" y="2932"/>
                  </a:cubicBezTo>
                  <a:cubicBezTo>
                    <a:pt x="8342" y="2528"/>
                    <a:pt x="8310" y="2124"/>
                    <a:pt x="8278" y="1721"/>
                  </a:cubicBezTo>
                  <a:cubicBezTo>
                    <a:pt x="8245" y="1519"/>
                    <a:pt x="8245" y="1277"/>
                    <a:pt x="8213" y="1042"/>
                  </a:cubicBezTo>
                  <a:cubicBezTo>
                    <a:pt x="8181" y="913"/>
                    <a:pt x="8140" y="776"/>
                    <a:pt x="8076" y="671"/>
                  </a:cubicBezTo>
                  <a:cubicBezTo>
                    <a:pt x="8011" y="542"/>
                    <a:pt x="7938" y="437"/>
                    <a:pt x="7841" y="340"/>
                  </a:cubicBezTo>
                  <a:cubicBezTo>
                    <a:pt x="7672" y="170"/>
                    <a:pt x="7470" y="65"/>
                    <a:pt x="7268" y="33"/>
                  </a:cubicBezTo>
                  <a:cubicBezTo>
                    <a:pt x="7099" y="1"/>
                    <a:pt x="6897" y="1"/>
                    <a:pt x="672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2" name="Google Shape;982;p50"/>
            <p:cNvSpPr/>
            <p:nvPr/>
          </p:nvSpPr>
          <p:spPr>
            <a:xfrm>
              <a:off x="1128000" y="1363975"/>
              <a:ext cx="3450" cy="18600"/>
            </a:xfrm>
            <a:custGeom>
              <a:avLst/>
              <a:gdLst/>
              <a:ahLst/>
              <a:cxnLst/>
              <a:rect l="l" t="t" r="r" b="b"/>
              <a:pathLst>
                <a:path w="138" h="744" extrusionOk="0">
                  <a:moveTo>
                    <a:pt x="1" y="1"/>
                  </a:moveTo>
                  <a:lnTo>
                    <a:pt x="1" y="33"/>
                  </a:lnTo>
                  <a:lnTo>
                    <a:pt x="1" y="744"/>
                  </a:lnTo>
                  <a:cubicBezTo>
                    <a:pt x="41" y="671"/>
                    <a:pt x="41" y="639"/>
                    <a:pt x="73" y="574"/>
                  </a:cubicBezTo>
                  <a:cubicBezTo>
                    <a:pt x="106" y="469"/>
                    <a:pt x="138" y="340"/>
                    <a:pt x="106" y="235"/>
                  </a:cubicBezTo>
                  <a:cubicBezTo>
                    <a:pt x="106" y="170"/>
                    <a:pt x="106" y="106"/>
                    <a:pt x="73" y="65"/>
                  </a:cubicBezTo>
                  <a:cubicBezTo>
                    <a:pt x="41" y="33"/>
                    <a:pt x="41" y="33"/>
                    <a:pt x="1" y="1"/>
                  </a:cubicBezTo>
                  <a:close/>
                </a:path>
              </a:pathLst>
            </a:custGeom>
            <a:solidFill>
              <a:srgbClr val="FFDD3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3" name="Google Shape;983;p50"/>
            <p:cNvSpPr/>
            <p:nvPr/>
          </p:nvSpPr>
          <p:spPr>
            <a:xfrm>
              <a:off x="1171800" y="1366600"/>
              <a:ext cx="2650" cy="21025"/>
            </a:xfrm>
            <a:custGeom>
              <a:avLst/>
              <a:gdLst/>
              <a:ahLst/>
              <a:cxnLst/>
              <a:rect l="l" t="t" r="r" b="b"/>
              <a:pathLst>
                <a:path w="106" h="841" extrusionOk="0">
                  <a:moveTo>
                    <a:pt x="33" y="1"/>
                  </a:moveTo>
                  <a:lnTo>
                    <a:pt x="33" y="33"/>
                  </a:lnTo>
                  <a:lnTo>
                    <a:pt x="33" y="162"/>
                  </a:lnTo>
                  <a:lnTo>
                    <a:pt x="33" y="437"/>
                  </a:lnTo>
                  <a:cubicBezTo>
                    <a:pt x="1" y="566"/>
                    <a:pt x="33" y="703"/>
                    <a:pt x="33" y="841"/>
                  </a:cubicBezTo>
                  <a:cubicBezTo>
                    <a:pt x="66" y="639"/>
                    <a:pt x="106" y="469"/>
                    <a:pt x="106" y="267"/>
                  </a:cubicBezTo>
                  <a:cubicBezTo>
                    <a:pt x="106" y="203"/>
                    <a:pt x="106" y="130"/>
                    <a:pt x="66" y="65"/>
                  </a:cubicBezTo>
                  <a:cubicBezTo>
                    <a:pt x="66" y="33"/>
                    <a:pt x="66" y="33"/>
                    <a:pt x="33" y="1"/>
                  </a:cubicBezTo>
                  <a:close/>
                </a:path>
              </a:pathLst>
            </a:custGeom>
            <a:solidFill>
              <a:srgbClr val="FFDD3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4" name="Google Shape;984;p50"/>
            <p:cNvSpPr/>
            <p:nvPr/>
          </p:nvSpPr>
          <p:spPr>
            <a:xfrm>
              <a:off x="1080150" y="1337100"/>
              <a:ext cx="173250" cy="137950"/>
            </a:xfrm>
            <a:custGeom>
              <a:avLst/>
              <a:gdLst/>
              <a:ahLst/>
              <a:cxnLst/>
              <a:rect l="l" t="t" r="r" b="b"/>
              <a:pathLst>
                <a:path w="6930" h="5518" extrusionOk="0">
                  <a:moveTo>
                    <a:pt x="1842" y="860"/>
                  </a:moveTo>
                  <a:cubicBezTo>
                    <a:pt x="1886" y="860"/>
                    <a:pt x="1926" y="883"/>
                    <a:pt x="1955" y="906"/>
                  </a:cubicBezTo>
                  <a:cubicBezTo>
                    <a:pt x="2189" y="1108"/>
                    <a:pt x="2221" y="1415"/>
                    <a:pt x="2116" y="1681"/>
                  </a:cubicBezTo>
                  <a:cubicBezTo>
                    <a:pt x="2084" y="1819"/>
                    <a:pt x="2020" y="1948"/>
                    <a:pt x="1915" y="2053"/>
                  </a:cubicBezTo>
                  <a:lnTo>
                    <a:pt x="1915" y="2085"/>
                  </a:lnTo>
                  <a:lnTo>
                    <a:pt x="1915" y="2319"/>
                  </a:lnTo>
                  <a:cubicBezTo>
                    <a:pt x="1915" y="2287"/>
                    <a:pt x="1955" y="2222"/>
                    <a:pt x="1987" y="2190"/>
                  </a:cubicBezTo>
                  <a:cubicBezTo>
                    <a:pt x="2015" y="2099"/>
                    <a:pt x="2092" y="2014"/>
                    <a:pt x="2180" y="2014"/>
                  </a:cubicBezTo>
                  <a:cubicBezTo>
                    <a:pt x="2194" y="2014"/>
                    <a:pt x="2207" y="2016"/>
                    <a:pt x="2221" y="2021"/>
                  </a:cubicBezTo>
                  <a:cubicBezTo>
                    <a:pt x="2359" y="2021"/>
                    <a:pt x="2391" y="2222"/>
                    <a:pt x="2391" y="2319"/>
                  </a:cubicBezTo>
                  <a:cubicBezTo>
                    <a:pt x="2423" y="2489"/>
                    <a:pt x="2391" y="2691"/>
                    <a:pt x="2423" y="2860"/>
                  </a:cubicBezTo>
                  <a:cubicBezTo>
                    <a:pt x="2452" y="2917"/>
                    <a:pt x="2455" y="3004"/>
                    <a:pt x="2525" y="3004"/>
                  </a:cubicBezTo>
                  <a:cubicBezTo>
                    <a:pt x="2535" y="3004"/>
                    <a:pt x="2547" y="3002"/>
                    <a:pt x="2561" y="2998"/>
                  </a:cubicBezTo>
                  <a:lnTo>
                    <a:pt x="2658" y="2893"/>
                  </a:lnTo>
                  <a:lnTo>
                    <a:pt x="2658" y="2860"/>
                  </a:lnTo>
                  <a:cubicBezTo>
                    <a:pt x="2625" y="2691"/>
                    <a:pt x="2658" y="2457"/>
                    <a:pt x="2722" y="2287"/>
                  </a:cubicBezTo>
                  <a:cubicBezTo>
                    <a:pt x="2795" y="2117"/>
                    <a:pt x="2892" y="1988"/>
                    <a:pt x="3061" y="1916"/>
                  </a:cubicBezTo>
                  <a:cubicBezTo>
                    <a:pt x="3126" y="1916"/>
                    <a:pt x="3199" y="1948"/>
                    <a:pt x="3199" y="2021"/>
                  </a:cubicBezTo>
                  <a:cubicBezTo>
                    <a:pt x="3231" y="2319"/>
                    <a:pt x="3166" y="2594"/>
                    <a:pt x="2997" y="2828"/>
                  </a:cubicBezTo>
                  <a:cubicBezTo>
                    <a:pt x="2997" y="2860"/>
                    <a:pt x="2997" y="2860"/>
                    <a:pt x="2964" y="2893"/>
                  </a:cubicBezTo>
                  <a:cubicBezTo>
                    <a:pt x="2989" y="2905"/>
                    <a:pt x="3014" y="2910"/>
                    <a:pt x="3039" y="2910"/>
                  </a:cubicBezTo>
                  <a:cubicBezTo>
                    <a:pt x="3144" y="2910"/>
                    <a:pt x="3249" y="2814"/>
                    <a:pt x="3328" y="2755"/>
                  </a:cubicBezTo>
                  <a:cubicBezTo>
                    <a:pt x="3400" y="2691"/>
                    <a:pt x="3433" y="2626"/>
                    <a:pt x="3497" y="2521"/>
                  </a:cubicBezTo>
                  <a:cubicBezTo>
                    <a:pt x="3465" y="2319"/>
                    <a:pt x="3433" y="2085"/>
                    <a:pt x="3433" y="1851"/>
                  </a:cubicBezTo>
                  <a:lnTo>
                    <a:pt x="3433" y="1447"/>
                  </a:lnTo>
                  <a:cubicBezTo>
                    <a:pt x="3433" y="1310"/>
                    <a:pt x="3433" y="1213"/>
                    <a:pt x="3465" y="1076"/>
                  </a:cubicBezTo>
                  <a:cubicBezTo>
                    <a:pt x="3488" y="978"/>
                    <a:pt x="3596" y="885"/>
                    <a:pt x="3706" y="885"/>
                  </a:cubicBezTo>
                  <a:cubicBezTo>
                    <a:pt x="3751" y="885"/>
                    <a:pt x="3797" y="901"/>
                    <a:pt x="3837" y="938"/>
                  </a:cubicBezTo>
                  <a:cubicBezTo>
                    <a:pt x="3974" y="1076"/>
                    <a:pt x="4006" y="1342"/>
                    <a:pt x="4006" y="1544"/>
                  </a:cubicBezTo>
                  <a:cubicBezTo>
                    <a:pt x="3974" y="1786"/>
                    <a:pt x="3933" y="1988"/>
                    <a:pt x="3837" y="2190"/>
                  </a:cubicBezTo>
                  <a:cubicBezTo>
                    <a:pt x="3837" y="2287"/>
                    <a:pt x="3772" y="2392"/>
                    <a:pt x="3732" y="2489"/>
                  </a:cubicBezTo>
                  <a:cubicBezTo>
                    <a:pt x="3732" y="2553"/>
                    <a:pt x="3772" y="2594"/>
                    <a:pt x="3772" y="2658"/>
                  </a:cubicBezTo>
                  <a:cubicBezTo>
                    <a:pt x="3772" y="2748"/>
                    <a:pt x="3799" y="2962"/>
                    <a:pt x="3938" y="2962"/>
                  </a:cubicBezTo>
                  <a:cubicBezTo>
                    <a:pt x="3949" y="2962"/>
                    <a:pt x="3961" y="2960"/>
                    <a:pt x="3974" y="2957"/>
                  </a:cubicBezTo>
                  <a:cubicBezTo>
                    <a:pt x="4103" y="2925"/>
                    <a:pt x="4176" y="2755"/>
                    <a:pt x="4240" y="2626"/>
                  </a:cubicBezTo>
                  <a:cubicBezTo>
                    <a:pt x="4240" y="2626"/>
                    <a:pt x="4240" y="2594"/>
                    <a:pt x="4273" y="2594"/>
                  </a:cubicBezTo>
                  <a:cubicBezTo>
                    <a:pt x="4208" y="2352"/>
                    <a:pt x="4208" y="2117"/>
                    <a:pt x="4176" y="1883"/>
                  </a:cubicBezTo>
                  <a:lnTo>
                    <a:pt x="4176" y="1447"/>
                  </a:lnTo>
                  <a:cubicBezTo>
                    <a:pt x="4176" y="1342"/>
                    <a:pt x="4176" y="1213"/>
                    <a:pt x="4208" y="1108"/>
                  </a:cubicBezTo>
                  <a:cubicBezTo>
                    <a:pt x="4261" y="1015"/>
                    <a:pt x="4345" y="964"/>
                    <a:pt x="4428" y="964"/>
                  </a:cubicBezTo>
                  <a:cubicBezTo>
                    <a:pt x="4497" y="964"/>
                    <a:pt x="4564" y="999"/>
                    <a:pt x="4612" y="1076"/>
                  </a:cubicBezTo>
                  <a:cubicBezTo>
                    <a:pt x="4644" y="1181"/>
                    <a:pt x="4676" y="1310"/>
                    <a:pt x="4676" y="1415"/>
                  </a:cubicBezTo>
                  <a:lnTo>
                    <a:pt x="4676" y="1714"/>
                  </a:lnTo>
                  <a:cubicBezTo>
                    <a:pt x="4676" y="2021"/>
                    <a:pt x="4644" y="2319"/>
                    <a:pt x="4507" y="2594"/>
                  </a:cubicBezTo>
                  <a:cubicBezTo>
                    <a:pt x="4539" y="2691"/>
                    <a:pt x="4539" y="2893"/>
                    <a:pt x="4676" y="2893"/>
                  </a:cubicBezTo>
                  <a:cubicBezTo>
                    <a:pt x="4814" y="2893"/>
                    <a:pt x="4878" y="2691"/>
                    <a:pt x="4911" y="2594"/>
                  </a:cubicBezTo>
                  <a:cubicBezTo>
                    <a:pt x="4943" y="2521"/>
                    <a:pt x="4983" y="2489"/>
                    <a:pt x="5048" y="2489"/>
                  </a:cubicBezTo>
                  <a:cubicBezTo>
                    <a:pt x="5048" y="2271"/>
                    <a:pt x="5194" y="2082"/>
                    <a:pt x="5428" y="2082"/>
                  </a:cubicBezTo>
                  <a:cubicBezTo>
                    <a:pt x="5446" y="2082"/>
                    <a:pt x="5465" y="2083"/>
                    <a:pt x="5484" y="2085"/>
                  </a:cubicBezTo>
                  <a:cubicBezTo>
                    <a:pt x="5589" y="2117"/>
                    <a:pt x="5589" y="2287"/>
                    <a:pt x="5484" y="2287"/>
                  </a:cubicBezTo>
                  <a:cubicBezTo>
                    <a:pt x="5282" y="2319"/>
                    <a:pt x="5185" y="2658"/>
                    <a:pt x="5387" y="2755"/>
                  </a:cubicBezTo>
                  <a:cubicBezTo>
                    <a:pt x="5405" y="2776"/>
                    <a:pt x="5426" y="2785"/>
                    <a:pt x="5448" y="2785"/>
                  </a:cubicBezTo>
                  <a:cubicBezTo>
                    <a:pt x="5505" y="2785"/>
                    <a:pt x="5569" y="2728"/>
                    <a:pt x="5621" y="2658"/>
                  </a:cubicBezTo>
                  <a:cubicBezTo>
                    <a:pt x="5686" y="2521"/>
                    <a:pt x="5621" y="2392"/>
                    <a:pt x="5621" y="2255"/>
                  </a:cubicBezTo>
                  <a:cubicBezTo>
                    <a:pt x="5621" y="2214"/>
                    <a:pt x="5646" y="2184"/>
                    <a:pt x="5681" y="2184"/>
                  </a:cubicBezTo>
                  <a:cubicBezTo>
                    <a:pt x="5702" y="2184"/>
                    <a:pt x="5726" y="2195"/>
                    <a:pt x="5750" y="2222"/>
                  </a:cubicBezTo>
                  <a:cubicBezTo>
                    <a:pt x="5920" y="2352"/>
                    <a:pt x="5888" y="2691"/>
                    <a:pt x="5750" y="2860"/>
                  </a:cubicBezTo>
                  <a:cubicBezTo>
                    <a:pt x="5662" y="2976"/>
                    <a:pt x="5540" y="3043"/>
                    <a:pt x="5407" y="3043"/>
                  </a:cubicBezTo>
                  <a:cubicBezTo>
                    <a:pt x="5346" y="3043"/>
                    <a:pt x="5282" y="3028"/>
                    <a:pt x="5217" y="2998"/>
                  </a:cubicBezTo>
                  <a:cubicBezTo>
                    <a:pt x="5145" y="2925"/>
                    <a:pt x="5112" y="2893"/>
                    <a:pt x="5080" y="2828"/>
                  </a:cubicBezTo>
                  <a:cubicBezTo>
                    <a:pt x="5015" y="2998"/>
                    <a:pt x="4911" y="3127"/>
                    <a:pt x="4709" y="3159"/>
                  </a:cubicBezTo>
                  <a:cubicBezTo>
                    <a:pt x="4507" y="3159"/>
                    <a:pt x="4410" y="3062"/>
                    <a:pt x="4337" y="2925"/>
                  </a:cubicBezTo>
                  <a:cubicBezTo>
                    <a:pt x="4337" y="2957"/>
                    <a:pt x="4305" y="2957"/>
                    <a:pt x="4305" y="2998"/>
                  </a:cubicBezTo>
                  <a:cubicBezTo>
                    <a:pt x="4212" y="3114"/>
                    <a:pt x="4059" y="3201"/>
                    <a:pt x="3906" y="3201"/>
                  </a:cubicBezTo>
                  <a:cubicBezTo>
                    <a:pt x="3847" y="3201"/>
                    <a:pt x="3788" y="3188"/>
                    <a:pt x="3732" y="3159"/>
                  </a:cubicBezTo>
                  <a:cubicBezTo>
                    <a:pt x="3635" y="3095"/>
                    <a:pt x="3570" y="2957"/>
                    <a:pt x="3530" y="2828"/>
                  </a:cubicBezTo>
                  <a:cubicBezTo>
                    <a:pt x="3433" y="2998"/>
                    <a:pt x="3263" y="3127"/>
                    <a:pt x="3061" y="3127"/>
                  </a:cubicBezTo>
                  <a:cubicBezTo>
                    <a:pt x="2964" y="3127"/>
                    <a:pt x="2892" y="3127"/>
                    <a:pt x="2795" y="3062"/>
                  </a:cubicBezTo>
                  <a:cubicBezTo>
                    <a:pt x="2704" y="3153"/>
                    <a:pt x="2600" y="3226"/>
                    <a:pt x="2502" y="3226"/>
                  </a:cubicBezTo>
                  <a:cubicBezTo>
                    <a:pt x="2452" y="3226"/>
                    <a:pt x="2403" y="3206"/>
                    <a:pt x="2359" y="3159"/>
                  </a:cubicBezTo>
                  <a:cubicBezTo>
                    <a:pt x="2221" y="3062"/>
                    <a:pt x="2254" y="2860"/>
                    <a:pt x="2254" y="2723"/>
                  </a:cubicBezTo>
                  <a:cubicBezTo>
                    <a:pt x="2221" y="2658"/>
                    <a:pt x="2254" y="2553"/>
                    <a:pt x="2254" y="2489"/>
                  </a:cubicBezTo>
                  <a:cubicBezTo>
                    <a:pt x="2254" y="2392"/>
                    <a:pt x="2254" y="2255"/>
                    <a:pt x="2221" y="2190"/>
                  </a:cubicBezTo>
                  <a:cubicBezTo>
                    <a:pt x="2221" y="2150"/>
                    <a:pt x="2221" y="2150"/>
                    <a:pt x="2189" y="2150"/>
                  </a:cubicBezTo>
                  <a:cubicBezTo>
                    <a:pt x="2180" y="2140"/>
                    <a:pt x="2170" y="2137"/>
                    <a:pt x="2160" y="2137"/>
                  </a:cubicBezTo>
                  <a:cubicBezTo>
                    <a:pt x="2134" y="2137"/>
                    <a:pt x="2107" y="2161"/>
                    <a:pt x="2084" y="2190"/>
                  </a:cubicBezTo>
                  <a:cubicBezTo>
                    <a:pt x="2084" y="2222"/>
                    <a:pt x="2052" y="2255"/>
                    <a:pt x="2052" y="2287"/>
                  </a:cubicBezTo>
                  <a:cubicBezTo>
                    <a:pt x="2020" y="2319"/>
                    <a:pt x="2020" y="2319"/>
                    <a:pt x="2020" y="2352"/>
                  </a:cubicBezTo>
                  <a:cubicBezTo>
                    <a:pt x="1987" y="2392"/>
                    <a:pt x="1987" y="2457"/>
                    <a:pt x="1987" y="2521"/>
                  </a:cubicBezTo>
                  <a:cubicBezTo>
                    <a:pt x="1955" y="2658"/>
                    <a:pt x="1955" y="2828"/>
                    <a:pt x="1955" y="2957"/>
                  </a:cubicBezTo>
                  <a:lnTo>
                    <a:pt x="1955" y="3030"/>
                  </a:lnTo>
                  <a:cubicBezTo>
                    <a:pt x="1955" y="3126"/>
                    <a:pt x="1900" y="3169"/>
                    <a:pt x="1838" y="3169"/>
                  </a:cubicBezTo>
                  <a:cubicBezTo>
                    <a:pt x="1771" y="3169"/>
                    <a:pt x="1697" y="3118"/>
                    <a:pt x="1680" y="3030"/>
                  </a:cubicBezTo>
                  <a:cubicBezTo>
                    <a:pt x="1648" y="2796"/>
                    <a:pt x="1648" y="2521"/>
                    <a:pt x="1648" y="2255"/>
                  </a:cubicBezTo>
                  <a:cubicBezTo>
                    <a:pt x="1616" y="2287"/>
                    <a:pt x="1584" y="2287"/>
                    <a:pt x="1511" y="2319"/>
                  </a:cubicBezTo>
                  <a:cubicBezTo>
                    <a:pt x="1479" y="2319"/>
                    <a:pt x="1446" y="2255"/>
                    <a:pt x="1479" y="2222"/>
                  </a:cubicBezTo>
                  <a:cubicBezTo>
                    <a:pt x="1551" y="2190"/>
                    <a:pt x="1584" y="2150"/>
                    <a:pt x="1648" y="2117"/>
                  </a:cubicBezTo>
                  <a:lnTo>
                    <a:pt x="1648" y="1746"/>
                  </a:lnTo>
                  <a:cubicBezTo>
                    <a:pt x="1648" y="1512"/>
                    <a:pt x="1648" y="1310"/>
                    <a:pt x="1680" y="1076"/>
                  </a:cubicBezTo>
                  <a:cubicBezTo>
                    <a:pt x="1680" y="1011"/>
                    <a:pt x="1680" y="906"/>
                    <a:pt x="1785" y="874"/>
                  </a:cubicBezTo>
                  <a:cubicBezTo>
                    <a:pt x="1804" y="864"/>
                    <a:pt x="1823" y="860"/>
                    <a:pt x="1842" y="860"/>
                  </a:cubicBezTo>
                  <a:close/>
                  <a:moveTo>
                    <a:pt x="5639" y="0"/>
                  </a:moveTo>
                  <a:cubicBezTo>
                    <a:pt x="5565" y="0"/>
                    <a:pt x="5492" y="2"/>
                    <a:pt x="5419" y="2"/>
                  </a:cubicBezTo>
                  <a:cubicBezTo>
                    <a:pt x="4644" y="34"/>
                    <a:pt x="3869" y="34"/>
                    <a:pt x="3094" y="34"/>
                  </a:cubicBezTo>
                  <a:cubicBezTo>
                    <a:pt x="2520" y="66"/>
                    <a:pt x="1987" y="66"/>
                    <a:pt x="1414" y="66"/>
                  </a:cubicBezTo>
                  <a:cubicBezTo>
                    <a:pt x="1180" y="66"/>
                    <a:pt x="905" y="66"/>
                    <a:pt x="671" y="99"/>
                  </a:cubicBezTo>
                  <a:cubicBezTo>
                    <a:pt x="340" y="99"/>
                    <a:pt x="170" y="99"/>
                    <a:pt x="65" y="575"/>
                  </a:cubicBezTo>
                  <a:cubicBezTo>
                    <a:pt x="33" y="777"/>
                    <a:pt x="65" y="1011"/>
                    <a:pt x="33" y="1181"/>
                  </a:cubicBezTo>
                  <a:lnTo>
                    <a:pt x="33" y="2319"/>
                  </a:lnTo>
                  <a:cubicBezTo>
                    <a:pt x="1" y="2691"/>
                    <a:pt x="1" y="3062"/>
                    <a:pt x="33" y="3434"/>
                  </a:cubicBezTo>
                  <a:cubicBezTo>
                    <a:pt x="98" y="4072"/>
                    <a:pt x="671" y="4039"/>
                    <a:pt x="1180" y="4104"/>
                  </a:cubicBezTo>
                  <a:cubicBezTo>
                    <a:pt x="1882" y="4169"/>
                    <a:pt x="2625" y="4136"/>
                    <a:pt x="3328" y="4209"/>
                  </a:cubicBezTo>
                  <a:cubicBezTo>
                    <a:pt x="3328" y="4186"/>
                    <a:pt x="3351" y="4166"/>
                    <a:pt x="3377" y="4166"/>
                  </a:cubicBezTo>
                  <a:cubicBezTo>
                    <a:pt x="3397" y="4166"/>
                    <a:pt x="3419" y="4177"/>
                    <a:pt x="3433" y="4209"/>
                  </a:cubicBezTo>
                  <a:cubicBezTo>
                    <a:pt x="3465" y="4241"/>
                    <a:pt x="3497" y="4306"/>
                    <a:pt x="3497" y="4370"/>
                  </a:cubicBezTo>
                  <a:cubicBezTo>
                    <a:pt x="3772" y="4742"/>
                    <a:pt x="4006" y="5113"/>
                    <a:pt x="4135" y="5517"/>
                  </a:cubicBezTo>
                  <a:cubicBezTo>
                    <a:pt x="4337" y="5081"/>
                    <a:pt x="4337" y="4613"/>
                    <a:pt x="4612" y="4209"/>
                  </a:cubicBezTo>
                  <a:cubicBezTo>
                    <a:pt x="4628" y="4189"/>
                    <a:pt x="4652" y="4179"/>
                    <a:pt x="4676" y="4179"/>
                  </a:cubicBezTo>
                  <a:cubicBezTo>
                    <a:pt x="4701" y="4179"/>
                    <a:pt x="4725" y="4189"/>
                    <a:pt x="4741" y="4209"/>
                  </a:cubicBezTo>
                  <a:cubicBezTo>
                    <a:pt x="5217" y="4169"/>
                    <a:pt x="6025" y="4209"/>
                    <a:pt x="6493" y="3934"/>
                  </a:cubicBezTo>
                  <a:cubicBezTo>
                    <a:pt x="6631" y="3837"/>
                    <a:pt x="6727" y="3732"/>
                    <a:pt x="6800" y="3603"/>
                  </a:cubicBezTo>
                  <a:cubicBezTo>
                    <a:pt x="6929" y="3264"/>
                    <a:pt x="6865" y="2796"/>
                    <a:pt x="6832" y="2457"/>
                  </a:cubicBezTo>
                  <a:cubicBezTo>
                    <a:pt x="6832" y="2085"/>
                    <a:pt x="6800" y="1714"/>
                    <a:pt x="6760" y="1342"/>
                  </a:cubicBezTo>
                  <a:cubicBezTo>
                    <a:pt x="6727" y="979"/>
                    <a:pt x="6727" y="502"/>
                    <a:pt x="6461" y="236"/>
                  </a:cubicBezTo>
                  <a:cubicBezTo>
                    <a:pt x="6246" y="21"/>
                    <a:pt x="5943" y="0"/>
                    <a:pt x="5639" y="0"/>
                  </a:cubicBezTo>
                  <a:close/>
                </a:path>
              </a:pathLst>
            </a:custGeom>
            <a:solidFill>
              <a:srgbClr val="FFDD35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5" name="Google Shape;985;p50"/>
            <p:cNvSpPr/>
            <p:nvPr/>
          </p:nvSpPr>
          <p:spPr>
            <a:xfrm>
              <a:off x="1115475" y="1332200"/>
              <a:ext cx="146400" cy="114175"/>
            </a:xfrm>
            <a:custGeom>
              <a:avLst/>
              <a:gdLst/>
              <a:ahLst/>
              <a:cxnLst/>
              <a:rect l="l" t="t" r="r" b="b"/>
              <a:pathLst>
                <a:path w="5856" h="4567" extrusionOk="0">
                  <a:moveTo>
                    <a:pt x="5397" y="4105"/>
                  </a:moveTo>
                  <a:cubicBezTo>
                    <a:pt x="5368" y="4149"/>
                    <a:pt x="5333" y="4188"/>
                    <a:pt x="5292" y="4224"/>
                  </a:cubicBezTo>
                  <a:lnTo>
                    <a:pt x="5292" y="4224"/>
                  </a:lnTo>
                  <a:cubicBezTo>
                    <a:pt x="5337" y="4174"/>
                    <a:pt x="5370" y="4144"/>
                    <a:pt x="5397" y="4105"/>
                  </a:cubicBezTo>
                  <a:close/>
                  <a:moveTo>
                    <a:pt x="3661" y="1"/>
                  </a:moveTo>
                  <a:cubicBezTo>
                    <a:pt x="3081" y="1"/>
                    <a:pt x="2500" y="38"/>
                    <a:pt x="1915" y="60"/>
                  </a:cubicBezTo>
                  <a:cubicBezTo>
                    <a:pt x="1277" y="60"/>
                    <a:pt x="639" y="60"/>
                    <a:pt x="1" y="93"/>
                  </a:cubicBezTo>
                  <a:lnTo>
                    <a:pt x="1" y="262"/>
                  </a:lnTo>
                  <a:cubicBezTo>
                    <a:pt x="574" y="262"/>
                    <a:pt x="1107" y="262"/>
                    <a:pt x="1681" y="230"/>
                  </a:cubicBezTo>
                  <a:cubicBezTo>
                    <a:pt x="2456" y="230"/>
                    <a:pt x="3231" y="230"/>
                    <a:pt x="4006" y="198"/>
                  </a:cubicBezTo>
                  <a:cubicBezTo>
                    <a:pt x="4079" y="198"/>
                    <a:pt x="4152" y="196"/>
                    <a:pt x="4226" y="196"/>
                  </a:cubicBezTo>
                  <a:cubicBezTo>
                    <a:pt x="4530" y="196"/>
                    <a:pt x="4833" y="217"/>
                    <a:pt x="5048" y="432"/>
                  </a:cubicBezTo>
                  <a:cubicBezTo>
                    <a:pt x="5314" y="698"/>
                    <a:pt x="5314" y="1175"/>
                    <a:pt x="5347" y="1538"/>
                  </a:cubicBezTo>
                  <a:cubicBezTo>
                    <a:pt x="5387" y="1910"/>
                    <a:pt x="5419" y="2281"/>
                    <a:pt x="5419" y="2653"/>
                  </a:cubicBezTo>
                  <a:cubicBezTo>
                    <a:pt x="5452" y="2992"/>
                    <a:pt x="5516" y="3460"/>
                    <a:pt x="5387" y="3799"/>
                  </a:cubicBezTo>
                  <a:cubicBezTo>
                    <a:pt x="5314" y="3928"/>
                    <a:pt x="5218" y="4033"/>
                    <a:pt x="5080" y="4130"/>
                  </a:cubicBezTo>
                  <a:lnTo>
                    <a:pt x="5280" y="4234"/>
                  </a:lnTo>
                  <a:lnTo>
                    <a:pt x="5280" y="4234"/>
                  </a:lnTo>
                  <a:cubicBezTo>
                    <a:pt x="5216" y="4287"/>
                    <a:pt x="5137" y="4330"/>
                    <a:pt x="5048" y="4365"/>
                  </a:cubicBezTo>
                  <a:lnTo>
                    <a:pt x="5113" y="4566"/>
                  </a:lnTo>
                  <a:cubicBezTo>
                    <a:pt x="5145" y="4566"/>
                    <a:pt x="5185" y="4534"/>
                    <a:pt x="5185" y="4534"/>
                  </a:cubicBezTo>
                  <a:cubicBezTo>
                    <a:pt x="5718" y="4300"/>
                    <a:pt x="5855" y="3759"/>
                    <a:pt x="5823" y="3226"/>
                  </a:cubicBezTo>
                  <a:cubicBezTo>
                    <a:pt x="5823" y="2483"/>
                    <a:pt x="5855" y="1675"/>
                    <a:pt x="5718" y="973"/>
                  </a:cubicBezTo>
                  <a:cubicBezTo>
                    <a:pt x="5597" y="525"/>
                    <a:pt x="5260" y="55"/>
                    <a:pt x="4770" y="55"/>
                  </a:cubicBezTo>
                  <a:cubicBezTo>
                    <a:pt x="4740" y="55"/>
                    <a:pt x="4708" y="57"/>
                    <a:pt x="4676" y="60"/>
                  </a:cubicBezTo>
                  <a:cubicBezTo>
                    <a:pt x="4612" y="28"/>
                    <a:pt x="4507" y="28"/>
                    <a:pt x="4442" y="28"/>
                  </a:cubicBezTo>
                  <a:cubicBezTo>
                    <a:pt x="4182" y="8"/>
                    <a:pt x="3921" y="1"/>
                    <a:pt x="3661" y="1"/>
                  </a:cubicBezTo>
                  <a:close/>
                </a:path>
              </a:pathLst>
            </a:custGeom>
            <a:solidFill>
              <a:srgbClr val="E2BF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6" name="Google Shape;986;p50"/>
            <p:cNvSpPr/>
            <p:nvPr/>
          </p:nvSpPr>
          <p:spPr>
            <a:xfrm>
              <a:off x="1179475" y="1435450"/>
              <a:ext cx="68075" cy="48200"/>
            </a:xfrm>
            <a:custGeom>
              <a:avLst/>
              <a:gdLst/>
              <a:ahLst/>
              <a:cxnLst/>
              <a:rect l="l" t="t" r="r" b="b"/>
              <a:pathLst>
                <a:path w="2723" h="1928" extrusionOk="0">
                  <a:moveTo>
                    <a:pt x="2520" y="0"/>
                  </a:moveTo>
                  <a:cubicBezTo>
                    <a:pt x="2052" y="275"/>
                    <a:pt x="1244" y="235"/>
                    <a:pt x="768" y="275"/>
                  </a:cubicBezTo>
                  <a:cubicBezTo>
                    <a:pt x="752" y="255"/>
                    <a:pt x="728" y="245"/>
                    <a:pt x="703" y="245"/>
                  </a:cubicBezTo>
                  <a:cubicBezTo>
                    <a:pt x="679" y="245"/>
                    <a:pt x="655" y="255"/>
                    <a:pt x="639" y="275"/>
                  </a:cubicBezTo>
                  <a:cubicBezTo>
                    <a:pt x="364" y="679"/>
                    <a:pt x="364" y="1147"/>
                    <a:pt x="162" y="1583"/>
                  </a:cubicBezTo>
                  <a:lnTo>
                    <a:pt x="1" y="1688"/>
                  </a:lnTo>
                  <a:cubicBezTo>
                    <a:pt x="1" y="1753"/>
                    <a:pt x="33" y="1785"/>
                    <a:pt x="65" y="1850"/>
                  </a:cubicBezTo>
                  <a:cubicBezTo>
                    <a:pt x="98" y="1890"/>
                    <a:pt x="130" y="1890"/>
                    <a:pt x="162" y="1890"/>
                  </a:cubicBezTo>
                  <a:cubicBezTo>
                    <a:pt x="186" y="1909"/>
                    <a:pt x="206" y="1927"/>
                    <a:pt x="226" y="1927"/>
                  </a:cubicBezTo>
                  <a:cubicBezTo>
                    <a:pt x="240" y="1927"/>
                    <a:pt x="254" y="1917"/>
                    <a:pt x="267" y="1890"/>
                  </a:cubicBezTo>
                  <a:cubicBezTo>
                    <a:pt x="566" y="1518"/>
                    <a:pt x="736" y="1042"/>
                    <a:pt x="841" y="574"/>
                  </a:cubicBezTo>
                  <a:cubicBezTo>
                    <a:pt x="1033" y="597"/>
                    <a:pt x="1245" y="612"/>
                    <a:pt x="1460" y="612"/>
                  </a:cubicBezTo>
                  <a:cubicBezTo>
                    <a:pt x="1841" y="612"/>
                    <a:pt x="2233" y="565"/>
                    <a:pt x="2553" y="436"/>
                  </a:cubicBezTo>
                  <a:lnTo>
                    <a:pt x="2488" y="235"/>
                  </a:lnTo>
                  <a:cubicBezTo>
                    <a:pt x="2520" y="202"/>
                    <a:pt x="2553" y="202"/>
                    <a:pt x="2585" y="170"/>
                  </a:cubicBezTo>
                  <a:cubicBezTo>
                    <a:pt x="2625" y="138"/>
                    <a:pt x="2690" y="138"/>
                    <a:pt x="2722" y="105"/>
                  </a:cubicBezTo>
                  <a:lnTo>
                    <a:pt x="2520" y="0"/>
                  </a:lnTo>
                  <a:close/>
                </a:path>
              </a:pathLst>
            </a:custGeom>
            <a:solidFill>
              <a:srgbClr val="E2BF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7" name="Google Shape;987;p50"/>
            <p:cNvSpPr/>
            <p:nvPr/>
          </p:nvSpPr>
          <p:spPr>
            <a:xfrm>
              <a:off x="1075100" y="1334500"/>
              <a:ext cx="108450" cy="143175"/>
            </a:xfrm>
            <a:custGeom>
              <a:avLst/>
              <a:gdLst/>
              <a:ahLst/>
              <a:cxnLst/>
              <a:rect l="l" t="t" r="r" b="b"/>
              <a:pathLst>
                <a:path w="4338" h="5727" extrusionOk="0">
                  <a:moveTo>
                    <a:pt x="946" y="1"/>
                  </a:moveTo>
                  <a:cubicBezTo>
                    <a:pt x="405" y="33"/>
                    <a:pt x="98" y="170"/>
                    <a:pt x="65" y="744"/>
                  </a:cubicBezTo>
                  <a:cubicBezTo>
                    <a:pt x="33" y="1583"/>
                    <a:pt x="1" y="2423"/>
                    <a:pt x="33" y="3231"/>
                  </a:cubicBezTo>
                  <a:cubicBezTo>
                    <a:pt x="33" y="3433"/>
                    <a:pt x="33" y="3707"/>
                    <a:pt x="98" y="3909"/>
                  </a:cubicBezTo>
                  <a:cubicBezTo>
                    <a:pt x="65" y="4313"/>
                    <a:pt x="469" y="4515"/>
                    <a:pt x="841" y="4579"/>
                  </a:cubicBezTo>
                  <a:cubicBezTo>
                    <a:pt x="975" y="4590"/>
                    <a:pt x="1113" y="4594"/>
                    <a:pt x="1253" y="4594"/>
                  </a:cubicBezTo>
                  <a:cubicBezTo>
                    <a:pt x="1532" y="4594"/>
                    <a:pt x="1815" y="4579"/>
                    <a:pt x="2084" y="4579"/>
                  </a:cubicBezTo>
                  <a:cubicBezTo>
                    <a:pt x="2520" y="4579"/>
                    <a:pt x="2965" y="4612"/>
                    <a:pt x="3401" y="4612"/>
                  </a:cubicBezTo>
                  <a:cubicBezTo>
                    <a:pt x="3433" y="4612"/>
                    <a:pt x="3465" y="4612"/>
                    <a:pt x="3465" y="4579"/>
                  </a:cubicBezTo>
                  <a:cubicBezTo>
                    <a:pt x="3530" y="4781"/>
                    <a:pt x="3667" y="4951"/>
                    <a:pt x="3772" y="5120"/>
                  </a:cubicBezTo>
                  <a:cubicBezTo>
                    <a:pt x="3901" y="5322"/>
                    <a:pt x="4039" y="5524"/>
                    <a:pt x="4176" y="5726"/>
                  </a:cubicBezTo>
                  <a:lnTo>
                    <a:pt x="4337" y="5621"/>
                  </a:lnTo>
                  <a:cubicBezTo>
                    <a:pt x="4208" y="5217"/>
                    <a:pt x="3974" y="4846"/>
                    <a:pt x="3699" y="4474"/>
                  </a:cubicBezTo>
                  <a:cubicBezTo>
                    <a:pt x="3699" y="4410"/>
                    <a:pt x="3667" y="4345"/>
                    <a:pt x="3635" y="4313"/>
                  </a:cubicBezTo>
                  <a:cubicBezTo>
                    <a:pt x="3621" y="4281"/>
                    <a:pt x="3599" y="4270"/>
                    <a:pt x="3579" y="4270"/>
                  </a:cubicBezTo>
                  <a:cubicBezTo>
                    <a:pt x="3553" y="4270"/>
                    <a:pt x="3530" y="4290"/>
                    <a:pt x="3530" y="4313"/>
                  </a:cubicBezTo>
                  <a:cubicBezTo>
                    <a:pt x="2827" y="4240"/>
                    <a:pt x="2084" y="4273"/>
                    <a:pt x="1382" y="4208"/>
                  </a:cubicBezTo>
                  <a:cubicBezTo>
                    <a:pt x="873" y="4143"/>
                    <a:pt x="300" y="4176"/>
                    <a:pt x="235" y="3538"/>
                  </a:cubicBezTo>
                  <a:cubicBezTo>
                    <a:pt x="203" y="3166"/>
                    <a:pt x="203" y="2795"/>
                    <a:pt x="235" y="2423"/>
                  </a:cubicBezTo>
                  <a:lnTo>
                    <a:pt x="235" y="1285"/>
                  </a:lnTo>
                  <a:cubicBezTo>
                    <a:pt x="267" y="1115"/>
                    <a:pt x="235" y="881"/>
                    <a:pt x="267" y="679"/>
                  </a:cubicBezTo>
                  <a:cubicBezTo>
                    <a:pt x="372" y="203"/>
                    <a:pt x="542" y="203"/>
                    <a:pt x="873" y="203"/>
                  </a:cubicBezTo>
                  <a:cubicBezTo>
                    <a:pt x="1107" y="170"/>
                    <a:pt x="1382" y="170"/>
                    <a:pt x="1616" y="170"/>
                  </a:cubicBezTo>
                  <a:lnTo>
                    <a:pt x="1616" y="1"/>
                  </a:lnTo>
                  <a:close/>
                </a:path>
              </a:pathLst>
            </a:custGeom>
            <a:solidFill>
              <a:srgbClr val="E2BF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8" name="Google Shape;988;p50"/>
            <p:cNvSpPr/>
            <p:nvPr/>
          </p:nvSpPr>
          <p:spPr>
            <a:xfrm>
              <a:off x="1116300" y="1358600"/>
              <a:ext cx="111850" cy="59150"/>
            </a:xfrm>
            <a:custGeom>
              <a:avLst/>
              <a:gdLst/>
              <a:ahLst/>
              <a:cxnLst/>
              <a:rect l="l" t="t" r="r" b="b"/>
              <a:pathLst>
                <a:path w="4474" h="2366" extrusionOk="0">
                  <a:moveTo>
                    <a:pt x="2964" y="450"/>
                  </a:moveTo>
                  <a:lnTo>
                    <a:pt x="2964" y="450"/>
                  </a:lnTo>
                  <a:cubicBezTo>
                    <a:pt x="2996" y="587"/>
                    <a:pt x="3028" y="724"/>
                    <a:pt x="2996" y="886"/>
                  </a:cubicBezTo>
                  <a:lnTo>
                    <a:pt x="2996" y="652"/>
                  </a:lnTo>
                  <a:cubicBezTo>
                    <a:pt x="2996" y="587"/>
                    <a:pt x="2964" y="523"/>
                    <a:pt x="2964" y="450"/>
                  </a:cubicBezTo>
                  <a:close/>
                  <a:moveTo>
                    <a:pt x="469" y="216"/>
                  </a:moveTo>
                  <a:cubicBezTo>
                    <a:pt x="509" y="248"/>
                    <a:pt x="509" y="248"/>
                    <a:pt x="541" y="280"/>
                  </a:cubicBezTo>
                  <a:cubicBezTo>
                    <a:pt x="574" y="321"/>
                    <a:pt x="574" y="385"/>
                    <a:pt x="574" y="450"/>
                  </a:cubicBezTo>
                  <a:cubicBezTo>
                    <a:pt x="606" y="555"/>
                    <a:pt x="574" y="684"/>
                    <a:pt x="541" y="789"/>
                  </a:cubicBezTo>
                  <a:cubicBezTo>
                    <a:pt x="509" y="854"/>
                    <a:pt x="509" y="886"/>
                    <a:pt x="469" y="959"/>
                  </a:cubicBezTo>
                  <a:lnTo>
                    <a:pt x="469" y="248"/>
                  </a:lnTo>
                  <a:lnTo>
                    <a:pt x="469" y="216"/>
                  </a:lnTo>
                  <a:close/>
                  <a:moveTo>
                    <a:pt x="2253" y="321"/>
                  </a:moveTo>
                  <a:cubicBezTo>
                    <a:pt x="2286" y="353"/>
                    <a:pt x="2286" y="353"/>
                    <a:pt x="2286" y="385"/>
                  </a:cubicBezTo>
                  <a:cubicBezTo>
                    <a:pt x="2326" y="450"/>
                    <a:pt x="2326" y="523"/>
                    <a:pt x="2326" y="587"/>
                  </a:cubicBezTo>
                  <a:cubicBezTo>
                    <a:pt x="2326" y="789"/>
                    <a:pt x="2286" y="959"/>
                    <a:pt x="2253" y="1161"/>
                  </a:cubicBezTo>
                  <a:cubicBezTo>
                    <a:pt x="2253" y="1023"/>
                    <a:pt x="2221" y="886"/>
                    <a:pt x="2253" y="757"/>
                  </a:cubicBezTo>
                  <a:lnTo>
                    <a:pt x="2253" y="482"/>
                  </a:lnTo>
                  <a:lnTo>
                    <a:pt x="2253" y="353"/>
                  </a:lnTo>
                  <a:lnTo>
                    <a:pt x="2253" y="321"/>
                  </a:lnTo>
                  <a:close/>
                  <a:moveTo>
                    <a:pt x="1551" y="1395"/>
                  </a:moveTo>
                  <a:cubicBezTo>
                    <a:pt x="1551" y="1532"/>
                    <a:pt x="1518" y="1629"/>
                    <a:pt x="1446" y="1766"/>
                  </a:cubicBezTo>
                  <a:cubicBezTo>
                    <a:pt x="1478" y="1661"/>
                    <a:pt x="1478" y="1597"/>
                    <a:pt x="1518" y="1564"/>
                  </a:cubicBezTo>
                  <a:cubicBezTo>
                    <a:pt x="1518" y="1492"/>
                    <a:pt x="1518" y="1459"/>
                    <a:pt x="1551" y="1395"/>
                  </a:cubicBezTo>
                  <a:close/>
                  <a:moveTo>
                    <a:pt x="396" y="0"/>
                  </a:moveTo>
                  <a:cubicBezTo>
                    <a:pt x="377" y="0"/>
                    <a:pt x="358" y="4"/>
                    <a:pt x="339" y="14"/>
                  </a:cubicBezTo>
                  <a:cubicBezTo>
                    <a:pt x="234" y="46"/>
                    <a:pt x="234" y="151"/>
                    <a:pt x="234" y="216"/>
                  </a:cubicBezTo>
                  <a:cubicBezTo>
                    <a:pt x="202" y="450"/>
                    <a:pt x="202" y="652"/>
                    <a:pt x="202" y="886"/>
                  </a:cubicBezTo>
                  <a:lnTo>
                    <a:pt x="202" y="1257"/>
                  </a:lnTo>
                  <a:cubicBezTo>
                    <a:pt x="138" y="1290"/>
                    <a:pt x="105" y="1330"/>
                    <a:pt x="33" y="1362"/>
                  </a:cubicBezTo>
                  <a:cubicBezTo>
                    <a:pt x="0" y="1395"/>
                    <a:pt x="33" y="1459"/>
                    <a:pt x="65" y="1459"/>
                  </a:cubicBezTo>
                  <a:cubicBezTo>
                    <a:pt x="138" y="1427"/>
                    <a:pt x="170" y="1427"/>
                    <a:pt x="202" y="1395"/>
                  </a:cubicBezTo>
                  <a:cubicBezTo>
                    <a:pt x="202" y="1661"/>
                    <a:pt x="202" y="1936"/>
                    <a:pt x="234" y="2170"/>
                  </a:cubicBezTo>
                  <a:cubicBezTo>
                    <a:pt x="251" y="2258"/>
                    <a:pt x="325" y="2309"/>
                    <a:pt x="392" y="2309"/>
                  </a:cubicBezTo>
                  <a:cubicBezTo>
                    <a:pt x="454" y="2309"/>
                    <a:pt x="509" y="2266"/>
                    <a:pt x="509" y="2170"/>
                  </a:cubicBezTo>
                  <a:lnTo>
                    <a:pt x="509" y="2097"/>
                  </a:lnTo>
                  <a:cubicBezTo>
                    <a:pt x="509" y="1968"/>
                    <a:pt x="509" y="1798"/>
                    <a:pt x="541" y="1661"/>
                  </a:cubicBezTo>
                  <a:cubicBezTo>
                    <a:pt x="541" y="1597"/>
                    <a:pt x="541" y="1532"/>
                    <a:pt x="574" y="1492"/>
                  </a:cubicBezTo>
                  <a:cubicBezTo>
                    <a:pt x="574" y="1459"/>
                    <a:pt x="574" y="1459"/>
                    <a:pt x="606" y="1427"/>
                  </a:cubicBezTo>
                  <a:cubicBezTo>
                    <a:pt x="606" y="1395"/>
                    <a:pt x="638" y="1362"/>
                    <a:pt x="638" y="1330"/>
                  </a:cubicBezTo>
                  <a:cubicBezTo>
                    <a:pt x="661" y="1301"/>
                    <a:pt x="688" y="1277"/>
                    <a:pt x="714" y="1277"/>
                  </a:cubicBezTo>
                  <a:cubicBezTo>
                    <a:pt x="724" y="1277"/>
                    <a:pt x="734" y="1280"/>
                    <a:pt x="743" y="1290"/>
                  </a:cubicBezTo>
                  <a:cubicBezTo>
                    <a:pt x="775" y="1290"/>
                    <a:pt x="775" y="1290"/>
                    <a:pt x="775" y="1330"/>
                  </a:cubicBezTo>
                  <a:cubicBezTo>
                    <a:pt x="808" y="1395"/>
                    <a:pt x="808" y="1532"/>
                    <a:pt x="808" y="1629"/>
                  </a:cubicBezTo>
                  <a:cubicBezTo>
                    <a:pt x="808" y="1693"/>
                    <a:pt x="775" y="1798"/>
                    <a:pt x="808" y="1863"/>
                  </a:cubicBezTo>
                  <a:cubicBezTo>
                    <a:pt x="808" y="2000"/>
                    <a:pt x="775" y="2202"/>
                    <a:pt x="913" y="2299"/>
                  </a:cubicBezTo>
                  <a:cubicBezTo>
                    <a:pt x="957" y="2346"/>
                    <a:pt x="1006" y="2366"/>
                    <a:pt x="1056" y="2366"/>
                  </a:cubicBezTo>
                  <a:cubicBezTo>
                    <a:pt x="1154" y="2366"/>
                    <a:pt x="1258" y="2293"/>
                    <a:pt x="1349" y="2202"/>
                  </a:cubicBezTo>
                  <a:cubicBezTo>
                    <a:pt x="1446" y="2267"/>
                    <a:pt x="1518" y="2267"/>
                    <a:pt x="1615" y="2267"/>
                  </a:cubicBezTo>
                  <a:cubicBezTo>
                    <a:pt x="1817" y="2267"/>
                    <a:pt x="1987" y="2138"/>
                    <a:pt x="2084" y="1968"/>
                  </a:cubicBezTo>
                  <a:cubicBezTo>
                    <a:pt x="2124" y="2097"/>
                    <a:pt x="2189" y="2235"/>
                    <a:pt x="2286" y="2299"/>
                  </a:cubicBezTo>
                  <a:cubicBezTo>
                    <a:pt x="2342" y="2328"/>
                    <a:pt x="2401" y="2341"/>
                    <a:pt x="2460" y="2341"/>
                  </a:cubicBezTo>
                  <a:cubicBezTo>
                    <a:pt x="2613" y="2341"/>
                    <a:pt x="2766" y="2254"/>
                    <a:pt x="2859" y="2138"/>
                  </a:cubicBezTo>
                  <a:cubicBezTo>
                    <a:pt x="2859" y="2097"/>
                    <a:pt x="2891" y="2097"/>
                    <a:pt x="2891" y="2065"/>
                  </a:cubicBezTo>
                  <a:cubicBezTo>
                    <a:pt x="2964" y="2202"/>
                    <a:pt x="3061" y="2299"/>
                    <a:pt x="3263" y="2299"/>
                  </a:cubicBezTo>
                  <a:cubicBezTo>
                    <a:pt x="3465" y="2267"/>
                    <a:pt x="3569" y="2138"/>
                    <a:pt x="3634" y="1968"/>
                  </a:cubicBezTo>
                  <a:cubicBezTo>
                    <a:pt x="3666" y="2033"/>
                    <a:pt x="3699" y="2065"/>
                    <a:pt x="3771" y="2138"/>
                  </a:cubicBezTo>
                  <a:cubicBezTo>
                    <a:pt x="3836" y="2168"/>
                    <a:pt x="3900" y="2183"/>
                    <a:pt x="3961" y="2183"/>
                  </a:cubicBezTo>
                  <a:cubicBezTo>
                    <a:pt x="4094" y="2183"/>
                    <a:pt x="4216" y="2116"/>
                    <a:pt x="4304" y="2000"/>
                  </a:cubicBezTo>
                  <a:cubicBezTo>
                    <a:pt x="4442" y="1831"/>
                    <a:pt x="4474" y="1492"/>
                    <a:pt x="4304" y="1362"/>
                  </a:cubicBezTo>
                  <a:cubicBezTo>
                    <a:pt x="4280" y="1335"/>
                    <a:pt x="4256" y="1324"/>
                    <a:pt x="4235" y="1324"/>
                  </a:cubicBezTo>
                  <a:cubicBezTo>
                    <a:pt x="4200" y="1324"/>
                    <a:pt x="4175" y="1354"/>
                    <a:pt x="4175" y="1395"/>
                  </a:cubicBezTo>
                  <a:cubicBezTo>
                    <a:pt x="4175" y="1532"/>
                    <a:pt x="4240" y="1661"/>
                    <a:pt x="4175" y="1798"/>
                  </a:cubicBezTo>
                  <a:cubicBezTo>
                    <a:pt x="4123" y="1868"/>
                    <a:pt x="4059" y="1925"/>
                    <a:pt x="4002" y="1925"/>
                  </a:cubicBezTo>
                  <a:cubicBezTo>
                    <a:pt x="3980" y="1925"/>
                    <a:pt x="3959" y="1916"/>
                    <a:pt x="3941" y="1895"/>
                  </a:cubicBezTo>
                  <a:cubicBezTo>
                    <a:pt x="3739" y="1798"/>
                    <a:pt x="3836" y="1459"/>
                    <a:pt x="4038" y="1427"/>
                  </a:cubicBezTo>
                  <a:cubicBezTo>
                    <a:pt x="4143" y="1427"/>
                    <a:pt x="4143" y="1257"/>
                    <a:pt x="4038" y="1225"/>
                  </a:cubicBezTo>
                  <a:cubicBezTo>
                    <a:pt x="4019" y="1223"/>
                    <a:pt x="4000" y="1222"/>
                    <a:pt x="3982" y="1222"/>
                  </a:cubicBezTo>
                  <a:cubicBezTo>
                    <a:pt x="3748" y="1222"/>
                    <a:pt x="3602" y="1411"/>
                    <a:pt x="3602" y="1629"/>
                  </a:cubicBezTo>
                  <a:cubicBezTo>
                    <a:pt x="3537" y="1629"/>
                    <a:pt x="3497" y="1661"/>
                    <a:pt x="3465" y="1734"/>
                  </a:cubicBezTo>
                  <a:cubicBezTo>
                    <a:pt x="3432" y="1831"/>
                    <a:pt x="3368" y="2033"/>
                    <a:pt x="3230" y="2033"/>
                  </a:cubicBezTo>
                  <a:cubicBezTo>
                    <a:pt x="3093" y="2033"/>
                    <a:pt x="3093" y="1831"/>
                    <a:pt x="3061" y="1734"/>
                  </a:cubicBezTo>
                  <a:cubicBezTo>
                    <a:pt x="3198" y="1459"/>
                    <a:pt x="3230" y="1161"/>
                    <a:pt x="3230" y="854"/>
                  </a:cubicBezTo>
                  <a:lnTo>
                    <a:pt x="3230" y="555"/>
                  </a:lnTo>
                  <a:cubicBezTo>
                    <a:pt x="3230" y="450"/>
                    <a:pt x="3198" y="321"/>
                    <a:pt x="3166" y="216"/>
                  </a:cubicBezTo>
                  <a:cubicBezTo>
                    <a:pt x="3118" y="139"/>
                    <a:pt x="3051" y="104"/>
                    <a:pt x="2982" y="104"/>
                  </a:cubicBezTo>
                  <a:cubicBezTo>
                    <a:pt x="2899" y="104"/>
                    <a:pt x="2815" y="155"/>
                    <a:pt x="2762" y="248"/>
                  </a:cubicBezTo>
                  <a:cubicBezTo>
                    <a:pt x="2730" y="353"/>
                    <a:pt x="2730" y="482"/>
                    <a:pt x="2730" y="587"/>
                  </a:cubicBezTo>
                  <a:lnTo>
                    <a:pt x="2730" y="1023"/>
                  </a:lnTo>
                  <a:cubicBezTo>
                    <a:pt x="2762" y="1257"/>
                    <a:pt x="2762" y="1492"/>
                    <a:pt x="2827" y="1734"/>
                  </a:cubicBezTo>
                  <a:cubicBezTo>
                    <a:pt x="2794" y="1734"/>
                    <a:pt x="2794" y="1766"/>
                    <a:pt x="2794" y="1766"/>
                  </a:cubicBezTo>
                  <a:cubicBezTo>
                    <a:pt x="2730" y="1895"/>
                    <a:pt x="2657" y="2065"/>
                    <a:pt x="2528" y="2097"/>
                  </a:cubicBezTo>
                  <a:cubicBezTo>
                    <a:pt x="2515" y="2100"/>
                    <a:pt x="2503" y="2102"/>
                    <a:pt x="2492" y="2102"/>
                  </a:cubicBezTo>
                  <a:cubicBezTo>
                    <a:pt x="2353" y="2102"/>
                    <a:pt x="2326" y="1888"/>
                    <a:pt x="2326" y="1798"/>
                  </a:cubicBezTo>
                  <a:cubicBezTo>
                    <a:pt x="2326" y="1734"/>
                    <a:pt x="2286" y="1693"/>
                    <a:pt x="2286" y="1629"/>
                  </a:cubicBezTo>
                  <a:cubicBezTo>
                    <a:pt x="2326" y="1532"/>
                    <a:pt x="2391" y="1427"/>
                    <a:pt x="2391" y="1330"/>
                  </a:cubicBezTo>
                  <a:cubicBezTo>
                    <a:pt x="2487" y="1128"/>
                    <a:pt x="2528" y="926"/>
                    <a:pt x="2560" y="684"/>
                  </a:cubicBezTo>
                  <a:cubicBezTo>
                    <a:pt x="2560" y="482"/>
                    <a:pt x="2528" y="216"/>
                    <a:pt x="2391" y="78"/>
                  </a:cubicBezTo>
                  <a:cubicBezTo>
                    <a:pt x="2351" y="41"/>
                    <a:pt x="2305" y="25"/>
                    <a:pt x="2260" y="25"/>
                  </a:cubicBezTo>
                  <a:cubicBezTo>
                    <a:pt x="2150" y="25"/>
                    <a:pt x="2042" y="118"/>
                    <a:pt x="2019" y="216"/>
                  </a:cubicBezTo>
                  <a:cubicBezTo>
                    <a:pt x="1987" y="353"/>
                    <a:pt x="1987" y="450"/>
                    <a:pt x="1987" y="587"/>
                  </a:cubicBezTo>
                  <a:lnTo>
                    <a:pt x="1987" y="991"/>
                  </a:lnTo>
                  <a:cubicBezTo>
                    <a:pt x="1987" y="1225"/>
                    <a:pt x="2019" y="1459"/>
                    <a:pt x="2051" y="1661"/>
                  </a:cubicBezTo>
                  <a:cubicBezTo>
                    <a:pt x="1987" y="1766"/>
                    <a:pt x="1954" y="1831"/>
                    <a:pt x="1882" y="1895"/>
                  </a:cubicBezTo>
                  <a:cubicBezTo>
                    <a:pt x="1803" y="1954"/>
                    <a:pt x="1698" y="2050"/>
                    <a:pt x="1593" y="2050"/>
                  </a:cubicBezTo>
                  <a:cubicBezTo>
                    <a:pt x="1568" y="2050"/>
                    <a:pt x="1543" y="2045"/>
                    <a:pt x="1518" y="2033"/>
                  </a:cubicBezTo>
                  <a:cubicBezTo>
                    <a:pt x="1551" y="2000"/>
                    <a:pt x="1551" y="2000"/>
                    <a:pt x="1551" y="1968"/>
                  </a:cubicBezTo>
                  <a:cubicBezTo>
                    <a:pt x="1720" y="1734"/>
                    <a:pt x="1785" y="1459"/>
                    <a:pt x="1753" y="1161"/>
                  </a:cubicBezTo>
                  <a:cubicBezTo>
                    <a:pt x="1753" y="1088"/>
                    <a:pt x="1680" y="1056"/>
                    <a:pt x="1615" y="1056"/>
                  </a:cubicBezTo>
                  <a:cubicBezTo>
                    <a:pt x="1446" y="1128"/>
                    <a:pt x="1349" y="1257"/>
                    <a:pt x="1276" y="1427"/>
                  </a:cubicBezTo>
                  <a:cubicBezTo>
                    <a:pt x="1212" y="1597"/>
                    <a:pt x="1179" y="1831"/>
                    <a:pt x="1212" y="2000"/>
                  </a:cubicBezTo>
                  <a:lnTo>
                    <a:pt x="1212" y="2033"/>
                  </a:lnTo>
                  <a:lnTo>
                    <a:pt x="1115" y="2138"/>
                  </a:lnTo>
                  <a:cubicBezTo>
                    <a:pt x="1101" y="2142"/>
                    <a:pt x="1089" y="2144"/>
                    <a:pt x="1079" y="2144"/>
                  </a:cubicBezTo>
                  <a:cubicBezTo>
                    <a:pt x="1009" y="2144"/>
                    <a:pt x="1006" y="2057"/>
                    <a:pt x="977" y="2000"/>
                  </a:cubicBezTo>
                  <a:cubicBezTo>
                    <a:pt x="945" y="1831"/>
                    <a:pt x="977" y="1629"/>
                    <a:pt x="945" y="1459"/>
                  </a:cubicBezTo>
                  <a:cubicBezTo>
                    <a:pt x="945" y="1362"/>
                    <a:pt x="913" y="1161"/>
                    <a:pt x="775" y="1161"/>
                  </a:cubicBezTo>
                  <a:cubicBezTo>
                    <a:pt x="761" y="1156"/>
                    <a:pt x="748" y="1154"/>
                    <a:pt x="734" y="1154"/>
                  </a:cubicBezTo>
                  <a:cubicBezTo>
                    <a:pt x="646" y="1154"/>
                    <a:pt x="569" y="1239"/>
                    <a:pt x="541" y="1330"/>
                  </a:cubicBezTo>
                  <a:cubicBezTo>
                    <a:pt x="509" y="1362"/>
                    <a:pt x="469" y="1427"/>
                    <a:pt x="469" y="1459"/>
                  </a:cubicBezTo>
                  <a:lnTo>
                    <a:pt x="469" y="1225"/>
                  </a:lnTo>
                  <a:lnTo>
                    <a:pt x="469" y="1193"/>
                  </a:lnTo>
                  <a:cubicBezTo>
                    <a:pt x="574" y="1088"/>
                    <a:pt x="638" y="959"/>
                    <a:pt x="670" y="821"/>
                  </a:cubicBezTo>
                  <a:cubicBezTo>
                    <a:pt x="775" y="555"/>
                    <a:pt x="743" y="248"/>
                    <a:pt x="509" y="46"/>
                  </a:cubicBezTo>
                  <a:cubicBezTo>
                    <a:pt x="480" y="23"/>
                    <a:pt x="440" y="0"/>
                    <a:pt x="396" y="0"/>
                  </a:cubicBezTo>
                  <a:close/>
                </a:path>
              </a:pathLst>
            </a:custGeom>
            <a:solidFill>
              <a:srgbClr val="D185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9" name="Google Shape;989;p50"/>
            <p:cNvSpPr/>
            <p:nvPr/>
          </p:nvSpPr>
          <p:spPr>
            <a:xfrm>
              <a:off x="1115475" y="1358125"/>
              <a:ext cx="113500" cy="60600"/>
            </a:xfrm>
            <a:custGeom>
              <a:avLst/>
              <a:gdLst/>
              <a:ahLst/>
              <a:cxnLst/>
              <a:rect l="l" t="t" r="r" b="b"/>
              <a:pathLst>
                <a:path w="4540" h="2424" extrusionOk="0">
                  <a:moveTo>
                    <a:pt x="542" y="340"/>
                  </a:moveTo>
                  <a:cubicBezTo>
                    <a:pt x="574" y="372"/>
                    <a:pt x="574" y="404"/>
                    <a:pt x="574" y="469"/>
                  </a:cubicBezTo>
                  <a:cubicBezTo>
                    <a:pt x="607" y="574"/>
                    <a:pt x="574" y="671"/>
                    <a:pt x="542" y="808"/>
                  </a:cubicBezTo>
                  <a:lnTo>
                    <a:pt x="542" y="703"/>
                  </a:lnTo>
                  <a:lnTo>
                    <a:pt x="542" y="340"/>
                  </a:lnTo>
                  <a:close/>
                  <a:moveTo>
                    <a:pt x="2997" y="170"/>
                  </a:moveTo>
                  <a:lnTo>
                    <a:pt x="2997" y="469"/>
                  </a:lnTo>
                  <a:cubicBezTo>
                    <a:pt x="2965" y="542"/>
                    <a:pt x="2997" y="606"/>
                    <a:pt x="2997" y="671"/>
                  </a:cubicBezTo>
                  <a:lnTo>
                    <a:pt x="2997" y="1075"/>
                  </a:lnTo>
                  <a:lnTo>
                    <a:pt x="3061" y="1075"/>
                  </a:lnTo>
                  <a:lnTo>
                    <a:pt x="3061" y="905"/>
                  </a:lnTo>
                  <a:cubicBezTo>
                    <a:pt x="3094" y="743"/>
                    <a:pt x="3061" y="574"/>
                    <a:pt x="3029" y="437"/>
                  </a:cubicBezTo>
                  <a:lnTo>
                    <a:pt x="2997" y="170"/>
                  </a:lnTo>
                  <a:close/>
                  <a:moveTo>
                    <a:pt x="469" y="170"/>
                  </a:moveTo>
                  <a:lnTo>
                    <a:pt x="469" y="267"/>
                  </a:lnTo>
                  <a:lnTo>
                    <a:pt x="469" y="703"/>
                  </a:lnTo>
                  <a:lnTo>
                    <a:pt x="469" y="978"/>
                  </a:lnTo>
                  <a:lnTo>
                    <a:pt x="469" y="1107"/>
                  </a:lnTo>
                  <a:lnTo>
                    <a:pt x="542" y="978"/>
                  </a:lnTo>
                  <a:cubicBezTo>
                    <a:pt x="542" y="945"/>
                    <a:pt x="574" y="873"/>
                    <a:pt x="607" y="808"/>
                  </a:cubicBezTo>
                  <a:cubicBezTo>
                    <a:pt x="639" y="671"/>
                    <a:pt x="671" y="574"/>
                    <a:pt x="639" y="437"/>
                  </a:cubicBezTo>
                  <a:cubicBezTo>
                    <a:pt x="639" y="372"/>
                    <a:pt x="607" y="340"/>
                    <a:pt x="607" y="267"/>
                  </a:cubicBezTo>
                  <a:cubicBezTo>
                    <a:pt x="574" y="235"/>
                    <a:pt x="574" y="235"/>
                    <a:pt x="542" y="235"/>
                  </a:cubicBezTo>
                  <a:lnTo>
                    <a:pt x="469" y="170"/>
                  </a:lnTo>
                  <a:close/>
                  <a:moveTo>
                    <a:pt x="2286" y="235"/>
                  </a:moveTo>
                  <a:lnTo>
                    <a:pt x="2254" y="340"/>
                  </a:lnTo>
                  <a:lnTo>
                    <a:pt x="2254" y="372"/>
                  </a:lnTo>
                  <a:lnTo>
                    <a:pt x="2254" y="469"/>
                  </a:lnTo>
                  <a:lnTo>
                    <a:pt x="2254" y="501"/>
                  </a:lnTo>
                  <a:lnTo>
                    <a:pt x="2254" y="776"/>
                  </a:lnTo>
                  <a:lnTo>
                    <a:pt x="2254" y="1180"/>
                  </a:lnTo>
                  <a:lnTo>
                    <a:pt x="2254" y="1381"/>
                  </a:lnTo>
                  <a:lnTo>
                    <a:pt x="2319" y="1180"/>
                  </a:lnTo>
                  <a:cubicBezTo>
                    <a:pt x="2391" y="978"/>
                    <a:pt x="2391" y="776"/>
                    <a:pt x="2391" y="606"/>
                  </a:cubicBezTo>
                  <a:cubicBezTo>
                    <a:pt x="2391" y="542"/>
                    <a:pt x="2391" y="469"/>
                    <a:pt x="2359" y="372"/>
                  </a:cubicBezTo>
                  <a:lnTo>
                    <a:pt x="2359" y="340"/>
                  </a:lnTo>
                  <a:lnTo>
                    <a:pt x="2319" y="299"/>
                  </a:lnTo>
                  <a:lnTo>
                    <a:pt x="2286" y="235"/>
                  </a:lnTo>
                  <a:close/>
                  <a:moveTo>
                    <a:pt x="4176" y="1414"/>
                  </a:moveTo>
                  <a:lnTo>
                    <a:pt x="4176" y="1583"/>
                  </a:lnTo>
                  <a:cubicBezTo>
                    <a:pt x="4208" y="1648"/>
                    <a:pt x="4208" y="1753"/>
                    <a:pt x="4176" y="1817"/>
                  </a:cubicBezTo>
                  <a:cubicBezTo>
                    <a:pt x="4146" y="1865"/>
                    <a:pt x="4086" y="1895"/>
                    <a:pt x="4031" y="1895"/>
                  </a:cubicBezTo>
                  <a:cubicBezTo>
                    <a:pt x="4011" y="1895"/>
                    <a:pt x="3991" y="1891"/>
                    <a:pt x="3974" y="1882"/>
                  </a:cubicBezTo>
                  <a:cubicBezTo>
                    <a:pt x="3901" y="1850"/>
                    <a:pt x="3901" y="1785"/>
                    <a:pt x="3901" y="1680"/>
                  </a:cubicBezTo>
                  <a:cubicBezTo>
                    <a:pt x="3934" y="1583"/>
                    <a:pt x="4006" y="1511"/>
                    <a:pt x="4071" y="1478"/>
                  </a:cubicBezTo>
                  <a:cubicBezTo>
                    <a:pt x="4103" y="1478"/>
                    <a:pt x="4135" y="1446"/>
                    <a:pt x="4176" y="1414"/>
                  </a:cubicBezTo>
                  <a:close/>
                  <a:moveTo>
                    <a:pt x="1616" y="1276"/>
                  </a:moveTo>
                  <a:lnTo>
                    <a:pt x="1551" y="1414"/>
                  </a:lnTo>
                  <a:cubicBezTo>
                    <a:pt x="1551" y="1446"/>
                    <a:pt x="1511" y="1511"/>
                    <a:pt x="1511" y="1583"/>
                  </a:cubicBezTo>
                  <a:cubicBezTo>
                    <a:pt x="1479" y="1616"/>
                    <a:pt x="1479" y="1680"/>
                    <a:pt x="1446" y="1753"/>
                  </a:cubicBezTo>
                  <a:lnTo>
                    <a:pt x="1446" y="1955"/>
                  </a:lnTo>
                  <a:lnTo>
                    <a:pt x="1511" y="1785"/>
                  </a:lnTo>
                  <a:cubicBezTo>
                    <a:pt x="1584" y="1680"/>
                    <a:pt x="1616" y="1551"/>
                    <a:pt x="1616" y="1414"/>
                  </a:cubicBezTo>
                  <a:lnTo>
                    <a:pt x="1616" y="1276"/>
                  </a:lnTo>
                  <a:close/>
                  <a:moveTo>
                    <a:pt x="423" y="52"/>
                  </a:moveTo>
                  <a:cubicBezTo>
                    <a:pt x="459" y="52"/>
                    <a:pt x="491" y="75"/>
                    <a:pt x="542" y="97"/>
                  </a:cubicBezTo>
                  <a:cubicBezTo>
                    <a:pt x="703" y="235"/>
                    <a:pt x="776" y="501"/>
                    <a:pt x="671" y="808"/>
                  </a:cubicBezTo>
                  <a:cubicBezTo>
                    <a:pt x="639" y="945"/>
                    <a:pt x="574" y="1075"/>
                    <a:pt x="469" y="1180"/>
                  </a:cubicBezTo>
                  <a:lnTo>
                    <a:pt x="469" y="1212"/>
                  </a:lnTo>
                  <a:lnTo>
                    <a:pt x="469" y="1244"/>
                  </a:lnTo>
                  <a:lnTo>
                    <a:pt x="469" y="1478"/>
                  </a:lnTo>
                  <a:lnTo>
                    <a:pt x="469" y="1680"/>
                  </a:lnTo>
                  <a:lnTo>
                    <a:pt x="542" y="1478"/>
                  </a:lnTo>
                  <a:cubicBezTo>
                    <a:pt x="542" y="1446"/>
                    <a:pt x="574" y="1414"/>
                    <a:pt x="574" y="1381"/>
                  </a:cubicBezTo>
                  <a:cubicBezTo>
                    <a:pt x="655" y="1268"/>
                    <a:pt x="718" y="1204"/>
                    <a:pt x="775" y="1204"/>
                  </a:cubicBezTo>
                  <a:cubicBezTo>
                    <a:pt x="786" y="1204"/>
                    <a:pt x="797" y="1206"/>
                    <a:pt x="808" y="1212"/>
                  </a:cubicBezTo>
                  <a:cubicBezTo>
                    <a:pt x="873" y="1212"/>
                    <a:pt x="946" y="1309"/>
                    <a:pt x="978" y="1478"/>
                  </a:cubicBezTo>
                  <a:lnTo>
                    <a:pt x="978" y="1712"/>
                  </a:lnTo>
                  <a:lnTo>
                    <a:pt x="978" y="2019"/>
                  </a:lnTo>
                  <a:lnTo>
                    <a:pt x="1010" y="2052"/>
                  </a:lnTo>
                  <a:cubicBezTo>
                    <a:pt x="1010" y="2084"/>
                    <a:pt x="1043" y="2189"/>
                    <a:pt x="1107" y="2189"/>
                  </a:cubicBezTo>
                  <a:cubicBezTo>
                    <a:pt x="1107" y="2189"/>
                    <a:pt x="1148" y="2189"/>
                    <a:pt x="1148" y="2157"/>
                  </a:cubicBezTo>
                  <a:cubicBezTo>
                    <a:pt x="1212" y="2157"/>
                    <a:pt x="1245" y="2116"/>
                    <a:pt x="1277" y="2084"/>
                  </a:cubicBezTo>
                  <a:lnTo>
                    <a:pt x="1309" y="2084"/>
                  </a:lnTo>
                  <a:lnTo>
                    <a:pt x="1277" y="2052"/>
                  </a:lnTo>
                  <a:lnTo>
                    <a:pt x="1277" y="2019"/>
                  </a:lnTo>
                  <a:cubicBezTo>
                    <a:pt x="1245" y="1817"/>
                    <a:pt x="1277" y="1616"/>
                    <a:pt x="1350" y="1446"/>
                  </a:cubicBezTo>
                  <a:cubicBezTo>
                    <a:pt x="1414" y="1276"/>
                    <a:pt x="1511" y="1147"/>
                    <a:pt x="1648" y="1107"/>
                  </a:cubicBezTo>
                  <a:cubicBezTo>
                    <a:pt x="1713" y="1107"/>
                    <a:pt x="1753" y="1147"/>
                    <a:pt x="1753" y="1180"/>
                  </a:cubicBezTo>
                  <a:cubicBezTo>
                    <a:pt x="1786" y="1478"/>
                    <a:pt x="1713" y="1753"/>
                    <a:pt x="1584" y="1987"/>
                  </a:cubicBezTo>
                  <a:cubicBezTo>
                    <a:pt x="1551" y="1987"/>
                    <a:pt x="1551" y="2019"/>
                    <a:pt x="1551" y="2019"/>
                  </a:cubicBezTo>
                  <a:lnTo>
                    <a:pt x="1511" y="2052"/>
                  </a:lnTo>
                  <a:lnTo>
                    <a:pt x="1551" y="2084"/>
                  </a:lnTo>
                  <a:cubicBezTo>
                    <a:pt x="1584" y="2084"/>
                    <a:pt x="1616" y="2116"/>
                    <a:pt x="1648" y="2116"/>
                  </a:cubicBezTo>
                  <a:cubicBezTo>
                    <a:pt x="1753" y="2116"/>
                    <a:pt x="1882" y="1987"/>
                    <a:pt x="1915" y="1955"/>
                  </a:cubicBezTo>
                  <a:cubicBezTo>
                    <a:pt x="1987" y="1882"/>
                    <a:pt x="2052" y="1817"/>
                    <a:pt x="2084" y="1712"/>
                  </a:cubicBezTo>
                  <a:lnTo>
                    <a:pt x="2117" y="1712"/>
                  </a:lnTo>
                  <a:lnTo>
                    <a:pt x="2117" y="1680"/>
                  </a:lnTo>
                  <a:cubicBezTo>
                    <a:pt x="2084" y="1446"/>
                    <a:pt x="2052" y="1212"/>
                    <a:pt x="2052" y="1010"/>
                  </a:cubicBezTo>
                  <a:lnTo>
                    <a:pt x="2052" y="606"/>
                  </a:lnTo>
                  <a:lnTo>
                    <a:pt x="2052" y="542"/>
                  </a:lnTo>
                  <a:cubicBezTo>
                    <a:pt x="2052" y="437"/>
                    <a:pt x="2052" y="340"/>
                    <a:pt x="2084" y="267"/>
                  </a:cubicBezTo>
                  <a:cubicBezTo>
                    <a:pt x="2117" y="170"/>
                    <a:pt x="2222" y="65"/>
                    <a:pt x="2286" y="65"/>
                  </a:cubicBezTo>
                  <a:cubicBezTo>
                    <a:pt x="2319" y="65"/>
                    <a:pt x="2359" y="97"/>
                    <a:pt x="2424" y="138"/>
                  </a:cubicBezTo>
                  <a:cubicBezTo>
                    <a:pt x="2561" y="267"/>
                    <a:pt x="2561" y="574"/>
                    <a:pt x="2561" y="703"/>
                  </a:cubicBezTo>
                  <a:cubicBezTo>
                    <a:pt x="2520" y="945"/>
                    <a:pt x="2456" y="1180"/>
                    <a:pt x="2424" y="1349"/>
                  </a:cubicBezTo>
                  <a:cubicBezTo>
                    <a:pt x="2391" y="1446"/>
                    <a:pt x="2319" y="1551"/>
                    <a:pt x="2286" y="1648"/>
                  </a:cubicBezTo>
                  <a:cubicBezTo>
                    <a:pt x="2286" y="1712"/>
                    <a:pt x="2319" y="1753"/>
                    <a:pt x="2319" y="1817"/>
                  </a:cubicBezTo>
                  <a:lnTo>
                    <a:pt x="2319" y="1850"/>
                  </a:lnTo>
                  <a:cubicBezTo>
                    <a:pt x="2359" y="1955"/>
                    <a:pt x="2359" y="2157"/>
                    <a:pt x="2520" y="2157"/>
                  </a:cubicBezTo>
                  <a:lnTo>
                    <a:pt x="2561" y="2157"/>
                  </a:lnTo>
                  <a:cubicBezTo>
                    <a:pt x="2690" y="2116"/>
                    <a:pt x="2795" y="1955"/>
                    <a:pt x="2860" y="1817"/>
                  </a:cubicBezTo>
                  <a:lnTo>
                    <a:pt x="2892" y="1753"/>
                  </a:lnTo>
                  <a:cubicBezTo>
                    <a:pt x="2827" y="1511"/>
                    <a:pt x="2827" y="1276"/>
                    <a:pt x="2795" y="1042"/>
                  </a:cubicBezTo>
                  <a:lnTo>
                    <a:pt x="2795" y="606"/>
                  </a:lnTo>
                  <a:lnTo>
                    <a:pt x="2795" y="574"/>
                  </a:lnTo>
                  <a:cubicBezTo>
                    <a:pt x="2795" y="469"/>
                    <a:pt x="2795" y="372"/>
                    <a:pt x="2827" y="267"/>
                  </a:cubicBezTo>
                  <a:cubicBezTo>
                    <a:pt x="2860" y="202"/>
                    <a:pt x="2924" y="170"/>
                    <a:pt x="2997" y="170"/>
                  </a:cubicBezTo>
                  <a:cubicBezTo>
                    <a:pt x="3013" y="162"/>
                    <a:pt x="3029" y="158"/>
                    <a:pt x="3045" y="158"/>
                  </a:cubicBezTo>
                  <a:cubicBezTo>
                    <a:pt x="3092" y="158"/>
                    <a:pt x="3136" y="194"/>
                    <a:pt x="3166" y="267"/>
                  </a:cubicBezTo>
                  <a:cubicBezTo>
                    <a:pt x="3199" y="340"/>
                    <a:pt x="3199" y="437"/>
                    <a:pt x="3231" y="542"/>
                  </a:cubicBezTo>
                  <a:lnTo>
                    <a:pt x="3231" y="574"/>
                  </a:lnTo>
                  <a:lnTo>
                    <a:pt x="3231" y="873"/>
                  </a:lnTo>
                  <a:cubicBezTo>
                    <a:pt x="3231" y="1180"/>
                    <a:pt x="3166" y="1478"/>
                    <a:pt x="3061" y="1712"/>
                  </a:cubicBezTo>
                  <a:lnTo>
                    <a:pt x="3061" y="1753"/>
                  </a:lnTo>
                  <a:cubicBezTo>
                    <a:pt x="3094" y="1882"/>
                    <a:pt x="3126" y="2084"/>
                    <a:pt x="3263" y="2084"/>
                  </a:cubicBezTo>
                  <a:cubicBezTo>
                    <a:pt x="3401" y="2052"/>
                    <a:pt x="3465" y="1882"/>
                    <a:pt x="3530" y="1753"/>
                  </a:cubicBezTo>
                  <a:cubicBezTo>
                    <a:pt x="3530" y="1680"/>
                    <a:pt x="3602" y="1680"/>
                    <a:pt x="3635" y="1680"/>
                  </a:cubicBezTo>
                  <a:lnTo>
                    <a:pt x="3667" y="1648"/>
                  </a:lnTo>
                  <a:cubicBezTo>
                    <a:pt x="3667" y="1478"/>
                    <a:pt x="3804" y="1276"/>
                    <a:pt x="4006" y="1276"/>
                  </a:cubicBezTo>
                  <a:lnTo>
                    <a:pt x="4071" y="1276"/>
                  </a:lnTo>
                  <a:cubicBezTo>
                    <a:pt x="4103" y="1276"/>
                    <a:pt x="4103" y="1309"/>
                    <a:pt x="4103" y="1349"/>
                  </a:cubicBezTo>
                  <a:cubicBezTo>
                    <a:pt x="4103" y="1381"/>
                    <a:pt x="4103" y="1414"/>
                    <a:pt x="4071" y="1414"/>
                  </a:cubicBezTo>
                  <a:cubicBezTo>
                    <a:pt x="3934" y="1446"/>
                    <a:pt x="3869" y="1551"/>
                    <a:pt x="3837" y="1648"/>
                  </a:cubicBezTo>
                  <a:cubicBezTo>
                    <a:pt x="3804" y="1785"/>
                    <a:pt x="3869" y="1882"/>
                    <a:pt x="3934" y="1955"/>
                  </a:cubicBezTo>
                  <a:cubicBezTo>
                    <a:pt x="3963" y="1973"/>
                    <a:pt x="3994" y="1981"/>
                    <a:pt x="4026" y="1981"/>
                  </a:cubicBezTo>
                  <a:cubicBezTo>
                    <a:pt x="4109" y="1981"/>
                    <a:pt x="4194" y="1926"/>
                    <a:pt x="4240" y="1850"/>
                  </a:cubicBezTo>
                  <a:cubicBezTo>
                    <a:pt x="4273" y="1753"/>
                    <a:pt x="4273" y="1648"/>
                    <a:pt x="4240" y="1583"/>
                  </a:cubicBezTo>
                  <a:lnTo>
                    <a:pt x="4240" y="1414"/>
                  </a:lnTo>
                  <a:cubicBezTo>
                    <a:pt x="4240" y="1381"/>
                    <a:pt x="4273" y="1381"/>
                    <a:pt x="4305" y="1381"/>
                  </a:cubicBezTo>
                  <a:cubicBezTo>
                    <a:pt x="4475" y="1511"/>
                    <a:pt x="4442" y="1850"/>
                    <a:pt x="4305" y="1987"/>
                  </a:cubicBezTo>
                  <a:cubicBezTo>
                    <a:pt x="4240" y="2084"/>
                    <a:pt x="4103" y="2157"/>
                    <a:pt x="4006" y="2157"/>
                  </a:cubicBezTo>
                  <a:cubicBezTo>
                    <a:pt x="3934" y="2157"/>
                    <a:pt x="3869" y="2157"/>
                    <a:pt x="3837" y="2116"/>
                  </a:cubicBezTo>
                  <a:cubicBezTo>
                    <a:pt x="3772" y="2084"/>
                    <a:pt x="3732" y="2019"/>
                    <a:pt x="3699" y="1955"/>
                  </a:cubicBezTo>
                  <a:lnTo>
                    <a:pt x="3667" y="1882"/>
                  </a:lnTo>
                  <a:lnTo>
                    <a:pt x="3635" y="1955"/>
                  </a:lnTo>
                  <a:cubicBezTo>
                    <a:pt x="3570" y="2157"/>
                    <a:pt x="3465" y="2254"/>
                    <a:pt x="3296" y="2286"/>
                  </a:cubicBezTo>
                  <a:cubicBezTo>
                    <a:pt x="3126" y="2286"/>
                    <a:pt x="3029" y="2221"/>
                    <a:pt x="2965" y="2052"/>
                  </a:cubicBezTo>
                  <a:lnTo>
                    <a:pt x="2924" y="2019"/>
                  </a:lnTo>
                  <a:lnTo>
                    <a:pt x="2892" y="2052"/>
                  </a:lnTo>
                  <a:cubicBezTo>
                    <a:pt x="2892" y="2084"/>
                    <a:pt x="2860" y="2116"/>
                    <a:pt x="2860" y="2116"/>
                  </a:cubicBezTo>
                  <a:cubicBezTo>
                    <a:pt x="2795" y="2221"/>
                    <a:pt x="2625" y="2318"/>
                    <a:pt x="2488" y="2318"/>
                  </a:cubicBezTo>
                  <a:cubicBezTo>
                    <a:pt x="2456" y="2318"/>
                    <a:pt x="2391" y="2318"/>
                    <a:pt x="2359" y="2286"/>
                  </a:cubicBezTo>
                  <a:cubicBezTo>
                    <a:pt x="2254" y="2254"/>
                    <a:pt x="2189" y="2157"/>
                    <a:pt x="2157" y="1987"/>
                  </a:cubicBezTo>
                  <a:lnTo>
                    <a:pt x="2117" y="1914"/>
                  </a:lnTo>
                  <a:lnTo>
                    <a:pt x="2084" y="1987"/>
                  </a:lnTo>
                  <a:cubicBezTo>
                    <a:pt x="1955" y="2157"/>
                    <a:pt x="1818" y="2254"/>
                    <a:pt x="1648" y="2254"/>
                  </a:cubicBezTo>
                  <a:cubicBezTo>
                    <a:pt x="1551" y="2254"/>
                    <a:pt x="1479" y="2254"/>
                    <a:pt x="1414" y="2221"/>
                  </a:cubicBezTo>
                  <a:lnTo>
                    <a:pt x="1382" y="2189"/>
                  </a:lnTo>
                  <a:lnTo>
                    <a:pt x="1382" y="2221"/>
                  </a:lnTo>
                  <a:cubicBezTo>
                    <a:pt x="1280" y="2303"/>
                    <a:pt x="1179" y="2348"/>
                    <a:pt x="1093" y="2348"/>
                  </a:cubicBezTo>
                  <a:cubicBezTo>
                    <a:pt x="1035" y="2348"/>
                    <a:pt x="985" y="2328"/>
                    <a:pt x="946" y="2286"/>
                  </a:cubicBezTo>
                  <a:cubicBezTo>
                    <a:pt x="873" y="2221"/>
                    <a:pt x="873" y="2052"/>
                    <a:pt x="873" y="1914"/>
                  </a:cubicBezTo>
                  <a:lnTo>
                    <a:pt x="873" y="1882"/>
                  </a:lnTo>
                  <a:lnTo>
                    <a:pt x="873" y="1712"/>
                  </a:lnTo>
                  <a:lnTo>
                    <a:pt x="873" y="1648"/>
                  </a:lnTo>
                  <a:lnTo>
                    <a:pt x="873" y="1583"/>
                  </a:lnTo>
                  <a:cubicBezTo>
                    <a:pt x="873" y="1511"/>
                    <a:pt x="873" y="1414"/>
                    <a:pt x="841" y="1349"/>
                  </a:cubicBezTo>
                  <a:lnTo>
                    <a:pt x="841" y="1309"/>
                  </a:lnTo>
                  <a:cubicBezTo>
                    <a:pt x="841" y="1276"/>
                    <a:pt x="808" y="1276"/>
                    <a:pt x="776" y="1276"/>
                  </a:cubicBezTo>
                  <a:lnTo>
                    <a:pt x="744" y="1276"/>
                  </a:lnTo>
                  <a:cubicBezTo>
                    <a:pt x="703" y="1276"/>
                    <a:pt x="671" y="1276"/>
                    <a:pt x="639" y="1349"/>
                  </a:cubicBezTo>
                  <a:cubicBezTo>
                    <a:pt x="639" y="1349"/>
                    <a:pt x="607" y="1381"/>
                    <a:pt x="607" y="1446"/>
                  </a:cubicBezTo>
                  <a:cubicBezTo>
                    <a:pt x="574" y="1446"/>
                    <a:pt x="574" y="1478"/>
                    <a:pt x="574" y="1478"/>
                  </a:cubicBezTo>
                  <a:cubicBezTo>
                    <a:pt x="542" y="1551"/>
                    <a:pt x="542" y="1616"/>
                    <a:pt x="542" y="1680"/>
                  </a:cubicBezTo>
                  <a:cubicBezTo>
                    <a:pt x="502" y="1817"/>
                    <a:pt x="502" y="1987"/>
                    <a:pt x="502" y="2116"/>
                  </a:cubicBezTo>
                  <a:lnTo>
                    <a:pt x="502" y="2221"/>
                  </a:lnTo>
                  <a:lnTo>
                    <a:pt x="502" y="2254"/>
                  </a:lnTo>
                  <a:cubicBezTo>
                    <a:pt x="479" y="2276"/>
                    <a:pt x="452" y="2287"/>
                    <a:pt x="425" y="2287"/>
                  </a:cubicBezTo>
                  <a:cubicBezTo>
                    <a:pt x="375" y="2287"/>
                    <a:pt x="326" y="2251"/>
                    <a:pt x="300" y="2189"/>
                  </a:cubicBezTo>
                  <a:cubicBezTo>
                    <a:pt x="267" y="1955"/>
                    <a:pt x="267" y="1680"/>
                    <a:pt x="267" y="1414"/>
                  </a:cubicBezTo>
                  <a:lnTo>
                    <a:pt x="267" y="1381"/>
                  </a:lnTo>
                  <a:lnTo>
                    <a:pt x="203" y="1381"/>
                  </a:lnTo>
                  <a:cubicBezTo>
                    <a:pt x="171" y="1414"/>
                    <a:pt x="138" y="1414"/>
                    <a:pt x="98" y="1446"/>
                  </a:cubicBezTo>
                  <a:lnTo>
                    <a:pt x="66" y="1414"/>
                  </a:lnTo>
                  <a:lnTo>
                    <a:pt x="98" y="1414"/>
                  </a:lnTo>
                  <a:cubicBezTo>
                    <a:pt x="138" y="1381"/>
                    <a:pt x="203" y="1349"/>
                    <a:pt x="235" y="1309"/>
                  </a:cubicBezTo>
                  <a:lnTo>
                    <a:pt x="267" y="1276"/>
                  </a:lnTo>
                  <a:lnTo>
                    <a:pt x="267" y="905"/>
                  </a:lnTo>
                  <a:cubicBezTo>
                    <a:pt x="267" y="638"/>
                    <a:pt x="267" y="469"/>
                    <a:pt x="300" y="267"/>
                  </a:cubicBezTo>
                  <a:lnTo>
                    <a:pt x="300" y="235"/>
                  </a:lnTo>
                  <a:cubicBezTo>
                    <a:pt x="300" y="170"/>
                    <a:pt x="340" y="97"/>
                    <a:pt x="372" y="65"/>
                  </a:cubicBezTo>
                  <a:cubicBezTo>
                    <a:pt x="391" y="56"/>
                    <a:pt x="407" y="52"/>
                    <a:pt x="423" y="52"/>
                  </a:cubicBezTo>
                  <a:close/>
                  <a:moveTo>
                    <a:pt x="340" y="1"/>
                  </a:moveTo>
                  <a:cubicBezTo>
                    <a:pt x="267" y="65"/>
                    <a:pt x="235" y="138"/>
                    <a:pt x="235" y="235"/>
                  </a:cubicBezTo>
                  <a:cubicBezTo>
                    <a:pt x="203" y="437"/>
                    <a:pt x="203" y="638"/>
                    <a:pt x="203" y="905"/>
                  </a:cubicBezTo>
                  <a:lnTo>
                    <a:pt x="203" y="1244"/>
                  </a:lnTo>
                  <a:cubicBezTo>
                    <a:pt x="138" y="1276"/>
                    <a:pt x="98" y="1309"/>
                    <a:pt x="66" y="1349"/>
                  </a:cubicBezTo>
                  <a:cubicBezTo>
                    <a:pt x="33" y="1381"/>
                    <a:pt x="1" y="1414"/>
                    <a:pt x="33" y="1446"/>
                  </a:cubicBezTo>
                  <a:cubicBezTo>
                    <a:pt x="33" y="1478"/>
                    <a:pt x="66" y="1511"/>
                    <a:pt x="138" y="1511"/>
                  </a:cubicBezTo>
                  <a:cubicBezTo>
                    <a:pt x="138" y="1478"/>
                    <a:pt x="171" y="1478"/>
                    <a:pt x="203" y="1478"/>
                  </a:cubicBezTo>
                  <a:cubicBezTo>
                    <a:pt x="203" y="1712"/>
                    <a:pt x="235" y="1987"/>
                    <a:pt x="235" y="2221"/>
                  </a:cubicBezTo>
                  <a:cubicBezTo>
                    <a:pt x="267" y="2318"/>
                    <a:pt x="340" y="2359"/>
                    <a:pt x="437" y="2359"/>
                  </a:cubicBezTo>
                  <a:cubicBezTo>
                    <a:pt x="469" y="2359"/>
                    <a:pt x="502" y="2359"/>
                    <a:pt x="542" y="2318"/>
                  </a:cubicBezTo>
                  <a:cubicBezTo>
                    <a:pt x="574" y="2286"/>
                    <a:pt x="574" y="2254"/>
                    <a:pt x="574" y="2189"/>
                  </a:cubicBezTo>
                  <a:lnTo>
                    <a:pt x="574" y="2116"/>
                  </a:lnTo>
                  <a:cubicBezTo>
                    <a:pt x="574" y="1987"/>
                    <a:pt x="574" y="1817"/>
                    <a:pt x="607" y="1680"/>
                  </a:cubicBezTo>
                  <a:cubicBezTo>
                    <a:pt x="607" y="1616"/>
                    <a:pt x="607" y="1583"/>
                    <a:pt x="639" y="1511"/>
                  </a:cubicBezTo>
                  <a:lnTo>
                    <a:pt x="639" y="1478"/>
                  </a:lnTo>
                  <a:cubicBezTo>
                    <a:pt x="671" y="1414"/>
                    <a:pt x="703" y="1381"/>
                    <a:pt x="703" y="1381"/>
                  </a:cubicBezTo>
                  <a:lnTo>
                    <a:pt x="703" y="1349"/>
                  </a:lnTo>
                  <a:lnTo>
                    <a:pt x="776" y="1349"/>
                  </a:lnTo>
                  <a:lnTo>
                    <a:pt x="776" y="1381"/>
                  </a:lnTo>
                  <a:cubicBezTo>
                    <a:pt x="808" y="1414"/>
                    <a:pt x="808" y="1511"/>
                    <a:pt x="808" y="1583"/>
                  </a:cubicBezTo>
                  <a:lnTo>
                    <a:pt x="808" y="1648"/>
                  </a:lnTo>
                  <a:lnTo>
                    <a:pt x="808" y="1680"/>
                  </a:lnTo>
                  <a:lnTo>
                    <a:pt x="808" y="1882"/>
                  </a:lnTo>
                  <a:lnTo>
                    <a:pt x="808" y="1914"/>
                  </a:lnTo>
                  <a:cubicBezTo>
                    <a:pt x="808" y="2052"/>
                    <a:pt x="808" y="2221"/>
                    <a:pt x="905" y="2359"/>
                  </a:cubicBezTo>
                  <a:cubicBezTo>
                    <a:pt x="978" y="2391"/>
                    <a:pt x="1010" y="2423"/>
                    <a:pt x="1075" y="2423"/>
                  </a:cubicBezTo>
                  <a:cubicBezTo>
                    <a:pt x="1180" y="2423"/>
                    <a:pt x="1277" y="2359"/>
                    <a:pt x="1382" y="2286"/>
                  </a:cubicBezTo>
                  <a:cubicBezTo>
                    <a:pt x="1479" y="2318"/>
                    <a:pt x="1551" y="2318"/>
                    <a:pt x="1648" y="2318"/>
                  </a:cubicBezTo>
                  <a:cubicBezTo>
                    <a:pt x="1818" y="2318"/>
                    <a:pt x="1955" y="2221"/>
                    <a:pt x="2117" y="2052"/>
                  </a:cubicBezTo>
                  <a:cubicBezTo>
                    <a:pt x="2117" y="2189"/>
                    <a:pt x="2189" y="2286"/>
                    <a:pt x="2319" y="2359"/>
                  </a:cubicBezTo>
                  <a:cubicBezTo>
                    <a:pt x="2391" y="2391"/>
                    <a:pt x="2424" y="2391"/>
                    <a:pt x="2488" y="2391"/>
                  </a:cubicBezTo>
                  <a:cubicBezTo>
                    <a:pt x="2658" y="2391"/>
                    <a:pt x="2827" y="2286"/>
                    <a:pt x="2892" y="2157"/>
                  </a:cubicBezTo>
                  <a:lnTo>
                    <a:pt x="2924" y="2157"/>
                  </a:lnTo>
                  <a:cubicBezTo>
                    <a:pt x="2983" y="2262"/>
                    <a:pt x="3080" y="2329"/>
                    <a:pt x="3205" y="2329"/>
                  </a:cubicBezTo>
                  <a:cubicBezTo>
                    <a:pt x="3234" y="2329"/>
                    <a:pt x="3264" y="2326"/>
                    <a:pt x="3296" y="2318"/>
                  </a:cubicBezTo>
                  <a:cubicBezTo>
                    <a:pt x="3465" y="2318"/>
                    <a:pt x="3602" y="2221"/>
                    <a:pt x="3667" y="2052"/>
                  </a:cubicBezTo>
                  <a:cubicBezTo>
                    <a:pt x="3699" y="2084"/>
                    <a:pt x="3732" y="2116"/>
                    <a:pt x="3804" y="2157"/>
                  </a:cubicBezTo>
                  <a:cubicBezTo>
                    <a:pt x="3869" y="2221"/>
                    <a:pt x="3934" y="2221"/>
                    <a:pt x="4006" y="2221"/>
                  </a:cubicBezTo>
                  <a:cubicBezTo>
                    <a:pt x="4135" y="2221"/>
                    <a:pt x="4273" y="2157"/>
                    <a:pt x="4378" y="2052"/>
                  </a:cubicBezTo>
                  <a:cubicBezTo>
                    <a:pt x="4507" y="1850"/>
                    <a:pt x="4539" y="1511"/>
                    <a:pt x="4378" y="1349"/>
                  </a:cubicBezTo>
                  <a:cubicBezTo>
                    <a:pt x="4349" y="1320"/>
                    <a:pt x="4317" y="1308"/>
                    <a:pt x="4286" y="1308"/>
                  </a:cubicBezTo>
                  <a:cubicBezTo>
                    <a:pt x="4239" y="1308"/>
                    <a:pt x="4195" y="1337"/>
                    <a:pt x="4176" y="1381"/>
                  </a:cubicBezTo>
                  <a:lnTo>
                    <a:pt x="4176" y="1349"/>
                  </a:lnTo>
                  <a:cubicBezTo>
                    <a:pt x="4176" y="1276"/>
                    <a:pt x="4135" y="1212"/>
                    <a:pt x="4071" y="1212"/>
                  </a:cubicBezTo>
                  <a:lnTo>
                    <a:pt x="4006" y="1212"/>
                  </a:lnTo>
                  <a:cubicBezTo>
                    <a:pt x="3772" y="1212"/>
                    <a:pt x="3635" y="1414"/>
                    <a:pt x="3602" y="1616"/>
                  </a:cubicBezTo>
                  <a:cubicBezTo>
                    <a:pt x="3530" y="1616"/>
                    <a:pt x="3498" y="1680"/>
                    <a:pt x="3465" y="1712"/>
                  </a:cubicBezTo>
                  <a:lnTo>
                    <a:pt x="3465" y="1753"/>
                  </a:lnTo>
                  <a:cubicBezTo>
                    <a:pt x="3433" y="1850"/>
                    <a:pt x="3368" y="2019"/>
                    <a:pt x="3263" y="2019"/>
                  </a:cubicBezTo>
                  <a:cubicBezTo>
                    <a:pt x="3166" y="2019"/>
                    <a:pt x="3166" y="1817"/>
                    <a:pt x="3126" y="1753"/>
                  </a:cubicBezTo>
                  <a:cubicBezTo>
                    <a:pt x="3231" y="1478"/>
                    <a:pt x="3296" y="1180"/>
                    <a:pt x="3296" y="873"/>
                  </a:cubicBezTo>
                  <a:lnTo>
                    <a:pt x="3296" y="574"/>
                  </a:lnTo>
                  <a:lnTo>
                    <a:pt x="3296" y="501"/>
                  </a:lnTo>
                  <a:cubicBezTo>
                    <a:pt x="3263" y="437"/>
                    <a:pt x="3263" y="299"/>
                    <a:pt x="3231" y="235"/>
                  </a:cubicBezTo>
                  <a:cubicBezTo>
                    <a:pt x="3166" y="138"/>
                    <a:pt x="3094" y="97"/>
                    <a:pt x="2997" y="97"/>
                  </a:cubicBezTo>
                  <a:cubicBezTo>
                    <a:pt x="2892" y="97"/>
                    <a:pt x="2827" y="138"/>
                    <a:pt x="2763" y="235"/>
                  </a:cubicBezTo>
                  <a:cubicBezTo>
                    <a:pt x="2722" y="340"/>
                    <a:pt x="2722" y="437"/>
                    <a:pt x="2722" y="574"/>
                  </a:cubicBezTo>
                  <a:lnTo>
                    <a:pt x="2722" y="606"/>
                  </a:lnTo>
                  <a:lnTo>
                    <a:pt x="2722" y="1042"/>
                  </a:lnTo>
                  <a:cubicBezTo>
                    <a:pt x="2763" y="1276"/>
                    <a:pt x="2763" y="1511"/>
                    <a:pt x="2827" y="1753"/>
                  </a:cubicBezTo>
                  <a:lnTo>
                    <a:pt x="2795" y="1785"/>
                  </a:lnTo>
                  <a:cubicBezTo>
                    <a:pt x="2722" y="1914"/>
                    <a:pt x="2658" y="2052"/>
                    <a:pt x="2561" y="2084"/>
                  </a:cubicBezTo>
                  <a:cubicBezTo>
                    <a:pt x="2456" y="2084"/>
                    <a:pt x="2424" y="1987"/>
                    <a:pt x="2391" y="1850"/>
                  </a:cubicBezTo>
                  <a:lnTo>
                    <a:pt x="2391" y="1785"/>
                  </a:lnTo>
                  <a:cubicBezTo>
                    <a:pt x="2391" y="1753"/>
                    <a:pt x="2359" y="1712"/>
                    <a:pt x="2359" y="1648"/>
                  </a:cubicBezTo>
                  <a:cubicBezTo>
                    <a:pt x="2391" y="1583"/>
                    <a:pt x="2424" y="1478"/>
                    <a:pt x="2456" y="1381"/>
                  </a:cubicBezTo>
                  <a:cubicBezTo>
                    <a:pt x="2520" y="1180"/>
                    <a:pt x="2593" y="945"/>
                    <a:pt x="2625" y="703"/>
                  </a:cubicBezTo>
                  <a:cubicBezTo>
                    <a:pt x="2625" y="574"/>
                    <a:pt x="2625" y="267"/>
                    <a:pt x="2456" y="65"/>
                  </a:cubicBezTo>
                  <a:cubicBezTo>
                    <a:pt x="2424" y="33"/>
                    <a:pt x="2359" y="1"/>
                    <a:pt x="2286" y="1"/>
                  </a:cubicBezTo>
                  <a:cubicBezTo>
                    <a:pt x="2189" y="1"/>
                    <a:pt x="2052" y="97"/>
                    <a:pt x="2020" y="235"/>
                  </a:cubicBezTo>
                  <a:cubicBezTo>
                    <a:pt x="1987" y="340"/>
                    <a:pt x="1987" y="437"/>
                    <a:pt x="1987" y="542"/>
                  </a:cubicBezTo>
                  <a:lnTo>
                    <a:pt x="1987" y="606"/>
                  </a:lnTo>
                  <a:lnTo>
                    <a:pt x="1987" y="1010"/>
                  </a:lnTo>
                  <a:cubicBezTo>
                    <a:pt x="1987" y="1212"/>
                    <a:pt x="2020" y="1446"/>
                    <a:pt x="2020" y="1680"/>
                  </a:cubicBezTo>
                  <a:cubicBezTo>
                    <a:pt x="1987" y="1785"/>
                    <a:pt x="1955" y="1850"/>
                    <a:pt x="1882" y="1882"/>
                  </a:cubicBezTo>
                  <a:cubicBezTo>
                    <a:pt x="1829" y="1969"/>
                    <a:pt x="1727" y="2028"/>
                    <a:pt x="1656" y="2028"/>
                  </a:cubicBezTo>
                  <a:cubicBezTo>
                    <a:pt x="1641" y="2028"/>
                    <a:pt x="1627" y="2025"/>
                    <a:pt x="1616" y="2019"/>
                  </a:cubicBezTo>
                  <a:cubicBezTo>
                    <a:pt x="1786" y="1785"/>
                    <a:pt x="1850" y="1478"/>
                    <a:pt x="1818" y="1180"/>
                  </a:cubicBezTo>
                  <a:cubicBezTo>
                    <a:pt x="1818" y="1093"/>
                    <a:pt x="1747" y="1034"/>
                    <a:pt x="1685" y="1034"/>
                  </a:cubicBezTo>
                  <a:cubicBezTo>
                    <a:pt x="1672" y="1034"/>
                    <a:pt x="1660" y="1037"/>
                    <a:pt x="1648" y="1042"/>
                  </a:cubicBezTo>
                  <a:cubicBezTo>
                    <a:pt x="1479" y="1107"/>
                    <a:pt x="1350" y="1244"/>
                    <a:pt x="1277" y="1414"/>
                  </a:cubicBezTo>
                  <a:cubicBezTo>
                    <a:pt x="1212" y="1583"/>
                    <a:pt x="1180" y="1817"/>
                    <a:pt x="1212" y="2019"/>
                  </a:cubicBezTo>
                  <a:lnTo>
                    <a:pt x="1212" y="2052"/>
                  </a:lnTo>
                  <a:cubicBezTo>
                    <a:pt x="1180" y="2084"/>
                    <a:pt x="1148" y="2084"/>
                    <a:pt x="1148" y="2116"/>
                  </a:cubicBezTo>
                  <a:lnTo>
                    <a:pt x="1107" y="2116"/>
                  </a:lnTo>
                  <a:cubicBezTo>
                    <a:pt x="1075" y="2116"/>
                    <a:pt x="1075" y="2052"/>
                    <a:pt x="1075" y="2019"/>
                  </a:cubicBezTo>
                  <a:lnTo>
                    <a:pt x="1043" y="1987"/>
                  </a:lnTo>
                  <a:lnTo>
                    <a:pt x="1043" y="1712"/>
                  </a:lnTo>
                  <a:cubicBezTo>
                    <a:pt x="1043" y="1648"/>
                    <a:pt x="1043" y="1551"/>
                    <a:pt x="1010" y="1478"/>
                  </a:cubicBezTo>
                  <a:cubicBezTo>
                    <a:pt x="1010" y="1414"/>
                    <a:pt x="978" y="1180"/>
                    <a:pt x="808" y="1147"/>
                  </a:cubicBezTo>
                  <a:cubicBezTo>
                    <a:pt x="789" y="1140"/>
                    <a:pt x="771" y="1136"/>
                    <a:pt x="752" y="1136"/>
                  </a:cubicBezTo>
                  <a:cubicBezTo>
                    <a:pt x="669" y="1136"/>
                    <a:pt x="595" y="1210"/>
                    <a:pt x="542" y="1349"/>
                  </a:cubicBezTo>
                  <a:lnTo>
                    <a:pt x="542" y="1244"/>
                  </a:lnTo>
                  <a:lnTo>
                    <a:pt x="542" y="1212"/>
                  </a:lnTo>
                  <a:cubicBezTo>
                    <a:pt x="607" y="1107"/>
                    <a:pt x="703" y="978"/>
                    <a:pt x="744" y="840"/>
                  </a:cubicBezTo>
                  <a:cubicBezTo>
                    <a:pt x="841" y="501"/>
                    <a:pt x="776" y="202"/>
                    <a:pt x="574" y="65"/>
                  </a:cubicBezTo>
                  <a:cubicBezTo>
                    <a:pt x="542" y="33"/>
                    <a:pt x="469" y="1"/>
                    <a:pt x="405" y="1"/>
                  </a:cubicBezTo>
                  <a:close/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1" name="Google Shape;781;p44"/>
          <p:cNvSpPr txBox="1">
            <a:spLocks noGrp="1"/>
          </p:cNvSpPr>
          <p:nvPr>
            <p:ph type="subTitle" idx="1"/>
          </p:nvPr>
        </p:nvSpPr>
        <p:spPr>
          <a:xfrm>
            <a:off x="2216891" y="3497753"/>
            <a:ext cx="4918200" cy="952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lnSpc>
                <a:spcPts val="4480"/>
              </a:lnSpc>
            </a:pPr>
            <a:r>
              <a:rPr lang="en-US" sz="1800" b="1" dirty="0">
                <a:solidFill>
                  <a:srgbClr val="4AC1EB"/>
                </a:solidFill>
                <a:latin typeface="Nunito Bold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https://quizizz.com/join?gc=56970242</a:t>
            </a:r>
            <a:r>
              <a:rPr lang="en-US" sz="1800" b="1" dirty="0">
                <a:solidFill>
                  <a:srgbClr val="4AC1EB"/>
                </a:solidFill>
                <a:latin typeface="Nunito Bold"/>
              </a:rPr>
              <a:t> </a:t>
            </a:r>
          </a:p>
        </p:txBody>
      </p:sp>
      <p:grpSp>
        <p:nvGrpSpPr>
          <p:cNvPr id="782" name="Google Shape;782;p44"/>
          <p:cNvGrpSpPr/>
          <p:nvPr/>
        </p:nvGrpSpPr>
        <p:grpSpPr>
          <a:xfrm>
            <a:off x="668049" y="578560"/>
            <a:ext cx="1382424" cy="1631240"/>
            <a:chOff x="2843175" y="725625"/>
            <a:chExt cx="203725" cy="248950"/>
          </a:xfrm>
        </p:grpSpPr>
        <p:sp>
          <p:nvSpPr>
            <p:cNvPr id="783" name="Google Shape;783;p44"/>
            <p:cNvSpPr/>
            <p:nvPr/>
          </p:nvSpPr>
          <p:spPr>
            <a:xfrm>
              <a:off x="2847425" y="725625"/>
              <a:ext cx="199475" cy="248950"/>
            </a:xfrm>
            <a:custGeom>
              <a:avLst/>
              <a:gdLst/>
              <a:ahLst/>
              <a:cxnLst/>
              <a:rect l="l" t="t" r="r" b="b"/>
              <a:pathLst>
                <a:path w="7979" h="9958" extrusionOk="0">
                  <a:moveTo>
                    <a:pt x="3497" y="1"/>
                  </a:moveTo>
                  <a:cubicBezTo>
                    <a:pt x="3061" y="1"/>
                    <a:pt x="2657" y="98"/>
                    <a:pt x="2253" y="267"/>
                  </a:cubicBezTo>
                  <a:cubicBezTo>
                    <a:pt x="1147" y="736"/>
                    <a:pt x="469" y="1576"/>
                    <a:pt x="267" y="2722"/>
                  </a:cubicBezTo>
                  <a:cubicBezTo>
                    <a:pt x="0" y="4442"/>
                    <a:pt x="913" y="6461"/>
                    <a:pt x="1882" y="7769"/>
                  </a:cubicBezTo>
                  <a:lnTo>
                    <a:pt x="3061" y="8948"/>
                  </a:lnTo>
                  <a:cubicBezTo>
                    <a:pt x="3166" y="8981"/>
                    <a:pt x="3295" y="9013"/>
                    <a:pt x="3432" y="9013"/>
                  </a:cubicBezTo>
                  <a:cubicBezTo>
                    <a:pt x="3570" y="9013"/>
                    <a:pt x="3666" y="8981"/>
                    <a:pt x="3771" y="8948"/>
                  </a:cubicBezTo>
                  <a:cubicBezTo>
                    <a:pt x="3836" y="8948"/>
                    <a:pt x="3901" y="8916"/>
                    <a:pt x="3973" y="8884"/>
                  </a:cubicBezTo>
                  <a:cubicBezTo>
                    <a:pt x="4038" y="9045"/>
                    <a:pt x="4143" y="9215"/>
                    <a:pt x="4240" y="9384"/>
                  </a:cubicBezTo>
                  <a:cubicBezTo>
                    <a:pt x="4547" y="9756"/>
                    <a:pt x="4983" y="9958"/>
                    <a:pt x="5419" y="9958"/>
                  </a:cubicBezTo>
                  <a:cubicBezTo>
                    <a:pt x="5588" y="9958"/>
                    <a:pt x="5790" y="9925"/>
                    <a:pt x="5960" y="9853"/>
                  </a:cubicBezTo>
                  <a:cubicBezTo>
                    <a:pt x="6461" y="9691"/>
                    <a:pt x="6800" y="9320"/>
                    <a:pt x="6969" y="8843"/>
                  </a:cubicBezTo>
                  <a:cubicBezTo>
                    <a:pt x="7098" y="8480"/>
                    <a:pt x="7066" y="8076"/>
                    <a:pt x="7002" y="7737"/>
                  </a:cubicBezTo>
                  <a:cubicBezTo>
                    <a:pt x="7034" y="7737"/>
                    <a:pt x="7066" y="7737"/>
                    <a:pt x="7098" y="7705"/>
                  </a:cubicBezTo>
                  <a:cubicBezTo>
                    <a:pt x="7171" y="7705"/>
                    <a:pt x="7203" y="7672"/>
                    <a:pt x="7268" y="7632"/>
                  </a:cubicBezTo>
                  <a:cubicBezTo>
                    <a:pt x="7438" y="7567"/>
                    <a:pt x="7575" y="7430"/>
                    <a:pt x="7704" y="7301"/>
                  </a:cubicBezTo>
                  <a:cubicBezTo>
                    <a:pt x="7906" y="7026"/>
                    <a:pt x="7979" y="6695"/>
                    <a:pt x="7874" y="6388"/>
                  </a:cubicBezTo>
                  <a:cubicBezTo>
                    <a:pt x="7672" y="5581"/>
                    <a:pt x="7470" y="4709"/>
                    <a:pt x="7236" y="3869"/>
                  </a:cubicBezTo>
                  <a:cubicBezTo>
                    <a:pt x="7066" y="3191"/>
                    <a:pt x="6832" y="2424"/>
                    <a:pt x="6428" y="1745"/>
                  </a:cubicBezTo>
                  <a:cubicBezTo>
                    <a:pt x="5790" y="671"/>
                    <a:pt x="4644" y="1"/>
                    <a:pt x="349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4" name="Google Shape;784;p44"/>
            <p:cNvSpPr/>
            <p:nvPr/>
          </p:nvSpPr>
          <p:spPr>
            <a:xfrm>
              <a:off x="2881950" y="754825"/>
              <a:ext cx="153050" cy="170100"/>
            </a:xfrm>
            <a:custGeom>
              <a:avLst/>
              <a:gdLst/>
              <a:ahLst/>
              <a:cxnLst/>
              <a:rect l="l" t="t" r="r" b="b"/>
              <a:pathLst>
                <a:path w="6122" h="6804" extrusionOk="0">
                  <a:moveTo>
                    <a:pt x="2476" y="0"/>
                  </a:moveTo>
                  <a:cubicBezTo>
                    <a:pt x="2276" y="0"/>
                    <a:pt x="2067" y="25"/>
                    <a:pt x="1849" y="77"/>
                  </a:cubicBezTo>
                  <a:cubicBezTo>
                    <a:pt x="1106" y="278"/>
                    <a:pt x="501" y="779"/>
                    <a:pt x="234" y="1457"/>
                  </a:cubicBezTo>
                  <a:cubicBezTo>
                    <a:pt x="0" y="2128"/>
                    <a:pt x="137" y="2871"/>
                    <a:pt x="339" y="3541"/>
                  </a:cubicBezTo>
                  <a:cubicBezTo>
                    <a:pt x="703" y="4752"/>
                    <a:pt x="1413" y="5794"/>
                    <a:pt x="2318" y="6739"/>
                  </a:cubicBezTo>
                  <a:cubicBezTo>
                    <a:pt x="2358" y="6771"/>
                    <a:pt x="2318" y="6803"/>
                    <a:pt x="2318" y="6803"/>
                  </a:cubicBezTo>
                  <a:lnTo>
                    <a:pt x="2390" y="6803"/>
                  </a:lnTo>
                  <a:cubicBezTo>
                    <a:pt x="2762" y="6666"/>
                    <a:pt x="3166" y="6504"/>
                    <a:pt x="3529" y="6367"/>
                  </a:cubicBezTo>
                  <a:cubicBezTo>
                    <a:pt x="3509" y="6327"/>
                    <a:pt x="3542" y="6296"/>
                    <a:pt x="3578" y="6296"/>
                  </a:cubicBezTo>
                  <a:cubicBezTo>
                    <a:pt x="3599" y="6296"/>
                    <a:pt x="3622" y="6307"/>
                    <a:pt x="3634" y="6335"/>
                  </a:cubicBezTo>
                  <a:cubicBezTo>
                    <a:pt x="4442" y="6060"/>
                    <a:pt x="5217" y="5794"/>
                    <a:pt x="6024" y="5527"/>
                  </a:cubicBezTo>
                  <a:cubicBezTo>
                    <a:pt x="6035" y="5517"/>
                    <a:pt x="6046" y="5513"/>
                    <a:pt x="6057" y="5513"/>
                  </a:cubicBezTo>
                  <a:cubicBezTo>
                    <a:pt x="6078" y="5513"/>
                    <a:pt x="6100" y="5527"/>
                    <a:pt x="6121" y="5527"/>
                  </a:cubicBezTo>
                  <a:cubicBezTo>
                    <a:pt x="5790" y="4348"/>
                    <a:pt x="5516" y="3105"/>
                    <a:pt x="5047" y="1958"/>
                  </a:cubicBezTo>
                  <a:cubicBezTo>
                    <a:pt x="4610" y="916"/>
                    <a:pt x="3706" y="0"/>
                    <a:pt x="2476" y="0"/>
                  </a:cubicBezTo>
                  <a:close/>
                </a:path>
              </a:pathLst>
            </a:custGeom>
            <a:solidFill>
              <a:srgbClr val="DB57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5" name="Google Shape;785;p44"/>
            <p:cNvSpPr/>
            <p:nvPr/>
          </p:nvSpPr>
          <p:spPr>
            <a:xfrm>
              <a:off x="2971175" y="891175"/>
              <a:ext cx="41200" cy="44975"/>
            </a:xfrm>
            <a:custGeom>
              <a:avLst/>
              <a:gdLst/>
              <a:ahLst/>
              <a:cxnLst/>
              <a:rect l="l" t="t" r="r" b="b"/>
              <a:pathLst>
                <a:path w="1648" h="1799" extrusionOk="0">
                  <a:moveTo>
                    <a:pt x="1010" y="1"/>
                  </a:moveTo>
                  <a:cubicBezTo>
                    <a:pt x="671" y="138"/>
                    <a:pt x="332" y="307"/>
                    <a:pt x="0" y="445"/>
                  </a:cubicBezTo>
                  <a:cubicBezTo>
                    <a:pt x="151" y="942"/>
                    <a:pt x="429" y="1799"/>
                    <a:pt x="820" y="1799"/>
                  </a:cubicBezTo>
                  <a:cubicBezTo>
                    <a:pt x="847" y="1799"/>
                    <a:pt x="876" y="1794"/>
                    <a:pt x="905" y="1785"/>
                  </a:cubicBezTo>
                  <a:cubicBezTo>
                    <a:pt x="1648" y="1583"/>
                    <a:pt x="1212" y="509"/>
                    <a:pt x="1010" y="41"/>
                  </a:cubicBezTo>
                  <a:lnTo>
                    <a:pt x="1010" y="1"/>
                  </a:lnTo>
                  <a:close/>
                </a:path>
              </a:pathLst>
            </a:custGeom>
            <a:solidFill>
              <a:srgbClr val="D185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6" name="Google Shape;786;p44"/>
            <p:cNvSpPr/>
            <p:nvPr/>
          </p:nvSpPr>
          <p:spPr>
            <a:xfrm>
              <a:off x="2843175" y="749000"/>
              <a:ext cx="173975" cy="165825"/>
            </a:xfrm>
            <a:custGeom>
              <a:avLst/>
              <a:gdLst/>
              <a:ahLst/>
              <a:cxnLst/>
              <a:rect l="l" t="t" r="r" b="b"/>
              <a:pathLst>
                <a:path w="6959" h="6633" extrusionOk="0">
                  <a:moveTo>
                    <a:pt x="3568" y="0"/>
                  </a:moveTo>
                  <a:cubicBezTo>
                    <a:pt x="3291" y="0"/>
                    <a:pt x="3008" y="54"/>
                    <a:pt x="2730" y="172"/>
                  </a:cubicBezTo>
                  <a:cubicBezTo>
                    <a:pt x="1" y="1319"/>
                    <a:pt x="1890" y="5252"/>
                    <a:pt x="3400" y="6632"/>
                  </a:cubicBezTo>
                  <a:lnTo>
                    <a:pt x="3465" y="6632"/>
                  </a:lnTo>
                  <a:lnTo>
                    <a:pt x="3465" y="6568"/>
                  </a:lnTo>
                  <a:cubicBezTo>
                    <a:pt x="2657" y="5688"/>
                    <a:pt x="2052" y="4678"/>
                    <a:pt x="1721" y="3540"/>
                  </a:cubicBezTo>
                  <a:cubicBezTo>
                    <a:pt x="1551" y="2902"/>
                    <a:pt x="1414" y="2191"/>
                    <a:pt x="1648" y="1553"/>
                  </a:cubicBezTo>
                  <a:cubicBezTo>
                    <a:pt x="1890" y="915"/>
                    <a:pt x="2391" y="406"/>
                    <a:pt x="3061" y="237"/>
                  </a:cubicBezTo>
                  <a:cubicBezTo>
                    <a:pt x="3247" y="185"/>
                    <a:pt x="3427" y="162"/>
                    <a:pt x="3601" y="162"/>
                  </a:cubicBezTo>
                  <a:cubicBezTo>
                    <a:pt x="4652" y="162"/>
                    <a:pt x="5453" y="1044"/>
                    <a:pt x="5855" y="2021"/>
                  </a:cubicBezTo>
                  <a:cubicBezTo>
                    <a:pt x="6259" y="3104"/>
                    <a:pt x="6493" y="4274"/>
                    <a:pt x="6768" y="5421"/>
                  </a:cubicBezTo>
                  <a:lnTo>
                    <a:pt x="6800" y="5453"/>
                  </a:lnTo>
                  <a:cubicBezTo>
                    <a:pt x="6811" y="5479"/>
                    <a:pt x="6836" y="5491"/>
                    <a:pt x="6861" y="5491"/>
                  </a:cubicBezTo>
                  <a:cubicBezTo>
                    <a:pt x="6908" y="5491"/>
                    <a:pt x="6958" y="5452"/>
                    <a:pt x="6937" y="5389"/>
                  </a:cubicBezTo>
                  <a:cubicBezTo>
                    <a:pt x="6735" y="4581"/>
                    <a:pt x="6534" y="3774"/>
                    <a:pt x="6332" y="2999"/>
                  </a:cubicBezTo>
                  <a:cubicBezTo>
                    <a:pt x="6162" y="2393"/>
                    <a:pt x="5960" y="1755"/>
                    <a:pt x="5621" y="1214"/>
                  </a:cubicBezTo>
                  <a:cubicBezTo>
                    <a:pt x="5168" y="483"/>
                    <a:pt x="4393" y="0"/>
                    <a:pt x="3568" y="0"/>
                  </a:cubicBezTo>
                  <a:close/>
                </a:path>
              </a:pathLst>
            </a:custGeom>
            <a:solidFill>
              <a:srgbClr val="01020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7" name="Google Shape;787;p44"/>
            <p:cNvSpPr/>
            <p:nvPr/>
          </p:nvSpPr>
          <p:spPr>
            <a:xfrm>
              <a:off x="2929225" y="883700"/>
              <a:ext cx="83975" cy="56175"/>
            </a:xfrm>
            <a:custGeom>
              <a:avLst/>
              <a:gdLst/>
              <a:ahLst/>
              <a:cxnLst/>
              <a:rect l="l" t="t" r="r" b="b"/>
              <a:pathLst>
                <a:path w="3359" h="2247" extrusionOk="0">
                  <a:moveTo>
                    <a:pt x="2211" y="574"/>
                  </a:moveTo>
                  <a:lnTo>
                    <a:pt x="2211" y="606"/>
                  </a:lnTo>
                  <a:cubicBezTo>
                    <a:pt x="2413" y="1010"/>
                    <a:pt x="2849" y="1915"/>
                    <a:pt x="2114" y="2084"/>
                  </a:cubicBezTo>
                  <a:cubicBezTo>
                    <a:pt x="2088" y="2091"/>
                    <a:pt x="2063" y="2094"/>
                    <a:pt x="2038" y="2094"/>
                  </a:cubicBezTo>
                  <a:cubicBezTo>
                    <a:pt x="1646" y="2094"/>
                    <a:pt x="1394" y="1356"/>
                    <a:pt x="1234" y="946"/>
                  </a:cubicBezTo>
                  <a:cubicBezTo>
                    <a:pt x="1541" y="841"/>
                    <a:pt x="1880" y="703"/>
                    <a:pt x="2211" y="574"/>
                  </a:cubicBezTo>
                  <a:close/>
                  <a:moveTo>
                    <a:pt x="3253" y="1"/>
                  </a:moveTo>
                  <a:cubicBezTo>
                    <a:pt x="2551" y="267"/>
                    <a:pt x="1840" y="542"/>
                    <a:pt x="1170" y="808"/>
                  </a:cubicBezTo>
                  <a:lnTo>
                    <a:pt x="1170" y="776"/>
                  </a:lnTo>
                  <a:cubicBezTo>
                    <a:pt x="1158" y="749"/>
                    <a:pt x="1141" y="737"/>
                    <a:pt x="1125" y="737"/>
                  </a:cubicBezTo>
                  <a:cubicBezTo>
                    <a:pt x="1098" y="737"/>
                    <a:pt x="1073" y="768"/>
                    <a:pt x="1073" y="808"/>
                  </a:cubicBezTo>
                  <a:lnTo>
                    <a:pt x="1073" y="841"/>
                  </a:lnTo>
                  <a:cubicBezTo>
                    <a:pt x="734" y="946"/>
                    <a:pt x="394" y="1075"/>
                    <a:pt x="63" y="1212"/>
                  </a:cubicBezTo>
                  <a:lnTo>
                    <a:pt x="63" y="1244"/>
                  </a:lnTo>
                  <a:cubicBezTo>
                    <a:pt x="0" y="1273"/>
                    <a:pt x="16" y="1355"/>
                    <a:pt x="69" y="1355"/>
                  </a:cubicBezTo>
                  <a:cubicBezTo>
                    <a:pt x="77" y="1355"/>
                    <a:pt x="86" y="1354"/>
                    <a:pt x="96" y="1349"/>
                  </a:cubicBezTo>
                  <a:cubicBezTo>
                    <a:pt x="467" y="1212"/>
                    <a:pt x="798" y="1107"/>
                    <a:pt x="1137" y="978"/>
                  </a:cubicBezTo>
                  <a:cubicBezTo>
                    <a:pt x="1234" y="1349"/>
                    <a:pt x="1404" y="1753"/>
                    <a:pt x="1606" y="2052"/>
                  </a:cubicBezTo>
                  <a:cubicBezTo>
                    <a:pt x="1732" y="2178"/>
                    <a:pt x="1876" y="2246"/>
                    <a:pt x="2038" y="2246"/>
                  </a:cubicBezTo>
                  <a:cubicBezTo>
                    <a:pt x="2094" y="2246"/>
                    <a:pt x="2151" y="2238"/>
                    <a:pt x="2211" y="2222"/>
                  </a:cubicBezTo>
                  <a:cubicBezTo>
                    <a:pt x="2954" y="1955"/>
                    <a:pt x="2647" y="1043"/>
                    <a:pt x="2316" y="542"/>
                  </a:cubicBezTo>
                  <a:cubicBezTo>
                    <a:pt x="2647" y="405"/>
                    <a:pt x="2987" y="300"/>
                    <a:pt x="3293" y="170"/>
                  </a:cubicBezTo>
                  <a:cubicBezTo>
                    <a:pt x="3358" y="138"/>
                    <a:pt x="3358" y="98"/>
                    <a:pt x="3358" y="65"/>
                  </a:cubicBezTo>
                  <a:lnTo>
                    <a:pt x="3326" y="33"/>
                  </a:lnTo>
                  <a:cubicBezTo>
                    <a:pt x="3326" y="1"/>
                    <a:pt x="3293" y="1"/>
                    <a:pt x="3253" y="1"/>
                  </a:cubicBezTo>
                  <a:close/>
                </a:path>
              </a:pathLst>
            </a:custGeom>
            <a:solidFill>
              <a:srgbClr val="01020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8" name="Google Shape;788;p44"/>
            <p:cNvSpPr/>
            <p:nvPr/>
          </p:nvSpPr>
          <p:spPr>
            <a:xfrm>
              <a:off x="2878500" y="753025"/>
              <a:ext cx="133875" cy="161800"/>
            </a:xfrm>
            <a:custGeom>
              <a:avLst/>
              <a:gdLst/>
              <a:ahLst/>
              <a:cxnLst/>
              <a:rect l="l" t="t" r="r" b="b"/>
              <a:pathLst>
                <a:path w="5355" h="6472" extrusionOk="0">
                  <a:moveTo>
                    <a:pt x="5351" y="5244"/>
                  </a:moveTo>
                  <a:cubicBezTo>
                    <a:pt x="5352" y="5249"/>
                    <a:pt x="5354" y="5255"/>
                    <a:pt x="5355" y="5260"/>
                  </a:cubicBezTo>
                  <a:cubicBezTo>
                    <a:pt x="5355" y="5254"/>
                    <a:pt x="5353" y="5248"/>
                    <a:pt x="5351" y="5244"/>
                  </a:cubicBezTo>
                  <a:close/>
                  <a:moveTo>
                    <a:pt x="2188" y="1"/>
                  </a:moveTo>
                  <a:cubicBezTo>
                    <a:pt x="2014" y="1"/>
                    <a:pt x="1834" y="24"/>
                    <a:pt x="1648" y="76"/>
                  </a:cubicBezTo>
                  <a:cubicBezTo>
                    <a:pt x="978" y="245"/>
                    <a:pt x="477" y="754"/>
                    <a:pt x="235" y="1392"/>
                  </a:cubicBezTo>
                  <a:cubicBezTo>
                    <a:pt x="1" y="2030"/>
                    <a:pt x="138" y="2741"/>
                    <a:pt x="308" y="3379"/>
                  </a:cubicBezTo>
                  <a:cubicBezTo>
                    <a:pt x="639" y="4517"/>
                    <a:pt x="1244" y="5527"/>
                    <a:pt x="2052" y="6407"/>
                  </a:cubicBezTo>
                  <a:lnTo>
                    <a:pt x="2052" y="6471"/>
                  </a:lnTo>
                  <a:lnTo>
                    <a:pt x="2092" y="6471"/>
                  </a:lnTo>
                  <a:lnTo>
                    <a:pt x="2092" y="6439"/>
                  </a:lnTo>
                  <a:cubicBezTo>
                    <a:pt x="2423" y="6302"/>
                    <a:pt x="2763" y="6173"/>
                    <a:pt x="3102" y="6068"/>
                  </a:cubicBezTo>
                  <a:lnTo>
                    <a:pt x="3102" y="6035"/>
                  </a:lnTo>
                  <a:cubicBezTo>
                    <a:pt x="3102" y="5995"/>
                    <a:pt x="3127" y="5964"/>
                    <a:pt x="3154" y="5964"/>
                  </a:cubicBezTo>
                  <a:cubicBezTo>
                    <a:pt x="3170" y="5964"/>
                    <a:pt x="3187" y="5976"/>
                    <a:pt x="3199" y="6003"/>
                  </a:cubicBezTo>
                  <a:lnTo>
                    <a:pt x="3199" y="6035"/>
                  </a:lnTo>
                  <a:cubicBezTo>
                    <a:pt x="3869" y="5769"/>
                    <a:pt x="4580" y="5494"/>
                    <a:pt x="5282" y="5228"/>
                  </a:cubicBezTo>
                  <a:cubicBezTo>
                    <a:pt x="5314" y="5228"/>
                    <a:pt x="5341" y="5228"/>
                    <a:pt x="5351" y="5244"/>
                  </a:cubicBezTo>
                  <a:lnTo>
                    <a:pt x="5351" y="5244"/>
                  </a:lnTo>
                  <a:cubicBezTo>
                    <a:pt x="5078" y="4103"/>
                    <a:pt x="4844" y="2938"/>
                    <a:pt x="4442" y="1860"/>
                  </a:cubicBezTo>
                  <a:cubicBezTo>
                    <a:pt x="4040" y="883"/>
                    <a:pt x="3239" y="1"/>
                    <a:pt x="2188" y="1"/>
                  </a:cubicBezTo>
                  <a:close/>
                </a:path>
              </a:pathLst>
            </a:custGeom>
            <a:solidFill>
              <a:srgbClr val="EF7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9" name="Google Shape;789;p44"/>
            <p:cNvSpPr/>
            <p:nvPr/>
          </p:nvSpPr>
          <p:spPr>
            <a:xfrm>
              <a:off x="2960075" y="898050"/>
              <a:ext cx="40400" cy="38000"/>
            </a:xfrm>
            <a:custGeom>
              <a:avLst/>
              <a:gdLst/>
              <a:ahLst/>
              <a:cxnLst/>
              <a:rect l="l" t="t" r="r" b="b"/>
              <a:pathLst>
                <a:path w="1616" h="1520" extrusionOk="0">
                  <a:moveTo>
                    <a:pt x="977" y="0"/>
                  </a:moveTo>
                  <a:cubicBezTo>
                    <a:pt x="646" y="129"/>
                    <a:pt x="307" y="267"/>
                    <a:pt x="0" y="372"/>
                  </a:cubicBezTo>
                  <a:cubicBezTo>
                    <a:pt x="160" y="782"/>
                    <a:pt x="412" y="1520"/>
                    <a:pt x="804" y="1520"/>
                  </a:cubicBezTo>
                  <a:cubicBezTo>
                    <a:pt x="829" y="1520"/>
                    <a:pt x="854" y="1517"/>
                    <a:pt x="880" y="1510"/>
                  </a:cubicBezTo>
                  <a:cubicBezTo>
                    <a:pt x="1615" y="1341"/>
                    <a:pt x="1179" y="436"/>
                    <a:pt x="977" y="32"/>
                  </a:cubicBezTo>
                  <a:lnTo>
                    <a:pt x="977" y="0"/>
                  </a:lnTo>
                  <a:close/>
                </a:path>
              </a:pathLst>
            </a:custGeom>
            <a:solidFill>
              <a:srgbClr val="F7A6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90" name="Google Shape;790;p44"/>
          <p:cNvSpPr txBox="1">
            <a:spLocks noGrp="1"/>
          </p:cNvSpPr>
          <p:nvPr>
            <p:ph type="title"/>
          </p:nvPr>
        </p:nvSpPr>
        <p:spPr>
          <a:xfrm>
            <a:off x="2743711" y="1856744"/>
            <a:ext cx="4045200" cy="1053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/>
              <a:t>Si no completaste la actividad que dejamos la clase anterior, aún puedes hacerlo:</a:t>
            </a:r>
            <a:endParaRPr sz="2400" dirty="0"/>
          </a:p>
        </p:txBody>
      </p:sp>
      <p:grpSp>
        <p:nvGrpSpPr>
          <p:cNvPr id="13" name="Google Shape;1991;p76">
            <a:extLst>
              <a:ext uri="{FF2B5EF4-FFF2-40B4-BE49-F238E27FC236}">
                <a16:creationId xmlns:a16="http://schemas.microsoft.com/office/drawing/2014/main" id="{D3017B02-13F1-4290-A51D-BA655C00E132}"/>
              </a:ext>
            </a:extLst>
          </p:cNvPr>
          <p:cNvGrpSpPr/>
          <p:nvPr/>
        </p:nvGrpSpPr>
        <p:grpSpPr>
          <a:xfrm>
            <a:off x="5950761" y="2784764"/>
            <a:ext cx="2181857" cy="1612656"/>
            <a:chOff x="3257025" y="702475"/>
            <a:chExt cx="793225" cy="568725"/>
          </a:xfrm>
        </p:grpSpPr>
        <p:sp>
          <p:nvSpPr>
            <p:cNvPr id="14" name="Google Shape;1992;p76">
              <a:extLst>
                <a:ext uri="{FF2B5EF4-FFF2-40B4-BE49-F238E27FC236}">
                  <a16:creationId xmlns:a16="http://schemas.microsoft.com/office/drawing/2014/main" id="{0CC2E916-3EBF-4970-94EB-0BD6957DD477}"/>
                </a:ext>
              </a:extLst>
            </p:cNvPr>
            <p:cNvSpPr/>
            <p:nvPr/>
          </p:nvSpPr>
          <p:spPr>
            <a:xfrm>
              <a:off x="3257025" y="702475"/>
              <a:ext cx="793225" cy="568725"/>
            </a:xfrm>
            <a:custGeom>
              <a:avLst/>
              <a:gdLst/>
              <a:ahLst/>
              <a:cxnLst/>
              <a:rect l="l" t="t" r="r" b="b"/>
              <a:pathLst>
                <a:path w="31729" h="22749" extrusionOk="0">
                  <a:moveTo>
                    <a:pt x="16062" y="0"/>
                  </a:moveTo>
                  <a:cubicBezTo>
                    <a:pt x="14393" y="0"/>
                    <a:pt x="12728" y="329"/>
                    <a:pt x="11177" y="992"/>
                  </a:cubicBezTo>
                  <a:cubicBezTo>
                    <a:pt x="9287" y="1831"/>
                    <a:pt x="7608" y="3043"/>
                    <a:pt x="6397" y="4520"/>
                  </a:cubicBezTo>
                  <a:cubicBezTo>
                    <a:pt x="6195" y="4391"/>
                    <a:pt x="5993" y="4286"/>
                    <a:pt x="5791" y="4189"/>
                  </a:cubicBezTo>
                  <a:cubicBezTo>
                    <a:pt x="5449" y="4026"/>
                    <a:pt x="5084" y="3948"/>
                    <a:pt x="4703" y="3948"/>
                  </a:cubicBezTo>
                  <a:cubicBezTo>
                    <a:pt x="4445" y="3948"/>
                    <a:pt x="4180" y="3984"/>
                    <a:pt x="3909" y="4052"/>
                  </a:cubicBezTo>
                  <a:cubicBezTo>
                    <a:pt x="2965" y="4286"/>
                    <a:pt x="2254" y="4965"/>
                    <a:pt x="1987" y="5837"/>
                  </a:cubicBezTo>
                  <a:cubicBezTo>
                    <a:pt x="1891" y="6208"/>
                    <a:pt x="1850" y="6580"/>
                    <a:pt x="1891" y="6943"/>
                  </a:cubicBezTo>
                  <a:cubicBezTo>
                    <a:pt x="1551" y="7113"/>
                    <a:pt x="1212" y="7347"/>
                    <a:pt x="946" y="7654"/>
                  </a:cubicBezTo>
                  <a:cubicBezTo>
                    <a:pt x="276" y="8429"/>
                    <a:pt x="1" y="9503"/>
                    <a:pt x="276" y="10448"/>
                  </a:cubicBezTo>
                  <a:cubicBezTo>
                    <a:pt x="574" y="11457"/>
                    <a:pt x="1212" y="12192"/>
                    <a:pt x="2189" y="12636"/>
                  </a:cubicBezTo>
                  <a:cubicBezTo>
                    <a:pt x="2713" y="12855"/>
                    <a:pt x="3307" y="12986"/>
                    <a:pt x="3932" y="12986"/>
                  </a:cubicBezTo>
                  <a:cubicBezTo>
                    <a:pt x="4069" y="12986"/>
                    <a:pt x="4206" y="12980"/>
                    <a:pt x="4345" y="12967"/>
                  </a:cubicBezTo>
                  <a:cubicBezTo>
                    <a:pt x="4612" y="13742"/>
                    <a:pt x="5185" y="14413"/>
                    <a:pt x="5928" y="14752"/>
                  </a:cubicBezTo>
                  <a:cubicBezTo>
                    <a:pt x="6057" y="14816"/>
                    <a:pt x="6195" y="14857"/>
                    <a:pt x="6332" y="14889"/>
                  </a:cubicBezTo>
                  <a:cubicBezTo>
                    <a:pt x="6563" y="14950"/>
                    <a:pt x="6798" y="14979"/>
                    <a:pt x="7031" y="14979"/>
                  </a:cubicBezTo>
                  <a:cubicBezTo>
                    <a:pt x="7818" y="14979"/>
                    <a:pt x="8593" y="14648"/>
                    <a:pt x="9191" y="14081"/>
                  </a:cubicBezTo>
                  <a:cubicBezTo>
                    <a:pt x="9223" y="14114"/>
                    <a:pt x="9287" y="14146"/>
                    <a:pt x="9360" y="14146"/>
                  </a:cubicBezTo>
                  <a:cubicBezTo>
                    <a:pt x="9713" y="14322"/>
                    <a:pt x="10107" y="14407"/>
                    <a:pt x="10494" y="14407"/>
                  </a:cubicBezTo>
                  <a:cubicBezTo>
                    <a:pt x="10621" y="14407"/>
                    <a:pt x="10747" y="14398"/>
                    <a:pt x="10870" y="14380"/>
                  </a:cubicBezTo>
                  <a:cubicBezTo>
                    <a:pt x="11944" y="14251"/>
                    <a:pt x="13260" y="13274"/>
                    <a:pt x="13600" y="11958"/>
                  </a:cubicBezTo>
                  <a:cubicBezTo>
                    <a:pt x="13729" y="11522"/>
                    <a:pt x="13802" y="10173"/>
                    <a:pt x="13600" y="9333"/>
                  </a:cubicBezTo>
                  <a:cubicBezTo>
                    <a:pt x="13939" y="9067"/>
                    <a:pt x="14249" y="8837"/>
                    <a:pt x="14819" y="8837"/>
                  </a:cubicBezTo>
                  <a:cubicBezTo>
                    <a:pt x="15321" y="8837"/>
                    <a:pt x="16025" y="9015"/>
                    <a:pt x="17129" y="9503"/>
                  </a:cubicBezTo>
                  <a:cubicBezTo>
                    <a:pt x="17330" y="9567"/>
                    <a:pt x="18041" y="10044"/>
                    <a:pt x="18203" y="10173"/>
                  </a:cubicBezTo>
                  <a:cubicBezTo>
                    <a:pt x="19753" y="11384"/>
                    <a:pt x="19923" y="12394"/>
                    <a:pt x="20060" y="14049"/>
                  </a:cubicBezTo>
                  <a:cubicBezTo>
                    <a:pt x="19818" y="14283"/>
                    <a:pt x="19688" y="14453"/>
                    <a:pt x="19519" y="14752"/>
                  </a:cubicBezTo>
                  <a:cubicBezTo>
                    <a:pt x="18978" y="14752"/>
                    <a:pt x="18711" y="14986"/>
                    <a:pt x="18243" y="15357"/>
                  </a:cubicBezTo>
                  <a:cubicBezTo>
                    <a:pt x="17468" y="15963"/>
                    <a:pt x="17395" y="17312"/>
                    <a:pt x="17532" y="18289"/>
                  </a:cubicBezTo>
                  <a:cubicBezTo>
                    <a:pt x="17702" y="19330"/>
                    <a:pt x="18574" y="20170"/>
                    <a:pt x="19519" y="20574"/>
                  </a:cubicBezTo>
                  <a:cubicBezTo>
                    <a:pt x="19941" y="20746"/>
                    <a:pt x="20399" y="20849"/>
                    <a:pt x="20865" y="20849"/>
                  </a:cubicBezTo>
                  <a:cubicBezTo>
                    <a:pt x="21032" y="20849"/>
                    <a:pt x="21200" y="20836"/>
                    <a:pt x="21368" y="20808"/>
                  </a:cubicBezTo>
                  <a:cubicBezTo>
                    <a:pt x="21772" y="21583"/>
                    <a:pt x="22377" y="22189"/>
                    <a:pt x="23088" y="22488"/>
                  </a:cubicBezTo>
                  <a:cubicBezTo>
                    <a:pt x="23355" y="22625"/>
                    <a:pt x="23653" y="22730"/>
                    <a:pt x="23992" y="22730"/>
                  </a:cubicBezTo>
                  <a:cubicBezTo>
                    <a:pt x="24098" y="22742"/>
                    <a:pt x="24203" y="22748"/>
                    <a:pt x="24308" y="22748"/>
                  </a:cubicBezTo>
                  <a:cubicBezTo>
                    <a:pt x="25039" y="22748"/>
                    <a:pt x="25748" y="22460"/>
                    <a:pt x="26278" y="21987"/>
                  </a:cubicBezTo>
                  <a:cubicBezTo>
                    <a:pt x="26415" y="22084"/>
                    <a:pt x="26520" y="22124"/>
                    <a:pt x="26649" y="22189"/>
                  </a:cubicBezTo>
                  <a:cubicBezTo>
                    <a:pt x="27006" y="22353"/>
                    <a:pt x="27396" y="22434"/>
                    <a:pt x="27791" y="22434"/>
                  </a:cubicBezTo>
                  <a:cubicBezTo>
                    <a:pt x="27959" y="22434"/>
                    <a:pt x="28128" y="22420"/>
                    <a:pt x="28297" y="22391"/>
                  </a:cubicBezTo>
                  <a:cubicBezTo>
                    <a:pt x="29476" y="22189"/>
                    <a:pt x="30558" y="21317"/>
                    <a:pt x="31123" y="20138"/>
                  </a:cubicBezTo>
                  <a:cubicBezTo>
                    <a:pt x="31729" y="18894"/>
                    <a:pt x="31599" y="17513"/>
                    <a:pt x="30824" y="16569"/>
                  </a:cubicBezTo>
                  <a:cubicBezTo>
                    <a:pt x="30517" y="16229"/>
                    <a:pt x="30154" y="15931"/>
                    <a:pt x="29750" y="15761"/>
                  </a:cubicBezTo>
                  <a:cubicBezTo>
                    <a:pt x="29508" y="15664"/>
                    <a:pt x="29306" y="15592"/>
                    <a:pt x="29072" y="15559"/>
                  </a:cubicBezTo>
                  <a:cubicBezTo>
                    <a:pt x="28975" y="15059"/>
                    <a:pt x="28700" y="14550"/>
                    <a:pt x="28297" y="14178"/>
                  </a:cubicBezTo>
                  <a:cubicBezTo>
                    <a:pt x="28902" y="10012"/>
                    <a:pt x="27328" y="5699"/>
                    <a:pt x="24227" y="3010"/>
                  </a:cubicBezTo>
                  <a:cubicBezTo>
                    <a:pt x="23290" y="2203"/>
                    <a:pt x="22240" y="1565"/>
                    <a:pt x="21134" y="1056"/>
                  </a:cubicBezTo>
                  <a:cubicBezTo>
                    <a:pt x="19523" y="353"/>
                    <a:pt x="17791" y="0"/>
                    <a:pt x="1606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993;p76">
              <a:extLst>
                <a:ext uri="{FF2B5EF4-FFF2-40B4-BE49-F238E27FC236}">
                  <a16:creationId xmlns:a16="http://schemas.microsoft.com/office/drawing/2014/main" id="{CFDEECA4-CF3F-45D7-AF42-F1F3B1D1C327}"/>
                </a:ext>
              </a:extLst>
            </p:cNvPr>
            <p:cNvSpPr/>
            <p:nvPr/>
          </p:nvSpPr>
          <p:spPr>
            <a:xfrm>
              <a:off x="3738700" y="1054525"/>
              <a:ext cx="281275" cy="163650"/>
            </a:xfrm>
            <a:custGeom>
              <a:avLst/>
              <a:gdLst/>
              <a:ahLst/>
              <a:cxnLst/>
              <a:rect l="l" t="t" r="r" b="b"/>
              <a:pathLst>
                <a:path w="11251" h="6546" extrusionOk="0">
                  <a:moveTo>
                    <a:pt x="7370" y="0"/>
                  </a:moveTo>
                  <a:cubicBezTo>
                    <a:pt x="7005" y="0"/>
                    <a:pt x="6668" y="152"/>
                    <a:pt x="6373" y="371"/>
                  </a:cubicBezTo>
                  <a:lnTo>
                    <a:pt x="6373" y="403"/>
                  </a:lnTo>
                  <a:cubicBezTo>
                    <a:pt x="6373" y="468"/>
                    <a:pt x="6308" y="468"/>
                    <a:pt x="6276" y="468"/>
                  </a:cubicBezTo>
                  <a:cubicBezTo>
                    <a:pt x="6001" y="670"/>
                    <a:pt x="5840" y="977"/>
                    <a:pt x="5703" y="1308"/>
                  </a:cubicBezTo>
                  <a:cubicBezTo>
                    <a:pt x="5703" y="1327"/>
                    <a:pt x="5666" y="1348"/>
                    <a:pt x="5630" y="1348"/>
                  </a:cubicBezTo>
                  <a:cubicBezTo>
                    <a:pt x="5604" y="1348"/>
                    <a:pt x="5579" y="1338"/>
                    <a:pt x="5565" y="1308"/>
                  </a:cubicBezTo>
                  <a:cubicBezTo>
                    <a:pt x="5331" y="904"/>
                    <a:pt x="4960" y="500"/>
                    <a:pt x="4491" y="298"/>
                  </a:cubicBezTo>
                  <a:cubicBezTo>
                    <a:pt x="4300" y="229"/>
                    <a:pt x="4089" y="172"/>
                    <a:pt x="3859" y="172"/>
                  </a:cubicBezTo>
                  <a:cubicBezTo>
                    <a:pt x="3768" y="172"/>
                    <a:pt x="3675" y="181"/>
                    <a:pt x="3579" y="201"/>
                  </a:cubicBezTo>
                  <a:cubicBezTo>
                    <a:pt x="2909" y="331"/>
                    <a:pt x="2335" y="1073"/>
                    <a:pt x="2569" y="1784"/>
                  </a:cubicBezTo>
                  <a:cubicBezTo>
                    <a:pt x="2596" y="1847"/>
                    <a:pt x="2533" y="1897"/>
                    <a:pt x="2477" y="1897"/>
                  </a:cubicBezTo>
                  <a:cubicBezTo>
                    <a:pt x="2447" y="1897"/>
                    <a:pt x="2419" y="1882"/>
                    <a:pt x="2408" y="1849"/>
                  </a:cubicBezTo>
                  <a:lnTo>
                    <a:pt x="2408" y="1744"/>
                  </a:lnTo>
                  <a:cubicBezTo>
                    <a:pt x="2165" y="1603"/>
                    <a:pt x="1919" y="1540"/>
                    <a:pt x="1685" y="1540"/>
                  </a:cubicBezTo>
                  <a:cubicBezTo>
                    <a:pt x="751" y="1540"/>
                    <a:pt x="0" y="2534"/>
                    <a:pt x="349" y="3528"/>
                  </a:cubicBezTo>
                  <a:cubicBezTo>
                    <a:pt x="626" y="4359"/>
                    <a:pt x="1362" y="4730"/>
                    <a:pt x="2134" y="4730"/>
                  </a:cubicBezTo>
                  <a:cubicBezTo>
                    <a:pt x="2487" y="4730"/>
                    <a:pt x="2848" y="4653"/>
                    <a:pt x="3175" y="4505"/>
                  </a:cubicBezTo>
                  <a:cubicBezTo>
                    <a:pt x="3194" y="4497"/>
                    <a:pt x="3211" y="4493"/>
                    <a:pt x="3226" y="4493"/>
                  </a:cubicBezTo>
                  <a:cubicBezTo>
                    <a:pt x="3265" y="4493"/>
                    <a:pt x="3289" y="4523"/>
                    <a:pt x="3312" y="4570"/>
                  </a:cubicBezTo>
                  <a:cubicBezTo>
                    <a:pt x="3514" y="5450"/>
                    <a:pt x="4152" y="6322"/>
                    <a:pt x="5097" y="6524"/>
                  </a:cubicBezTo>
                  <a:cubicBezTo>
                    <a:pt x="5188" y="6538"/>
                    <a:pt x="5279" y="6545"/>
                    <a:pt x="5370" y="6545"/>
                  </a:cubicBezTo>
                  <a:cubicBezTo>
                    <a:pt x="6157" y="6545"/>
                    <a:pt x="6931" y="6030"/>
                    <a:pt x="7083" y="5248"/>
                  </a:cubicBezTo>
                  <a:cubicBezTo>
                    <a:pt x="7102" y="5188"/>
                    <a:pt x="7142" y="5152"/>
                    <a:pt x="7180" y="5152"/>
                  </a:cubicBezTo>
                  <a:cubicBezTo>
                    <a:pt x="7209" y="5152"/>
                    <a:pt x="7236" y="5171"/>
                    <a:pt x="7253" y="5216"/>
                  </a:cubicBezTo>
                  <a:cubicBezTo>
                    <a:pt x="7464" y="5880"/>
                    <a:pt x="8098" y="6226"/>
                    <a:pt x="8754" y="6226"/>
                  </a:cubicBezTo>
                  <a:cubicBezTo>
                    <a:pt x="8928" y="6226"/>
                    <a:pt x="9103" y="6202"/>
                    <a:pt x="9272" y="6153"/>
                  </a:cubicBezTo>
                  <a:cubicBezTo>
                    <a:pt x="9974" y="5951"/>
                    <a:pt x="10580" y="5418"/>
                    <a:pt x="10887" y="4740"/>
                  </a:cubicBezTo>
                  <a:cubicBezTo>
                    <a:pt x="11186" y="4102"/>
                    <a:pt x="11250" y="3262"/>
                    <a:pt x="10782" y="2656"/>
                  </a:cubicBezTo>
                  <a:cubicBezTo>
                    <a:pt x="10470" y="2247"/>
                    <a:pt x="9986" y="1977"/>
                    <a:pt x="9479" y="1977"/>
                  </a:cubicBezTo>
                  <a:cubicBezTo>
                    <a:pt x="9276" y="1977"/>
                    <a:pt x="9069" y="2021"/>
                    <a:pt x="8868" y="2115"/>
                  </a:cubicBezTo>
                  <a:cubicBezTo>
                    <a:pt x="8858" y="2120"/>
                    <a:pt x="8848" y="2122"/>
                    <a:pt x="8839" y="2122"/>
                  </a:cubicBezTo>
                  <a:cubicBezTo>
                    <a:pt x="8780" y="2122"/>
                    <a:pt x="8735" y="2042"/>
                    <a:pt x="8763" y="1986"/>
                  </a:cubicBezTo>
                  <a:cubicBezTo>
                    <a:pt x="9070" y="1308"/>
                    <a:pt x="8731" y="500"/>
                    <a:pt x="8093" y="169"/>
                  </a:cubicBezTo>
                  <a:cubicBezTo>
                    <a:pt x="8084" y="178"/>
                    <a:pt x="8071" y="182"/>
                    <a:pt x="8056" y="182"/>
                  </a:cubicBezTo>
                  <a:cubicBezTo>
                    <a:pt x="8013" y="182"/>
                    <a:pt x="7956" y="150"/>
                    <a:pt x="7956" y="96"/>
                  </a:cubicBezTo>
                  <a:cubicBezTo>
                    <a:pt x="7859" y="64"/>
                    <a:pt x="7754" y="32"/>
                    <a:pt x="7657" y="32"/>
                  </a:cubicBezTo>
                  <a:cubicBezTo>
                    <a:pt x="7560" y="10"/>
                    <a:pt x="7464" y="0"/>
                    <a:pt x="7370" y="0"/>
                  </a:cubicBezTo>
                  <a:close/>
                </a:path>
              </a:pathLst>
            </a:custGeom>
            <a:solidFill>
              <a:srgbClr val="4AC1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994;p76">
              <a:extLst>
                <a:ext uri="{FF2B5EF4-FFF2-40B4-BE49-F238E27FC236}">
                  <a16:creationId xmlns:a16="http://schemas.microsoft.com/office/drawing/2014/main" id="{4F34EC03-245C-4941-B44F-1F3542E84653}"/>
                </a:ext>
              </a:extLst>
            </p:cNvPr>
            <p:cNvSpPr/>
            <p:nvPr/>
          </p:nvSpPr>
          <p:spPr>
            <a:xfrm>
              <a:off x="3448025" y="735875"/>
              <a:ext cx="499675" cy="321875"/>
            </a:xfrm>
            <a:custGeom>
              <a:avLst/>
              <a:gdLst/>
              <a:ahLst/>
              <a:cxnLst/>
              <a:rect l="l" t="t" r="r" b="b"/>
              <a:pathLst>
                <a:path w="19987" h="12875" extrusionOk="0">
                  <a:moveTo>
                    <a:pt x="9057" y="1"/>
                  </a:moveTo>
                  <a:cubicBezTo>
                    <a:pt x="7377" y="1"/>
                    <a:pt x="5700" y="405"/>
                    <a:pt x="4207" y="1166"/>
                  </a:cubicBezTo>
                  <a:cubicBezTo>
                    <a:pt x="2487" y="1973"/>
                    <a:pt x="1147" y="3184"/>
                    <a:pt x="0" y="4670"/>
                  </a:cubicBezTo>
                  <a:cubicBezTo>
                    <a:pt x="202" y="4969"/>
                    <a:pt x="339" y="5341"/>
                    <a:pt x="436" y="5680"/>
                  </a:cubicBezTo>
                  <a:cubicBezTo>
                    <a:pt x="785" y="5237"/>
                    <a:pt x="1310" y="4953"/>
                    <a:pt x="1855" y="4953"/>
                  </a:cubicBezTo>
                  <a:cubicBezTo>
                    <a:pt x="2055" y="4953"/>
                    <a:pt x="2258" y="4992"/>
                    <a:pt x="2455" y="5074"/>
                  </a:cubicBezTo>
                  <a:cubicBezTo>
                    <a:pt x="3093" y="4299"/>
                    <a:pt x="4005" y="3790"/>
                    <a:pt x="4878" y="3322"/>
                  </a:cubicBezTo>
                  <a:cubicBezTo>
                    <a:pt x="5653" y="2853"/>
                    <a:pt x="6493" y="2482"/>
                    <a:pt x="7373" y="2248"/>
                  </a:cubicBezTo>
                  <a:cubicBezTo>
                    <a:pt x="7998" y="2096"/>
                    <a:pt x="8638" y="2022"/>
                    <a:pt x="9279" y="2022"/>
                  </a:cubicBezTo>
                  <a:cubicBezTo>
                    <a:pt x="11635" y="2022"/>
                    <a:pt x="13997" y="3014"/>
                    <a:pt x="15610" y="4735"/>
                  </a:cubicBezTo>
                  <a:cubicBezTo>
                    <a:pt x="17628" y="6891"/>
                    <a:pt x="18476" y="9984"/>
                    <a:pt x="18072" y="12875"/>
                  </a:cubicBezTo>
                  <a:cubicBezTo>
                    <a:pt x="18354" y="12689"/>
                    <a:pt x="18683" y="12566"/>
                    <a:pt x="19039" y="12566"/>
                  </a:cubicBezTo>
                  <a:cubicBezTo>
                    <a:pt x="19194" y="12566"/>
                    <a:pt x="19354" y="12589"/>
                    <a:pt x="19518" y="12640"/>
                  </a:cubicBezTo>
                  <a:cubicBezTo>
                    <a:pt x="19550" y="12640"/>
                    <a:pt x="19583" y="12673"/>
                    <a:pt x="19615" y="12673"/>
                  </a:cubicBezTo>
                  <a:cubicBezTo>
                    <a:pt x="19986" y="10654"/>
                    <a:pt x="19784" y="8571"/>
                    <a:pt x="19009" y="6689"/>
                  </a:cubicBezTo>
                  <a:cubicBezTo>
                    <a:pt x="17467" y="2918"/>
                    <a:pt x="13833" y="358"/>
                    <a:pt x="9795" y="27"/>
                  </a:cubicBezTo>
                  <a:cubicBezTo>
                    <a:pt x="9549" y="9"/>
                    <a:pt x="9303" y="1"/>
                    <a:pt x="9057" y="1"/>
                  </a:cubicBezTo>
                  <a:close/>
                </a:path>
              </a:pathLst>
            </a:custGeom>
            <a:solidFill>
              <a:srgbClr val="DB57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995;p76">
              <a:extLst>
                <a:ext uri="{FF2B5EF4-FFF2-40B4-BE49-F238E27FC236}">
                  <a16:creationId xmlns:a16="http://schemas.microsoft.com/office/drawing/2014/main" id="{D833357F-800E-41D5-99F4-0A315B7EA762}"/>
                </a:ext>
              </a:extLst>
            </p:cNvPr>
            <p:cNvSpPr/>
            <p:nvPr/>
          </p:nvSpPr>
          <p:spPr>
            <a:xfrm>
              <a:off x="3322650" y="828050"/>
              <a:ext cx="261650" cy="204450"/>
            </a:xfrm>
            <a:custGeom>
              <a:avLst/>
              <a:gdLst/>
              <a:ahLst/>
              <a:cxnLst/>
              <a:rect l="l" t="t" r="r" b="b"/>
              <a:pathLst>
                <a:path w="10466" h="8178" extrusionOk="0">
                  <a:moveTo>
                    <a:pt x="3177" y="0"/>
                  </a:moveTo>
                  <a:cubicBezTo>
                    <a:pt x="3128" y="0"/>
                    <a:pt x="3079" y="2"/>
                    <a:pt x="3029" y="6"/>
                  </a:cubicBezTo>
                  <a:cubicBezTo>
                    <a:pt x="2423" y="71"/>
                    <a:pt x="1850" y="475"/>
                    <a:pt x="1720" y="1080"/>
                  </a:cubicBezTo>
                  <a:cubicBezTo>
                    <a:pt x="1648" y="1589"/>
                    <a:pt x="1850" y="2090"/>
                    <a:pt x="2092" y="2526"/>
                  </a:cubicBezTo>
                  <a:lnTo>
                    <a:pt x="2156" y="2526"/>
                  </a:lnTo>
                  <a:cubicBezTo>
                    <a:pt x="2221" y="2566"/>
                    <a:pt x="2221" y="2631"/>
                    <a:pt x="2189" y="2663"/>
                  </a:cubicBezTo>
                  <a:lnTo>
                    <a:pt x="2189" y="2695"/>
                  </a:lnTo>
                  <a:cubicBezTo>
                    <a:pt x="2211" y="2746"/>
                    <a:pt x="2171" y="2809"/>
                    <a:pt x="2120" y="2809"/>
                  </a:cubicBezTo>
                  <a:cubicBezTo>
                    <a:pt x="2097" y="2809"/>
                    <a:pt x="2073" y="2797"/>
                    <a:pt x="2052" y="2768"/>
                  </a:cubicBezTo>
                  <a:cubicBezTo>
                    <a:pt x="2052" y="2728"/>
                    <a:pt x="2019" y="2695"/>
                    <a:pt x="1987" y="2663"/>
                  </a:cubicBezTo>
                  <a:cubicBezTo>
                    <a:pt x="1866" y="2629"/>
                    <a:pt x="1744" y="2613"/>
                    <a:pt x="1623" y="2613"/>
                  </a:cubicBezTo>
                  <a:cubicBezTo>
                    <a:pt x="1138" y="2613"/>
                    <a:pt x="669" y="2874"/>
                    <a:pt x="372" y="3301"/>
                  </a:cubicBezTo>
                  <a:cubicBezTo>
                    <a:pt x="0" y="3810"/>
                    <a:pt x="33" y="4480"/>
                    <a:pt x="307" y="5021"/>
                  </a:cubicBezTo>
                  <a:cubicBezTo>
                    <a:pt x="766" y="5916"/>
                    <a:pt x="1651" y="6278"/>
                    <a:pt x="2573" y="6278"/>
                  </a:cubicBezTo>
                  <a:cubicBezTo>
                    <a:pt x="2999" y="6278"/>
                    <a:pt x="3433" y="6200"/>
                    <a:pt x="3836" y="6063"/>
                  </a:cubicBezTo>
                  <a:cubicBezTo>
                    <a:pt x="3868" y="6063"/>
                    <a:pt x="3941" y="6095"/>
                    <a:pt x="3941" y="6159"/>
                  </a:cubicBezTo>
                  <a:cubicBezTo>
                    <a:pt x="3804" y="7040"/>
                    <a:pt x="4377" y="7976"/>
                    <a:pt x="5282" y="8146"/>
                  </a:cubicBezTo>
                  <a:cubicBezTo>
                    <a:pt x="5387" y="8167"/>
                    <a:pt x="5492" y="8177"/>
                    <a:pt x="5597" y="8177"/>
                  </a:cubicBezTo>
                  <a:cubicBezTo>
                    <a:pt x="6337" y="8177"/>
                    <a:pt x="7035" y="7674"/>
                    <a:pt x="7268" y="6967"/>
                  </a:cubicBezTo>
                  <a:cubicBezTo>
                    <a:pt x="7287" y="6929"/>
                    <a:pt x="7320" y="6913"/>
                    <a:pt x="7350" y="6913"/>
                  </a:cubicBezTo>
                  <a:cubicBezTo>
                    <a:pt x="7372" y="6913"/>
                    <a:pt x="7392" y="6921"/>
                    <a:pt x="7405" y="6935"/>
                  </a:cubicBezTo>
                  <a:cubicBezTo>
                    <a:pt x="7776" y="7335"/>
                    <a:pt x="8316" y="7653"/>
                    <a:pt x="8895" y="7653"/>
                  </a:cubicBezTo>
                  <a:cubicBezTo>
                    <a:pt x="8948" y="7653"/>
                    <a:pt x="9000" y="7651"/>
                    <a:pt x="9053" y="7645"/>
                  </a:cubicBezTo>
                  <a:cubicBezTo>
                    <a:pt x="9796" y="7540"/>
                    <a:pt x="10167" y="6838"/>
                    <a:pt x="10329" y="6200"/>
                  </a:cubicBezTo>
                  <a:cubicBezTo>
                    <a:pt x="10466" y="5554"/>
                    <a:pt x="10466" y="4819"/>
                    <a:pt x="10062" y="4246"/>
                  </a:cubicBezTo>
                  <a:cubicBezTo>
                    <a:pt x="9789" y="3824"/>
                    <a:pt x="9337" y="3569"/>
                    <a:pt x="8863" y="3569"/>
                  </a:cubicBezTo>
                  <a:cubicBezTo>
                    <a:pt x="8693" y="3569"/>
                    <a:pt x="8519" y="3602"/>
                    <a:pt x="8350" y="3672"/>
                  </a:cubicBezTo>
                  <a:cubicBezTo>
                    <a:pt x="8337" y="3678"/>
                    <a:pt x="8324" y="3681"/>
                    <a:pt x="8312" y="3681"/>
                  </a:cubicBezTo>
                  <a:cubicBezTo>
                    <a:pt x="8257" y="3681"/>
                    <a:pt x="8219" y="3628"/>
                    <a:pt x="8245" y="3575"/>
                  </a:cubicBezTo>
                  <a:cubicBezTo>
                    <a:pt x="8512" y="2832"/>
                    <a:pt x="8213" y="1920"/>
                    <a:pt x="7502" y="1589"/>
                  </a:cubicBezTo>
                  <a:cubicBezTo>
                    <a:pt x="7304" y="1484"/>
                    <a:pt x="7088" y="1436"/>
                    <a:pt x="6872" y="1436"/>
                  </a:cubicBezTo>
                  <a:cubicBezTo>
                    <a:pt x="6324" y="1436"/>
                    <a:pt x="5773" y="1746"/>
                    <a:pt x="5483" y="2227"/>
                  </a:cubicBezTo>
                  <a:cubicBezTo>
                    <a:pt x="5469" y="2256"/>
                    <a:pt x="5441" y="2272"/>
                    <a:pt x="5413" y="2272"/>
                  </a:cubicBezTo>
                  <a:cubicBezTo>
                    <a:pt x="5377" y="2272"/>
                    <a:pt x="5340" y="2248"/>
                    <a:pt x="5322" y="2195"/>
                  </a:cubicBezTo>
                  <a:cubicBezTo>
                    <a:pt x="5249" y="1823"/>
                    <a:pt x="5120" y="1452"/>
                    <a:pt x="4918" y="1112"/>
                  </a:cubicBezTo>
                  <a:cubicBezTo>
                    <a:pt x="4878" y="1112"/>
                    <a:pt x="4846" y="1080"/>
                    <a:pt x="4878" y="1048"/>
                  </a:cubicBezTo>
                  <a:cubicBezTo>
                    <a:pt x="4499" y="449"/>
                    <a:pt x="3914" y="0"/>
                    <a:pt x="3177" y="0"/>
                  </a:cubicBezTo>
                  <a:close/>
                </a:path>
              </a:pathLst>
            </a:custGeom>
            <a:solidFill>
              <a:srgbClr val="4AC1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996;p76">
              <a:extLst>
                <a:ext uri="{FF2B5EF4-FFF2-40B4-BE49-F238E27FC236}">
                  <a16:creationId xmlns:a16="http://schemas.microsoft.com/office/drawing/2014/main" id="{7BB6B7C0-9198-4A38-B7C6-EC3149E2CDD4}"/>
                </a:ext>
              </a:extLst>
            </p:cNvPr>
            <p:cNvSpPr/>
            <p:nvPr/>
          </p:nvSpPr>
          <p:spPr>
            <a:xfrm>
              <a:off x="3282950" y="732475"/>
              <a:ext cx="709350" cy="489700"/>
            </a:xfrm>
            <a:custGeom>
              <a:avLst/>
              <a:gdLst/>
              <a:ahLst/>
              <a:cxnLst/>
              <a:rect l="l" t="t" r="r" b="b"/>
              <a:pathLst>
                <a:path w="28374" h="19588" extrusionOk="0">
                  <a:moveTo>
                    <a:pt x="3489" y="3823"/>
                  </a:moveTo>
                  <a:cubicBezTo>
                    <a:pt x="4226" y="3823"/>
                    <a:pt x="4811" y="4272"/>
                    <a:pt x="5190" y="4871"/>
                  </a:cubicBezTo>
                  <a:cubicBezTo>
                    <a:pt x="5158" y="4903"/>
                    <a:pt x="5190" y="4935"/>
                    <a:pt x="5222" y="4935"/>
                  </a:cubicBezTo>
                  <a:cubicBezTo>
                    <a:pt x="5424" y="5275"/>
                    <a:pt x="5561" y="5646"/>
                    <a:pt x="5626" y="6018"/>
                  </a:cubicBezTo>
                  <a:cubicBezTo>
                    <a:pt x="5644" y="6071"/>
                    <a:pt x="5684" y="6095"/>
                    <a:pt x="5721" y="6095"/>
                  </a:cubicBezTo>
                  <a:cubicBezTo>
                    <a:pt x="5752" y="6095"/>
                    <a:pt x="5781" y="6079"/>
                    <a:pt x="5796" y="6050"/>
                  </a:cubicBezTo>
                  <a:cubicBezTo>
                    <a:pt x="6085" y="5569"/>
                    <a:pt x="6637" y="5259"/>
                    <a:pt x="7184" y="5259"/>
                  </a:cubicBezTo>
                  <a:cubicBezTo>
                    <a:pt x="7400" y="5259"/>
                    <a:pt x="7616" y="5307"/>
                    <a:pt x="7814" y="5412"/>
                  </a:cubicBezTo>
                  <a:cubicBezTo>
                    <a:pt x="8525" y="5743"/>
                    <a:pt x="8824" y="6655"/>
                    <a:pt x="8557" y="7398"/>
                  </a:cubicBezTo>
                  <a:cubicBezTo>
                    <a:pt x="8531" y="7451"/>
                    <a:pt x="8569" y="7504"/>
                    <a:pt x="8619" y="7504"/>
                  </a:cubicBezTo>
                  <a:cubicBezTo>
                    <a:pt x="8631" y="7504"/>
                    <a:pt x="8642" y="7501"/>
                    <a:pt x="8654" y="7495"/>
                  </a:cubicBezTo>
                  <a:cubicBezTo>
                    <a:pt x="8823" y="7425"/>
                    <a:pt x="8997" y="7392"/>
                    <a:pt x="9169" y="7392"/>
                  </a:cubicBezTo>
                  <a:cubicBezTo>
                    <a:pt x="9645" y="7392"/>
                    <a:pt x="10101" y="7647"/>
                    <a:pt x="10374" y="8069"/>
                  </a:cubicBezTo>
                  <a:cubicBezTo>
                    <a:pt x="10778" y="8642"/>
                    <a:pt x="10778" y="9377"/>
                    <a:pt x="10641" y="10023"/>
                  </a:cubicBezTo>
                  <a:cubicBezTo>
                    <a:pt x="10471" y="10661"/>
                    <a:pt x="10100" y="11363"/>
                    <a:pt x="9365" y="11468"/>
                  </a:cubicBezTo>
                  <a:cubicBezTo>
                    <a:pt x="9312" y="11474"/>
                    <a:pt x="9260" y="11476"/>
                    <a:pt x="9208" y="11476"/>
                  </a:cubicBezTo>
                  <a:cubicBezTo>
                    <a:pt x="8628" y="11476"/>
                    <a:pt x="8088" y="11158"/>
                    <a:pt x="7718" y="10758"/>
                  </a:cubicBezTo>
                  <a:cubicBezTo>
                    <a:pt x="7701" y="10744"/>
                    <a:pt x="7680" y="10736"/>
                    <a:pt x="7659" y="10736"/>
                  </a:cubicBezTo>
                  <a:cubicBezTo>
                    <a:pt x="7629" y="10736"/>
                    <a:pt x="7599" y="10752"/>
                    <a:pt x="7580" y="10790"/>
                  </a:cubicBezTo>
                  <a:cubicBezTo>
                    <a:pt x="7347" y="11497"/>
                    <a:pt x="6643" y="12000"/>
                    <a:pt x="5907" y="12000"/>
                  </a:cubicBezTo>
                  <a:cubicBezTo>
                    <a:pt x="5803" y="12000"/>
                    <a:pt x="5698" y="11990"/>
                    <a:pt x="5594" y="11969"/>
                  </a:cubicBezTo>
                  <a:cubicBezTo>
                    <a:pt x="4689" y="11799"/>
                    <a:pt x="4116" y="10863"/>
                    <a:pt x="4245" y="9982"/>
                  </a:cubicBezTo>
                  <a:cubicBezTo>
                    <a:pt x="4245" y="9918"/>
                    <a:pt x="4181" y="9886"/>
                    <a:pt x="4148" y="9886"/>
                  </a:cubicBezTo>
                  <a:cubicBezTo>
                    <a:pt x="3745" y="10023"/>
                    <a:pt x="3311" y="10101"/>
                    <a:pt x="2885" y="10101"/>
                  </a:cubicBezTo>
                  <a:cubicBezTo>
                    <a:pt x="1962" y="10101"/>
                    <a:pt x="1075" y="9739"/>
                    <a:pt x="611" y="8844"/>
                  </a:cubicBezTo>
                  <a:cubicBezTo>
                    <a:pt x="345" y="8303"/>
                    <a:pt x="313" y="7633"/>
                    <a:pt x="684" y="7124"/>
                  </a:cubicBezTo>
                  <a:cubicBezTo>
                    <a:pt x="981" y="6697"/>
                    <a:pt x="1450" y="6436"/>
                    <a:pt x="1936" y="6436"/>
                  </a:cubicBezTo>
                  <a:cubicBezTo>
                    <a:pt x="2056" y="6436"/>
                    <a:pt x="2178" y="6452"/>
                    <a:pt x="2299" y="6486"/>
                  </a:cubicBezTo>
                  <a:cubicBezTo>
                    <a:pt x="2331" y="6518"/>
                    <a:pt x="2364" y="6551"/>
                    <a:pt x="2364" y="6591"/>
                  </a:cubicBezTo>
                  <a:cubicBezTo>
                    <a:pt x="2383" y="6620"/>
                    <a:pt x="2406" y="6632"/>
                    <a:pt x="2428" y="6632"/>
                  </a:cubicBezTo>
                  <a:cubicBezTo>
                    <a:pt x="2479" y="6632"/>
                    <a:pt x="2523" y="6569"/>
                    <a:pt x="2501" y="6518"/>
                  </a:cubicBezTo>
                  <a:lnTo>
                    <a:pt x="2501" y="6486"/>
                  </a:lnTo>
                  <a:cubicBezTo>
                    <a:pt x="2533" y="6454"/>
                    <a:pt x="2533" y="6389"/>
                    <a:pt x="2469" y="6349"/>
                  </a:cubicBezTo>
                  <a:lnTo>
                    <a:pt x="2396" y="6349"/>
                  </a:lnTo>
                  <a:cubicBezTo>
                    <a:pt x="2162" y="5913"/>
                    <a:pt x="1960" y="5412"/>
                    <a:pt x="2024" y="4903"/>
                  </a:cubicBezTo>
                  <a:cubicBezTo>
                    <a:pt x="2162" y="4298"/>
                    <a:pt x="2735" y="3894"/>
                    <a:pt x="3341" y="3829"/>
                  </a:cubicBezTo>
                  <a:cubicBezTo>
                    <a:pt x="3391" y="3825"/>
                    <a:pt x="3440" y="3823"/>
                    <a:pt x="3489" y="3823"/>
                  </a:cubicBezTo>
                  <a:close/>
                  <a:moveTo>
                    <a:pt x="14481" y="4784"/>
                  </a:moveTo>
                  <a:cubicBezTo>
                    <a:pt x="15352" y="4784"/>
                    <a:pt x="16235" y="4957"/>
                    <a:pt x="17101" y="5339"/>
                  </a:cubicBezTo>
                  <a:cubicBezTo>
                    <a:pt x="18579" y="6018"/>
                    <a:pt x="19628" y="7229"/>
                    <a:pt x="20363" y="8674"/>
                  </a:cubicBezTo>
                  <a:cubicBezTo>
                    <a:pt x="21042" y="10023"/>
                    <a:pt x="21542" y="11501"/>
                    <a:pt x="21405" y="13011"/>
                  </a:cubicBezTo>
                  <a:cubicBezTo>
                    <a:pt x="21219" y="12938"/>
                    <a:pt x="21020" y="12896"/>
                    <a:pt x="20816" y="12896"/>
                  </a:cubicBezTo>
                  <a:cubicBezTo>
                    <a:pt x="20657" y="12896"/>
                    <a:pt x="20494" y="12922"/>
                    <a:pt x="20331" y="12978"/>
                  </a:cubicBezTo>
                  <a:lnTo>
                    <a:pt x="20299" y="12978"/>
                  </a:lnTo>
                  <a:cubicBezTo>
                    <a:pt x="20299" y="10725"/>
                    <a:pt x="18886" y="8771"/>
                    <a:pt x="16931" y="7729"/>
                  </a:cubicBezTo>
                  <a:cubicBezTo>
                    <a:pt x="15972" y="7206"/>
                    <a:pt x="14695" y="6782"/>
                    <a:pt x="13486" y="6782"/>
                  </a:cubicBezTo>
                  <a:cubicBezTo>
                    <a:pt x="12366" y="6782"/>
                    <a:pt x="11304" y="7146"/>
                    <a:pt x="10608" y="8133"/>
                  </a:cubicBezTo>
                  <a:cubicBezTo>
                    <a:pt x="10576" y="8036"/>
                    <a:pt x="10503" y="7931"/>
                    <a:pt x="10439" y="7867"/>
                  </a:cubicBezTo>
                  <a:cubicBezTo>
                    <a:pt x="10123" y="7469"/>
                    <a:pt x="9644" y="7239"/>
                    <a:pt x="9160" y="7239"/>
                  </a:cubicBezTo>
                  <a:cubicBezTo>
                    <a:pt x="9026" y="7239"/>
                    <a:pt x="8891" y="7257"/>
                    <a:pt x="8759" y="7293"/>
                  </a:cubicBezTo>
                  <a:cubicBezTo>
                    <a:pt x="10331" y="5796"/>
                    <a:pt x="12371" y="4784"/>
                    <a:pt x="14481" y="4784"/>
                  </a:cubicBezTo>
                  <a:close/>
                  <a:moveTo>
                    <a:pt x="14378" y="137"/>
                  </a:moveTo>
                  <a:cubicBezTo>
                    <a:pt x="14624" y="137"/>
                    <a:pt x="14870" y="145"/>
                    <a:pt x="15114" y="163"/>
                  </a:cubicBezTo>
                  <a:cubicBezTo>
                    <a:pt x="19152" y="494"/>
                    <a:pt x="22786" y="3054"/>
                    <a:pt x="24336" y="6825"/>
                  </a:cubicBezTo>
                  <a:cubicBezTo>
                    <a:pt x="25112" y="8707"/>
                    <a:pt x="25313" y="10790"/>
                    <a:pt x="24942" y="12809"/>
                  </a:cubicBezTo>
                  <a:cubicBezTo>
                    <a:pt x="24910" y="12809"/>
                    <a:pt x="24877" y="12776"/>
                    <a:pt x="24837" y="12776"/>
                  </a:cubicBezTo>
                  <a:cubicBezTo>
                    <a:pt x="24676" y="12725"/>
                    <a:pt x="24516" y="12702"/>
                    <a:pt x="24362" y="12702"/>
                  </a:cubicBezTo>
                  <a:cubicBezTo>
                    <a:pt x="24005" y="12702"/>
                    <a:pt x="23673" y="12825"/>
                    <a:pt x="23392" y="13011"/>
                  </a:cubicBezTo>
                  <a:cubicBezTo>
                    <a:pt x="23795" y="10120"/>
                    <a:pt x="22955" y="7027"/>
                    <a:pt x="20937" y="4871"/>
                  </a:cubicBezTo>
                  <a:cubicBezTo>
                    <a:pt x="19324" y="3150"/>
                    <a:pt x="16963" y="2158"/>
                    <a:pt x="14602" y="2158"/>
                  </a:cubicBezTo>
                  <a:cubicBezTo>
                    <a:pt x="13960" y="2158"/>
                    <a:pt x="13318" y="2232"/>
                    <a:pt x="12692" y="2384"/>
                  </a:cubicBezTo>
                  <a:cubicBezTo>
                    <a:pt x="11820" y="2618"/>
                    <a:pt x="10980" y="2989"/>
                    <a:pt x="10205" y="3458"/>
                  </a:cubicBezTo>
                  <a:cubicBezTo>
                    <a:pt x="9333" y="3926"/>
                    <a:pt x="8420" y="4435"/>
                    <a:pt x="7782" y="5210"/>
                  </a:cubicBezTo>
                  <a:cubicBezTo>
                    <a:pt x="7583" y="5128"/>
                    <a:pt x="7379" y="5089"/>
                    <a:pt x="7178" y="5089"/>
                  </a:cubicBezTo>
                  <a:cubicBezTo>
                    <a:pt x="6630" y="5089"/>
                    <a:pt x="6106" y="5373"/>
                    <a:pt x="5763" y="5816"/>
                  </a:cubicBezTo>
                  <a:cubicBezTo>
                    <a:pt x="5658" y="5477"/>
                    <a:pt x="5529" y="5105"/>
                    <a:pt x="5327" y="4806"/>
                  </a:cubicBezTo>
                  <a:cubicBezTo>
                    <a:pt x="6466" y="3320"/>
                    <a:pt x="7814" y="2109"/>
                    <a:pt x="9534" y="1302"/>
                  </a:cubicBezTo>
                  <a:cubicBezTo>
                    <a:pt x="11027" y="541"/>
                    <a:pt x="12704" y="137"/>
                    <a:pt x="14378" y="137"/>
                  </a:cubicBezTo>
                  <a:close/>
                  <a:moveTo>
                    <a:pt x="14588" y="2310"/>
                  </a:moveTo>
                  <a:cubicBezTo>
                    <a:pt x="15287" y="2310"/>
                    <a:pt x="15987" y="2394"/>
                    <a:pt x="16665" y="2553"/>
                  </a:cubicBezTo>
                  <a:cubicBezTo>
                    <a:pt x="19588" y="3288"/>
                    <a:pt x="21881" y="5509"/>
                    <a:pt x="22818" y="8367"/>
                  </a:cubicBezTo>
                  <a:cubicBezTo>
                    <a:pt x="23327" y="9918"/>
                    <a:pt x="23464" y="11533"/>
                    <a:pt x="23190" y="13148"/>
                  </a:cubicBezTo>
                  <a:cubicBezTo>
                    <a:pt x="22923" y="13382"/>
                    <a:pt x="22721" y="13657"/>
                    <a:pt x="22552" y="13955"/>
                  </a:cubicBezTo>
                  <a:cubicBezTo>
                    <a:pt x="22318" y="13584"/>
                    <a:pt x="21978" y="13253"/>
                    <a:pt x="21575" y="13083"/>
                  </a:cubicBezTo>
                  <a:cubicBezTo>
                    <a:pt x="21712" y="11840"/>
                    <a:pt x="21405" y="10661"/>
                    <a:pt x="20937" y="9514"/>
                  </a:cubicBezTo>
                  <a:cubicBezTo>
                    <a:pt x="20468" y="8367"/>
                    <a:pt x="19830" y="7229"/>
                    <a:pt x="18918" y="6349"/>
                  </a:cubicBezTo>
                  <a:cubicBezTo>
                    <a:pt x="17707" y="5186"/>
                    <a:pt x="16075" y="4633"/>
                    <a:pt x="14436" y="4633"/>
                  </a:cubicBezTo>
                  <a:cubicBezTo>
                    <a:pt x="13616" y="4633"/>
                    <a:pt x="12794" y="4771"/>
                    <a:pt x="12022" y="5040"/>
                  </a:cubicBezTo>
                  <a:cubicBezTo>
                    <a:pt x="10810" y="5444"/>
                    <a:pt x="9664" y="6187"/>
                    <a:pt x="8792" y="7124"/>
                  </a:cubicBezTo>
                  <a:cubicBezTo>
                    <a:pt x="8929" y="6389"/>
                    <a:pt x="8590" y="5581"/>
                    <a:pt x="7879" y="5242"/>
                  </a:cubicBezTo>
                  <a:lnTo>
                    <a:pt x="7847" y="5242"/>
                  </a:lnTo>
                  <a:cubicBezTo>
                    <a:pt x="8485" y="4669"/>
                    <a:pt x="9163" y="4201"/>
                    <a:pt x="9898" y="3765"/>
                  </a:cubicBezTo>
                  <a:cubicBezTo>
                    <a:pt x="10673" y="3361"/>
                    <a:pt x="11416" y="2917"/>
                    <a:pt x="12256" y="2650"/>
                  </a:cubicBezTo>
                  <a:cubicBezTo>
                    <a:pt x="13007" y="2418"/>
                    <a:pt x="13796" y="2310"/>
                    <a:pt x="14588" y="2310"/>
                  </a:cubicBezTo>
                  <a:close/>
                  <a:moveTo>
                    <a:pt x="24320" y="12882"/>
                  </a:moveTo>
                  <a:cubicBezTo>
                    <a:pt x="24413" y="12882"/>
                    <a:pt x="24507" y="12892"/>
                    <a:pt x="24603" y="12914"/>
                  </a:cubicBezTo>
                  <a:cubicBezTo>
                    <a:pt x="24708" y="12914"/>
                    <a:pt x="24805" y="12946"/>
                    <a:pt x="24910" y="12978"/>
                  </a:cubicBezTo>
                  <a:cubicBezTo>
                    <a:pt x="24910" y="13032"/>
                    <a:pt x="24962" y="13064"/>
                    <a:pt x="25003" y="13064"/>
                  </a:cubicBezTo>
                  <a:cubicBezTo>
                    <a:pt x="25017" y="13064"/>
                    <a:pt x="25030" y="13060"/>
                    <a:pt x="25039" y="13051"/>
                  </a:cubicBezTo>
                  <a:cubicBezTo>
                    <a:pt x="25685" y="13382"/>
                    <a:pt x="26016" y="14190"/>
                    <a:pt x="25717" y="14868"/>
                  </a:cubicBezTo>
                  <a:cubicBezTo>
                    <a:pt x="25689" y="14924"/>
                    <a:pt x="25734" y="15004"/>
                    <a:pt x="25788" y="15004"/>
                  </a:cubicBezTo>
                  <a:cubicBezTo>
                    <a:pt x="25796" y="15004"/>
                    <a:pt x="25805" y="15002"/>
                    <a:pt x="25814" y="14997"/>
                  </a:cubicBezTo>
                  <a:cubicBezTo>
                    <a:pt x="26017" y="14903"/>
                    <a:pt x="26226" y="14859"/>
                    <a:pt x="26430" y="14859"/>
                  </a:cubicBezTo>
                  <a:cubicBezTo>
                    <a:pt x="26940" y="14859"/>
                    <a:pt x="27425" y="15129"/>
                    <a:pt x="27736" y="15538"/>
                  </a:cubicBezTo>
                  <a:cubicBezTo>
                    <a:pt x="28204" y="16144"/>
                    <a:pt x="28140" y="16984"/>
                    <a:pt x="27833" y="17622"/>
                  </a:cubicBezTo>
                  <a:cubicBezTo>
                    <a:pt x="27534" y="18300"/>
                    <a:pt x="26928" y="18833"/>
                    <a:pt x="26218" y="19035"/>
                  </a:cubicBezTo>
                  <a:cubicBezTo>
                    <a:pt x="26049" y="19084"/>
                    <a:pt x="25874" y="19108"/>
                    <a:pt x="25701" y="19108"/>
                  </a:cubicBezTo>
                  <a:cubicBezTo>
                    <a:pt x="25047" y="19108"/>
                    <a:pt x="24416" y="18762"/>
                    <a:pt x="24199" y="18098"/>
                  </a:cubicBezTo>
                  <a:cubicBezTo>
                    <a:pt x="24185" y="18053"/>
                    <a:pt x="24160" y="18034"/>
                    <a:pt x="24132" y="18034"/>
                  </a:cubicBezTo>
                  <a:cubicBezTo>
                    <a:pt x="24095" y="18034"/>
                    <a:pt x="24053" y="18070"/>
                    <a:pt x="24029" y="18130"/>
                  </a:cubicBezTo>
                  <a:cubicBezTo>
                    <a:pt x="23885" y="18912"/>
                    <a:pt x="23111" y="19427"/>
                    <a:pt x="22324" y="19427"/>
                  </a:cubicBezTo>
                  <a:cubicBezTo>
                    <a:pt x="22233" y="19427"/>
                    <a:pt x="22142" y="19420"/>
                    <a:pt x="22051" y="19406"/>
                  </a:cubicBezTo>
                  <a:cubicBezTo>
                    <a:pt x="21106" y="19204"/>
                    <a:pt x="20468" y="18332"/>
                    <a:pt x="20266" y="17452"/>
                  </a:cubicBezTo>
                  <a:cubicBezTo>
                    <a:pt x="20243" y="17405"/>
                    <a:pt x="20215" y="17375"/>
                    <a:pt x="20176" y="17375"/>
                  </a:cubicBezTo>
                  <a:cubicBezTo>
                    <a:pt x="20162" y="17375"/>
                    <a:pt x="20146" y="17379"/>
                    <a:pt x="20129" y="17387"/>
                  </a:cubicBezTo>
                  <a:cubicBezTo>
                    <a:pt x="19802" y="17535"/>
                    <a:pt x="19441" y="17612"/>
                    <a:pt x="19088" y="17612"/>
                  </a:cubicBezTo>
                  <a:cubicBezTo>
                    <a:pt x="18316" y="17612"/>
                    <a:pt x="17580" y="17241"/>
                    <a:pt x="17303" y="16410"/>
                  </a:cubicBezTo>
                  <a:cubicBezTo>
                    <a:pt x="16954" y="15416"/>
                    <a:pt x="17700" y="14422"/>
                    <a:pt x="18631" y="14422"/>
                  </a:cubicBezTo>
                  <a:cubicBezTo>
                    <a:pt x="18865" y="14422"/>
                    <a:pt x="19111" y="14485"/>
                    <a:pt x="19354" y="14626"/>
                  </a:cubicBezTo>
                  <a:lnTo>
                    <a:pt x="19354" y="14731"/>
                  </a:lnTo>
                  <a:cubicBezTo>
                    <a:pt x="19365" y="14764"/>
                    <a:pt x="19393" y="14779"/>
                    <a:pt x="19423" y="14779"/>
                  </a:cubicBezTo>
                  <a:cubicBezTo>
                    <a:pt x="19480" y="14779"/>
                    <a:pt x="19545" y="14729"/>
                    <a:pt x="19523" y="14666"/>
                  </a:cubicBezTo>
                  <a:cubicBezTo>
                    <a:pt x="19289" y="13955"/>
                    <a:pt x="19863" y="13213"/>
                    <a:pt x="20533" y="13083"/>
                  </a:cubicBezTo>
                  <a:cubicBezTo>
                    <a:pt x="20629" y="13063"/>
                    <a:pt x="20722" y="13054"/>
                    <a:pt x="20812" y="13054"/>
                  </a:cubicBezTo>
                  <a:cubicBezTo>
                    <a:pt x="21040" y="13054"/>
                    <a:pt x="21249" y="13111"/>
                    <a:pt x="21445" y="13180"/>
                  </a:cubicBezTo>
                  <a:cubicBezTo>
                    <a:pt x="21914" y="13382"/>
                    <a:pt x="22285" y="13786"/>
                    <a:pt x="22519" y="14190"/>
                  </a:cubicBezTo>
                  <a:cubicBezTo>
                    <a:pt x="22533" y="14220"/>
                    <a:pt x="22558" y="14230"/>
                    <a:pt x="22584" y="14230"/>
                  </a:cubicBezTo>
                  <a:cubicBezTo>
                    <a:pt x="22620" y="14230"/>
                    <a:pt x="22657" y="14209"/>
                    <a:pt x="22657" y="14190"/>
                  </a:cubicBezTo>
                  <a:cubicBezTo>
                    <a:pt x="22786" y="13859"/>
                    <a:pt x="22955" y="13552"/>
                    <a:pt x="23222" y="13350"/>
                  </a:cubicBezTo>
                  <a:cubicBezTo>
                    <a:pt x="23262" y="13350"/>
                    <a:pt x="23327" y="13350"/>
                    <a:pt x="23327" y="13285"/>
                  </a:cubicBezTo>
                  <a:lnTo>
                    <a:pt x="23327" y="13253"/>
                  </a:lnTo>
                  <a:cubicBezTo>
                    <a:pt x="23623" y="13034"/>
                    <a:pt x="23959" y="12882"/>
                    <a:pt x="24320" y="12882"/>
                  </a:cubicBezTo>
                  <a:close/>
                  <a:moveTo>
                    <a:pt x="14309" y="1"/>
                  </a:moveTo>
                  <a:cubicBezTo>
                    <a:pt x="12879" y="1"/>
                    <a:pt x="11445" y="274"/>
                    <a:pt x="10100" y="833"/>
                  </a:cubicBezTo>
                  <a:cubicBezTo>
                    <a:pt x="8218" y="1641"/>
                    <a:pt x="6401" y="2989"/>
                    <a:pt x="5255" y="4701"/>
                  </a:cubicBezTo>
                  <a:cubicBezTo>
                    <a:pt x="4865" y="4117"/>
                    <a:pt x="4263" y="3666"/>
                    <a:pt x="3532" y="3666"/>
                  </a:cubicBezTo>
                  <a:cubicBezTo>
                    <a:pt x="3385" y="3666"/>
                    <a:pt x="3232" y="3685"/>
                    <a:pt x="3074" y="3724"/>
                  </a:cubicBezTo>
                  <a:cubicBezTo>
                    <a:pt x="2533" y="3861"/>
                    <a:pt x="2065" y="4201"/>
                    <a:pt x="1928" y="4734"/>
                  </a:cubicBezTo>
                  <a:cubicBezTo>
                    <a:pt x="1758" y="5275"/>
                    <a:pt x="1928" y="5816"/>
                    <a:pt x="2194" y="6284"/>
                  </a:cubicBezTo>
                  <a:cubicBezTo>
                    <a:pt x="2098" y="6265"/>
                    <a:pt x="2003" y="6257"/>
                    <a:pt x="1910" y="6257"/>
                  </a:cubicBezTo>
                  <a:cubicBezTo>
                    <a:pt x="831" y="6257"/>
                    <a:pt x="0" y="7452"/>
                    <a:pt x="313" y="8537"/>
                  </a:cubicBezTo>
                  <a:cubicBezTo>
                    <a:pt x="663" y="9744"/>
                    <a:pt x="1784" y="10256"/>
                    <a:pt x="2934" y="10256"/>
                  </a:cubicBezTo>
                  <a:cubicBezTo>
                    <a:pt x="3324" y="10256"/>
                    <a:pt x="3716" y="10198"/>
                    <a:pt x="4084" y="10087"/>
                  </a:cubicBezTo>
                  <a:lnTo>
                    <a:pt x="4084" y="10087"/>
                  </a:lnTo>
                  <a:cubicBezTo>
                    <a:pt x="4011" y="10960"/>
                    <a:pt x="4552" y="11872"/>
                    <a:pt x="5424" y="12106"/>
                  </a:cubicBezTo>
                  <a:cubicBezTo>
                    <a:pt x="5583" y="12151"/>
                    <a:pt x="5742" y="12172"/>
                    <a:pt x="5898" y="12172"/>
                  </a:cubicBezTo>
                  <a:cubicBezTo>
                    <a:pt x="6671" y="12172"/>
                    <a:pt x="7375" y="11658"/>
                    <a:pt x="7677" y="10960"/>
                  </a:cubicBezTo>
                  <a:cubicBezTo>
                    <a:pt x="8081" y="11357"/>
                    <a:pt x="8646" y="11646"/>
                    <a:pt x="9226" y="11646"/>
                  </a:cubicBezTo>
                  <a:cubicBezTo>
                    <a:pt x="9283" y="11646"/>
                    <a:pt x="9340" y="11644"/>
                    <a:pt x="9397" y="11638"/>
                  </a:cubicBezTo>
                  <a:cubicBezTo>
                    <a:pt x="10140" y="11533"/>
                    <a:pt x="10576" y="10863"/>
                    <a:pt x="10746" y="10184"/>
                  </a:cubicBezTo>
                  <a:cubicBezTo>
                    <a:pt x="10948" y="9546"/>
                    <a:pt x="10948" y="8812"/>
                    <a:pt x="10673" y="8206"/>
                  </a:cubicBezTo>
                  <a:cubicBezTo>
                    <a:pt x="11406" y="7294"/>
                    <a:pt x="12444" y="6948"/>
                    <a:pt x="13529" y="6948"/>
                  </a:cubicBezTo>
                  <a:cubicBezTo>
                    <a:pt x="14692" y="6948"/>
                    <a:pt x="15910" y="7345"/>
                    <a:pt x="16867" y="7867"/>
                  </a:cubicBezTo>
                  <a:cubicBezTo>
                    <a:pt x="18748" y="8908"/>
                    <a:pt x="20161" y="10830"/>
                    <a:pt x="20129" y="13051"/>
                  </a:cubicBezTo>
                  <a:cubicBezTo>
                    <a:pt x="19588" y="13318"/>
                    <a:pt x="19257" y="13891"/>
                    <a:pt x="19322" y="14496"/>
                  </a:cubicBezTo>
                  <a:cubicBezTo>
                    <a:pt x="19086" y="14352"/>
                    <a:pt x="18839" y="14287"/>
                    <a:pt x="18598" y="14287"/>
                  </a:cubicBezTo>
                  <a:cubicBezTo>
                    <a:pt x="17710" y="14287"/>
                    <a:pt x="16910" y="15166"/>
                    <a:pt x="17069" y="16144"/>
                  </a:cubicBezTo>
                  <a:cubicBezTo>
                    <a:pt x="17220" y="17224"/>
                    <a:pt x="18160" y="17781"/>
                    <a:pt x="19145" y="17781"/>
                  </a:cubicBezTo>
                  <a:cubicBezTo>
                    <a:pt x="19477" y="17781"/>
                    <a:pt x="19815" y="17718"/>
                    <a:pt x="20129" y="17589"/>
                  </a:cubicBezTo>
                  <a:cubicBezTo>
                    <a:pt x="20363" y="18534"/>
                    <a:pt x="21106" y="19471"/>
                    <a:pt x="22148" y="19576"/>
                  </a:cubicBezTo>
                  <a:cubicBezTo>
                    <a:pt x="22217" y="19584"/>
                    <a:pt x="22287" y="19588"/>
                    <a:pt x="22357" y="19588"/>
                  </a:cubicBezTo>
                  <a:cubicBezTo>
                    <a:pt x="23129" y="19588"/>
                    <a:pt x="23890" y="19105"/>
                    <a:pt x="24134" y="18365"/>
                  </a:cubicBezTo>
                  <a:cubicBezTo>
                    <a:pt x="24426" y="18942"/>
                    <a:pt x="25036" y="19297"/>
                    <a:pt x="25695" y="19297"/>
                  </a:cubicBezTo>
                  <a:cubicBezTo>
                    <a:pt x="25801" y="19297"/>
                    <a:pt x="25908" y="19288"/>
                    <a:pt x="26016" y="19269"/>
                  </a:cubicBezTo>
                  <a:cubicBezTo>
                    <a:pt x="26856" y="19140"/>
                    <a:pt x="27599" y="18461"/>
                    <a:pt x="27970" y="17694"/>
                  </a:cubicBezTo>
                  <a:cubicBezTo>
                    <a:pt x="28342" y="16951"/>
                    <a:pt x="28374" y="16007"/>
                    <a:pt x="27801" y="15369"/>
                  </a:cubicBezTo>
                  <a:cubicBezTo>
                    <a:pt x="27472" y="14936"/>
                    <a:pt x="26950" y="14678"/>
                    <a:pt x="26425" y="14678"/>
                  </a:cubicBezTo>
                  <a:cubicBezTo>
                    <a:pt x="26255" y="14678"/>
                    <a:pt x="26084" y="14705"/>
                    <a:pt x="25919" y="14763"/>
                  </a:cubicBezTo>
                  <a:cubicBezTo>
                    <a:pt x="26121" y="14060"/>
                    <a:pt x="25749" y="13253"/>
                    <a:pt x="25112" y="12881"/>
                  </a:cubicBezTo>
                  <a:cubicBezTo>
                    <a:pt x="25814" y="9143"/>
                    <a:pt x="24433" y="5137"/>
                    <a:pt x="21542" y="2650"/>
                  </a:cubicBezTo>
                  <a:cubicBezTo>
                    <a:pt x="19522" y="912"/>
                    <a:pt x="16922" y="1"/>
                    <a:pt x="14309" y="1"/>
                  </a:cubicBezTo>
                  <a:close/>
                </a:path>
              </a:pathLst>
            </a:custGeom>
            <a:solidFill>
              <a:srgbClr val="01020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997;p76">
              <a:extLst>
                <a:ext uri="{FF2B5EF4-FFF2-40B4-BE49-F238E27FC236}">
                  <a16:creationId xmlns:a16="http://schemas.microsoft.com/office/drawing/2014/main" id="{279C5E71-144F-4413-BD8F-E3251103DADF}"/>
                </a:ext>
              </a:extLst>
            </p:cNvPr>
            <p:cNvSpPr/>
            <p:nvPr/>
          </p:nvSpPr>
          <p:spPr>
            <a:xfrm>
              <a:off x="3706800" y="1054525"/>
              <a:ext cx="281275" cy="163650"/>
            </a:xfrm>
            <a:custGeom>
              <a:avLst/>
              <a:gdLst/>
              <a:ahLst/>
              <a:cxnLst/>
              <a:rect l="l" t="t" r="r" b="b"/>
              <a:pathLst>
                <a:path w="11251" h="6546" extrusionOk="0">
                  <a:moveTo>
                    <a:pt x="7366" y="0"/>
                  </a:moveTo>
                  <a:cubicBezTo>
                    <a:pt x="7005" y="0"/>
                    <a:pt x="6669" y="152"/>
                    <a:pt x="6373" y="371"/>
                  </a:cubicBezTo>
                  <a:lnTo>
                    <a:pt x="6373" y="403"/>
                  </a:lnTo>
                  <a:cubicBezTo>
                    <a:pt x="6373" y="468"/>
                    <a:pt x="6308" y="468"/>
                    <a:pt x="6268" y="468"/>
                  </a:cubicBezTo>
                  <a:cubicBezTo>
                    <a:pt x="6001" y="670"/>
                    <a:pt x="5832" y="977"/>
                    <a:pt x="5703" y="1308"/>
                  </a:cubicBezTo>
                  <a:cubicBezTo>
                    <a:pt x="5703" y="1327"/>
                    <a:pt x="5666" y="1348"/>
                    <a:pt x="5630" y="1348"/>
                  </a:cubicBezTo>
                  <a:cubicBezTo>
                    <a:pt x="5604" y="1348"/>
                    <a:pt x="5579" y="1338"/>
                    <a:pt x="5565" y="1308"/>
                  </a:cubicBezTo>
                  <a:cubicBezTo>
                    <a:pt x="5331" y="904"/>
                    <a:pt x="4960" y="500"/>
                    <a:pt x="4491" y="298"/>
                  </a:cubicBezTo>
                  <a:cubicBezTo>
                    <a:pt x="4295" y="229"/>
                    <a:pt x="4086" y="172"/>
                    <a:pt x="3858" y="172"/>
                  </a:cubicBezTo>
                  <a:cubicBezTo>
                    <a:pt x="3768" y="172"/>
                    <a:pt x="3675" y="181"/>
                    <a:pt x="3579" y="201"/>
                  </a:cubicBezTo>
                  <a:cubicBezTo>
                    <a:pt x="2909" y="331"/>
                    <a:pt x="2335" y="1073"/>
                    <a:pt x="2569" y="1784"/>
                  </a:cubicBezTo>
                  <a:cubicBezTo>
                    <a:pt x="2591" y="1847"/>
                    <a:pt x="2526" y="1897"/>
                    <a:pt x="2469" y="1897"/>
                  </a:cubicBezTo>
                  <a:cubicBezTo>
                    <a:pt x="2439" y="1897"/>
                    <a:pt x="2411" y="1882"/>
                    <a:pt x="2400" y="1849"/>
                  </a:cubicBezTo>
                  <a:lnTo>
                    <a:pt x="2400" y="1744"/>
                  </a:lnTo>
                  <a:cubicBezTo>
                    <a:pt x="2157" y="1603"/>
                    <a:pt x="1911" y="1540"/>
                    <a:pt x="1677" y="1540"/>
                  </a:cubicBezTo>
                  <a:cubicBezTo>
                    <a:pt x="746" y="1540"/>
                    <a:pt x="0" y="2534"/>
                    <a:pt x="349" y="3528"/>
                  </a:cubicBezTo>
                  <a:cubicBezTo>
                    <a:pt x="626" y="4359"/>
                    <a:pt x="1362" y="4730"/>
                    <a:pt x="2134" y="4730"/>
                  </a:cubicBezTo>
                  <a:cubicBezTo>
                    <a:pt x="2487" y="4730"/>
                    <a:pt x="2848" y="4653"/>
                    <a:pt x="3175" y="4505"/>
                  </a:cubicBezTo>
                  <a:cubicBezTo>
                    <a:pt x="3192" y="4497"/>
                    <a:pt x="3208" y="4493"/>
                    <a:pt x="3222" y="4493"/>
                  </a:cubicBezTo>
                  <a:cubicBezTo>
                    <a:pt x="3261" y="4493"/>
                    <a:pt x="3289" y="4523"/>
                    <a:pt x="3312" y="4570"/>
                  </a:cubicBezTo>
                  <a:cubicBezTo>
                    <a:pt x="3514" y="5450"/>
                    <a:pt x="4152" y="6322"/>
                    <a:pt x="5097" y="6524"/>
                  </a:cubicBezTo>
                  <a:cubicBezTo>
                    <a:pt x="5188" y="6538"/>
                    <a:pt x="5279" y="6545"/>
                    <a:pt x="5370" y="6545"/>
                  </a:cubicBezTo>
                  <a:cubicBezTo>
                    <a:pt x="6157" y="6545"/>
                    <a:pt x="6931" y="6030"/>
                    <a:pt x="7075" y="5248"/>
                  </a:cubicBezTo>
                  <a:cubicBezTo>
                    <a:pt x="7099" y="5188"/>
                    <a:pt x="7141" y="5152"/>
                    <a:pt x="7178" y="5152"/>
                  </a:cubicBezTo>
                  <a:cubicBezTo>
                    <a:pt x="7206" y="5152"/>
                    <a:pt x="7231" y="5171"/>
                    <a:pt x="7245" y="5216"/>
                  </a:cubicBezTo>
                  <a:cubicBezTo>
                    <a:pt x="7462" y="5880"/>
                    <a:pt x="8093" y="6226"/>
                    <a:pt x="8747" y="6226"/>
                  </a:cubicBezTo>
                  <a:cubicBezTo>
                    <a:pt x="8920" y="6226"/>
                    <a:pt x="9095" y="6202"/>
                    <a:pt x="9264" y="6153"/>
                  </a:cubicBezTo>
                  <a:cubicBezTo>
                    <a:pt x="9974" y="5951"/>
                    <a:pt x="10580" y="5418"/>
                    <a:pt x="10879" y="4740"/>
                  </a:cubicBezTo>
                  <a:cubicBezTo>
                    <a:pt x="11186" y="4102"/>
                    <a:pt x="11250" y="3262"/>
                    <a:pt x="10782" y="2656"/>
                  </a:cubicBezTo>
                  <a:cubicBezTo>
                    <a:pt x="10471" y="2247"/>
                    <a:pt x="9986" y="1977"/>
                    <a:pt x="9476" y="1977"/>
                  </a:cubicBezTo>
                  <a:cubicBezTo>
                    <a:pt x="9272" y="1977"/>
                    <a:pt x="9063" y="2021"/>
                    <a:pt x="8860" y="2115"/>
                  </a:cubicBezTo>
                  <a:cubicBezTo>
                    <a:pt x="8851" y="2120"/>
                    <a:pt x="8842" y="2122"/>
                    <a:pt x="8834" y="2122"/>
                  </a:cubicBezTo>
                  <a:cubicBezTo>
                    <a:pt x="8780" y="2122"/>
                    <a:pt x="8735" y="2042"/>
                    <a:pt x="8763" y="1986"/>
                  </a:cubicBezTo>
                  <a:cubicBezTo>
                    <a:pt x="9062" y="1308"/>
                    <a:pt x="8731" y="500"/>
                    <a:pt x="8085" y="169"/>
                  </a:cubicBezTo>
                  <a:cubicBezTo>
                    <a:pt x="8076" y="178"/>
                    <a:pt x="8063" y="182"/>
                    <a:pt x="8049" y="182"/>
                  </a:cubicBezTo>
                  <a:cubicBezTo>
                    <a:pt x="8008" y="182"/>
                    <a:pt x="7956" y="150"/>
                    <a:pt x="7956" y="96"/>
                  </a:cubicBezTo>
                  <a:cubicBezTo>
                    <a:pt x="7851" y="64"/>
                    <a:pt x="7754" y="32"/>
                    <a:pt x="7649" y="32"/>
                  </a:cubicBezTo>
                  <a:cubicBezTo>
                    <a:pt x="7553" y="10"/>
                    <a:pt x="7459" y="0"/>
                    <a:pt x="736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1998;p76">
              <a:extLst>
                <a:ext uri="{FF2B5EF4-FFF2-40B4-BE49-F238E27FC236}">
                  <a16:creationId xmlns:a16="http://schemas.microsoft.com/office/drawing/2014/main" id="{62782322-5F1A-48BE-A998-A22CAF2EA9BB}"/>
                </a:ext>
              </a:extLst>
            </p:cNvPr>
            <p:cNvSpPr/>
            <p:nvPr/>
          </p:nvSpPr>
          <p:spPr>
            <a:xfrm>
              <a:off x="3416125" y="735875"/>
              <a:ext cx="499675" cy="321875"/>
            </a:xfrm>
            <a:custGeom>
              <a:avLst/>
              <a:gdLst/>
              <a:ahLst/>
              <a:cxnLst/>
              <a:rect l="l" t="t" r="r" b="b"/>
              <a:pathLst>
                <a:path w="19987" h="12875" extrusionOk="0">
                  <a:moveTo>
                    <a:pt x="9051" y="1"/>
                  </a:moveTo>
                  <a:cubicBezTo>
                    <a:pt x="7377" y="1"/>
                    <a:pt x="5700" y="405"/>
                    <a:pt x="4207" y="1166"/>
                  </a:cubicBezTo>
                  <a:cubicBezTo>
                    <a:pt x="2487" y="1973"/>
                    <a:pt x="1139" y="3184"/>
                    <a:pt x="0" y="4670"/>
                  </a:cubicBezTo>
                  <a:cubicBezTo>
                    <a:pt x="202" y="4969"/>
                    <a:pt x="331" y="5341"/>
                    <a:pt x="436" y="5680"/>
                  </a:cubicBezTo>
                  <a:cubicBezTo>
                    <a:pt x="779" y="5237"/>
                    <a:pt x="1303" y="4953"/>
                    <a:pt x="1851" y="4953"/>
                  </a:cubicBezTo>
                  <a:cubicBezTo>
                    <a:pt x="2052" y="4953"/>
                    <a:pt x="2256" y="4992"/>
                    <a:pt x="2455" y="5074"/>
                  </a:cubicBezTo>
                  <a:cubicBezTo>
                    <a:pt x="3093" y="4299"/>
                    <a:pt x="4006" y="3790"/>
                    <a:pt x="4878" y="3322"/>
                  </a:cubicBezTo>
                  <a:cubicBezTo>
                    <a:pt x="5653" y="2853"/>
                    <a:pt x="6493" y="2482"/>
                    <a:pt x="7365" y="2248"/>
                  </a:cubicBezTo>
                  <a:cubicBezTo>
                    <a:pt x="7991" y="2096"/>
                    <a:pt x="8633" y="2022"/>
                    <a:pt x="9275" y="2022"/>
                  </a:cubicBezTo>
                  <a:cubicBezTo>
                    <a:pt x="11636" y="2022"/>
                    <a:pt x="13997" y="3014"/>
                    <a:pt x="15610" y="4735"/>
                  </a:cubicBezTo>
                  <a:cubicBezTo>
                    <a:pt x="17628" y="6891"/>
                    <a:pt x="18468" y="9984"/>
                    <a:pt x="18065" y="12875"/>
                  </a:cubicBezTo>
                  <a:cubicBezTo>
                    <a:pt x="18346" y="12689"/>
                    <a:pt x="18678" y="12566"/>
                    <a:pt x="19035" y="12566"/>
                  </a:cubicBezTo>
                  <a:cubicBezTo>
                    <a:pt x="19189" y="12566"/>
                    <a:pt x="19349" y="12589"/>
                    <a:pt x="19510" y="12640"/>
                  </a:cubicBezTo>
                  <a:cubicBezTo>
                    <a:pt x="19550" y="12640"/>
                    <a:pt x="19583" y="12673"/>
                    <a:pt x="19615" y="12673"/>
                  </a:cubicBezTo>
                  <a:cubicBezTo>
                    <a:pt x="19986" y="10654"/>
                    <a:pt x="19785" y="8571"/>
                    <a:pt x="19009" y="6689"/>
                  </a:cubicBezTo>
                  <a:cubicBezTo>
                    <a:pt x="17459" y="2918"/>
                    <a:pt x="13825" y="358"/>
                    <a:pt x="9787" y="27"/>
                  </a:cubicBezTo>
                  <a:cubicBezTo>
                    <a:pt x="9543" y="9"/>
                    <a:pt x="9297" y="1"/>
                    <a:pt x="9051" y="1"/>
                  </a:cubicBezTo>
                  <a:close/>
                </a:path>
              </a:pathLst>
            </a:custGeom>
            <a:solidFill>
              <a:srgbClr val="EF7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1999;p76">
              <a:extLst>
                <a:ext uri="{FF2B5EF4-FFF2-40B4-BE49-F238E27FC236}">
                  <a16:creationId xmlns:a16="http://schemas.microsoft.com/office/drawing/2014/main" id="{0CA9A99C-F82F-49CE-B650-CE083BBBB4B9}"/>
                </a:ext>
              </a:extLst>
            </p:cNvPr>
            <p:cNvSpPr/>
            <p:nvPr/>
          </p:nvSpPr>
          <p:spPr>
            <a:xfrm>
              <a:off x="3479100" y="790200"/>
              <a:ext cx="390475" cy="291175"/>
            </a:xfrm>
            <a:custGeom>
              <a:avLst/>
              <a:gdLst/>
              <a:ahLst/>
              <a:cxnLst/>
              <a:rect l="l" t="t" r="r" b="b"/>
              <a:pathLst>
                <a:path w="15619" h="11647" extrusionOk="0">
                  <a:moveTo>
                    <a:pt x="6742" y="1"/>
                  </a:moveTo>
                  <a:cubicBezTo>
                    <a:pt x="5950" y="1"/>
                    <a:pt x="5161" y="109"/>
                    <a:pt x="4410" y="341"/>
                  </a:cubicBezTo>
                  <a:cubicBezTo>
                    <a:pt x="3570" y="608"/>
                    <a:pt x="2827" y="1052"/>
                    <a:pt x="2052" y="1456"/>
                  </a:cubicBezTo>
                  <a:cubicBezTo>
                    <a:pt x="1317" y="1892"/>
                    <a:pt x="639" y="2360"/>
                    <a:pt x="1" y="2933"/>
                  </a:cubicBezTo>
                  <a:lnTo>
                    <a:pt x="33" y="2933"/>
                  </a:lnTo>
                  <a:cubicBezTo>
                    <a:pt x="744" y="3272"/>
                    <a:pt x="1083" y="4080"/>
                    <a:pt x="946" y="4815"/>
                  </a:cubicBezTo>
                  <a:cubicBezTo>
                    <a:pt x="1818" y="3878"/>
                    <a:pt x="2964" y="3135"/>
                    <a:pt x="4176" y="2731"/>
                  </a:cubicBezTo>
                  <a:cubicBezTo>
                    <a:pt x="4948" y="2462"/>
                    <a:pt x="5770" y="2324"/>
                    <a:pt x="6590" y="2324"/>
                  </a:cubicBezTo>
                  <a:cubicBezTo>
                    <a:pt x="8229" y="2324"/>
                    <a:pt x="9861" y="2877"/>
                    <a:pt x="11072" y="4040"/>
                  </a:cubicBezTo>
                  <a:cubicBezTo>
                    <a:pt x="11984" y="4920"/>
                    <a:pt x="12622" y="6058"/>
                    <a:pt x="13091" y="7205"/>
                  </a:cubicBezTo>
                  <a:cubicBezTo>
                    <a:pt x="13559" y="8352"/>
                    <a:pt x="13866" y="9531"/>
                    <a:pt x="13729" y="10774"/>
                  </a:cubicBezTo>
                  <a:cubicBezTo>
                    <a:pt x="14132" y="10944"/>
                    <a:pt x="14472" y="11275"/>
                    <a:pt x="14706" y="11646"/>
                  </a:cubicBezTo>
                  <a:cubicBezTo>
                    <a:pt x="14875" y="11348"/>
                    <a:pt x="15077" y="11073"/>
                    <a:pt x="15344" y="10839"/>
                  </a:cubicBezTo>
                  <a:cubicBezTo>
                    <a:pt x="15618" y="9224"/>
                    <a:pt x="15481" y="7609"/>
                    <a:pt x="14972" y="6058"/>
                  </a:cubicBezTo>
                  <a:cubicBezTo>
                    <a:pt x="14035" y="3200"/>
                    <a:pt x="11742" y="979"/>
                    <a:pt x="8819" y="244"/>
                  </a:cubicBezTo>
                  <a:cubicBezTo>
                    <a:pt x="8141" y="85"/>
                    <a:pt x="7441" y="1"/>
                    <a:pt x="6742" y="1"/>
                  </a:cubicBezTo>
                  <a:close/>
                </a:path>
              </a:pathLst>
            </a:custGeom>
            <a:solidFill>
              <a:srgbClr val="F7A6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000;p76">
              <a:extLst>
                <a:ext uri="{FF2B5EF4-FFF2-40B4-BE49-F238E27FC236}">
                  <a16:creationId xmlns:a16="http://schemas.microsoft.com/office/drawing/2014/main" id="{1335E03C-8243-485F-AEFB-EA0EF085EDD5}"/>
                </a:ext>
              </a:extLst>
            </p:cNvPr>
            <p:cNvSpPr/>
            <p:nvPr/>
          </p:nvSpPr>
          <p:spPr>
            <a:xfrm>
              <a:off x="3501925" y="852075"/>
              <a:ext cx="319600" cy="205675"/>
            </a:xfrm>
            <a:custGeom>
              <a:avLst/>
              <a:gdLst/>
              <a:ahLst/>
              <a:cxnLst/>
              <a:rect l="l" t="t" r="r" b="b"/>
              <a:pathLst>
                <a:path w="12784" h="8227" extrusionOk="0">
                  <a:moveTo>
                    <a:pt x="5722" y="0"/>
                  </a:moveTo>
                  <a:cubicBezTo>
                    <a:pt x="3612" y="0"/>
                    <a:pt x="1572" y="1012"/>
                    <a:pt x="0" y="2509"/>
                  </a:cubicBezTo>
                  <a:cubicBezTo>
                    <a:pt x="132" y="2473"/>
                    <a:pt x="267" y="2455"/>
                    <a:pt x="401" y="2455"/>
                  </a:cubicBezTo>
                  <a:cubicBezTo>
                    <a:pt x="885" y="2455"/>
                    <a:pt x="1364" y="2685"/>
                    <a:pt x="1680" y="3083"/>
                  </a:cubicBezTo>
                  <a:cubicBezTo>
                    <a:pt x="1744" y="3147"/>
                    <a:pt x="1817" y="3252"/>
                    <a:pt x="1849" y="3349"/>
                  </a:cubicBezTo>
                  <a:cubicBezTo>
                    <a:pt x="2545" y="2362"/>
                    <a:pt x="3607" y="1998"/>
                    <a:pt x="4727" y="1998"/>
                  </a:cubicBezTo>
                  <a:cubicBezTo>
                    <a:pt x="5936" y="1998"/>
                    <a:pt x="7213" y="2422"/>
                    <a:pt x="8172" y="2945"/>
                  </a:cubicBezTo>
                  <a:cubicBezTo>
                    <a:pt x="10127" y="3987"/>
                    <a:pt x="11540" y="5941"/>
                    <a:pt x="11540" y="8194"/>
                  </a:cubicBezTo>
                  <a:lnTo>
                    <a:pt x="11572" y="8194"/>
                  </a:lnTo>
                  <a:cubicBezTo>
                    <a:pt x="11735" y="8138"/>
                    <a:pt x="11898" y="8112"/>
                    <a:pt x="12057" y="8112"/>
                  </a:cubicBezTo>
                  <a:cubicBezTo>
                    <a:pt x="12261" y="8112"/>
                    <a:pt x="12460" y="8154"/>
                    <a:pt x="12646" y="8227"/>
                  </a:cubicBezTo>
                  <a:cubicBezTo>
                    <a:pt x="12783" y="6717"/>
                    <a:pt x="12283" y="5239"/>
                    <a:pt x="11604" y="3890"/>
                  </a:cubicBezTo>
                  <a:cubicBezTo>
                    <a:pt x="10869" y="2445"/>
                    <a:pt x="9820" y="1234"/>
                    <a:pt x="8342" y="555"/>
                  </a:cubicBezTo>
                  <a:cubicBezTo>
                    <a:pt x="7476" y="173"/>
                    <a:pt x="6593" y="0"/>
                    <a:pt x="5722" y="0"/>
                  </a:cubicBezTo>
                  <a:close/>
                </a:path>
              </a:pathLst>
            </a:custGeom>
            <a:solidFill>
              <a:srgbClr val="FFDD3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001;p76">
              <a:extLst>
                <a:ext uri="{FF2B5EF4-FFF2-40B4-BE49-F238E27FC236}">
                  <a16:creationId xmlns:a16="http://schemas.microsoft.com/office/drawing/2014/main" id="{E11103B4-1297-44D8-8347-3FF212B82A0C}"/>
                </a:ext>
              </a:extLst>
            </p:cNvPr>
            <p:cNvSpPr/>
            <p:nvPr/>
          </p:nvSpPr>
          <p:spPr>
            <a:xfrm>
              <a:off x="3290750" y="828050"/>
              <a:ext cx="261675" cy="204450"/>
            </a:xfrm>
            <a:custGeom>
              <a:avLst/>
              <a:gdLst/>
              <a:ahLst/>
              <a:cxnLst/>
              <a:rect l="l" t="t" r="r" b="b"/>
              <a:pathLst>
                <a:path w="10467" h="8178" extrusionOk="0">
                  <a:moveTo>
                    <a:pt x="3177" y="0"/>
                  </a:moveTo>
                  <a:cubicBezTo>
                    <a:pt x="3128" y="0"/>
                    <a:pt x="3079" y="2"/>
                    <a:pt x="3029" y="6"/>
                  </a:cubicBezTo>
                  <a:cubicBezTo>
                    <a:pt x="2423" y="71"/>
                    <a:pt x="1850" y="475"/>
                    <a:pt x="1712" y="1080"/>
                  </a:cubicBezTo>
                  <a:cubicBezTo>
                    <a:pt x="1648" y="1589"/>
                    <a:pt x="1850" y="2090"/>
                    <a:pt x="2084" y="2526"/>
                  </a:cubicBezTo>
                  <a:lnTo>
                    <a:pt x="2157" y="2526"/>
                  </a:lnTo>
                  <a:cubicBezTo>
                    <a:pt x="2221" y="2566"/>
                    <a:pt x="2221" y="2631"/>
                    <a:pt x="2189" y="2663"/>
                  </a:cubicBezTo>
                  <a:lnTo>
                    <a:pt x="2189" y="2695"/>
                  </a:lnTo>
                  <a:cubicBezTo>
                    <a:pt x="2211" y="2746"/>
                    <a:pt x="2167" y="2809"/>
                    <a:pt x="2116" y="2809"/>
                  </a:cubicBezTo>
                  <a:cubicBezTo>
                    <a:pt x="2094" y="2809"/>
                    <a:pt x="2071" y="2797"/>
                    <a:pt x="2052" y="2768"/>
                  </a:cubicBezTo>
                  <a:cubicBezTo>
                    <a:pt x="2052" y="2728"/>
                    <a:pt x="2019" y="2695"/>
                    <a:pt x="1987" y="2663"/>
                  </a:cubicBezTo>
                  <a:cubicBezTo>
                    <a:pt x="1866" y="2629"/>
                    <a:pt x="1744" y="2613"/>
                    <a:pt x="1624" y="2613"/>
                  </a:cubicBezTo>
                  <a:cubicBezTo>
                    <a:pt x="1138" y="2613"/>
                    <a:pt x="669" y="2874"/>
                    <a:pt x="372" y="3301"/>
                  </a:cubicBezTo>
                  <a:cubicBezTo>
                    <a:pt x="1" y="3810"/>
                    <a:pt x="33" y="4480"/>
                    <a:pt x="299" y="5021"/>
                  </a:cubicBezTo>
                  <a:cubicBezTo>
                    <a:pt x="763" y="5916"/>
                    <a:pt x="1650" y="6278"/>
                    <a:pt x="2573" y="6278"/>
                  </a:cubicBezTo>
                  <a:cubicBezTo>
                    <a:pt x="2999" y="6278"/>
                    <a:pt x="3433" y="6200"/>
                    <a:pt x="3836" y="6063"/>
                  </a:cubicBezTo>
                  <a:cubicBezTo>
                    <a:pt x="3869" y="6063"/>
                    <a:pt x="3933" y="6095"/>
                    <a:pt x="3933" y="6159"/>
                  </a:cubicBezTo>
                  <a:cubicBezTo>
                    <a:pt x="3804" y="7040"/>
                    <a:pt x="4377" y="7976"/>
                    <a:pt x="5282" y="8146"/>
                  </a:cubicBezTo>
                  <a:cubicBezTo>
                    <a:pt x="5386" y="8167"/>
                    <a:pt x="5491" y="8177"/>
                    <a:pt x="5595" y="8177"/>
                  </a:cubicBezTo>
                  <a:cubicBezTo>
                    <a:pt x="6331" y="8177"/>
                    <a:pt x="7035" y="7674"/>
                    <a:pt x="7268" y="6967"/>
                  </a:cubicBezTo>
                  <a:cubicBezTo>
                    <a:pt x="7287" y="6929"/>
                    <a:pt x="7317" y="6913"/>
                    <a:pt x="7347" y="6913"/>
                  </a:cubicBezTo>
                  <a:cubicBezTo>
                    <a:pt x="7368" y="6913"/>
                    <a:pt x="7389" y="6921"/>
                    <a:pt x="7406" y="6935"/>
                  </a:cubicBezTo>
                  <a:cubicBezTo>
                    <a:pt x="7776" y="7335"/>
                    <a:pt x="8316" y="7653"/>
                    <a:pt x="8896" y="7653"/>
                  </a:cubicBezTo>
                  <a:cubicBezTo>
                    <a:pt x="8948" y="7653"/>
                    <a:pt x="9000" y="7651"/>
                    <a:pt x="9053" y="7645"/>
                  </a:cubicBezTo>
                  <a:cubicBezTo>
                    <a:pt x="9788" y="7540"/>
                    <a:pt x="10159" y="6838"/>
                    <a:pt x="10329" y="6200"/>
                  </a:cubicBezTo>
                  <a:cubicBezTo>
                    <a:pt x="10466" y="5554"/>
                    <a:pt x="10466" y="4819"/>
                    <a:pt x="10062" y="4246"/>
                  </a:cubicBezTo>
                  <a:cubicBezTo>
                    <a:pt x="9789" y="3824"/>
                    <a:pt x="9333" y="3569"/>
                    <a:pt x="8857" y="3569"/>
                  </a:cubicBezTo>
                  <a:cubicBezTo>
                    <a:pt x="8685" y="3569"/>
                    <a:pt x="8511" y="3602"/>
                    <a:pt x="8342" y="3672"/>
                  </a:cubicBezTo>
                  <a:cubicBezTo>
                    <a:pt x="8330" y="3678"/>
                    <a:pt x="8319" y="3681"/>
                    <a:pt x="8307" y="3681"/>
                  </a:cubicBezTo>
                  <a:cubicBezTo>
                    <a:pt x="8257" y="3681"/>
                    <a:pt x="8219" y="3628"/>
                    <a:pt x="8245" y="3575"/>
                  </a:cubicBezTo>
                  <a:cubicBezTo>
                    <a:pt x="8512" y="2832"/>
                    <a:pt x="8213" y="1920"/>
                    <a:pt x="7502" y="1589"/>
                  </a:cubicBezTo>
                  <a:cubicBezTo>
                    <a:pt x="7304" y="1484"/>
                    <a:pt x="7088" y="1436"/>
                    <a:pt x="6872" y="1436"/>
                  </a:cubicBezTo>
                  <a:cubicBezTo>
                    <a:pt x="6325" y="1436"/>
                    <a:pt x="5773" y="1746"/>
                    <a:pt x="5484" y="2227"/>
                  </a:cubicBezTo>
                  <a:cubicBezTo>
                    <a:pt x="5469" y="2256"/>
                    <a:pt x="5440" y="2272"/>
                    <a:pt x="5409" y="2272"/>
                  </a:cubicBezTo>
                  <a:cubicBezTo>
                    <a:pt x="5372" y="2272"/>
                    <a:pt x="5332" y="2248"/>
                    <a:pt x="5314" y="2195"/>
                  </a:cubicBezTo>
                  <a:cubicBezTo>
                    <a:pt x="5249" y="1823"/>
                    <a:pt x="5112" y="1452"/>
                    <a:pt x="4910" y="1112"/>
                  </a:cubicBezTo>
                  <a:cubicBezTo>
                    <a:pt x="4878" y="1112"/>
                    <a:pt x="4846" y="1080"/>
                    <a:pt x="4878" y="1048"/>
                  </a:cubicBezTo>
                  <a:cubicBezTo>
                    <a:pt x="4499" y="449"/>
                    <a:pt x="3914" y="0"/>
                    <a:pt x="317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6" name="Google Shape;796;p45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47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dirty="0"/>
              <a:t>Do you remember the numbers in English?</a:t>
            </a:r>
            <a:endParaRPr dirty="0"/>
          </a:p>
        </p:txBody>
      </p:sp>
      <p:grpSp>
        <p:nvGrpSpPr>
          <p:cNvPr id="798" name="Google Shape;798;p45"/>
          <p:cNvGrpSpPr/>
          <p:nvPr/>
        </p:nvGrpSpPr>
        <p:grpSpPr>
          <a:xfrm>
            <a:off x="203462" y="1147596"/>
            <a:ext cx="1223556" cy="944440"/>
            <a:chOff x="2216073" y="1105814"/>
            <a:chExt cx="517450" cy="349075"/>
          </a:xfrm>
        </p:grpSpPr>
        <p:sp>
          <p:nvSpPr>
            <p:cNvPr id="799" name="Google Shape;799;p45"/>
            <p:cNvSpPr/>
            <p:nvPr/>
          </p:nvSpPr>
          <p:spPr>
            <a:xfrm>
              <a:off x="2216073" y="1105814"/>
              <a:ext cx="517450" cy="349075"/>
            </a:xfrm>
            <a:custGeom>
              <a:avLst/>
              <a:gdLst/>
              <a:ahLst/>
              <a:cxnLst/>
              <a:rect l="l" t="t" r="r" b="b"/>
              <a:pathLst>
                <a:path w="20698" h="13963" extrusionOk="0">
                  <a:moveTo>
                    <a:pt x="4547" y="0"/>
                  </a:moveTo>
                  <a:cubicBezTo>
                    <a:pt x="4143" y="0"/>
                    <a:pt x="3771" y="32"/>
                    <a:pt x="3465" y="32"/>
                  </a:cubicBezTo>
                  <a:cubicBezTo>
                    <a:pt x="2560" y="137"/>
                    <a:pt x="1849" y="541"/>
                    <a:pt x="1413" y="1284"/>
                  </a:cubicBezTo>
                  <a:cubicBezTo>
                    <a:pt x="606" y="2625"/>
                    <a:pt x="105" y="4345"/>
                    <a:pt x="33" y="6057"/>
                  </a:cubicBezTo>
                  <a:cubicBezTo>
                    <a:pt x="0" y="7405"/>
                    <a:pt x="670" y="8511"/>
                    <a:pt x="1954" y="9157"/>
                  </a:cubicBezTo>
                  <a:cubicBezTo>
                    <a:pt x="2326" y="9488"/>
                    <a:pt x="2762" y="9763"/>
                    <a:pt x="3295" y="9965"/>
                  </a:cubicBezTo>
                  <a:cubicBezTo>
                    <a:pt x="4006" y="10264"/>
                    <a:pt x="4748" y="10401"/>
                    <a:pt x="5451" y="10530"/>
                  </a:cubicBezTo>
                  <a:lnTo>
                    <a:pt x="5653" y="10530"/>
                  </a:lnTo>
                  <a:cubicBezTo>
                    <a:pt x="6630" y="10732"/>
                    <a:pt x="7607" y="10869"/>
                    <a:pt x="8584" y="11007"/>
                  </a:cubicBezTo>
                  <a:cubicBezTo>
                    <a:pt x="10199" y="11241"/>
                    <a:pt x="11677" y="11378"/>
                    <a:pt x="13090" y="11475"/>
                  </a:cubicBezTo>
                  <a:cubicBezTo>
                    <a:pt x="13429" y="12016"/>
                    <a:pt x="13962" y="12452"/>
                    <a:pt x="14536" y="12751"/>
                  </a:cubicBezTo>
                  <a:cubicBezTo>
                    <a:pt x="15343" y="13526"/>
                    <a:pt x="16522" y="13898"/>
                    <a:pt x="17596" y="13962"/>
                  </a:cubicBezTo>
                  <a:lnTo>
                    <a:pt x="17628" y="13962"/>
                  </a:lnTo>
                  <a:cubicBezTo>
                    <a:pt x="18032" y="13962"/>
                    <a:pt x="18371" y="13728"/>
                    <a:pt x="18573" y="13397"/>
                  </a:cubicBezTo>
                  <a:lnTo>
                    <a:pt x="18573" y="13324"/>
                  </a:lnTo>
                  <a:lnTo>
                    <a:pt x="18606" y="13195"/>
                  </a:lnTo>
                  <a:cubicBezTo>
                    <a:pt x="18711" y="12888"/>
                    <a:pt x="18638" y="12517"/>
                    <a:pt x="18404" y="12282"/>
                  </a:cubicBezTo>
                  <a:lnTo>
                    <a:pt x="18073" y="11846"/>
                  </a:lnTo>
                  <a:cubicBezTo>
                    <a:pt x="18371" y="11782"/>
                    <a:pt x="18638" y="11677"/>
                    <a:pt x="18880" y="11507"/>
                  </a:cubicBezTo>
                  <a:cubicBezTo>
                    <a:pt x="19583" y="11007"/>
                    <a:pt x="19817" y="10199"/>
                    <a:pt x="19954" y="9723"/>
                  </a:cubicBezTo>
                  <a:cubicBezTo>
                    <a:pt x="20495" y="7672"/>
                    <a:pt x="20697" y="6089"/>
                    <a:pt x="20495" y="4716"/>
                  </a:cubicBezTo>
                  <a:cubicBezTo>
                    <a:pt x="20390" y="3868"/>
                    <a:pt x="20091" y="3230"/>
                    <a:pt x="19583" y="2762"/>
                  </a:cubicBezTo>
                  <a:cubicBezTo>
                    <a:pt x="19316" y="2495"/>
                    <a:pt x="19042" y="2326"/>
                    <a:pt x="18743" y="2188"/>
                  </a:cubicBezTo>
                  <a:cubicBezTo>
                    <a:pt x="18711" y="2156"/>
                    <a:pt x="18678" y="2124"/>
                    <a:pt x="18638" y="2124"/>
                  </a:cubicBezTo>
                  <a:cubicBezTo>
                    <a:pt x="18000" y="1486"/>
                    <a:pt x="17160" y="1316"/>
                    <a:pt x="16490" y="1179"/>
                  </a:cubicBezTo>
                  <a:cubicBezTo>
                    <a:pt x="14802" y="840"/>
                    <a:pt x="13090" y="573"/>
                    <a:pt x="11370" y="404"/>
                  </a:cubicBezTo>
                  <a:cubicBezTo>
                    <a:pt x="9626" y="202"/>
                    <a:pt x="7841" y="73"/>
                    <a:pt x="6057" y="32"/>
                  </a:cubicBezTo>
                  <a:lnTo>
                    <a:pt x="5621" y="32"/>
                  </a:lnTo>
                  <a:cubicBezTo>
                    <a:pt x="5249" y="0"/>
                    <a:pt x="4910" y="0"/>
                    <a:pt x="454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0" name="Google Shape;800;p45"/>
            <p:cNvSpPr/>
            <p:nvPr/>
          </p:nvSpPr>
          <p:spPr>
            <a:xfrm>
              <a:off x="2263098" y="1145464"/>
              <a:ext cx="446800" cy="286000"/>
            </a:xfrm>
            <a:custGeom>
              <a:avLst/>
              <a:gdLst/>
              <a:ahLst/>
              <a:cxnLst/>
              <a:rect l="l" t="t" r="r" b="b"/>
              <a:pathLst>
                <a:path w="17872" h="11440" extrusionOk="0">
                  <a:moveTo>
                    <a:pt x="3410" y="0"/>
                  </a:moveTo>
                  <a:cubicBezTo>
                    <a:pt x="3135" y="0"/>
                    <a:pt x="2862" y="8"/>
                    <a:pt x="2593" y="29"/>
                  </a:cubicBezTo>
                  <a:cubicBezTo>
                    <a:pt x="1987" y="102"/>
                    <a:pt x="1584" y="336"/>
                    <a:pt x="1252" y="837"/>
                  </a:cubicBezTo>
                  <a:cubicBezTo>
                    <a:pt x="510" y="2080"/>
                    <a:pt x="73" y="3663"/>
                    <a:pt x="41" y="5149"/>
                  </a:cubicBezTo>
                  <a:cubicBezTo>
                    <a:pt x="1" y="6320"/>
                    <a:pt x="679" y="7095"/>
                    <a:pt x="1753" y="7499"/>
                  </a:cubicBezTo>
                  <a:cubicBezTo>
                    <a:pt x="2464" y="7773"/>
                    <a:pt x="3199" y="7902"/>
                    <a:pt x="3941" y="8040"/>
                  </a:cubicBezTo>
                  <a:cubicBezTo>
                    <a:pt x="4886" y="8209"/>
                    <a:pt x="5855" y="8379"/>
                    <a:pt x="6832" y="8508"/>
                  </a:cubicBezTo>
                  <a:cubicBezTo>
                    <a:pt x="8722" y="8742"/>
                    <a:pt x="10636" y="8944"/>
                    <a:pt x="12558" y="9017"/>
                  </a:cubicBezTo>
                  <a:cubicBezTo>
                    <a:pt x="12719" y="10559"/>
                    <a:pt x="14334" y="11367"/>
                    <a:pt x="15747" y="11439"/>
                  </a:cubicBezTo>
                  <a:cubicBezTo>
                    <a:pt x="15820" y="11439"/>
                    <a:pt x="15852" y="11334"/>
                    <a:pt x="15820" y="11302"/>
                  </a:cubicBezTo>
                  <a:cubicBezTo>
                    <a:pt x="15618" y="11068"/>
                    <a:pt x="15416" y="10834"/>
                    <a:pt x="15215" y="10600"/>
                  </a:cubicBezTo>
                  <a:cubicBezTo>
                    <a:pt x="14980" y="10325"/>
                    <a:pt x="14472" y="9857"/>
                    <a:pt x="14641" y="9421"/>
                  </a:cubicBezTo>
                  <a:cubicBezTo>
                    <a:pt x="14817" y="9326"/>
                    <a:pt x="15002" y="9302"/>
                    <a:pt x="15191" y="9302"/>
                  </a:cubicBezTo>
                  <a:cubicBezTo>
                    <a:pt x="15390" y="9302"/>
                    <a:pt x="15594" y="9329"/>
                    <a:pt x="15795" y="9329"/>
                  </a:cubicBezTo>
                  <a:cubicBezTo>
                    <a:pt x="16023" y="9329"/>
                    <a:pt x="16247" y="9295"/>
                    <a:pt x="16458" y="9146"/>
                  </a:cubicBezTo>
                  <a:cubicBezTo>
                    <a:pt x="16862" y="8880"/>
                    <a:pt x="17031" y="8339"/>
                    <a:pt x="17161" y="7902"/>
                  </a:cubicBezTo>
                  <a:cubicBezTo>
                    <a:pt x="17532" y="6457"/>
                    <a:pt x="17871" y="4745"/>
                    <a:pt x="17669" y="3259"/>
                  </a:cubicBezTo>
                  <a:cubicBezTo>
                    <a:pt x="17605" y="2726"/>
                    <a:pt x="17435" y="2218"/>
                    <a:pt x="17064" y="1846"/>
                  </a:cubicBezTo>
                  <a:cubicBezTo>
                    <a:pt x="16595" y="1410"/>
                    <a:pt x="15949" y="1273"/>
                    <a:pt x="15344" y="1176"/>
                  </a:cubicBezTo>
                  <a:cubicBezTo>
                    <a:pt x="13696" y="837"/>
                    <a:pt x="12017" y="570"/>
                    <a:pt x="10337" y="401"/>
                  </a:cubicBezTo>
                  <a:cubicBezTo>
                    <a:pt x="8585" y="199"/>
                    <a:pt x="6832" y="61"/>
                    <a:pt x="5088" y="29"/>
                  </a:cubicBezTo>
                  <a:cubicBezTo>
                    <a:pt x="4523" y="29"/>
                    <a:pt x="3961" y="0"/>
                    <a:pt x="3410" y="0"/>
                  </a:cubicBezTo>
                  <a:close/>
                </a:path>
              </a:pathLst>
            </a:custGeom>
            <a:solidFill>
              <a:srgbClr val="45A57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1" name="Google Shape;801;p45"/>
            <p:cNvSpPr/>
            <p:nvPr/>
          </p:nvSpPr>
          <p:spPr>
            <a:xfrm>
              <a:off x="2239698" y="1129514"/>
              <a:ext cx="447375" cy="286000"/>
            </a:xfrm>
            <a:custGeom>
              <a:avLst/>
              <a:gdLst/>
              <a:ahLst/>
              <a:cxnLst/>
              <a:rect l="l" t="t" r="r" b="b"/>
              <a:pathLst>
                <a:path w="17895" h="11440" extrusionOk="0">
                  <a:moveTo>
                    <a:pt x="3090" y="156"/>
                  </a:moveTo>
                  <a:cubicBezTo>
                    <a:pt x="3497" y="156"/>
                    <a:pt x="3917" y="199"/>
                    <a:pt x="4272" y="199"/>
                  </a:cubicBezTo>
                  <a:cubicBezTo>
                    <a:pt x="5750" y="199"/>
                    <a:pt x="7195" y="263"/>
                    <a:pt x="8681" y="401"/>
                  </a:cubicBezTo>
                  <a:cubicBezTo>
                    <a:pt x="10191" y="538"/>
                    <a:pt x="11709" y="699"/>
                    <a:pt x="13219" y="942"/>
                  </a:cubicBezTo>
                  <a:cubicBezTo>
                    <a:pt x="13962" y="1071"/>
                    <a:pt x="14665" y="1208"/>
                    <a:pt x="15408" y="1345"/>
                  </a:cubicBezTo>
                  <a:cubicBezTo>
                    <a:pt x="16078" y="1475"/>
                    <a:pt x="16788" y="1644"/>
                    <a:pt x="17192" y="2250"/>
                  </a:cubicBezTo>
                  <a:cubicBezTo>
                    <a:pt x="17596" y="2888"/>
                    <a:pt x="17596" y="3695"/>
                    <a:pt x="17564" y="4406"/>
                  </a:cubicBezTo>
                  <a:cubicBezTo>
                    <a:pt x="17491" y="5246"/>
                    <a:pt x="17394" y="6086"/>
                    <a:pt x="17225" y="6893"/>
                  </a:cubicBezTo>
                  <a:cubicBezTo>
                    <a:pt x="17087" y="7531"/>
                    <a:pt x="16958" y="8645"/>
                    <a:pt x="16320" y="9049"/>
                  </a:cubicBezTo>
                  <a:cubicBezTo>
                    <a:pt x="16152" y="9158"/>
                    <a:pt x="15970" y="9188"/>
                    <a:pt x="15781" y="9188"/>
                  </a:cubicBezTo>
                  <a:cubicBezTo>
                    <a:pt x="15564" y="9188"/>
                    <a:pt x="15336" y="9149"/>
                    <a:pt x="15110" y="9149"/>
                  </a:cubicBezTo>
                  <a:cubicBezTo>
                    <a:pt x="14938" y="9149"/>
                    <a:pt x="14766" y="9171"/>
                    <a:pt x="14600" y="9251"/>
                  </a:cubicBezTo>
                  <a:cubicBezTo>
                    <a:pt x="14600" y="9251"/>
                    <a:pt x="14568" y="9251"/>
                    <a:pt x="14535" y="9283"/>
                  </a:cubicBezTo>
                  <a:lnTo>
                    <a:pt x="14535" y="9316"/>
                  </a:lnTo>
                  <a:cubicBezTo>
                    <a:pt x="14503" y="9316"/>
                    <a:pt x="14503" y="9316"/>
                    <a:pt x="14503" y="9348"/>
                  </a:cubicBezTo>
                  <a:cubicBezTo>
                    <a:pt x="14366" y="9623"/>
                    <a:pt x="14463" y="9889"/>
                    <a:pt x="14632" y="10123"/>
                  </a:cubicBezTo>
                  <a:cubicBezTo>
                    <a:pt x="14907" y="10527"/>
                    <a:pt x="15238" y="10898"/>
                    <a:pt x="15577" y="11238"/>
                  </a:cubicBezTo>
                  <a:cubicBezTo>
                    <a:pt x="14196" y="11133"/>
                    <a:pt x="13017" y="10357"/>
                    <a:pt x="12686" y="8977"/>
                  </a:cubicBezTo>
                  <a:cubicBezTo>
                    <a:pt x="12719" y="8944"/>
                    <a:pt x="12686" y="8880"/>
                    <a:pt x="12646" y="8880"/>
                  </a:cubicBezTo>
                  <a:cubicBezTo>
                    <a:pt x="12630" y="8863"/>
                    <a:pt x="12614" y="8855"/>
                    <a:pt x="12601" y="8855"/>
                  </a:cubicBezTo>
                  <a:cubicBezTo>
                    <a:pt x="12589" y="8855"/>
                    <a:pt x="12581" y="8863"/>
                    <a:pt x="12581" y="8880"/>
                  </a:cubicBezTo>
                  <a:cubicBezTo>
                    <a:pt x="9521" y="8678"/>
                    <a:pt x="6525" y="8339"/>
                    <a:pt x="3529" y="7765"/>
                  </a:cubicBezTo>
                  <a:cubicBezTo>
                    <a:pt x="2487" y="7604"/>
                    <a:pt x="1139" y="7361"/>
                    <a:pt x="501" y="6392"/>
                  </a:cubicBezTo>
                  <a:cubicBezTo>
                    <a:pt x="129" y="5851"/>
                    <a:pt x="202" y="5181"/>
                    <a:pt x="267" y="4535"/>
                  </a:cubicBezTo>
                  <a:cubicBezTo>
                    <a:pt x="331" y="3768"/>
                    <a:pt x="533" y="2993"/>
                    <a:pt x="808" y="2250"/>
                  </a:cubicBezTo>
                  <a:cubicBezTo>
                    <a:pt x="1042" y="1612"/>
                    <a:pt x="1341" y="667"/>
                    <a:pt x="1987" y="368"/>
                  </a:cubicBezTo>
                  <a:cubicBezTo>
                    <a:pt x="2289" y="199"/>
                    <a:pt x="2683" y="156"/>
                    <a:pt x="3090" y="156"/>
                  </a:cubicBezTo>
                  <a:close/>
                  <a:moveTo>
                    <a:pt x="3431" y="0"/>
                  </a:moveTo>
                  <a:cubicBezTo>
                    <a:pt x="3152" y="0"/>
                    <a:pt x="2872" y="8"/>
                    <a:pt x="2592" y="29"/>
                  </a:cubicBezTo>
                  <a:cubicBezTo>
                    <a:pt x="2019" y="94"/>
                    <a:pt x="1583" y="336"/>
                    <a:pt x="1276" y="837"/>
                  </a:cubicBezTo>
                  <a:cubicBezTo>
                    <a:pt x="501" y="2080"/>
                    <a:pt x="97" y="3663"/>
                    <a:pt x="32" y="5141"/>
                  </a:cubicBezTo>
                  <a:cubicBezTo>
                    <a:pt x="0" y="6320"/>
                    <a:pt x="703" y="7095"/>
                    <a:pt x="1744" y="7499"/>
                  </a:cubicBezTo>
                  <a:cubicBezTo>
                    <a:pt x="2455" y="7765"/>
                    <a:pt x="3198" y="7903"/>
                    <a:pt x="3933" y="8040"/>
                  </a:cubicBezTo>
                  <a:cubicBezTo>
                    <a:pt x="4910" y="8209"/>
                    <a:pt x="5855" y="8339"/>
                    <a:pt x="6832" y="8476"/>
                  </a:cubicBezTo>
                  <a:cubicBezTo>
                    <a:pt x="8746" y="8742"/>
                    <a:pt x="10667" y="8944"/>
                    <a:pt x="12581" y="9017"/>
                  </a:cubicBezTo>
                  <a:cubicBezTo>
                    <a:pt x="12751" y="10559"/>
                    <a:pt x="14334" y="11367"/>
                    <a:pt x="15747" y="11439"/>
                  </a:cubicBezTo>
                  <a:cubicBezTo>
                    <a:pt x="15844" y="11439"/>
                    <a:pt x="15844" y="11334"/>
                    <a:pt x="15811" y="11302"/>
                  </a:cubicBezTo>
                  <a:cubicBezTo>
                    <a:pt x="15609" y="11036"/>
                    <a:pt x="15408" y="10793"/>
                    <a:pt x="15238" y="10559"/>
                  </a:cubicBezTo>
                  <a:cubicBezTo>
                    <a:pt x="15004" y="10293"/>
                    <a:pt x="14463" y="9857"/>
                    <a:pt x="14632" y="9421"/>
                  </a:cubicBezTo>
                  <a:cubicBezTo>
                    <a:pt x="14808" y="9327"/>
                    <a:pt x="14997" y="9302"/>
                    <a:pt x="15190" y="9302"/>
                  </a:cubicBezTo>
                  <a:cubicBezTo>
                    <a:pt x="15394" y="9302"/>
                    <a:pt x="15602" y="9330"/>
                    <a:pt x="15804" y="9330"/>
                  </a:cubicBezTo>
                  <a:cubicBezTo>
                    <a:pt x="16033" y="9330"/>
                    <a:pt x="16253" y="9295"/>
                    <a:pt x="16449" y="9146"/>
                  </a:cubicBezTo>
                  <a:cubicBezTo>
                    <a:pt x="16853" y="8880"/>
                    <a:pt x="17023" y="8339"/>
                    <a:pt x="17160" y="7903"/>
                  </a:cubicBezTo>
                  <a:cubicBezTo>
                    <a:pt x="17564" y="6457"/>
                    <a:pt x="17895" y="4737"/>
                    <a:pt x="17693" y="3259"/>
                  </a:cubicBezTo>
                  <a:cubicBezTo>
                    <a:pt x="17628" y="2718"/>
                    <a:pt x="17459" y="2218"/>
                    <a:pt x="17055" y="1846"/>
                  </a:cubicBezTo>
                  <a:cubicBezTo>
                    <a:pt x="16587" y="1410"/>
                    <a:pt x="15949" y="1273"/>
                    <a:pt x="15343" y="1176"/>
                  </a:cubicBezTo>
                  <a:cubicBezTo>
                    <a:pt x="13696" y="837"/>
                    <a:pt x="12008" y="570"/>
                    <a:pt x="10328" y="368"/>
                  </a:cubicBezTo>
                  <a:cubicBezTo>
                    <a:pt x="8576" y="199"/>
                    <a:pt x="6832" y="62"/>
                    <a:pt x="5079" y="29"/>
                  </a:cubicBezTo>
                  <a:cubicBezTo>
                    <a:pt x="4541" y="29"/>
                    <a:pt x="3988" y="0"/>
                    <a:pt x="3431" y="0"/>
                  </a:cubicBezTo>
                  <a:close/>
                </a:path>
              </a:pathLst>
            </a:custGeom>
            <a:solidFill>
              <a:srgbClr val="01020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2" name="Google Shape;802;p45"/>
            <p:cNvSpPr/>
            <p:nvPr/>
          </p:nvSpPr>
          <p:spPr>
            <a:xfrm>
              <a:off x="2242923" y="1133414"/>
              <a:ext cx="436675" cy="277050"/>
            </a:xfrm>
            <a:custGeom>
              <a:avLst/>
              <a:gdLst/>
              <a:ahLst/>
              <a:cxnLst/>
              <a:rect l="l" t="t" r="r" b="b"/>
              <a:pathLst>
                <a:path w="17467" h="11082" extrusionOk="0">
                  <a:moveTo>
                    <a:pt x="2961" y="0"/>
                  </a:moveTo>
                  <a:cubicBezTo>
                    <a:pt x="2554" y="0"/>
                    <a:pt x="2160" y="43"/>
                    <a:pt x="1858" y="212"/>
                  </a:cubicBezTo>
                  <a:cubicBezTo>
                    <a:pt x="1212" y="511"/>
                    <a:pt x="913" y="1456"/>
                    <a:pt x="679" y="2094"/>
                  </a:cubicBezTo>
                  <a:cubicBezTo>
                    <a:pt x="404" y="2837"/>
                    <a:pt x="202" y="3612"/>
                    <a:pt x="138" y="4379"/>
                  </a:cubicBezTo>
                  <a:cubicBezTo>
                    <a:pt x="73" y="5025"/>
                    <a:pt x="0" y="5695"/>
                    <a:pt x="372" y="6236"/>
                  </a:cubicBezTo>
                  <a:cubicBezTo>
                    <a:pt x="1010" y="7205"/>
                    <a:pt x="2358" y="7448"/>
                    <a:pt x="3400" y="7609"/>
                  </a:cubicBezTo>
                  <a:cubicBezTo>
                    <a:pt x="6396" y="8183"/>
                    <a:pt x="9392" y="8522"/>
                    <a:pt x="12452" y="8724"/>
                  </a:cubicBezTo>
                  <a:cubicBezTo>
                    <a:pt x="12452" y="8707"/>
                    <a:pt x="12460" y="8699"/>
                    <a:pt x="12472" y="8699"/>
                  </a:cubicBezTo>
                  <a:cubicBezTo>
                    <a:pt x="12485" y="8699"/>
                    <a:pt x="12501" y="8707"/>
                    <a:pt x="12517" y="8724"/>
                  </a:cubicBezTo>
                  <a:cubicBezTo>
                    <a:pt x="12557" y="8724"/>
                    <a:pt x="12590" y="8788"/>
                    <a:pt x="12557" y="8821"/>
                  </a:cubicBezTo>
                  <a:cubicBezTo>
                    <a:pt x="12888" y="10201"/>
                    <a:pt x="14067" y="10977"/>
                    <a:pt x="15448" y="11082"/>
                  </a:cubicBezTo>
                  <a:cubicBezTo>
                    <a:pt x="15109" y="10742"/>
                    <a:pt x="14778" y="10371"/>
                    <a:pt x="14503" y="9967"/>
                  </a:cubicBezTo>
                  <a:cubicBezTo>
                    <a:pt x="14334" y="9733"/>
                    <a:pt x="14237" y="9467"/>
                    <a:pt x="14374" y="9192"/>
                  </a:cubicBezTo>
                  <a:cubicBezTo>
                    <a:pt x="14374" y="9160"/>
                    <a:pt x="14374" y="9160"/>
                    <a:pt x="14406" y="9160"/>
                  </a:cubicBezTo>
                  <a:lnTo>
                    <a:pt x="14406" y="9127"/>
                  </a:lnTo>
                  <a:cubicBezTo>
                    <a:pt x="14439" y="9095"/>
                    <a:pt x="14471" y="9095"/>
                    <a:pt x="14471" y="9095"/>
                  </a:cubicBezTo>
                  <a:cubicBezTo>
                    <a:pt x="14637" y="9015"/>
                    <a:pt x="14809" y="8993"/>
                    <a:pt x="14981" y="8993"/>
                  </a:cubicBezTo>
                  <a:cubicBezTo>
                    <a:pt x="15207" y="8993"/>
                    <a:pt x="15435" y="9032"/>
                    <a:pt x="15652" y="9032"/>
                  </a:cubicBezTo>
                  <a:cubicBezTo>
                    <a:pt x="15841" y="9032"/>
                    <a:pt x="16023" y="9002"/>
                    <a:pt x="16191" y="8893"/>
                  </a:cubicBezTo>
                  <a:cubicBezTo>
                    <a:pt x="16829" y="8489"/>
                    <a:pt x="16958" y="7375"/>
                    <a:pt x="17096" y="6737"/>
                  </a:cubicBezTo>
                  <a:cubicBezTo>
                    <a:pt x="17265" y="5930"/>
                    <a:pt x="17362" y="5090"/>
                    <a:pt x="17435" y="4250"/>
                  </a:cubicBezTo>
                  <a:cubicBezTo>
                    <a:pt x="17467" y="3539"/>
                    <a:pt x="17467" y="2732"/>
                    <a:pt x="17063" y="2094"/>
                  </a:cubicBezTo>
                  <a:cubicBezTo>
                    <a:pt x="16659" y="1488"/>
                    <a:pt x="15949" y="1319"/>
                    <a:pt x="15279" y="1189"/>
                  </a:cubicBezTo>
                  <a:cubicBezTo>
                    <a:pt x="14536" y="1052"/>
                    <a:pt x="13833" y="915"/>
                    <a:pt x="13090" y="786"/>
                  </a:cubicBezTo>
                  <a:cubicBezTo>
                    <a:pt x="11580" y="543"/>
                    <a:pt x="10062" y="382"/>
                    <a:pt x="8552" y="245"/>
                  </a:cubicBezTo>
                  <a:cubicBezTo>
                    <a:pt x="7066" y="107"/>
                    <a:pt x="5621" y="43"/>
                    <a:pt x="4143" y="43"/>
                  </a:cubicBezTo>
                  <a:cubicBezTo>
                    <a:pt x="3788" y="43"/>
                    <a:pt x="3368" y="0"/>
                    <a:pt x="2961" y="0"/>
                  </a:cubicBezTo>
                  <a:close/>
                </a:path>
              </a:pathLst>
            </a:custGeom>
            <a:solidFill>
              <a:srgbClr val="5FB9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3" name="Google Shape;803;p45"/>
            <p:cNvSpPr/>
            <p:nvPr/>
          </p:nvSpPr>
          <p:spPr>
            <a:xfrm>
              <a:off x="2328723" y="1187089"/>
              <a:ext cx="82575" cy="129175"/>
            </a:xfrm>
            <a:custGeom>
              <a:avLst/>
              <a:gdLst/>
              <a:ahLst/>
              <a:cxnLst/>
              <a:rect l="l" t="t" r="r" b="b"/>
              <a:pathLst>
                <a:path w="3303" h="5167" extrusionOk="0">
                  <a:moveTo>
                    <a:pt x="966" y="1"/>
                  </a:moveTo>
                  <a:cubicBezTo>
                    <a:pt x="645" y="1"/>
                    <a:pt x="271" y="226"/>
                    <a:pt x="242" y="585"/>
                  </a:cubicBezTo>
                  <a:cubicBezTo>
                    <a:pt x="138" y="1869"/>
                    <a:pt x="0" y="3314"/>
                    <a:pt x="242" y="4590"/>
                  </a:cubicBezTo>
                  <a:cubicBezTo>
                    <a:pt x="307" y="4897"/>
                    <a:pt x="509" y="5163"/>
                    <a:pt x="848" y="5163"/>
                  </a:cubicBezTo>
                  <a:cubicBezTo>
                    <a:pt x="867" y="5165"/>
                    <a:pt x="885" y="5166"/>
                    <a:pt x="904" y="5166"/>
                  </a:cubicBezTo>
                  <a:cubicBezTo>
                    <a:pt x="1188" y="5166"/>
                    <a:pt x="1488" y="4943"/>
                    <a:pt x="1518" y="4655"/>
                  </a:cubicBezTo>
                  <a:cubicBezTo>
                    <a:pt x="1615" y="4089"/>
                    <a:pt x="1615" y="3516"/>
                    <a:pt x="1615" y="2975"/>
                  </a:cubicBezTo>
                  <a:lnTo>
                    <a:pt x="1753" y="2975"/>
                  </a:lnTo>
                  <a:cubicBezTo>
                    <a:pt x="1906" y="2994"/>
                    <a:pt x="2063" y="3012"/>
                    <a:pt x="2213" y="3012"/>
                  </a:cubicBezTo>
                  <a:cubicBezTo>
                    <a:pt x="2323" y="3012"/>
                    <a:pt x="2429" y="3002"/>
                    <a:pt x="2528" y="2975"/>
                  </a:cubicBezTo>
                  <a:cubicBezTo>
                    <a:pt x="2964" y="2806"/>
                    <a:pt x="3028" y="2168"/>
                    <a:pt x="2592" y="1966"/>
                  </a:cubicBezTo>
                  <a:cubicBezTo>
                    <a:pt x="2358" y="1869"/>
                    <a:pt x="2092" y="1869"/>
                    <a:pt x="1817" y="1869"/>
                  </a:cubicBezTo>
                  <a:lnTo>
                    <a:pt x="1615" y="1869"/>
                  </a:lnTo>
                  <a:cubicBezTo>
                    <a:pt x="1615" y="1732"/>
                    <a:pt x="1615" y="1627"/>
                    <a:pt x="1656" y="1497"/>
                  </a:cubicBezTo>
                  <a:cubicBezTo>
                    <a:pt x="1954" y="1530"/>
                    <a:pt x="2261" y="1530"/>
                    <a:pt x="2560" y="1530"/>
                  </a:cubicBezTo>
                  <a:cubicBezTo>
                    <a:pt x="3303" y="1530"/>
                    <a:pt x="3271" y="488"/>
                    <a:pt x="2625" y="286"/>
                  </a:cubicBezTo>
                  <a:cubicBezTo>
                    <a:pt x="2124" y="149"/>
                    <a:pt x="1583" y="84"/>
                    <a:pt x="1082" y="11"/>
                  </a:cubicBezTo>
                  <a:cubicBezTo>
                    <a:pt x="1045" y="4"/>
                    <a:pt x="1006" y="1"/>
                    <a:pt x="966" y="1"/>
                  </a:cubicBezTo>
                  <a:close/>
                </a:path>
              </a:pathLst>
            </a:custGeom>
            <a:solidFill>
              <a:srgbClr val="45A57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4" name="Google Shape;804;p45"/>
            <p:cNvSpPr/>
            <p:nvPr/>
          </p:nvSpPr>
          <p:spPr>
            <a:xfrm>
              <a:off x="2329723" y="1185739"/>
              <a:ext cx="78150" cy="132075"/>
            </a:xfrm>
            <a:custGeom>
              <a:avLst/>
              <a:gdLst/>
              <a:ahLst/>
              <a:cxnLst/>
              <a:rect l="l" t="t" r="r" b="b"/>
              <a:pathLst>
                <a:path w="3126" h="5283" extrusionOk="0">
                  <a:moveTo>
                    <a:pt x="1042" y="138"/>
                  </a:moveTo>
                  <a:cubicBezTo>
                    <a:pt x="1543" y="203"/>
                    <a:pt x="2084" y="267"/>
                    <a:pt x="2552" y="405"/>
                  </a:cubicBezTo>
                  <a:cubicBezTo>
                    <a:pt x="2722" y="437"/>
                    <a:pt x="2827" y="542"/>
                    <a:pt x="2892" y="639"/>
                  </a:cubicBezTo>
                  <a:cubicBezTo>
                    <a:pt x="2956" y="744"/>
                    <a:pt x="2988" y="873"/>
                    <a:pt x="2988" y="1010"/>
                  </a:cubicBezTo>
                  <a:cubicBezTo>
                    <a:pt x="2988" y="1148"/>
                    <a:pt x="2956" y="1277"/>
                    <a:pt x="2892" y="1349"/>
                  </a:cubicBezTo>
                  <a:cubicBezTo>
                    <a:pt x="2787" y="1446"/>
                    <a:pt x="2690" y="1519"/>
                    <a:pt x="2520" y="1519"/>
                  </a:cubicBezTo>
                  <a:lnTo>
                    <a:pt x="2350" y="1519"/>
                  </a:lnTo>
                  <a:cubicBezTo>
                    <a:pt x="2116" y="1519"/>
                    <a:pt x="1850" y="1519"/>
                    <a:pt x="1616" y="1479"/>
                  </a:cubicBezTo>
                  <a:lnTo>
                    <a:pt x="1543" y="1479"/>
                  </a:lnTo>
                  <a:lnTo>
                    <a:pt x="1543" y="1551"/>
                  </a:lnTo>
                  <a:cubicBezTo>
                    <a:pt x="1511" y="1681"/>
                    <a:pt x="1511" y="1786"/>
                    <a:pt x="1511" y="1923"/>
                  </a:cubicBezTo>
                  <a:lnTo>
                    <a:pt x="1511" y="1987"/>
                  </a:lnTo>
                  <a:lnTo>
                    <a:pt x="1947" y="1987"/>
                  </a:lnTo>
                  <a:cubicBezTo>
                    <a:pt x="2149" y="1987"/>
                    <a:pt x="2350" y="1987"/>
                    <a:pt x="2520" y="2084"/>
                  </a:cubicBezTo>
                  <a:cubicBezTo>
                    <a:pt x="2690" y="2157"/>
                    <a:pt x="2787" y="2327"/>
                    <a:pt x="2787" y="2488"/>
                  </a:cubicBezTo>
                  <a:cubicBezTo>
                    <a:pt x="2787" y="2690"/>
                    <a:pt x="2657" y="2860"/>
                    <a:pt x="2455" y="2964"/>
                  </a:cubicBezTo>
                  <a:cubicBezTo>
                    <a:pt x="2350" y="2997"/>
                    <a:pt x="2254" y="2997"/>
                    <a:pt x="2149" y="2997"/>
                  </a:cubicBezTo>
                  <a:cubicBezTo>
                    <a:pt x="2019" y="2997"/>
                    <a:pt x="1882" y="2964"/>
                    <a:pt x="1713" y="2964"/>
                  </a:cubicBezTo>
                  <a:lnTo>
                    <a:pt x="1575" y="2964"/>
                  </a:lnTo>
                  <a:lnTo>
                    <a:pt x="1511" y="2932"/>
                  </a:lnTo>
                  <a:lnTo>
                    <a:pt x="1511" y="3029"/>
                  </a:lnTo>
                  <a:cubicBezTo>
                    <a:pt x="1511" y="3570"/>
                    <a:pt x="1511" y="4143"/>
                    <a:pt x="1414" y="4709"/>
                  </a:cubicBezTo>
                  <a:cubicBezTo>
                    <a:pt x="1414" y="4846"/>
                    <a:pt x="1309" y="4951"/>
                    <a:pt x="1212" y="5016"/>
                  </a:cubicBezTo>
                  <a:cubicBezTo>
                    <a:pt x="1107" y="5112"/>
                    <a:pt x="970" y="5153"/>
                    <a:pt x="840" y="5153"/>
                  </a:cubicBezTo>
                  <a:lnTo>
                    <a:pt x="808" y="5153"/>
                  </a:lnTo>
                  <a:cubicBezTo>
                    <a:pt x="671" y="5153"/>
                    <a:pt x="534" y="5080"/>
                    <a:pt x="437" y="4983"/>
                  </a:cubicBezTo>
                  <a:cubicBezTo>
                    <a:pt x="364" y="4911"/>
                    <a:pt x="299" y="4781"/>
                    <a:pt x="267" y="4612"/>
                  </a:cubicBezTo>
                  <a:cubicBezTo>
                    <a:pt x="162" y="4103"/>
                    <a:pt x="130" y="3570"/>
                    <a:pt x="130" y="2997"/>
                  </a:cubicBezTo>
                  <a:cubicBezTo>
                    <a:pt x="130" y="2189"/>
                    <a:pt x="202" y="1382"/>
                    <a:pt x="267" y="639"/>
                  </a:cubicBezTo>
                  <a:cubicBezTo>
                    <a:pt x="267" y="469"/>
                    <a:pt x="364" y="372"/>
                    <a:pt x="501" y="267"/>
                  </a:cubicBezTo>
                  <a:cubicBezTo>
                    <a:pt x="639" y="170"/>
                    <a:pt x="768" y="138"/>
                    <a:pt x="937" y="138"/>
                  </a:cubicBezTo>
                  <a:close/>
                  <a:moveTo>
                    <a:pt x="937" y="1"/>
                  </a:moveTo>
                  <a:cubicBezTo>
                    <a:pt x="768" y="1"/>
                    <a:pt x="566" y="33"/>
                    <a:pt x="404" y="170"/>
                  </a:cubicBezTo>
                  <a:cubicBezTo>
                    <a:pt x="267" y="267"/>
                    <a:pt x="162" y="437"/>
                    <a:pt x="130" y="639"/>
                  </a:cubicBezTo>
                  <a:cubicBezTo>
                    <a:pt x="65" y="1382"/>
                    <a:pt x="1" y="2189"/>
                    <a:pt x="1" y="2997"/>
                  </a:cubicBezTo>
                  <a:cubicBezTo>
                    <a:pt x="1" y="3570"/>
                    <a:pt x="33" y="4103"/>
                    <a:pt x="130" y="4644"/>
                  </a:cubicBezTo>
                  <a:cubicBezTo>
                    <a:pt x="162" y="4814"/>
                    <a:pt x="235" y="4983"/>
                    <a:pt x="364" y="5080"/>
                  </a:cubicBezTo>
                  <a:cubicBezTo>
                    <a:pt x="469" y="5217"/>
                    <a:pt x="606" y="5282"/>
                    <a:pt x="808" y="5282"/>
                  </a:cubicBezTo>
                  <a:lnTo>
                    <a:pt x="840" y="5282"/>
                  </a:lnTo>
                  <a:cubicBezTo>
                    <a:pt x="1010" y="5282"/>
                    <a:pt x="1172" y="5250"/>
                    <a:pt x="1309" y="5153"/>
                  </a:cubicBezTo>
                  <a:cubicBezTo>
                    <a:pt x="1446" y="5048"/>
                    <a:pt x="1511" y="4878"/>
                    <a:pt x="1543" y="4709"/>
                  </a:cubicBezTo>
                  <a:cubicBezTo>
                    <a:pt x="1644" y="4197"/>
                    <a:pt x="1648" y="3618"/>
                    <a:pt x="1648" y="3094"/>
                  </a:cubicBezTo>
                  <a:lnTo>
                    <a:pt x="1713" y="3094"/>
                  </a:lnTo>
                  <a:cubicBezTo>
                    <a:pt x="1850" y="3094"/>
                    <a:pt x="2019" y="3134"/>
                    <a:pt x="2149" y="3134"/>
                  </a:cubicBezTo>
                  <a:cubicBezTo>
                    <a:pt x="2286" y="3134"/>
                    <a:pt x="2383" y="3134"/>
                    <a:pt x="2520" y="3061"/>
                  </a:cubicBezTo>
                  <a:cubicBezTo>
                    <a:pt x="2787" y="2997"/>
                    <a:pt x="2924" y="2730"/>
                    <a:pt x="2924" y="2488"/>
                  </a:cubicBezTo>
                  <a:cubicBezTo>
                    <a:pt x="2924" y="2286"/>
                    <a:pt x="2827" y="2084"/>
                    <a:pt x="2585" y="1955"/>
                  </a:cubicBezTo>
                  <a:cubicBezTo>
                    <a:pt x="2383" y="1850"/>
                    <a:pt x="2149" y="1850"/>
                    <a:pt x="1947" y="1850"/>
                  </a:cubicBezTo>
                  <a:lnTo>
                    <a:pt x="1648" y="1850"/>
                  </a:lnTo>
                  <a:cubicBezTo>
                    <a:pt x="1649" y="1771"/>
                    <a:pt x="1652" y="1701"/>
                    <a:pt x="1665" y="1625"/>
                  </a:cubicBezTo>
                  <a:lnTo>
                    <a:pt x="1665" y="1625"/>
                  </a:lnTo>
                  <a:cubicBezTo>
                    <a:pt x="1902" y="1648"/>
                    <a:pt x="2113" y="1648"/>
                    <a:pt x="2350" y="1648"/>
                  </a:cubicBezTo>
                  <a:lnTo>
                    <a:pt x="2520" y="1648"/>
                  </a:lnTo>
                  <a:cubicBezTo>
                    <a:pt x="2722" y="1648"/>
                    <a:pt x="2892" y="1584"/>
                    <a:pt x="2988" y="1446"/>
                  </a:cubicBezTo>
                  <a:cubicBezTo>
                    <a:pt x="3093" y="1317"/>
                    <a:pt x="3126" y="1180"/>
                    <a:pt x="3126" y="1010"/>
                  </a:cubicBezTo>
                  <a:cubicBezTo>
                    <a:pt x="3126" y="841"/>
                    <a:pt x="3093" y="712"/>
                    <a:pt x="2988" y="574"/>
                  </a:cubicBezTo>
                  <a:cubicBezTo>
                    <a:pt x="2924" y="437"/>
                    <a:pt x="2787" y="340"/>
                    <a:pt x="2585" y="267"/>
                  </a:cubicBezTo>
                  <a:cubicBezTo>
                    <a:pt x="2084" y="138"/>
                    <a:pt x="1575" y="65"/>
                    <a:pt x="1075" y="1"/>
                  </a:cubicBezTo>
                  <a:close/>
                </a:path>
              </a:pathLst>
            </a:custGeom>
            <a:solidFill>
              <a:srgbClr val="45A57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5" name="Google Shape;805;p45"/>
            <p:cNvSpPr/>
            <p:nvPr/>
          </p:nvSpPr>
          <p:spPr>
            <a:xfrm>
              <a:off x="2405423" y="1199889"/>
              <a:ext cx="108450" cy="124650"/>
            </a:xfrm>
            <a:custGeom>
              <a:avLst/>
              <a:gdLst/>
              <a:ahLst/>
              <a:cxnLst/>
              <a:rect l="l" t="t" r="r" b="b"/>
              <a:pathLst>
                <a:path w="4338" h="4986" extrusionOk="0">
                  <a:moveTo>
                    <a:pt x="1407" y="1"/>
                  </a:moveTo>
                  <a:cubicBezTo>
                    <a:pt x="1243" y="1"/>
                    <a:pt x="1079" y="57"/>
                    <a:pt x="970" y="178"/>
                  </a:cubicBezTo>
                  <a:cubicBezTo>
                    <a:pt x="332" y="880"/>
                    <a:pt x="1" y="1922"/>
                    <a:pt x="98" y="2867"/>
                  </a:cubicBezTo>
                  <a:cubicBezTo>
                    <a:pt x="162" y="3812"/>
                    <a:pt x="736" y="4789"/>
                    <a:pt x="1713" y="4950"/>
                  </a:cubicBezTo>
                  <a:cubicBezTo>
                    <a:pt x="1827" y="4974"/>
                    <a:pt x="1940" y="4985"/>
                    <a:pt x="2051" y="4985"/>
                  </a:cubicBezTo>
                  <a:cubicBezTo>
                    <a:pt x="2887" y="4985"/>
                    <a:pt x="3606" y="4347"/>
                    <a:pt x="3933" y="3577"/>
                  </a:cubicBezTo>
                  <a:cubicBezTo>
                    <a:pt x="4305" y="2633"/>
                    <a:pt x="4337" y="1623"/>
                    <a:pt x="4103" y="646"/>
                  </a:cubicBezTo>
                  <a:cubicBezTo>
                    <a:pt x="4032" y="295"/>
                    <a:pt x="3732" y="137"/>
                    <a:pt x="3419" y="137"/>
                  </a:cubicBezTo>
                  <a:cubicBezTo>
                    <a:pt x="2985" y="137"/>
                    <a:pt x="2527" y="441"/>
                    <a:pt x="2625" y="953"/>
                  </a:cubicBezTo>
                  <a:cubicBezTo>
                    <a:pt x="2722" y="1518"/>
                    <a:pt x="2754" y="2059"/>
                    <a:pt x="2625" y="2633"/>
                  </a:cubicBezTo>
                  <a:cubicBezTo>
                    <a:pt x="2558" y="2880"/>
                    <a:pt x="2352" y="3418"/>
                    <a:pt x="2084" y="3418"/>
                  </a:cubicBezTo>
                  <a:cubicBezTo>
                    <a:pt x="2063" y="3418"/>
                    <a:pt x="2041" y="3415"/>
                    <a:pt x="2020" y="3408"/>
                  </a:cubicBezTo>
                  <a:cubicBezTo>
                    <a:pt x="1648" y="3303"/>
                    <a:pt x="1648" y="2600"/>
                    <a:pt x="1648" y="2326"/>
                  </a:cubicBezTo>
                  <a:cubicBezTo>
                    <a:pt x="1713" y="1720"/>
                    <a:pt x="1947" y="1155"/>
                    <a:pt x="1979" y="509"/>
                  </a:cubicBezTo>
                  <a:cubicBezTo>
                    <a:pt x="2005" y="186"/>
                    <a:pt x="1706" y="1"/>
                    <a:pt x="1407" y="1"/>
                  </a:cubicBezTo>
                  <a:close/>
                </a:path>
              </a:pathLst>
            </a:custGeom>
            <a:solidFill>
              <a:srgbClr val="45A57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6" name="Google Shape;806;p45"/>
            <p:cNvSpPr/>
            <p:nvPr/>
          </p:nvSpPr>
          <p:spPr>
            <a:xfrm>
              <a:off x="2405423" y="1198464"/>
              <a:ext cx="107625" cy="127825"/>
            </a:xfrm>
            <a:custGeom>
              <a:avLst/>
              <a:gdLst/>
              <a:ahLst/>
              <a:cxnLst/>
              <a:rect l="l" t="t" r="r" b="b"/>
              <a:pathLst>
                <a:path w="4305" h="5113" extrusionOk="0">
                  <a:moveTo>
                    <a:pt x="1414" y="130"/>
                  </a:moveTo>
                  <a:cubicBezTo>
                    <a:pt x="1543" y="130"/>
                    <a:pt x="1680" y="162"/>
                    <a:pt x="1777" y="235"/>
                  </a:cubicBezTo>
                  <a:cubicBezTo>
                    <a:pt x="1850" y="299"/>
                    <a:pt x="1915" y="404"/>
                    <a:pt x="1915" y="566"/>
                  </a:cubicBezTo>
                  <a:cubicBezTo>
                    <a:pt x="1882" y="1172"/>
                    <a:pt x="1648" y="1745"/>
                    <a:pt x="1575" y="2383"/>
                  </a:cubicBezTo>
                  <a:lnTo>
                    <a:pt x="1575" y="2552"/>
                  </a:lnTo>
                  <a:cubicBezTo>
                    <a:pt x="1575" y="2722"/>
                    <a:pt x="1616" y="2924"/>
                    <a:pt x="1648" y="3126"/>
                  </a:cubicBezTo>
                  <a:cubicBezTo>
                    <a:pt x="1680" y="3231"/>
                    <a:pt x="1713" y="3295"/>
                    <a:pt x="1777" y="3360"/>
                  </a:cubicBezTo>
                  <a:cubicBezTo>
                    <a:pt x="1818" y="3465"/>
                    <a:pt x="1882" y="3497"/>
                    <a:pt x="1979" y="3529"/>
                  </a:cubicBezTo>
                  <a:cubicBezTo>
                    <a:pt x="2020" y="3529"/>
                    <a:pt x="2052" y="3562"/>
                    <a:pt x="2084" y="3562"/>
                  </a:cubicBezTo>
                  <a:cubicBezTo>
                    <a:pt x="2149" y="3562"/>
                    <a:pt x="2254" y="3497"/>
                    <a:pt x="2318" y="3433"/>
                  </a:cubicBezTo>
                  <a:cubicBezTo>
                    <a:pt x="2423" y="3328"/>
                    <a:pt x="2488" y="3190"/>
                    <a:pt x="2553" y="3061"/>
                  </a:cubicBezTo>
                  <a:cubicBezTo>
                    <a:pt x="2625" y="2924"/>
                    <a:pt x="2658" y="2787"/>
                    <a:pt x="2690" y="2722"/>
                  </a:cubicBezTo>
                  <a:cubicBezTo>
                    <a:pt x="2754" y="2423"/>
                    <a:pt x="2787" y="2149"/>
                    <a:pt x="2787" y="1850"/>
                  </a:cubicBezTo>
                  <a:cubicBezTo>
                    <a:pt x="2787" y="1575"/>
                    <a:pt x="2754" y="1277"/>
                    <a:pt x="2690" y="970"/>
                  </a:cubicBezTo>
                  <a:lnTo>
                    <a:pt x="2690" y="873"/>
                  </a:lnTo>
                  <a:cubicBezTo>
                    <a:pt x="2690" y="671"/>
                    <a:pt x="2754" y="534"/>
                    <a:pt x="2924" y="437"/>
                  </a:cubicBezTo>
                  <a:cubicBezTo>
                    <a:pt x="3061" y="332"/>
                    <a:pt x="3263" y="267"/>
                    <a:pt x="3433" y="267"/>
                  </a:cubicBezTo>
                  <a:cubicBezTo>
                    <a:pt x="3562" y="267"/>
                    <a:pt x="3732" y="299"/>
                    <a:pt x="3837" y="364"/>
                  </a:cubicBezTo>
                  <a:cubicBezTo>
                    <a:pt x="3933" y="437"/>
                    <a:pt x="3998" y="534"/>
                    <a:pt x="4038" y="703"/>
                  </a:cubicBezTo>
                  <a:cubicBezTo>
                    <a:pt x="4135" y="1107"/>
                    <a:pt x="4168" y="1511"/>
                    <a:pt x="4168" y="1914"/>
                  </a:cubicBezTo>
                  <a:cubicBezTo>
                    <a:pt x="4168" y="2488"/>
                    <a:pt x="4071" y="3061"/>
                    <a:pt x="3869" y="3634"/>
                  </a:cubicBezTo>
                  <a:cubicBezTo>
                    <a:pt x="3699" y="3998"/>
                    <a:pt x="3465" y="4337"/>
                    <a:pt x="3126" y="4571"/>
                  </a:cubicBezTo>
                  <a:cubicBezTo>
                    <a:pt x="2827" y="4846"/>
                    <a:pt x="2456" y="4975"/>
                    <a:pt x="2052" y="4975"/>
                  </a:cubicBezTo>
                  <a:cubicBezTo>
                    <a:pt x="1947" y="4975"/>
                    <a:pt x="1850" y="4975"/>
                    <a:pt x="1745" y="4943"/>
                  </a:cubicBezTo>
                  <a:cubicBezTo>
                    <a:pt x="1277" y="4878"/>
                    <a:pt x="905" y="4571"/>
                    <a:pt x="639" y="4200"/>
                  </a:cubicBezTo>
                  <a:cubicBezTo>
                    <a:pt x="364" y="3836"/>
                    <a:pt x="203" y="3360"/>
                    <a:pt x="162" y="2924"/>
                  </a:cubicBezTo>
                  <a:cubicBezTo>
                    <a:pt x="130" y="2827"/>
                    <a:pt x="130" y="2690"/>
                    <a:pt x="130" y="2585"/>
                  </a:cubicBezTo>
                  <a:cubicBezTo>
                    <a:pt x="130" y="1745"/>
                    <a:pt x="469" y="873"/>
                    <a:pt x="1010" y="299"/>
                  </a:cubicBezTo>
                  <a:cubicBezTo>
                    <a:pt x="1107" y="162"/>
                    <a:pt x="1277" y="130"/>
                    <a:pt x="1414" y="130"/>
                  </a:cubicBezTo>
                  <a:close/>
                  <a:moveTo>
                    <a:pt x="1414" y="1"/>
                  </a:moveTo>
                  <a:cubicBezTo>
                    <a:pt x="1244" y="1"/>
                    <a:pt x="1043" y="65"/>
                    <a:pt x="938" y="203"/>
                  </a:cubicBezTo>
                  <a:cubicBezTo>
                    <a:pt x="332" y="840"/>
                    <a:pt x="1" y="1713"/>
                    <a:pt x="1" y="2585"/>
                  </a:cubicBezTo>
                  <a:cubicBezTo>
                    <a:pt x="1" y="2722"/>
                    <a:pt x="1" y="2827"/>
                    <a:pt x="33" y="2924"/>
                  </a:cubicBezTo>
                  <a:cubicBezTo>
                    <a:pt x="65" y="3392"/>
                    <a:pt x="235" y="3901"/>
                    <a:pt x="534" y="4305"/>
                  </a:cubicBezTo>
                  <a:cubicBezTo>
                    <a:pt x="808" y="4676"/>
                    <a:pt x="1212" y="4975"/>
                    <a:pt x="1713" y="5080"/>
                  </a:cubicBezTo>
                  <a:cubicBezTo>
                    <a:pt x="1818" y="5112"/>
                    <a:pt x="1947" y="5112"/>
                    <a:pt x="2052" y="5112"/>
                  </a:cubicBezTo>
                  <a:cubicBezTo>
                    <a:pt x="2488" y="5112"/>
                    <a:pt x="2892" y="4943"/>
                    <a:pt x="3231" y="4676"/>
                  </a:cubicBezTo>
                  <a:cubicBezTo>
                    <a:pt x="3562" y="4402"/>
                    <a:pt x="3837" y="4071"/>
                    <a:pt x="3966" y="3667"/>
                  </a:cubicBezTo>
                  <a:cubicBezTo>
                    <a:pt x="4200" y="3093"/>
                    <a:pt x="4305" y="2520"/>
                    <a:pt x="4305" y="1914"/>
                  </a:cubicBezTo>
                  <a:cubicBezTo>
                    <a:pt x="4305" y="1511"/>
                    <a:pt x="4273" y="1107"/>
                    <a:pt x="4168" y="671"/>
                  </a:cubicBezTo>
                  <a:cubicBezTo>
                    <a:pt x="4135" y="501"/>
                    <a:pt x="4038" y="332"/>
                    <a:pt x="3901" y="267"/>
                  </a:cubicBezTo>
                  <a:cubicBezTo>
                    <a:pt x="3764" y="162"/>
                    <a:pt x="3594" y="130"/>
                    <a:pt x="3433" y="130"/>
                  </a:cubicBezTo>
                  <a:cubicBezTo>
                    <a:pt x="3231" y="130"/>
                    <a:pt x="2989" y="203"/>
                    <a:pt x="2827" y="332"/>
                  </a:cubicBezTo>
                  <a:cubicBezTo>
                    <a:pt x="2658" y="437"/>
                    <a:pt x="2553" y="639"/>
                    <a:pt x="2553" y="873"/>
                  </a:cubicBezTo>
                  <a:lnTo>
                    <a:pt x="2553" y="1010"/>
                  </a:lnTo>
                  <a:cubicBezTo>
                    <a:pt x="2625" y="1309"/>
                    <a:pt x="2658" y="1575"/>
                    <a:pt x="2658" y="1850"/>
                  </a:cubicBezTo>
                  <a:cubicBezTo>
                    <a:pt x="2658" y="2116"/>
                    <a:pt x="2625" y="2383"/>
                    <a:pt x="2553" y="2690"/>
                  </a:cubicBezTo>
                  <a:cubicBezTo>
                    <a:pt x="2520" y="2787"/>
                    <a:pt x="2456" y="2988"/>
                    <a:pt x="2351" y="3126"/>
                  </a:cubicBezTo>
                  <a:cubicBezTo>
                    <a:pt x="2318" y="3231"/>
                    <a:pt x="2286" y="3295"/>
                    <a:pt x="2222" y="3328"/>
                  </a:cubicBezTo>
                  <a:cubicBezTo>
                    <a:pt x="2149" y="3392"/>
                    <a:pt x="2117" y="3433"/>
                    <a:pt x="2084" y="3433"/>
                  </a:cubicBezTo>
                  <a:cubicBezTo>
                    <a:pt x="2052" y="3433"/>
                    <a:pt x="2052" y="3392"/>
                    <a:pt x="2020" y="3392"/>
                  </a:cubicBezTo>
                  <a:cubicBezTo>
                    <a:pt x="1979" y="3392"/>
                    <a:pt x="1915" y="3360"/>
                    <a:pt x="1882" y="3295"/>
                  </a:cubicBezTo>
                  <a:cubicBezTo>
                    <a:pt x="1745" y="3126"/>
                    <a:pt x="1713" y="2787"/>
                    <a:pt x="1713" y="2552"/>
                  </a:cubicBezTo>
                  <a:lnTo>
                    <a:pt x="1713" y="2383"/>
                  </a:lnTo>
                  <a:cubicBezTo>
                    <a:pt x="1777" y="1777"/>
                    <a:pt x="2020" y="1212"/>
                    <a:pt x="2052" y="566"/>
                  </a:cubicBezTo>
                  <a:cubicBezTo>
                    <a:pt x="2052" y="364"/>
                    <a:pt x="1979" y="235"/>
                    <a:pt x="1850" y="130"/>
                  </a:cubicBezTo>
                  <a:cubicBezTo>
                    <a:pt x="1713" y="33"/>
                    <a:pt x="1575" y="1"/>
                    <a:pt x="1414" y="1"/>
                  </a:cubicBezTo>
                  <a:close/>
                </a:path>
              </a:pathLst>
            </a:custGeom>
            <a:solidFill>
              <a:srgbClr val="45A57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7" name="Google Shape;807;p45"/>
            <p:cNvSpPr/>
            <p:nvPr/>
          </p:nvSpPr>
          <p:spPr>
            <a:xfrm>
              <a:off x="2515448" y="1203764"/>
              <a:ext cx="121150" cy="134025"/>
            </a:xfrm>
            <a:custGeom>
              <a:avLst/>
              <a:gdLst/>
              <a:ahLst/>
              <a:cxnLst/>
              <a:rect l="l" t="t" r="r" b="b"/>
              <a:pathLst>
                <a:path w="4846" h="5361" extrusionOk="0">
                  <a:moveTo>
                    <a:pt x="1252" y="1"/>
                  </a:moveTo>
                  <a:cubicBezTo>
                    <a:pt x="879" y="1"/>
                    <a:pt x="515" y="217"/>
                    <a:pt x="477" y="628"/>
                  </a:cubicBezTo>
                  <a:cubicBezTo>
                    <a:pt x="405" y="1299"/>
                    <a:pt x="340" y="1937"/>
                    <a:pt x="275" y="2575"/>
                  </a:cubicBezTo>
                  <a:cubicBezTo>
                    <a:pt x="203" y="3221"/>
                    <a:pt x="1" y="3891"/>
                    <a:pt x="106" y="4529"/>
                  </a:cubicBezTo>
                  <a:cubicBezTo>
                    <a:pt x="161" y="4895"/>
                    <a:pt x="429" y="5085"/>
                    <a:pt x="712" y="5085"/>
                  </a:cubicBezTo>
                  <a:cubicBezTo>
                    <a:pt x="922" y="5085"/>
                    <a:pt x="1140" y="4980"/>
                    <a:pt x="1285" y="4763"/>
                  </a:cubicBezTo>
                  <a:cubicBezTo>
                    <a:pt x="1584" y="4295"/>
                    <a:pt x="1689" y="3721"/>
                    <a:pt x="1785" y="3180"/>
                  </a:cubicBezTo>
                  <a:cubicBezTo>
                    <a:pt x="2125" y="3786"/>
                    <a:pt x="2464" y="4391"/>
                    <a:pt x="2763" y="4997"/>
                  </a:cubicBezTo>
                  <a:cubicBezTo>
                    <a:pt x="2891" y="5254"/>
                    <a:pt x="3105" y="5360"/>
                    <a:pt x="3331" y="5360"/>
                  </a:cubicBezTo>
                  <a:cubicBezTo>
                    <a:pt x="3701" y="5360"/>
                    <a:pt x="4103" y="5075"/>
                    <a:pt x="4208" y="4698"/>
                  </a:cubicBezTo>
                  <a:cubicBezTo>
                    <a:pt x="4378" y="4093"/>
                    <a:pt x="4515" y="3487"/>
                    <a:pt x="4612" y="2849"/>
                  </a:cubicBezTo>
                  <a:cubicBezTo>
                    <a:pt x="4717" y="2243"/>
                    <a:pt x="4846" y="1501"/>
                    <a:pt x="4749" y="895"/>
                  </a:cubicBezTo>
                  <a:cubicBezTo>
                    <a:pt x="4658" y="460"/>
                    <a:pt x="4294" y="210"/>
                    <a:pt x="3940" y="210"/>
                  </a:cubicBezTo>
                  <a:cubicBezTo>
                    <a:pt x="3638" y="210"/>
                    <a:pt x="3343" y="392"/>
                    <a:pt x="3231" y="798"/>
                  </a:cubicBezTo>
                  <a:cubicBezTo>
                    <a:pt x="3134" y="1266"/>
                    <a:pt x="3134" y="1735"/>
                    <a:pt x="3102" y="2243"/>
                  </a:cubicBezTo>
                  <a:cubicBezTo>
                    <a:pt x="2730" y="1606"/>
                    <a:pt x="2359" y="960"/>
                    <a:pt x="1955" y="354"/>
                  </a:cubicBezTo>
                  <a:cubicBezTo>
                    <a:pt x="1798" y="116"/>
                    <a:pt x="1523" y="1"/>
                    <a:pt x="1252" y="1"/>
                  </a:cubicBezTo>
                  <a:close/>
                </a:path>
              </a:pathLst>
            </a:custGeom>
            <a:solidFill>
              <a:srgbClr val="45A57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8" name="Google Shape;808;p45"/>
            <p:cNvSpPr/>
            <p:nvPr/>
          </p:nvSpPr>
          <p:spPr>
            <a:xfrm>
              <a:off x="2515448" y="1201689"/>
              <a:ext cx="121150" cy="138125"/>
            </a:xfrm>
            <a:custGeom>
              <a:avLst/>
              <a:gdLst/>
              <a:ahLst/>
              <a:cxnLst/>
              <a:rect l="l" t="t" r="r" b="b"/>
              <a:pathLst>
                <a:path w="4846" h="5525" extrusionOk="0">
                  <a:moveTo>
                    <a:pt x="1252" y="138"/>
                  </a:moveTo>
                  <a:cubicBezTo>
                    <a:pt x="1519" y="138"/>
                    <a:pt x="1753" y="275"/>
                    <a:pt x="1890" y="477"/>
                  </a:cubicBezTo>
                  <a:cubicBezTo>
                    <a:pt x="2294" y="1083"/>
                    <a:pt x="2666" y="1721"/>
                    <a:pt x="3029" y="2326"/>
                  </a:cubicBezTo>
                  <a:lnTo>
                    <a:pt x="3134" y="2528"/>
                  </a:lnTo>
                  <a:lnTo>
                    <a:pt x="3166" y="2326"/>
                  </a:lnTo>
                  <a:cubicBezTo>
                    <a:pt x="3199" y="1818"/>
                    <a:pt x="3199" y="1349"/>
                    <a:pt x="3304" y="913"/>
                  </a:cubicBezTo>
                  <a:cubicBezTo>
                    <a:pt x="3368" y="711"/>
                    <a:pt x="3473" y="574"/>
                    <a:pt x="3570" y="510"/>
                  </a:cubicBezTo>
                  <a:cubicBezTo>
                    <a:pt x="3675" y="405"/>
                    <a:pt x="3804" y="372"/>
                    <a:pt x="3942" y="372"/>
                  </a:cubicBezTo>
                  <a:cubicBezTo>
                    <a:pt x="4281" y="372"/>
                    <a:pt x="4612" y="574"/>
                    <a:pt x="4684" y="978"/>
                  </a:cubicBezTo>
                  <a:cubicBezTo>
                    <a:pt x="4717" y="1148"/>
                    <a:pt x="4717" y="1317"/>
                    <a:pt x="4717" y="1487"/>
                  </a:cubicBezTo>
                  <a:cubicBezTo>
                    <a:pt x="4717" y="1955"/>
                    <a:pt x="4612" y="2456"/>
                    <a:pt x="4547" y="2900"/>
                  </a:cubicBezTo>
                  <a:cubicBezTo>
                    <a:pt x="4483" y="3538"/>
                    <a:pt x="4313" y="4176"/>
                    <a:pt x="4143" y="4781"/>
                  </a:cubicBezTo>
                  <a:cubicBezTo>
                    <a:pt x="4111" y="4951"/>
                    <a:pt x="3974" y="5080"/>
                    <a:pt x="3837" y="5185"/>
                  </a:cubicBezTo>
                  <a:cubicBezTo>
                    <a:pt x="3675" y="5322"/>
                    <a:pt x="3505" y="5387"/>
                    <a:pt x="3336" y="5387"/>
                  </a:cubicBezTo>
                  <a:cubicBezTo>
                    <a:pt x="3231" y="5387"/>
                    <a:pt x="3134" y="5355"/>
                    <a:pt x="3069" y="5282"/>
                  </a:cubicBezTo>
                  <a:cubicBezTo>
                    <a:pt x="2964" y="5250"/>
                    <a:pt x="2900" y="5185"/>
                    <a:pt x="2827" y="5048"/>
                  </a:cubicBezTo>
                  <a:cubicBezTo>
                    <a:pt x="2528" y="4442"/>
                    <a:pt x="2189" y="3837"/>
                    <a:pt x="1858" y="3231"/>
                  </a:cubicBezTo>
                  <a:lnTo>
                    <a:pt x="1753" y="3061"/>
                  </a:lnTo>
                  <a:lnTo>
                    <a:pt x="1721" y="3263"/>
                  </a:lnTo>
                  <a:cubicBezTo>
                    <a:pt x="1616" y="3804"/>
                    <a:pt x="1519" y="4378"/>
                    <a:pt x="1212" y="4814"/>
                  </a:cubicBezTo>
                  <a:cubicBezTo>
                    <a:pt x="1083" y="5016"/>
                    <a:pt x="913" y="5120"/>
                    <a:pt x="711" y="5120"/>
                  </a:cubicBezTo>
                  <a:cubicBezTo>
                    <a:pt x="574" y="5120"/>
                    <a:pt x="477" y="5048"/>
                    <a:pt x="372" y="4983"/>
                  </a:cubicBezTo>
                  <a:cubicBezTo>
                    <a:pt x="275" y="4878"/>
                    <a:pt x="203" y="4781"/>
                    <a:pt x="170" y="4612"/>
                  </a:cubicBezTo>
                  <a:cubicBezTo>
                    <a:pt x="170" y="4474"/>
                    <a:pt x="138" y="4345"/>
                    <a:pt x="138" y="4208"/>
                  </a:cubicBezTo>
                  <a:cubicBezTo>
                    <a:pt x="138" y="3707"/>
                    <a:pt x="275" y="3199"/>
                    <a:pt x="340" y="2658"/>
                  </a:cubicBezTo>
                  <a:cubicBezTo>
                    <a:pt x="405" y="2020"/>
                    <a:pt x="477" y="1382"/>
                    <a:pt x="542" y="744"/>
                  </a:cubicBezTo>
                  <a:cubicBezTo>
                    <a:pt x="574" y="542"/>
                    <a:pt x="647" y="405"/>
                    <a:pt x="776" y="308"/>
                  </a:cubicBezTo>
                  <a:cubicBezTo>
                    <a:pt x="913" y="203"/>
                    <a:pt x="1083" y="138"/>
                    <a:pt x="1252" y="138"/>
                  </a:cubicBezTo>
                  <a:close/>
                  <a:moveTo>
                    <a:pt x="1252" y="1"/>
                  </a:moveTo>
                  <a:cubicBezTo>
                    <a:pt x="1051" y="1"/>
                    <a:pt x="849" y="74"/>
                    <a:pt x="711" y="203"/>
                  </a:cubicBezTo>
                  <a:cubicBezTo>
                    <a:pt x="542" y="308"/>
                    <a:pt x="445" y="477"/>
                    <a:pt x="405" y="711"/>
                  </a:cubicBezTo>
                  <a:cubicBezTo>
                    <a:pt x="340" y="1349"/>
                    <a:pt x="275" y="2020"/>
                    <a:pt x="203" y="2658"/>
                  </a:cubicBezTo>
                  <a:cubicBezTo>
                    <a:pt x="138" y="3166"/>
                    <a:pt x="1" y="3707"/>
                    <a:pt x="1" y="4208"/>
                  </a:cubicBezTo>
                  <a:cubicBezTo>
                    <a:pt x="1" y="4345"/>
                    <a:pt x="41" y="4474"/>
                    <a:pt x="41" y="4612"/>
                  </a:cubicBezTo>
                  <a:cubicBezTo>
                    <a:pt x="73" y="4814"/>
                    <a:pt x="170" y="4983"/>
                    <a:pt x="275" y="5080"/>
                  </a:cubicBezTo>
                  <a:cubicBezTo>
                    <a:pt x="405" y="5185"/>
                    <a:pt x="542" y="5250"/>
                    <a:pt x="711" y="5250"/>
                  </a:cubicBezTo>
                  <a:cubicBezTo>
                    <a:pt x="946" y="5250"/>
                    <a:pt x="1180" y="5120"/>
                    <a:pt x="1349" y="4878"/>
                  </a:cubicBezTo>
                  <a:cubicBezTo>
                    <a:pt x="1625" y="4457"/>
                    <a:pt x="1732" y="3951"/>
                    <a:pt x="1827" y="3436"/>
                  </a:cubicBezTo>
                  <a:lnTo>
                    <a:pt x="1827" y="3436"/>
                  </a:lnTo>
                  <a:cubicBezTo>
                    <a:pt x="2136" y="3997"/>
                    <a:pt x="2413" y="4559"/>
                    <a:pt x="2698" y="5120"/>
                  </a:cubicBezTo>
                  <a:cubicBezTo>
                    <a:pt x="2763" y="5250"/>
                    <a:pt x="2868" y="5355"/>
                    <a:pt x="2964" y="5419"/>
                  </a:cubicBezTo>
                  <a:cubicBezTo>
                    <a:pt x="3102" y="5484"/>
                    <a:pt x="3199" y="5524"/>
                    <a:pt x="3336" y="5524"/>
                  </a:cubicBezTo>
                  <a:cubicBezTo>
                    <a:pt x="3538" y="5524"/>
                    <a:pt x="3740" y="5419"/>
                    <a:pt x="3909" y="5322"/>
                  </a:cubicBezTo>
                  <a:cubicBezTo>
                    <a:pt x="4079" y="5185"/>
                    <a:pt x="4208" y="5016"/>
                    <a:pt x="4281" y="4814"/>
                  </a:cubicBezTo>
                  <a:cubicBezTo>
                    <a:pt x="4442" y="4208"/>
                    <a:pt x="4579" y="3570"/>
                    <a:pt x="4684" y="2932"/>
                  </a:cubicBezTo>
                  <a:cubicBezTo>
                    <a:pt x="4749" y="2496"/>
                    <a:pt x="4846" y="1955"/>
                    <a:pt x="4846" y="1487"/>
                  </a:cubicBezTo>
                  <a:cubicBezTo>
                    <a:pt x="4846" y="1317"/>
                    <a:pt x="4846" y="1148"/>
                    <a:pt x="4814" y="978"/>
                  </a:cubicBezTo>
                  <a:cubicBezTo>
                    <a:pt x="4717" y="510"/>
                    <a:pt x="4345" y="235"/>
                    <a:pt x="3942" y="235"/>
                  </a:cubicBezTo>
                  <a:cubicBezTo>
                    <a:pt x="3772" y="235"/>
                    <a:pt x="3635" y="275"/>
                    <a:pt x="3473" y="405"/>
                  </a:cubicBezTo>
                  <a:cubicBezTo>
                    <a:pt x="3336" y="510"/>
                    <a:pt x="3231" y="639"/>
                    <a:pt x="3199" y="881"/>
                  </a:cubicBezTo>
                  <a:cubicBezTo>
                    <a:pt x="3089" y="1280"/>
                    <a:pt x="3072" y="1679"/>
                    <a:pt x="3045" y="2083"/>
                  </a:cubicBezTo>
                  <a:lnTo>
                    <a:pt x="3045" y="2083"/>
                  </a:lnTo>
                  <a:cubicBezTo>
                    <a:pt x="2714" y="1510"/>
                    <a:pt x="2379" y="944"/>
                    <a:pt x="2020" y="405"/>
                  </a:cubicBezTo>
                  <a:cubicBezTo>
                    <a:pt x="1858" y="138"/>
                    <a:pt x="1551" y="1"/>
                    <a:pt x="1252" y="1"/>
                  </a:cubicBezTo>
                  <a:close/>
                </a:path>
              </a:pathLst>
            </a:custGeom>
            <a:solidFill>
              <a:srgbClr val="45A57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9" name="Google Shape;809;p45"/>
            <p:cNvSpPr/>
            <p:nvPr/>
          </p:nvSpPr>
          <p:spPr>
            <a:xfrm>
              <a:off x="2308523" y="1166289"/>
              <a:ext cx="82600" cy="129000"/>
            </a:xfrm>
            <a:custGeom>
              <a:avLst/>
              <a:gdLst/>
              <a:ahLst/>
              <a:cxnLst/>
              <a:rect l="l" t="t" r="r" b="b"/>
              <a:pathLst>
                <a:path w="3304" h="5160" extrusionOk="0">
                  <a:moveTo>
                    <a:pt x="1011" y="0"/>
                  </a:moveTo>
                  <a:cubicBezTo>
                    <a:pt x="681" y="0"/>
                    <a:pt x="273" y="201"/>
                    <a:pt x="243" y="577"/>
                  </a:cubicBezTo>
                  <a:cubicBezTo>
                    <a:pt x="138" y="1853"/>
                    <a:pt x="1" y="3306"/>
                    <a:pt x="243" y="4582"/>
                  </a:cubicBezTo>
                  <a:cubicBezTo>
                    <a:pt x="308" y="4881"/>
                    <a:pt x="509" y="5156"/>
                    <a:pt x="881" y="5156"/>
                  </a:cubicBezTo>
                  <a:cubicBezTo>
                    <a:pt x="902" y="5158"/>
                    <a:pt x="923" y="5159"/>
                    <a:pt x="944" y="5159"/>
                  </a:cubicBezTo>
                  <a:cubicBezTo>
                    <a:pt x="1221" y="5159"/>
                    <a:pt x="1491" y="4962"/>
                    <a:pt x="1551" y="4647"/>
                  </a:cubicBezTo>
                  <a:cubicBezTo>
                    <a:pt x="1616" y="4114"/>
                    <a:pt x="1616" y="3541"/>
                    <a:pt x="1616" y="2967"/>
                  </a:cubicBezTo>
                  <a:lnTo>
                    <a:pt x="1753" y="2967"/>
                  </a:lnTo>
                  <a:cubicBezTo>
                    <a:pt x="1915" y="2987"/>
                    <a:pt x="2080" y="3018"/>
                    <a:pt x="2237" y="3018"/>
                  </a:cubicBezTo>
                  <a:cubicBezTo>
                    <a:pt x="2338" y="3018"/>
                    <a:pt x="2436" y="3005"/>
                    <a:pt x="2528" y="2967"/>
                  </a:cubicBezTo>
                  <a:cubicBezTo>
                    <a:pt x="2964" y="2798"/>
                    <a:pt x="3029" y="2192"/>
                    <a:pt x="2593" y="1958"/>
                  </a:cubicBezTo>
                  <a:cubicBezTo>
                    <a:pt x="2359" y="1853"/>
                    <a:pt x="2092" y="1853"/>
                    <a:pt x="1818" y="1853"/>
                  </a:cubicBezTo>
                  <a:lnTo>
                    <a:pt x="1656" y="1853"/>
                  </a:lnTo>
                  <a:lnTo>
                    <a:pt x="1656" y="1490"/>
                  </a:lnTo>
                  <a:cubicBezTo>
                    <a:pt x="1867" y="1512"/>
                    <a:pt x="2083" y="1535"/>
                    <a:pt x="2296" y="1535"/>
                  </a:cubicBezTo>
                  <a:cubicBezTo>
                    <a:pt x="2385" y="1535"/>
                    <a:pt x="2473" y="1531"/>
                    <a:pt x="2561" y="1522"/>
                  </a:cubicBezTo>
                  <a:cubicBezTo>
                    <a:pt x="3303" y="1522"/>
                    <a:pt x="3303" y="480"/>
                    <a:pt x="2625" y="278"/>
                  </a:cubicBezTo>
                  <a:cubicBezTo>
                    <a:pt x="2124" y="141"/>
                    <a:pt x="1616" y="109"/>
                    <a:pt x="1083" y="4"/>
                  </a:cubicBezTo>
                  <a:cubicBezTo>
                    <a:pt x="1059" y="1"/>
                    <a:pt x="1035" y="0"/>
                    <a:pt x="1011" y="0"/>
                  </a:cubicBezTo>
                  <a:close/>
                </a:path>
              </a:pathLst>
            </a:custGeom>
            <a:solidFill>
              <a:srgbClr val="FFDD3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0" name="Google Shape;810;p45"/>
            <p:cNvSpPr/>
            <p:nvPr/>
          </p:nvSpPr>
          <p:spPr>
            <a:xfrm>
              <a:off x="2309548" y="1164764"/>
              <a:ext cx="78950" cy="132850"/>
            </a:xfrm>
            <a:custGeom>
              <a:avLst/>
              <a:gdLst/>
              <a:ahLst/>
              <a:cxnLst/>
              <a:rect l="l" t="t" r="r" b="b"/>
              <a:pathLst>
                <a:path w="3158" h="5314" extrusionOk="0">
                  <a:moveTo>
                    <a:pt x="1042" y="137"/>
                  </a:moveTo>
                  <a:cubicBezTo>
                    <a:pt x="1542" y="234"/>
                    <a:pt x="2083" y="267"/>
                    <a:pt x="2584" y="404"/>
                  </a:cubicBezTo>
                  <a:cubicBezTo>
                    <a:pt x="2721" y="436"/>
                    <a:pt x="2826" y="541"/>
                    <a:pt x="2891" y="638"/>
                  </a:cubicBezTo>
                  <a:cubicBezTo>
                    <a:pt x="2988" y="743"/>
                    <a:pt x="3028" y="872"/>
                    <a:pt x="3028" y="1009"/>
                  </a:cubicBezTo>
                  <a:cubicBezTo>
                    <a:pt x="3028" y="1147"/>
                    <a:pt x="2956" y="1276"/>
                    <a:pt x="2891" y="1381"/>
                  </a:cubicBezTo>
                  <a:cubicBezTo>
                    <a:pt x="2826" y="1446"/>
                    <a:pt x="2689" y="1510"/>
                    <a:pt x="2520" y="1510"/>
                  </a:cubicBezTo>
                  <a:cubicBezTo>
                    <a:pt x="2455" y="1510"/>
                    <a:pt x="2423" y="1551"/>
                    <a:pt x="2350" y="1551"/>
                  </a:cubicBezTo>
                  <a:cubicBezTo>
                    <a:pt x="2116" y="1551"/>
                    <a:pt x="1882" y="1510"/>
                    <a:pt x="1615" y="1478"/>
                  </a:cubicBezTo>
                  <a:lnTo>
                    <a:pt x="1542" y="1478"/>
                  </a:lnTo>
                  <a:lnTo>
                    <a:pt x="1542" y="1551"/>
                  </a:lnTo>
                  <a:lnTo>
                    <a:pt x="1542" y="1914"/>
                  </a:lnTo>
                  <a:lnTo>
                    <a:pt x="1510" y="1987"/>
                  </a:lnTo>
                  <a:lnTo>
                    <a:pt x="1946" y="1987"/>
                  </a:lnTo>
                  <a:cubicBezTo>
                    <a:pt x="2180" y="1987"/>
                    <a:pt x="2350" y="2019"/>
                    <a:pt x="2552" y="2083"/>
                  </a:cubicBezTo>
                  <a:cubicBezTo>
                    <a:pt x="2721" y="2188"/>
                    <a:pt x="2786" y="2318"/>
                    <a:pt x="2786" y="2487"/>
                  </a:cubicBezTo>
                  <a:cubicBezTo>
                    <a:pt x="2786" y="2689"/>
                    <a:pt x="2689" y="2891"/>
                    <a:pt x="2487" y="2964"/>
                  </a:cubicBezTo>
                  <a:cubicBezTo>
                    <a:pt x="2382" y="2996"/>
                    <a:pt x="2285" y="2996"/>
                    <a:pt x="2180" y="2996"/>
                  </a:cubicBezTo>
                  <a:cubicBezTo>
                    <a:pt x="2019" y="2996"/>
                    <a:pt x="1882" y="2996"/>
                    <a:pt x="1744" y="2964"/>
                  </a:cubicBezTo>
                  <a:lnTo>
                    <a:pt x="1510" y="2964"/>
                  </a:lnTo>
                  <a:lnTo>
                    <a:pt x="1510" y="3028"/>
                  </a:lnTo>
                  <a:cubicBezTo>
                    <a:pt x="1510" y="3602"/>
                    <a:pt x="1510" y="4175"/>
                    <a:pt x="1446" y="4708"/>
                  </a:cubicBezTo>
                  <a:cubicBezTo>
                    <a:pt x="1413" y="4845"/>
                    <a:pt x="1341" y="4942"/>
                    <a:pt x="1244" y="5047"/>
                  </a:cubicBezTo>
                  <a:cubicBezTo>
                    <a:pt x="1139" y="5112"/>
                    <a:pt x="1009" y="5184"/>
                    <a:pt x="872" y="5184"/>
                  </a:cubicBezTo>
                  <a:lnTo>
                    <a:pt x="840" y="5144"/>
                  </a:lnTo>
                  <a:cubicBezTo>
                    <a:pt x="670" y="5144"/>
                    <a:pt x="533" y="5079"/>
                    <a:pt x="468" y="5015"/>
                  </a:cubicBezTo>
                  <a:cubicBezTo>
                    <a:pt x="363" y="4910"/>
                    <a:pt x="299" y="4781"/>
                    <a:pt x="267" y="4611"/>
                  </a:cubicBezTo>
                  <a:cubicBezTo>
                    <a:pt x="162" y="4102"/>
                    <a:pt x="129" y="3569"/>
                    <a:pt x="129" y="2996"/>
                  </a:cubicBezTo>
                  <a:cubicBezTo>
                    <a:pt x="129" y="2221"/>
                    <a:pt x="234" y="1413"/>
                    <a:pt x="267" y="638"/>
                  </a:cubicBezTo>
                  <a:cubicBezTo>
                    <a:pt x="299" y="501"/>
                    <a:pt x="363" y="372"/>
                    <a:pt x="501" y="267"/>
                  </a:cubicBezTo>
                  <a:cubicBezTo>
                    <a:pt x="638" y="170"/>
                    <a:pt x="808" y="137"/>
                    <a:pt x="937" y="137"/>
                  </a:cubicBezTo>
                  <a:close/>
                  <a:moveTo>
                    <a:pt x="937" y="0"/>
                  </a:moveTo>
                  <a:cubicBezTo>
                    <a:pt x="767" y="0"/>
                    <a:pt x="565" y="65"/>
                    <a:pt x="436" y="170"/>
                  </a:cubicBezTo>
                  <a:cubicBezTo>
                    <a:pt x="267" y="267"/>
                    <a:pt x="162" y="436"/>
                    <a:pt x="129" y="638"/>
                  </a:cubicBezTo>
                  <a:cubicBezTo>
                    <a:pt x="97" y="1381"/>
                    <a:pt x="0" y="2188"/>
                    <a:pt x="0" y="2996"/>
                  </a:cubicBezTo>
                  <a:cubicBezTo>
                    <a:pt x="0" y="3569"/>
                    <a:pt x="32" y="4135"/>
                    <a:pt x="162" y="4643"/>
                  </a:cubicBezTo>
                  <a:cubicBezTo>
                    <a:pt x="202" y="4813"/>
                    <a:pt x="267" y="4982"/>
                    <a:pt x="363" y="5079"/>
                  </a:cubicBezTo>
                  <a:cubicBezTo>
                    <a:pt x="468" y="5217"/>
                    <a:pt x="638" y="5281"/>
                    <a:pt x="808" y="5281"/>
                  </a:cubicBezTo>
                  <a:cubicBezTo>
                    <a:pt x="840" y="5281"/>
                    <a:pt x="840" y="5314"/>
                    <a:pt x="872" y="5314"/>
                  </a:cubicBezTo>
                  <a:cubicBezTo>
                    <a:pt x="1009" y="5281"/>
                    <a:pt x="1171" y="5249"/>
                    <a:pt x="1308" y="5144"/>
                  </a:cubicBezTo>
                  <a:cubicBezTo>
                    <a:pt x="1446" y="5047"/>
                    <a:pt x="1542" y="4910"/>
                    <a:pt x="1575" y="4708"/>
                  </a:cubicBezTo>
                  <a:cubicBezTo>
                    <a:pt x="1645" y="4195"/>
                    <a:pt x="1647" y="3645"/>
                    <a:pt x="1647" y="3093"/>
                  </a:cubicBezTo>
                  <a:lnTo>
                    <a:pt x="1712" y="3093"/>
                  </a:lnTo>
                  <a:cubicBezTo>
                    <a:pt x="1882" y="3125"/>
                    <a:pt x="2019" y="3125"/>
                    <a:pt x="2180" y="3125"/>
                  </a:cubicBezTo>
                  <a:cubicBezTo>
                    <a:pt x="2285" y="3125"/>
                    <a:pt x="2423" y="3125"/>
                    <a:pt x="2520" y="3093"/>
                  </a:cubicBezTo>
                  <a:cubicBezTo>
                    <a:pt x="2786" y="2996"/>
                    <a:pt x="2923" y="2721"/>
                    <a:pt x="2923" y="2487"/>
                  </a:cubicBezTo>
                  <a:cubicBezTo>
                    <a:pt x="2923" y="2285"/>
                    <a:pt x="2826" y="2083"/>
                    <a:pt x="2584" y="1987"/>
                  </a:cubicBezTo>
                  <a:cubicBezTo>
                    <a:pt x="2382" y="1882"/>
                    <a:pt x="2180" y="1849"/>
                    <a:pt x="1946" y="1849"/>
                  </a:cubicBezTo>
                  <a:lnTo>
                    <a:pt x="1680" y="1849"/>
                  </a:lnTo>
                  <a:lnTo>
                    <a:pt x="1680" y="1624"/>
                  </a:lnTo>
                  <a:lnTo>
                    <a:pt x="1680" y="1624"/>
                  </a:lnTo>
                  <a:cubicBezTo>
                    <a:pt x="1897" y="1653"/>
                    <a:pt x="2137" y="1680"/>
                    <a:pt x="2350" y="1680"/>
                  </a:cubicBezTo>
                  <a:cubicBezTo>
                    <a:pt x="2423" y="1680"/>
                    <a:pt x="2455" y="1647"/>
                    <a:pt x="2520" y="1647"/>
                  </a:cubicBezTo>
                  <a:cubicBezTo>
                    <a:pt x="2721" y="1647"/>
                    <a:pt x="2891" y="1583"/>
                    <a:pt x="2988" y="1446"/>
                  </a:cubicBezTo>
                  <a:cubicBezTo>
                    <a:pt x="3093" y="1349"/>
                    <a:pt x="3157" y="1179"/>
                    <a:pt x="3157" y="1009"/>
                  </a:cubicBezTo>
                  <a:cubicBezTo>
                    <a:pt x="3157" y="872"/>
                    <a:pt x="3093" y="703"/>
                    <a:pt x="3028" y="573"/>
                  </a:cubicBezTo>
                  <a:cubicBezTo>
                    <a:pt x="2923" y="436"/>
                    <a:pt x="2786" y="339"/>
                    <a:pt x="2625" y="267"/>
                  </a:cubicBezTo>
                  <a:cubicBezTo>
                    <a:pt x="2116" y="137"/>
                    <a:pt x="1575" y="97"/>
                    <a:pt x="107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1" name="Google Shape;811;p45"/>
            <p:cNvSpPr/>
            <p:nvPr/>
          </p:nvSpPr>
          <p:spPr>
            <a:xfrm>
              <a:off x="2385248" y="1179289"/>
              <a:ext cx="108425" cy="124825"/>
            </a:xfrm>
            <a:custGeom>
              <a:avLst/>
              <a:gdLst/>
              <a:ahLst/>
              <a:cxnLst/>
              <a:rect l="l" t="t" r="r" b="b"/>
              <a:pathLst>
                <a:path w="4337" h="4993" extrusionOk="0">
                  <a:moveTo>
                    <a:pt x="1403" y="1"/>
                  </a:moveTo>
                  <a:cubicBezTo>
                    <a:pt x="1240" y="1"/>
                    <a:pt x="1077" y="54"/>
                    <a:pt x="969" y="162"/>
                  </a:cubicBezTo>
                  <a:cubicBezTo>
                    <a:pt x="331" y="865"/>
                    <a:pt x="0" y="1906"/>
                    <a:pt x="97" y="2851"/>
                  </a:cubicBezTo>
                  <a:cubicBezTo>
                    <a:pt x="202" y="3796"/>
                    <a:pt x="767" y="4765"/>
                    <a:pt x="1745" y="4967"/>
                  </a:cubicBezTo>
                  <a:cubicBezTo>
                    <a:pt x="1844" y="4984"/>
                    <a:pt x="1942" y="4992"/>
                    <a:pt x="2038" y="4992"/>
                  </a:cubicBezTo>
                  <a:cubicBezTo>
                    <a:pt x="2887" y="4992"/>
                    <a:pt x="3599" y="4348"/>
                    <a:pt x="3933" y="3594"/>
                  </a:cubicBezTo>
                  <a:cubicBezTo>
                    <a:pt x="4304" y="2617"/>
                    <a:pt x="4337" y="1607"/>
                    <a:pt x="4135" y="630"/>
                  </a:cubicBezTo>
                  <a:cubicBezTo>
                    <a:pt x="4051" y="283"/>
                    <a:pt x="3749" y="130"/>
                    <a:pt x="3436" y="130"/>
                  </a:cubicBezTo>
                  <a:cubicBezTo>
                    <a:pt x="2992" y="130"/>
                    <a:pt x="2525" y="437"/>
                    <a:pt x="2625" y="929"/>
                  </a:cubicBezTo>
                  <a:cubicBezTo>
                    <a:pt x="2754" y="1502"/>
                    <a:pt x="2754" y="2076"/>
                    <a:pt x="2625" y="2617"/>
                  </a:cubicBezTo>
                  <a:cubicBezTo>
                    <a:pt x="2559" y="2859"/>
                    <a:pt x="2359" y="3409"/>
                    <a:pt x="2098" y="3409"/>
                  </a:cubicBezTo>
                  <a:cubicBezTo>
                    <a:pt x="2073" y="3409"/>
                    <a:pt x="2046" y="3404"/>
                    <a:pt x="2019" y="3392"/>
                  </a:cubicBezTo>
                  <a:cubicBezTo>
                    <a:pt x="1680" y="3287"/>
                    <a:pt x="1648" y="2585"/>
                    <a:pt x="1680" y="2310"/>
                  </a:cubicBezTo>
                  <a:cubicBezTo>
                    <a:pt x="1712" y="1704"/>
                    <a:pt x="1979" y="1131"/>
                    <a:pt x="1979" y="525"/>
                  </a:cubicBezTo>
                  <a:cubicBezTo>
                    <a:pt x="2005" y="180"/>
                    <a:pt x="1702" y="1"/>
                    <a:pt x="1403" y="1"/>
                  </a:cubicBezTo>
                  <a:close/>
                </a:path>
              </a:pathLst>
            </a:custGeom>
            <a:solidFill>
              <a:srgbClr val="FFDD3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2" name="Google Shape;812;p45"/>
            <p:cNvSpPr/>
            <p:nvPr/>
          </p:nvSpPr>
          <p:spPr>
            <a:xfrm>
              <a:off x="2385248" y="1177264"/>
              <a:ext cx="108425" cy="128025"/>
            </a:xfrm>
            <a:custGeom>
              <a:avLst/>
              <a:gdLst/>
              <a:ahLst/>
              <a:cxnLst/>
              <a:rect l="l" t="t" r="r" b="b"/>
              <a:pathLst>
                <a:path w="4337" h="5121" extrusionOk="0">
                  <a:moveTo>
                    <a:pt x="1413" y="138"/>
                  </a:moveTo>
                  <a:cubicBezTo>
                    <a:pt x="1543" y="138"/>
                    <a:pt x="1680" y="170"/>
                    <a:pt x="1777" y="243"/>
                  </a:cubicBezTo>
                  <a:cubicBezTo>
                    <a:pt x="1882" y="340"/>
                    <a:pt x="1914" y="445"/>
                    <a:pt x="1914" y="574"/>
                  </a:cubicBezTo>
                  <a:lnTo>
                    <a:pt x="1914" y="606"/>
                  </a:lnTo>
                  <a:cubicBezTo>
                    <a:pt x="1914" y="1212"/>
                    <a:pt x="1648" y="1753"/>
                    <a:pt x="1615" y="2391"/>
                  </a:cubicBezTo>
                  <a:cubicBezTo>
                    <a:pt x="1615" y="2464"/>
                    <a:pt x="1575" y="2496"/>
                    <a:pt x="1575" y="2593"/>
                  </a:cubicBezTo>
                  <a:cubicBezTo>
                    <a:pt x="1575" y="2762"/>
                    <a:pt x="1615" y="2964"/>
                    <a:pt x="1680" y="3134"/>
                  </a:cubicBezTo>
                  <a:cubicBezTo>
                    <a:pt x="1680" y="3231"/>
                    <a:pt x="1712" y="3303"/>
                    <a:pt x="1777" y="3400"/>
                  </a:cubicBezTo>
                  <a:cubicBezTo>
                    <a:pt x="1850" y="3473"/>
                    <a:pt x="1914" y="3538"/>
                    <a:pt x="1979" y="3538"/>
                  </a:cubicBezTo>
                  <a:cubicBezTo>
                    <a:pt x="2019" y="3570"/>
                    <a:pt x="2051" y="3570"/>
                    <a:pt x="2084" y="3570"/>
                  </a:cubicBezTo>
                  <a:cubicBezTo>
                    <a:pt x="2181" y="3570"/>
                    <a:pt x="2253" y="3505"/>
                    <a:pt x="2318" y="3473"/>
                  </a:cubicBezTo>
                  <a:cubicBezTo>
                    <a:pt x="2423" y="3368"/>
                    <a:pt x="2487" y="3231"/>
                    <a:pt x="2552" y="3102"/>
                  </a:cubicBezTo>
                  <a:cubicBezTo>
                    <a:pt x="2625" y="2964"/>
                    <a:pt x="2657" y="2827"/>
                    <a:pt x="2689" y="2730"/>
                  </a:cubicBezTo>
                  <a:cubicBezTo>
                    <a:pt x="2754" y="2423"/>
                    <a:pt x="2786" y="2157"/>
                    <a:pt x="2786" y="1858"/>
                  </a:cubicBezTo>
                  <a:cubicBezTo>
                    <a:pt x="2786" y="1583"/>
                    <a:pt x="2754" y="1285"/>
                    <a:pt x="2689" y="1010"/>
                  </a:cubicBezTo>
                  <a:lnTo>
                    <a:pt x="2689" y="881"/>
                  </a:lnTo>
                  <a:cubicBezTo>
                    <a:pt x="2689" y="711"/>
                    <a:pt x="2786" y="542"/>
                    <a:pt x="2924" y="445"/>
                  </a:cubicBezTo>
                  <a:cubicBezTo>
                    <a:pt x="3061" y="340"/>
                    <a:pt x="3263" y="275"/>
                    <a:pt x="3432" y="275"/>
                  </a:cubicBezTo>
                  <a:cubicBezTo>
                    <a:pt x="3594" y="275"/>
                    <a:pt x="3731" y="308"/>
                    <a:pt x="3836" y="372"/>
                  </a:cubicBezTo>
                  <a:cubicBezTo>
                    <a:pt x="3933" y="445"/>
                    <a:pt x="4038" y="574"/>
                    <a:pt x="4070" y="711"/>
                  </a:cubicBezTo>
                  <a:cubicBezTo>
                    <a:pt x="4135" y="1115"/>
                    <a:pt x="4199" y="1519"/>
                    <a:pt x="4199" y="1923"/>
                  </a:cubicBezTo>
                  <a:cubicBezTo>
                    <a:pt x="4199" y="2528"/>
                    <a:pt x="4103" y="3069"/>
                    <a:pt x="3868" y="3635"/>
                  </a:cubicBezTo>
                  <a:cubicBezTo>
                    <a:pt x="3731" y="4006"/>
                    <a:pt x="3465" y="4345"/>
                    <a:pt x="3158" y="4579"/>
                  </a:cubicBezTo>
                  <a:cubicBezTo>
                    <a:pt x="2827" y="4846"/>
                    <a:pt x="2455" y="4983"/>
                    <a:pt x="2051" y="4983"/>
                  </a:cubicBezTo>
                  <a:lnTo>
                    <a:pt x="1745" y="4983"/>
                  </a:lnTo>
                  <a:cubicBezTo>
                    <a:pt x="1276" y="4886"/>
                    <a:pt x="905" y="4612"/>
                    <a:pt x="638" y="4208"/>
                  </a:cubicBezTo>
                  <a:cubicBezTo>
                    <a:pt x="364" y="3836"/>
                    <a:pt x="202" y="3368"/>
                    <a:pt x="162" y="2932"/>
                  </a:cubicBezTo>
                  <a:cubicBezTo>
                    <a:pt x="162" y="2827"/>
                    <a:pt x="129" y="2730"/>
                    <a:pt x="129" y="2593"/>
                  </a:cubicBezTo>
                  <a:cubicBezTo>
                    <a:pt x="129" y="1785"/>
                    <a:pt x="469" y="913"/>
                    <a:pt x="1042" y="308"/>
                  </a:cubicBezTo>
                  <a:cubicBezTo>
                    <a:pt x="1139" y="203"/>
                    <a:pt x="1276" y="138"/>
                    <a:pt x="1413" y="138"/>
                  </a:cubicBezTo>
                  <a:close/>
                  <a:moveTo>
                    <a:pt x="1413" y="1"/>
                  </a:moveTo>
                  <a:cubicBezTo>
                    <a:pt x="1244" y="1"/>
                    <a:pt x="1074" y="73"/>
                    <a:pt x="937" y="203"/>
                  </a:cubicBezTo>
                  <a:cubicBezTo>
                    <a:pt x="331" y="849"/>
                    <a:pt x="0" y="1753"/>
                    <a:pt x="0" y="2593"/>
                  </a:cubicBezTo>
                  <a:cubicBezTo>
                    <a:pt x="0" y="2730"/>
                    <a:pt x="33" y="2827"/>
                    <a:pt x="33" y="2932"/>
                  </a:cubicBezTo>
                  <a:cubicBezTo>
                    <a:pt x="65" y="3433"/>
                    <a:pt x="234" y="3909"/>
                    <a:pt x="533" y="4313"/>
                  </a:cubicBezTo>
                  <a:cubicBezTo>
                    <a:pt x="808" y="4717"/>
                    <a:pt x="1212" y="5015"/>
                    <a:pt x="1712" y="5120"/>
                  </a:cubicBezTo>
                  <a:lnTo>
                    <a:pt x="2051" y="5120"/>
                  </a:lnTo>
                  <a:cubicBezTo>
                    <a:pt x="2487" y="5120"/>
                    <a:pt x="2891" y="4951"/>
                    <a:pt x="3230" y="4717"/>
                  </a:cubicBezTo>
                  <a:cubicBezTo>
                    <a:pt x="3561" y="4442"/>
                    <a:pt x="3836" y="4079"/>
                    <a:pt x="3998" y="3675"/>
                  </a:cubicBezTo>
                  <a:cubicBezTo>
                    <a:pt x="4240" y="3102"/>
                    <a:pt x="4337" y="2528"/>
                    <a:pt x="4337" y="1923"/>
                  </a:cubicBezTo>
                  <a:cubicBezTo>
                    <a:pt x="4337" y="1519"/>
                    <a:pt x="4272" y="1115"/>
                    <a:pt x="4199" y="711"/>
                  </a:cubicBezTo>
                  <a:cubicBezTo>
                    <a:pt x="4135" y="509"/>
                    <a:pt x="4038" y="372"/>
                    <a:pt x="3901" y="275"/>
                  </a:cubicBezTo>
                  <a:cubicBezTo>
                    <a:pt x="3763" y="170"/>
                    <a:pt x="3594" y="138"/>
                    <a:pt x="3432" y="138"/>
                  </a:cubicBezTo>
                  <a:cubicBezTo>
                    <a:pt x="3230" y="138"/>
                    <a:pt x="3029" y="203"/>
                    <a:pt x="2859" y="340"/>
                  </a:cubicBezTo>
                  <a:cubicBezTo>
                    <a:pt x="2689" y="445"/>
                    <a:pt x="2552" y="647"/>
                    <a:pt x="2552" y="881"/>
                  </a:cubicBezTo>
                  <a:lnTo>
                    <a:pt x="2552" y="1010"/>
                  </a:lnTo>
                  <a:cubicBezTo>
                    <a:pt x="2625" y="1317"/>
                    <a:pt x="2657" y="1583"/>
                    <a:pt x="2657" y="1858"/>
                  </a:cubicBezTo>
                  <a:cubicBezTo>
                    <a:pt x="2657" y="2157"/>
                    <a:pt x="2625" y="2423"/>
                    <a:pt x="2552" y="2698"/>
                  </a:cubicBezTo>
                  <a:cubicBezTo>
                    <a:pt x="2520" y="2795"/>
                    <a:pt x="2455" y="2997"/>
                    <a:pt x="2382" y="3166"/>
                  </a:cubicBezTo>
                  <a:cubicBezTo>
                    <a:pt x="2318" y="3231"/>
                    <a:pt x="2286" y="3303"/>
                    <a:pt x="2221" y="3368"/>
                  </a:cubicBezTo>
                  <a:cubicBezTo>
                    <a:pt x="2181" y="3400"/>
                    <a:pt x="2116" y="3433"/>
                    <a:pt x="2084" y="3433"/>
                  </a:cubicBezTo>
                  <a:lnTo>
                    <a:pt x="2051" y="3433"/>
                  </a:lnTo>
                  <a:cubicBezTo>
                    <a:pt x="1979" y="3400"/>
                    <a:pt x="1914" y="3368"/>
                    <a:pt x="1882" y="3303"/>
                  </a:cubicBezTo>
                  <a:cubicBezTo>
                    <a:pt x="1777" y="3134"/>
                    <a:pt x="1712" y="2827"/>
                    <a:pt x="1712" y="2593"/>
                  </a:cubicBezTo>
                  <a:cubicBezTo>
                    <a:pt x="1712" y="2528"/>
                    <a:pt x="1745" y="2464"/>
                    <a:pt x="1745" y="2391"/>
                  </a:cubicBezTo>
                  <a:cubicBezTo>
                    <a:pt x="1777" y="1818"/>
                    <a:pt x="2019" y="1252"/>
                    <a:pt x="2051" y="606"/>
                  </a:cubicBezTo>
                  <a:lnTo>
                    <a:pt x="2051" y="574"/>
                  </a:lnTo>
                  <a:cubicBezTo>
                    <a:pt x="2051" y="372"/>
                    <a:pt x="1979" y="243"/>
                    <a:pt x="1850" y="138"/>
                  </a:cubicBezTo>
                  <a:cubicBezTo>
                    <a:pt x="1745" y="73"/>
                    <a:pt x="1575" y="1"/>
                    <a:pt x="141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3" name="Google Shape;813;p45"/>
            <p:cNvSpPr/>
            <p:nvPr/>
          </p:nvSpPr>
          <p:spPr>
            <a:xfrm>
              <a:off x="2496273" y="1183189"/>
              <a:ext cx="121150" cy="133650"/>
            </a:xfrm>
            <a:custGeom>
              <a:avLst/>
              <a:gdLst/>
              <a:ahLst/>
              <a:cxnLst/>
              <a:rect l="l" t="t" r="r" b="b"/>
              <a:pathLst>
                <a:path w="4846" h="5346" extrusionOk="0">
                  <a:moveTo>
                    <a:pt x="1226" y="0"/>
                  </a:moveTo>
                  <a:cubicBezTo>
                    <a:pt x="850" y="0"/>
                    <a:pt x="474" y="214"/>
                    <a:pt x="437" y="644"/>
                  </a:cubicBezTo>
                  <a:cubicBezTo>
                    <a:pt x="404" y="1282"/>
                    <a:pt x="299" y="1920"/>
                    <a:pt x="235" y="2558"/>
                  </a:cubicBezTo>
                  <a:cubicBezTo>
                    <a:pt x="162" y="3196"/>
                    <a:pt x="1" y="3874"/>
                    <a:pt x="65" y="4512"/>
                  </a:cubicBezTo>
                  <a:cubicBezTo>
                    <a:pt x="121" y="4878"/>
                    <a:pt x="389" y="5068"/>
                    <a:pt x="671" y="5068"/>
                  </a:cubicBezTo>
                  <a:cubicBezTo>
                    <a:pt x="882" y="5068"/>
                    <a:pt x="1100" y="4963"/>
                    <a:pt x="1244" y="4746"/>
                  </a:cubicBezTo>
                  <a:cubicBezTo>
                    <a:pt x="1543" y="4310"/>
                    <a:pt x="1680" y="3704"/>
                    <a:pt x="1777" y="3163"/>
                  </a:cubicBezTo>
                  <a:cubicBezTo>
                    <a:pt x="2116" y="3769"/>
                    <a:pt x="2423" y="4375"/>
                    <a:pt x="2754" y="4980"/>
                  </a:cubicBezTo>
                  <a:cubicBezTo>
                    <a:pt x="2884" y="5239"/>
                    <a:pt x="3102" y="5345"/>
                    <a:pt x="3329" y="5345"/>
                  </a:cubicBezTo>
                  <a:cubicBezTo>
                    <a:pt x="3696" y="5345"/>
                    <a:pt x="4088" y="5068"/>
                    <a:pt x="4167" y="4714"/>
                  </a:cubicBezTo>
                  <a:cubicBezTo>
                    <a:pt x="4369" y="4076"/>
                    <a:pt x="4507" y="3470"/>
                    <a:pt x="4604" y="2832"/>
                  </a:cubicBezTo>
                  <a:cubicBezTo>
                    <a:pt x="4676" y="2227"/>
                    <a:pt x="4846" y="1484"/>
                    <a:pt x="4709" y="878"/>
                  </a:cubicBezTo>
                  <a:cubicBezTo>
                    <a:pt x="4636" y="450"/>
                    <a:pt x="4282" y="211"/>
                    <a:pt x="3936" y="211"/>
                  </a:cubicBezTo>
                  <a:cubicBezTo>
                    <a:pt x="3628" y="211"/>
                    <a:pt x="3326" y="400"/>
                    <a:pt x="3231" y="814"/>
                  </a:cubicBezTo>
                  <a:cubicBezTo>
                    <a:pt x="3093" y="1250"/>
                    <a:pt x="3093" y="1750"/>
                    <a:pt x="3061" y="2227"/>
                  </a:cubicBezTo>
                  <a:cubicBezTo>
                    <a:pt x="2690" y="1581"/>
                    <a:pt x="2318" y="943"/>
                    <a:pt x="1914" y="337"/>
                  </a:cubicBezTo>
                  <a:cubicBezTo>
                    <a:pt x="1772" y="113"/>
                    <a:pt x="1499" y="0"/>
                    <a:pt x="1226" y="0"/>
                  </a:cubicBezTo>
                  <a:close/>
                </a:path>
              </a:pathLst>
            </a:custGeom>
            <a:solidFill>
              <a:srgbClr val="FFDD3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4" name="Google Shape;814;p45"/>
            <p:cNvSpPr/>
            <p:nvPr/>
          </p:nvSpPr>
          <p:spPr>
            <a:xfrm>
              <a:off x="2496273" y="1181514"/>
              <a:ext cx="120150" cy="137100"/>
            </a:xfrm>
            <a:custGeom>
              <a:avLst/>
              <a:gdLst/>
              <a:ahLst/>
              <a:cxnLst/>
              <a:rect l="l" t="t" r="r" b="b"/>
              <a:pathLst>
                <a:path w="4806" h="5484" extrusionOk="0">
                  <a:moveTo>
                    <a:pt x="1244" y="138"/>
                  </a:moveTo>
                  <a:cubicBezTo>
                    <a:pt x="1478" y="138"/>
                    <a:pt x="1745" y="234"/>
                    <a:pt x="1882" y="436"/>
                  </a:cubicBezTo>
                  <a:cubicBezTo>
                    <a:pt x="2286" y="1042"/>
                    <a:pt x="2657" y="1688"/>
                    <a:pt x="2989" y="2326"/>
                  </a:cubicBezTo>
                  <a:lnTo>
                    <a:pt x="3126" y="2496"/>
                  </a:lnTo>
                  <a:lnTo>
                    <a:pt x="3126" y="2294"/>
                  </a:lnTo>
                  <a:cubicBezTo>
                    <a:pt x="3158" y="1817"/>
                    <a:pt x="3158" y="1317"/>
                    <a:pt x="3295" y="881"/>
                  </a:cubicBezTo>
                  <a:cubicBezTo>
                    <a:pt x="3328" y="679"/>
                    <a:pt x="3433" y="541"/>
                    <a:pt x="3530" y="477"/>
                  </a:cubicBezTo>
                  <a:cubicBezTo>
                    <a:pt x="3667" y="372"/>
                    <a:pt x="3796" y="339"/>
                    <a:pt x="3933" y="339"/>
                  </a:cubicBezTo>
                  <a:cubicBezTo>
                    <a:pt x="4240" y="339"/>
                    <a:pt x="4571" y="574"/>
                    <a:pt x="4644" y="977"/>
                  </a:cubicBezTo>
                  <a:cubicBezTo>
                    <a:pt x="4676" y="1115"/>
                    <a:pt x="4676" y="1284"/>
                    <a:pt x="4676" y="1446"/>
                  </a:cubicBezTo>
                  <a:cubicBezTo>
                    <a:pt x="4676" y="1922"/>
                    <a:pt x="4604" y="2423"/>
                    <a:pt x="4539" y="2899"/>
                  </a:cubicBezTo>
                  <a:cubicBezTo>
                    <a:pt x="4442" y="3505"/>
                    <a:pt x="4305" y="4143"/>
                    <a:pt x="4135" y="4749"/>
                  </a:cubicBezTo>
                  <a:cubicBezTo>
                    <a:pt x="4071" y="4918"/>
                    <a:pt x="3966" y="5047"/>
                    <a:pt x="3796" y="5185"/>
                  </a:cubicBezTo>
                  <a:cubicBezTo>
                    <a:pt x="3667" y="5281"/>
                    <a:pt x="3465" y="5354"/>
                    <a:pt x="3295" y="5354"/>
                  </a:cubicBezTo>
                  <a:cubicBezTo>
                    <a:pt x="3190" y="5354"/>
                    <a:pt x="3093" y="5322"/>
                    <a:pt x="3029" y="5281"/>
                  </a:cubicBezTo>
                  <a:cubicBezTo>
                    <a:pt x="2924" y="5217"/>
                    <a:pt x="2859" y="5152"/>
                    <a:pt x="2787" y="5015"/>
                  </a:cubicBezTo>
                  <a:cubicBezTo>
                    <a:pt x="2488" y="4409"/>
                    <a:pt x="2149" y="3804"/>
                    <a:pt x="1818" y="3198"/>
                  </a:cubicBezTo>
                  <a:lnTo>
                    <a:pt x="1745" y="3061"/>
                  </a:lnTo>
                  <a:lnTo>
                    <a:pt x="1713" y="3230"/>
                  </a:lnTo>
                  <a:cubicBezTo>
                    <a:pt x="1616" y="3771"/>
                    <a:pt x="1478" y="4345"/>
                    <a:pt x="1212" y="4781"/>
                  </a:cubicBezTo>
                  <a:cubicBezTo>
                    <a:pt x="1075" y="4983"/>
                    <a:pt x="873" y="5080"/>
                    <a:pt x="671" y="5080"/>
                  </a:cubicBezTo>
                  <a:cubicBezTo>
                    <a:pt x="566" y="5080"/>
                    <a:pt x="437" y="5047"/>
                    <a:pt x="332" y="4950"/>
                  </a:cubicBezTo>
                  <a:cubicBezTo>
                    <a:pt x="235" y="4878"/>
                    <a:pt x="162" y="4749"/>
                    <a:pt x="130" y="4579"/>
                  </a:cubicBezTo>
                  <a:lnTo>
                    <a:pt x="130" y="4207"/>
                  </a:lnTo>
                  <a:cubicBezTo>
                    <a:pt x="130" y="3707"/>
                    <a:pt x="235" y="3166"/>
                    <a:pt x="299" y="2657"/>
                  </a:cubicBezTo>
                  <a:cubicBezTo>
                    <a:pt x="364" y="1987"/>
                    <a:pt x="469" y="1349"/>
                    <a:pt x="501" y="711"/>
                  </a:cubicBezTo>
                  <a:cubicBezTo>
                    <a:pt x="534" y="509"/>
                    <a:pt x="639" y="372"/>
                    <a:pt x="736" y="275"/>
                  </a:cubicBezTo>
                  <a:cubicBezTo>
                    <a:pt x="873" y="170"/>
                    <a:pt x="1042" y="138"/>
                    <a:pt x="1244" y="138"/>
                  </a:cubicBezTo>
                  <a:close/>
                  <a:moveTo>
                    <a:pt x="1244" y="0"/>
                  </a:moveTo>
                  <a:cubicBezTo>
                    <a:pt x="1042" y="0"/>
                    <a:pt x="840" y="33"/>
                    <a:pt x="671" y="170"/>
                  </a:cubicBezTo>
                  <a:cubicBezTo>
                    <a:pt x="501" y="275"/>
                    <a:pt x="404" y="477"/>
                    <a:pt x="364" y="679"/>
                  </a:cubicBezTo>
                  <a:cubicBezTo>
                    <a:pt x="332" y="1349"/>
                    <a:pt x="235" y="1987"/>
                    <a:pt x="162" y="2625"/>
                  </a:cubicBezTo>
                  <a:cubicBezTo>
                    <a:pt x="98" y="3133"/>
                    <a:pt x="1" y="3666"/>
                    <a:pt x="1" y="4207"/>
                  </a:cubicBezTo>
                  <a:lnTo>
                    <a:pt x="1" y="4611"/>
                  </a:lnTo>
                  <a:cubicBezTo>
                    <a:pt x="33" y="4781"/>
                    <a:pt x="130" y="4950"/>
                    <a:pt x="267" y="5047"/>
                  </a:cubicBezTo>
                  <a:cubicBezTo>
                    <a:pt x="364" y="5152"/>
                    <a:pt x="534" y="5217"/>
                    <a:pt x="671" y="5217"/>
                  </a:cubicBezTo>
                  <a:cubicBezTo>
                    <a:pt x="905" y="5217"/>
                    <a:pt x="1139" y="5080"/>
                    <a:pt x="1309" y="4845"/>
                  </a:cubicBezTo>
                  <a:cubicBezTo>
                    <a:pt x="1582" y="4429"/>
                    <a:pt x="1714" y="3930"/>
                    <a:pt x="1814" y="3444"/>
                  </a:cubicBezTo>
                  <a:lnTo>
                    <a:pt x="1814" y="3444"/>
                  </a:lnTo>
                  <a:cubicBezTo>
                    <a:pt x="2118" y="3989"/>
                    <a:pt x="2413" y="4534"/>
                    <a:pt x="2690" y="5080"/>
                  </a:cubicBezTo>
                  <a:cubicBezTo>
                    <a:pt x="2754" y="5217"/>
                    <a:pt x="2859" y="5322"/>
                    <a:pt x="2956" y="5386"/>
                  </a:cubicBezTo>
                  <a:cubicBezTo>
                    <a:pt x="3061" y="5451"/>
                    <a:pt x="3190" y="5483"/>
                    <a:pt x="3295" y="5483"/>
                  </a:cubicBezTo>
                  <a:cubicBezTo>
                    <a:pt x="3497" y="5483"/>
                    <a:pt x="3699" y="5419"/>
                    <a:pt x="3901" y="5281"/>
                  </a:cubicBezTo>
                  <a:cubicBezTo>
                    <a:pt x="4071" y="5152"/>
                    <a:pt x="4200" y="4983"/>
                    <a:pt x="4240" y="4781"/>
                  </a:cubicBezTo>
                  <a:cubicBezTo>
                    <a:pt x="4442" y="4175"/>
                    <a:pt x="4571" y="3537"/>
                    <a:pt x="4676" y="2899"/>
                  </a:cubicBezTo>
                  <a:cubicBezTo>
                    <a:pt x="4709" y="2455"/>
                    <a:pt x="4805" y="1955"/>
                    <a:pt x="4805" y="1446"/>
                  </a:cubicBezTo>
                  <a:cubicBezTo>
                    <a:pt x="4805" y="1284"/>
                    <a:pt x="4805" y="1115"/>
                    <a:pt x="4773" y="945"/>
                  </a:cubicBezTo>
                  <a:cubicBezTo>
                    <a:pt x="4676" y="477"/>
                    <a:pt x="4305" y="202"/>
                    <a:pt x="3933" y="202"/>
                  </a:cubicBezTo>
                  <a:cubicBezTo>
                    <a:pt x="3764" y="202"/>
                    <a:pt x="3594" y="275"/>
                    <a:pt x="3465" y="372"/>
                  </a:cubicBezTo>
                  <a:cubicBezTo>
                    <a:pt x="3328" y="477"/>
                    <a:pt x="3190" y="638"/>
                    <a:pt x="3158" y="840"/>
                  </a:cubicBezTo>
                  <a:cubicBezTo>
                    <a:pt x="3051" y="1235"/>
                    <a:pt x="3033" y="1647"/>
                    <a:pt x="3006" y="2048"/>
                  </a:cubicBezTo>
                  <a:lnTo>
                    <a:pt x="3006" y="2048"/>
                  </a:lnTo>
                  <a:cubicBezTo>
                    <a:pt x="2674" y="1479"/>
                    <a:pt x="2340" y="913"/>
                    <a:pt x="1979" y="372"/>
                  </a:cubicBezTo>
                  <a:cubicBezTo>
                    <a:pt x="1818" y="105"/>
                    <a:pt x="1511" y="0"/>
                    <a:pt x="124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15" name="Google Shape;815;p45"/>
          <p:cNvGrpSpPr/>
          <p:nvPr/>
        </p:nvGrpSpPr>
        <p:grpSpPr>
          <a:xfrm>
            <a:off x="7909388" y="156795"/>
            <a:ext cx="770450" cy="526243"/>
            <a:chOff x="5903235" y="5597285"/>
            <a:chExt cx="460300" cy="314400"/>
          </a:xfrm>
        </p:grpSpPr>
        <p:sp>
          <p:nvSpPr>
            <p:cNvPr id="816" name="Google Shape;816;p45"/>
            <p:cNvSpPr/>
            <p:nvPr/>
          </p:nvSpPr>
          <p:spPr>
            <a:xfrm>
              <a:off x="5903235" y="5597285"/>
              <a:ext cx="460300" cy="314400"/>
            </a:xfrm>
            <a:custGeom>
              <a:avLst/>
              <a:gdLst/>
              <a:ahLst/>
              <a:cxnLst/>
              <a:rect l="l" t="t" r="r" b="b"/>
              <a:pathLst>
                <a:path w="18412" h="12576" extrusionOk="0">
                  <a:moveTo>
                    <a:pt x="7095" y="1"/>
                  </a:moveTo>
                  <a:cubicBezTo>
                    <a:pt x="6259" y="1"/>
                    <a:pt x="5401" y="146"/>
                    <a:pt x="4611" y="494"/>
                  </a:cubicBezTo>
                  <a:cubicBezTo>
                    <a:pt x="4458" y="476"/>
                    <a:pt x="4302" y="467"/>
                    <a:pt x="4148" y="467"/>
                  </a:cubicBezTo>
                  <a:cubicBezTo>
                    <a:pt x="3693" y="467"/>
                    <a:pt x="3249" y="545"/>
                    <a:pt x="2899" y="696"/>
                  </a:cubicBezTo>
                  <a:cubicBezTo>
                    <a:pt x="1656" y="1164"/>
                    <a:pt x="776" y="2279"/>
                    <a:pt x="372" y="3555"/>
                  </a:cubicBezTo>
                  <a:cubicBezTo>
                    <a:pt x="0" y="4830"/>
                    <a:pt x="105" y="6211"/>
                    <a:pt x="509" y="7390"/>
                  </a:cubicBezTo>
                  <a:cubicBezTo>
                    <a:pt x="711" y="7964"/>
                    <a:pt x="978" y="8569"/>
                    <a:pt x="1349" y="9070"/>
                  </a:cubicBezTo>
                  <a:cubicBezTo>
                    <a:pt x="945" y="9708"/>
                    <a:pt x="646" y="10451"/>
                    <a:pt x="509" y="11056"/>
                  </a:cubicBezTo>
                  <a:cubicBezTo>
                    <a:pt x="388" y="11620"/>
                    <a:pt x="772" y="12159"/>
                    <a:pt x="1303" y="12159"/>
                  </a:cubicBezTo>
                  <a:cubicBezTo>
                    <a:pt x="1373" y="12159"/>
                    <a:pt x="1445" y="12150"/>
                    <a:pt x="1519" y="12130"/>
                  </a:cubicBezTo>
                  <a:cubicBezTo>
                    <a:pt x="2189" y="11929"/>
                    <a:pt x="2867" y="11662"/>
                    <a:pt x="3505" y="11363"/>
                  </a:cubicBezTo>
                  <a:cubicBezTo>
                    <a:pt x="3877" y="11194"/>
                    <a:pt x="4313" y="10992"/>
                    <a:pt x="4684" y="10717"/>
                  </a:cubicBezTo>
                  <a:cubicBezTo>
                    <a:pt x="6364" y="11597"/>
                    <a:pt x="8213" y="12203"/>
                    <a:pt x="10062" y="12470"/>
                  </a:cubicBezTo>
                  <a:cubicBezTo>
                    <a:pt x="10501" y="12536"/>
                    <a:pt x="10957" y="12576"/>
                    <a:pt x="11413" y="12576"/>
                  </a:cubicBezTo>
                  <a:cubicBezTo>
                    <a:pt x="12570" y="12576"/>
                    <a:pt x="13735" y="12321"/>
                    <a:pt x="14673" y="11597"/>
                  </a:cubicBezTo>
                  <a:cubicBezTo>
                    <a:pt x="14922" y="11729"/>
                    <a:pt x="15194" y="11789"/>
                    <a:pt x="15470" y="11789"/>
                  </a:cubicBezTo>
                  <a:cubicBezTo>
                    <a:pt x="16315" y="11789"/>
                    <a:pt x="17205" y="11228"/>
                    <a:pt x="17637" y="10418"/>
                  </a:cubicBezTo>
                  <a:cubicBezTo>
                    <a:pt x="18412" y="9038"/>
                    <a:pt x="17936" y="7326"/>
                    <a:pt x="16958" y="6316"/>
                  </a:cubicBezTo>
                  <a:cubicBezTo>
                    <a:pt x="16797" y="6179"/>
                    <a:pt x="16627" y="6074"/>
                    <a:pt x="16458" y="6074"/>
                  </a:cubicBezTo>
                  <a:cubicBezTo>
                    <a:pt x="16393" y="5711"/>
                    <a:pt x="16256" y="5339"/>
                    <a:pt x="16119" y="5000"/>
                  </a:cubicBezTo>
                  <a:cubicBezTo>
                    <a:pt x="15311" y="2949"/>
                    <a:pt x="13526" y="1633"/>
                    <a:pt x="11645" y="898"/>
                  </a:cubicBezTo>
                  <a:cubicBezTo>
                    <a:pt x="10466" y="421"/>
                    <a:pt x="9255" y="187"/>
                    <a:pt x="8011" y="58"/>
                  </a:cubicBezTo>
                  <a:cubicBezTo>
                    <a:pt x="7712" y="21"/>
                    <a:pt x="7405" y="1"/>
                    <a:pt x="709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7" name="Google Shape;817;p45"/>
            <p:cNvSpPr/>
            <p:nvPr/>
          </p:nvSpPr>
          <p:spPr>
            <a:xfrm>
              <a:off x="5958760" y="5648860"/>
              <a:ext cx="362600" cy="245975"/>
            </a:xfrm>
            <a:custGeom>
              <a:avLst/>
              <a:gdLst/>
              <a:ahLst/>
              <a:cxnLst/>
              <a:rect l="l" t="t" r="r" b="b"/>
              <a:pathLst>
                <a:path w="14504" h="9839" extrusionOk="0">
                  <a:moveTo>
                    <a:pt x="5402" y="0"/>
                  </a:moveTo>
                  <a:cubicBezTo>
                    <a:pt x="4280" y="0"/>
                    <a:pt x="3184" y="214"/>
                    <a:pt x="2221" y="781"/>
                  </a:cubicBezTo>
                  <a:cubicBezTo>
                    <a:pt x="1082" y="1459"/>
                    <a:pt x="444" y="2533"/>
                    <a:pt x="242" y="3809"/>
                  </a:cubicBezTo>
                  <a:cubicBezTo>
                    <a:pt x="0" y="5158"/>
                    <a:pt x="404" y="6474"/>
                    <a:pt x="1583" y="7241"/>
                  </a:cubicBezTo>
                  <a:cubicBezTo>
                    <a:pt x="1592" y="7222"/>
                    <a:pt x="1610" y="7215"/>
                    <a:pt x="1631" y="7215"/>
                  </a:cubicBezTo>
                  <a:cubicBezTo>
                    <a:pt x="1680" y="7215"/>
                    <a:pt x="1743" y="7262"/>
                    <a:pt x="1720" y="7314"/>
                  </a:cubicBezTo>
                  <a:cubicBezTo>
                    <a:pt x="1656" y="7685"/>
                    <a:pt x="1518" y="8016"/>
                    <a:pt x="1284" y="8323"/>
                  </a:cubicBezTo>
                  <a:cubicBezTo>
                    <a:pt x="1323" y="8326"/>
                    <a:pt x="1362" y="8328"/>
                    <a:pt x="1399" y="8328"/>
                  </a:cubicBezTo>
                  <a:cubicBezTo>
                    <a:pt x="1747" y="8328"/>
                    <a:pt x="2023" y="8195"/>
                    <a:pt x="2358" y="7984"/>
                  </a:cubicBezTo>
                  <a:cubicBezTo>
                    <a:pt x="2466" y="7923"/>
                    <a:pt x="2518" y="7900"/>
                    <a:pt x="2585" y="7900"/>
                  </a:cubicBezTo>
                  <a:cubicBezTo>
                    <a:pt x="2624" y="7900"/>
                    <a:pt x="2668" y="7908"/>
                    <a:pt x="2730" y="7919"/>
                  </a:cubicBezTo>
                  <a:cubicBezTo>
                    <a:pt x="3069" y="7984"/>
                    <a:pt x="3400" y="8186"/>
                    <a:pt x="3707" y="8323"/>
                  </a:cubicBezTo>
                  <a:cubicBezTo>
                    <a:pt x="4110" y="8452"/>
                    <a:pt x="4482" y="8622"/>
                    <a:pt x="4845" y="8759"/>
                  </a:cubicBezTo>
                  <a:cubicBezTo>
                    <a:pt x="6258" y="9300"/>
                    <a:pt x="7672" y="9769"/>
                    <a:pt x="9190" y="9833"/>
                  </a:cubicBezTo>
                  <a:cubicBezTo>
                    <a:pt x="9274" y="9837"/>
                    <a:pt x="9359" y="9839"/>
                    <a:pt x="9445" y="9839"/>
                  </a:cubicBezTo>
                  <a:cubicBezTo>
                    <a:pt x="11781" y="9839"/>
                    <a:pt x="14471" y="8460"/>
                    <a:pt x="14471" y="5796"/>
                  </a:cubicBezTo>
                  <a:cubicBezTo>
                    <a:pt x="14503" y="3139"/>
                    <a:pt x="11984" y="1459"/>
                    <a:pt x="9690" y="781"/>
                  </a:cubicBezTo>
                  <a:cubicBezTo>
                    <a:pt x="8378" y="365"/>
                    <a:pt x="6868" y="0"/>
                    <a:pt x="5402" y="0"/>
                  </a:cubicBezTo>
                  <a:close/>
                </a:path>
              </a:pathLst>
            </a:custGeom>
            <a:solidFill>
              <a:srgbClr val="E2BF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8" name="Google Shape;818;p45"/>
            <p:cNvSpPr/>
            <p:nvPr/>
          </p:nvSpPr>
          <p:spPr>
            <a:xfrm>
              <a:off x="5933510" y="5629910"/>
              <a:ext cx="376125" cy="253950"/>
            </a:xfrm>
            <a:custGeom>
              <a:avLst/>
              <a:gdLst/>
              <a:ahLst/>
              <a:cxnLst/>
              <a:rect l="l" t="t" r="r" b="b"/>
              <a:pathLst>
                <a:path w="15045" h="10158" extrusionOk="0">
                  <a:moveTo>
                    <a:pt x="5572" y="153"/>
                  </a:moveTo>
                  <a:cubicBezTo>
                    <a:pt x="7038" y="153"/>
                    <a:pt x="8548" y="517"/>
                    <a:pt x="9861" y="933"/>
                  </a:cubicBezTo>
                  <a:cubicBezTo>
                    <a:pt x="12154" y="1612"/>
                    <a:pt x="14641" y="3259"/>
                    <a:pt x="14641" y="5948"/>
                  </a:cubicBezTo>
                  <a:cubicBezTo>
                    <a:pt x="14641" y="8612"/>
                    <a:pt x="11951" y="9991"/>
                    <a:pt x="9586" y="9991"/>
                  </a:cubicBezTo>
                  <a:cubicBezTo>
                    <a:pt x="9500" y="9991"/>
                    <a:pt x="9413" y="9989"/>
                    <a:pt x="9328" y="9986"/>
                  </a:cubicBezTo>
                  <a:cubicBezTo>
                    <a:pt x="7842" y="9921"/>
                    <a:pt x="6396" y="9453"/>
                    <a:pt x="5015" y="8912"/>
                  </a:cubicBezTo>
                  <a:cubicBezTo>
                    <a:pt x="4644" y="8774"/>
                    <a:pt x="4240" y="8605"/>
                    <a:pt x="3877" y="8476"/>
                  </a:cubicBezTo>
                  <a:cubicBezTo>
                    <a:pt x="3570" y="8338"/>
                    <a:pt x="3231" y="8136"/>
                    <a:pt x="2900" y="8072"/>
                  </a:cubicBezTo>
                  <a:cubicBezTo>
                    <a:pt x="2838" y="8060"/>
                    <a:pt x="2790" y="8052"/>
                    <a:pt x="2745" y="8052"/>
                  </a:cubicBezTo>
                  <a:cubicBezTo>
                    <a:pt x="2669" y="8052"/>
                    <a:pt x="2604" y="8075"/>
                    <a:pt x="2496" y="8136"/>
                  </a:cubicBezTo>
                  <a:cubicBezTo>
                    <a:pt x="2190" y="8348"/>
                    <a:pt x="1917" y="8480"/>
                    <a:pt x="1540" y="8480"/>
                  </a:cubicBezTo>
                  <a:cubicBezTo>
                    <a:pt x="1499" y="8480"/>
                    <a:pt x="1457" y="8479"/>
                    <a:pt x="1414" y="8476"/>
                  </a:cubicBezTo>
                  <a:cubicBezTo>
                    <a:pt x="1656" y="8169"/>
                    <a:pt x="1818" y="7838"/>
                    <a:pt x="1890" y="7466"/>
                  </a:cubicBezTo>
                  <a:cubicBezTo>
                    <a:pt x="1890" y="7414"/>
                    <a:pt x="1837" y="7367"/>
                    <a:pt x="1795" y="7367"/>
                  </a:cubicBezTo>
                  <a:cubicBezTo>
                    <a:pt x="1778" y="7367"/>
                    <a:pt x="1762" y="7375"/>
                    <a:pt x="1753" y="7393"/>
                  </a:cubicBezTo>
                  <a:cubicBezTo>
                    <a:pt x="542" y="6626"/>
                    <a:pt x="138" y="5310"/>
                    <a:pt x="372" y="3961"/>
                  </a:cubicBezTo>
                  <a:cubicBezTo>
                    <a:pt x="606" y="2686"/>
                    <a:pt x="1252" y="1612"/>
                    <a:pt x="2391" y="933"/>
                  </a:cubicBezTo>
                  <a:cubicBezTo>
                    <a:pt x="3354" y="366"/>
                    <a:pt x="4450" y="153"/>
                    <a:pt x="5572" y="153"/>
                  </a:cubicBezTo>
                  <a:close/>
                  <a:moveTo>
                    <a:pt x="5430" y="0"/>
                  </a:moveTo>
                  <a:cubicBezTo>
                    <a:pt x="4354" y="0"/>
                    <a:pt x="3302" y="214"/>
                    <a:pt x="2359" y="772"/>
                  </a:cubicBezTo>
                  <a:cubicBezTo>
                    <a:pt x="1115" y="1474"/>
                    <a:pt x="405" y="2653"/>
                    <a:pt x="203" y="4099"/>
                  </a:cubicBezTo>
                  <a:cubicBezTo>
                    <a:pt x="1" y="5480"/>
                    <a:pt x="477" y="6828"/>
                    <a:pt x="1688" y="7531"/>
                  </a:cubicBezTo>
                  <a:cubicBezTo>
                    <a:pt x="1616" y="7902"/>
                    <a:pt x="1454" y="8201"/>
                    <a:pt x="1212" y="8476"/>
                  </a:cubicBezTo>
                  <a:cubicBezTo>
                    <a:pt x="1180" y="8508"/>
                    <a:pt x="1180" y="8605"/>
                    <a:pt x="1252" y="8605"/>
                  </a:cubicBezTo>
                  <a:cubicBezTo>
                    <a:pt x="1363" y="8627"/>
                    <a:pt x="1464" y="8636"/>
                    <a:pt x="1559" y="8636"/>
                  </a:cubicBezTo>
                  <a:cubicBezTo>
                    <a:pt x="1920" y="8636"/>
                    <a:pt x="2189" y="8491"/>
                    <a:pt x="2561" y="8306"/>
                  </a:cubicBezTo>
                  <a:cubicBezTo>
                    <a:pt x="2632" y="8273"/>
                    <a:pt x="2710" y="8259"/>
                    <a:pt x="2792" y="8259"/>
                  </a:cubicBezTo>
                  <a:cubicBezTo>
                    <a:pt x="3134" y="8259"/>
                    <a:pt x="3543" y="8500"/>
                    <a:pt x="3836" y="8605"/>
                  </a:cubicBezTo>
                  <a:cubicBezTo>
                    <a:pt x="4208" y="8774"/>
                    <a:pt x="4579" y="8944"/>
                    <a:pt x="4983" y="9081"/>
                  </a:cubicBezTo>
                  <a:cubicBezTo>
                    <a:pt x="6364" y="9614"/>
                    <a:pt x="7842" y="10091"/>
                    <a:pt x="9360" y="10155"/>
                  </a:cubicBezTo>
                  <a:cubicBezTo>
                    <a:pt x="9418" y="10157"/>
                    <a:pt x="9475" y="10157"/>
                    <a:pt x="9533" y="10157"/>
                  </a:cubicBezTo>
                  <a:cubicBezTo>
                    <a:pt x="11883" y="10157"/>
                    <a:pt x="14542" y="8880"/>
                    <a:pt x="14778" y="6287"/>
                  </a:cubicBezTo>
                  <a:cubicBezTo>
                    <a:pt x="15045" y="3630"/>
                    <a:pt x="12687" y="1741"/>
                    <a:pt x="10466" y="933"/>
                  </a:cubicBezTo>
                  <a:cubicBezTo>
                    <a:pt x="9085" y="465"/>
                    <a:pt x="7575" y="126"/>
                    <a:pt x="6130" y="29"/>
                  </a:cubicBezTo>
                  <a:cubicBezTo>
                    <a:pt x="5896" y="10"/>
                    <a:pt x="5662" y="0"/>
                    <a:pt x="5430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9" name="Google Shape;819;p45"/>
            <p:cNvSpPr/>
            <p:nvPr/>
          </p:nvSpPr>
          <p:spPr>
            <a:xfrm>
              <a:off x="5936960" y="5633710"/>
              <a:ext cx="362600" cy="246000"/>
            </a:xfrm>
            <a:custGeom>
              <a:avLst/>
              <a:gdLst/>
              <a:ahLst/>
              <a:cxnLst/>
              <a:rect l="l" t="t" r="r" b="b"/>
              <a:pathLst>
                <a:path w="14504" h="9840" extrusionOk="0">
                  <a:moveTo>
                    <a:pt x="5434" y="1"/>
                  </a:moveTo>
                  <a:cubicBezTo>
                    <a:pt x="4312" y="1"/>
                    <a:pt x="3216" y="214"/>
                    <a:pt x="2253" y="781"/>
                  </a:cubicBezTo>
                  <a:cubicBezTo>
                    <a:pt x="1114" y="1460"/>
                    <a:pt x="468" y="2534"/>
                    <a:pt x="234" y="3809"/>
                  </a:cubicBezTo>
                  <a:cubicBezTo>
                    <a:pt x="0" y="5158"/>
                    <a:pt x="404" y="6474"/>
                    <a:pt x="1615" y="7241"/>
                  </a:cubicBezTo>
                  <a:cubicBezTo>
                    <a:pt x="1624" y="7223"/>
                    <a:pt x="1640" y="7215"/>
                    <a:pt x="1657" y="7215"/>
                  </a:cubicBezTo>
                  <a:cubicBezTo>
                    <a:pt x="1699" y="7215"/>
                    <a:pt x="1752" y="7262"/>
                    <a:pt x="1752" y="7314"/>
                  </a:cubicBezTo>
                  <a:cubicBezTo>
                    <a:pt x="1680" y="7686"/>
                    <a:pt x="1518" y="8017"/>
                    <a:pt x="1276" y="8324"/>
                  </a:cubicBezTo>
                  <a:cubicBezTo>
                    <a:pt x="1319" y="8327"/>
                    <a:pt x="1361" y="8328"/>
                    <a:pt x="1402" y="8328"/>
                  </a:cubicBezTo>
                  <a:cubicBezTo>
                    <a:pt x="1779" y="8328"/>
                    <a:pt x="2052" y="8196"/>
                    <a:pt x="2358" y="7984"/>
                  </a:cubicBezTo>
                  <a:cubicBezTo>
                    <a:pt x="2466" y="7923"/>
                    <a:pt x="2531" y="7900"/>
                    <a:pt x="2607" y="7900"/>
                  </a:cubicBezTo>
                  <a:cubicBezTo>
                    <a:pt x="2652" y="7900"/>
                    <a:pt x="2700" y="7908"/>
                    <a:pt x="2762" y="7920"/>
                  </a:cubicBezTo>
                  <a:cubicBezTo>
                    <a:pt x="3093" y="7984"/>
                    <a:pt x="3432" y="8186"/>
                    <a:pt x="3739" y="8324"/>
                  </a:cubicBezTo>
                  <a:cubicBezTo>
                    <a:pt x="4102" y="8453"/>
                    <a:pt x="4506" y="8622"/>
                    <a:pt x="4877" y="8760"/>
                  </a:cubicBezTo>
                  <a:cubicBezTo>
                    <a:pt x="6258" y="9301"/>
                    <a:pt x="7704" y="9769"/>
                    <a:pt x="9190" y="9834"/>
                  </a:cubicBezTo>
                  <a:cubicBezTo>
                    <a:pt x="9275" y="9837"/>
                    <a:pt x="9362" y="9839"/>
                    <a:pt x="9448" y="9839"/>
                  </a:cubicBezTo>
                  <a:cubicBezTo>
                    <a:pt x="11813" y="9839"/>
                    <a:pt x="14503" y="8460"/>
                    <a:pt x="14503" y="5796"/>
                  </a:cubicBezTo>
                  <a:cubicBezTo>
                    <a:pt x="14503" y="3107"/>
                    <a:pt x="12016" y="1460"/>
                    <a:pt x="9723" y="781"/>
                  </a:cubicBezTo>
                  <a:cubicBezTo>
                    <a:pt x="8410" y="365"/>
                    <a:pt x="6900" y="1"/>
                    <a:pt x="543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0" name="Google Shape;820;p45"/>
            <p:cNvSpPr/>
            <p:nvPr/>
          </p:nvSpPr>
          <p:spPr>
            <a:xfrm>
              <a:off x="6191935" y="5717285"/>
              <a:ext cx="135275" cy="137625"/>
            </a:xfrm>
            <a:custGeom>
              <a:avLst/>
              <a:gdLst/>
              <a:ahLst/>
              <a:cxnLst/>
              <a:rect l="l" t="t" r="r" b="b"/>
              <a:pathLst>
                <a:path w="5411" h="5505" extrusionOk="0">
                  <a:moveTo>
                    <a:pt x="3144" y="1"/>
                  </a:moveTo>
                  <a:cubicBezTo>
                    <a:pt x="2363" y="1"/>
                    <a:pt x="1575" y="396"/>
                    <a:pt x="1106" y="1040"/>
                  </a:cubicBezTo>
                  <a:cubicBezTo>
                    <a:pt x="703" y="1645"/>
                    <a:pt x="404" y="2485"/>
                    <a:pt x="331" y="3228"/>
                  </a:cubicBezTo>
                  <a:cubicBezTo>
                    <a:pt x="299" y="3632"/>
                    <a:pt x="363" y="4003"/>
                    <a:pt x="606" y="4302"/>
                  </a:cubicBezTo>
                  <a:cubicBezTo>
                    <a:pt x="972" y="5123"/>
                    <a:pt x="1876" y="5504"/>
                    <a:pt x="2767" y="5504"/>
                  </a:cubicBezTo>
                  <a:cubicBezTo>
                    <a:pt x="3015" y="5504"/>
                    <a:pt x="3262" y="5475"/>
                    <a:pt x="3497" y="5417"/>
                  </a:cubicBezTo>
                  <a:cubicBezTo>
                    <a:pt x="4643" y="5110"/>
                    <a:pt x="5410" y="3535"/>
                    <a:pt x="4773" y="2485"/>
                  </a:cubicBezTo>
                  <a:cubicBezTo>
                    <a:pt x="4773" y="2453"/>
                    <a:pt x="4740" y="2421"/>
                    <a:pt x="4740" y="2388"/>
                  </a:cubicBezTo>
                  <a:cubicBezTo>
                    <a:pt x="4708" y="2251"/>
                    <a:pt x="4676" y="2219"/>
                    <a:pt x="4538" y="2122"/>
                  </a:cubicBezTo>
                  <a:cubicBezTo>
                    <a:pt x="4135" y="1880"/>
                    <a:pt x="3464" y="1847"/>
                    <a:pt x="3028" y="1750"/>
                  </a:cubicBezTo>
                  <a:cubicBezTo>
                    <a:pt x="3028" y="1740"/>
                    <a:pt x="3024" y="1736"/>
                    <a:pt x="3017" y="1736"/>
                  </a:cubicBezTo>
                  <a:cubicBezTo>
                    <a:pt x="3002" y="1736"/>
                    <a:pt x="2977" y="1750"/>
                    <a:pt x="2956" y="1750"/>
                  </a:cubicBezTo>
                  <a:cubicBezTo>
                    <a:pt x="2923" y="1750"/>
                    <a:pt x="2923" y="1783"/>
                    <a:pt x="2923" y="1815"/>
                  </a:cubicBezTo>
                  <a:lnTo>
                    <a:pt x="2891" y="1815"/>
                  </a:lnTo>
                  <a:cubicBezTo>
                    <a:pt x="2859" y="1847"/>
                    <a:pt x="2859" y="1847"/>
                    <a:pt x="2859" y="1880"/>
                  </a:cubicBezTo>
                  <a:lnTo>
                    <a:pt x="2956" y="1920"/>
                  </a:lnTo>
                  <a:lnTo>
                    <a:pt x="2988" y="1920"/>
                  </a:lnTo>
                  <a:cubicBezTo>
                    <a:pt x="3432" y="2049"/>
                    <a:pt x="4441" y="2082"/>
                    <a:pt x="4538" y="2590"/>
                  </a:cubicBezTo>
                  <a:cubicBezTo>
                    <a:pt x="4676" y="3164"/>
                    <a:pt x="4441" y="4003"/>
                    <a:pt x="4038" y="4375"/>
                  </a:cubicBezTo>
                  <a:cubicBezTo>
                    <a:pt x="3625" y="4766"/>
                    <a:pt x="3040" y="4949"/>
                    <a:pt x="2461" y="4949"/>
                  </a:cubicBezTo>
                  <a:cubicBezTo>
                    <a:pt x="1954" y="4949"/>
                    <a:pt x="1451" y="4809"/>
                    <a:pt x="1074" y="4544"/>
                  </a:cubicBezTo>
                  <a:cubicBezTo>
                    <a:pt x="0" y="3769"/>
                    <a:pt x="703" y="1847"/>
                    <a:pt x="1373" y="1008"/>
                  </a:cubicBezTo>
                  <a:cubicBezTo>
                    <a:pt x="1818" y="461"/>
                    <a:pt x="2446" y="216"/>
                    <a:pt x="3102" y="216"/>
                  </a:cubicBezTo>
                  <a:cubicBezTo>
                    <a:pt x="3494" y="216"/>
                    <a:pt x="3895" y="303"/>
                    <a:pt x="4272" y="466"/>
                  </a:cubicBezTo>
                  <a:lnTo>
                    <a:pt x="4304" y="466"/>
                  </a:lnTo>
                  <a:lnTo>
                    <a:pt x="4401" y="507"/>
                  </a:lnTo>
                  <a:cubicBezTo>
                    <a:pt x="4441" y="434"/>
                    <a:pt x="4369" y="402"/>
                    <a:pt x="4336" y="402"/>
                  </a:cubicBezTo>
                  <a:cubicBezTo>
                    <a:pt x="4336" y="370"/>
                    <a:pt x="4336" y="337"/>
                    <a:pt x="4304" y="337"/>
                  </a:cubicBezTo>
                  <a:cubicBezTo>
                    <a:pt x="3949" y="106"/>
                    <a:pt x="3547" y="1"/>
                    <a:pt x="3144" y="1"/>
                  </a:cubicBezTo>
                  <a:close/>
                </a:path>
              </a:pathLst>
            </a:custGeom>
            <a:solidFill>
              <a:srgbClr val="45A57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1" name="Google Shape;821;p45"/>
            <p:cNvSpPr/>
            <p:nvPr/>
          </p:nvSpPr>
          <p:spPr>
            <a:xfrm>
              <a:off x="6191935" y="5722685"/>
              <a:ext cx="116900" cy="118350"/>
            </a:xfrm>
            <a:custGeom>
              <a:avLst/>
              <a:gdLst/>
              <a:ahLst/>
              <a:cxnLst/>
              <a:rect l="l" t="t" r="r" b="b"/>
              <a:pathLst>
                <a:path w="4676" h="4734" extrusionOk="0">
                  <a:moveTo>
                    <a:pt x="3102" y="0"/>
                  </a:moveTo>
                  <a:cubicBezTo>
                    <a:pt x="2446" y="0"/>
                    <a:pt x="1818" y="245"/>
                    <a:pt x="1373" y="792"/>
                  </a:cubicBezTo>
                  <a:cubicBezTo>
                    <a:pt x="703" y="1631"/>
                    <a:pt x="0" y="3553"/>
                    <a:pt x="1074" y="4328"/>
                  </a:cubicBezTo>
                  <a:cubicBezTo>
                    <a:pt x="1451" y="4593"/>
                    <a:pt x="1954" y="4733"/>
                    <a:pt x="2461" y="4733"/>
                  </a:cubicBezTo>
                  <a:cubicBezTo>
                    <a:pt x="3040" y="4733"/>
                    <a:pt x="3625" y="4550"/>
                    <a:pt x="4038" y="4159"/>
                  </a:cubicBezTo>
                  <a:cubicBezTo>
                    <a:pt x="4441" y="3787"/>
                    <a:pt x="4676" y="2948"/>
                    <a:pt x="4538" y="2374"/>
                  </a:cubicBezTo>
                  <a:cubicBezTo>
                    <a:pt x="4441" y="1866"/>
                    <a:pt x="3432" y="1833"/>
                    <a:pt x="2988" y="1704"/>
                  </a:cubicBezTo>
                  <a:lnTo>
                    <a:pt x="2956" y="1704"/>
                  </a:lnTo>
                  <a:cubicBezTo>
                    <a:pt x="2923" y="2003"/>
                    <a:pt x="2786" y="2342"/>
                    <a:pt x="2721" y="2608"/>
                  </a:cubicBezTo>
                  <a:cubicBezTo>
                    <a:pt x="2923" y="2641"/>
                    <a:pt x="3157" y="2673"/>
                    <a:pt x="3359" y="2673"/>
                  </a:cubicBezTo>
                  <a:cubicBezTo>
                    <a:pt x="3432" y="2713"/>
                    <a:pt x="3432" y="2746"/>
                    <a:pt x="3464" y="2778"/>
                  </a:cubicBezTo>
                  <a:cubicBezTo>
                    <a:pt x="3464" y="2778"/>
                    <a:pt x="3497" y="2778"/>
                    <a:pt x="3497" y="2810"/>
                  </a:cubicBezTo>
                  <a:cubicBezTo>
                    <a:pt x="3529" y="3012"/>
                    <a:pt x="3464" y="3279"/>
                    <a:pt x="3295" y="3448"/>
                  </a:cubicBezTo>
                  <a:cubicBezTo>
                    <a:pt x="3295" y="3481"/>
                    <a:pt x="3295" y="3481"/>
                    <a:pt x="3262" y="3521"/>
                  </a:cubicBezTo>
                  <a:cubicBezTo>
                    <a:pt x="3070" y="3642"/>
                    <a:pt x="2854" y="3698"/>
                    <a:pt x="2642" y="3698"/>
                  </a:cubicBezTo>
                  <a:cubicBezTo>
                    <a:pt x="2035" y="3698"/>
                    <a:pt x="1465" y="3238"/>
                    <a:pt x="1615" y="2544"/>
                  </a:cubicBezTo>
                  <a:cubicBezTo>
                    <a:pt x="1744" y="2067"/>
                    <a:pt x="2019" y="1397"/>
                    <a:pt x="2455" y="1098"/>
                  </a:cubicBezTo>
                  <a:cubicBezTo>
                    <a:pt x="2631" y="983"/>
                    <a:pt x="2851" y="947"/>
                    <a:pt x="3081" y="947"/>
                  </a:cubicBezTo>
                  <a:cubicBezTo>
                    <a:pt x="3336" y="947"/>
                    <a:pt x="3602" y="992"/>
                    <a:pt x="3836" y="1026"/>
                  </a:cubicBezTo>
                  <a:cubicBezTo>
                    <a:pt x="3933" y="727"/>
                    <a:pt x="4070" y="452"/>
                    <a:pt x="4304" y="250"/>
                  </a:cubicBezTo>
                  <a:lnTo>
                    <a:pt x="4272" y="250"/>
                  </a:lnTo>
                  <a:cubicBezTo>
                    <a:pt x="3895" y="87"/>
                    <a:pt x="3494" y="0"/>
                    <a:pt x="3102" y="0"/>
                  </a:cubicBezTo>
                  <a:close/>
                </a:path>
              </a:pathLst>
            </a:custGeom>
            <a:solidFill>
              <a:srgbClr val="5FB9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2" name="Google Shape;822;p45"/>
            <p:cNvSpPr/>
            <p:nvPr/>
          </p:nvSpPr>
          <p:spPr>
            <a:xfrm>
              <a:off x="6203635" y="5721460"/>
              <a:ext cx="104400" cy="121150"/>
            </a:xfrm>
            <a:custGeom>
              <a:avLst/>
              <a:gdLst/>
              <a:ahLst/>
              <a:cxnLst/>
              <a:rect l="l" t="t" r="r" b="b"/>
              <a:pathLst>
                <a:path w="4176" h="4846" extrusionOk="0">
                  <a:moveTo>
                    <a:pt x="2657" y="138"/>
                  </a:moveTo>
                  <a:cubicBezTo>
                    <a:pt x="3011" y="138"/>
                    <a:pt x="3366" y="197"/>
                    <a:pt x="3720" y="321"/>
                  </a:cubicBezTo>
                  <a:lnTo>
                    <a:pt x="3720" y="321"/>
                  </a:lnTo>
                  <a:cubicBezTo>
                    <a:pt x="3550" y="507"/>
                    <a:pt x="3406" y="744"/>
                    <a:pt x="3310" y="1002"/>
                  </a:cubicBezTo>
                  <a:lnTo>
                    <a:pt x="3310" y="1002"/>
                  </a:lnTo>
                  <a:cubicBezTo>
                    <a:pt x="3088" y="967"/>
                    <a:pt x="2870" y="905"/>
                    <a:pt x="2625" y="905"/>
                  </a:cubicBezTo>
                  <a:cubicBezTo>
                    <a:pt x="2391" y="905"/>
                    <a:pt x="2156" y="946"/>
                    <a:pt x="1955" y="1107"/>
                  </a:cubicBezTo>
                  <a:cubicBezTo>
                    <a:pt x="1712" y="1244"/>
                    <a:pt x="1551" y="1511"/>
                    <a:pt x="1381" y="1753"/>
                  </a:cubicBezTo>
                  <a:cubicBezTo>
                    <a:pt x="1244" y="2020"/>
                    <a:pt x="1147" y="2318"/>
                    <a:pt x="1074" y="2561"/>
                  </a:cubicBezTo>
                  <a:lnTo>
                    <a:pt x="1074" y="2827"/>
                  </a:lnTo>
                  <a:cubicBezTo>
                    <a:pt x="1074" y="3126"/>
                    <a:pt x="1212" y="3368"/>
                    <a:pt x="1414" y="3530"/>
                  </a:cubicBezTo>
                  <a:cubicBezTo>
                    <a:pt x="1615" y="3699"/>
                    <a:pt x="1882" y="3804"/>
                    <a:pt x="2156" y="3804"/>
                  </a:cubicBezTo>
                  <a:cubicBezTo>
                    <a:pt x="2391" y="3804"/>
                    <a:pt x="2625" y="3772"/>
                    <a:pt x="2827" y="3635"/>
                  </a:cubicBezTo>
                  <a:cubicBezTo>
                    <a:pt x="2856" y="3605"/>
                    <a:pt x="2885" y="3543"/>
                    <a:pt x="2890" y="3508"/>
                  </a:cubicBezTo>
                  <a:lnTo>
                    <a:pt x="2890" y="3508"/>
                  </a:lnTo>
                  <a:cubicBezTo>
                    <a:pt x="2971" y="3444"/>
                    <a:pt x="3003" y="3357"/>
                    <a:pt x="3061" y="3263"/>
                  </a:cubicBezTo>
                  <a:cubicBezTo>
                    <a:pt x="3093" y="3166"/>
                    <a:pt x="3093" y="3061"/>
                    <a:pt x="3093" y="2964"/>
                  </a:cubicBezTo>
                  <a:lnTo>
                    <a:pt x="3093" y="2859"/>
                  </a:lnTo>
                  <a:cubicBezTo>
                    <a:pt x="3093" y="2827"/>
                    <a:pt x="3061" y="2795"/>
                    <a:pt x="3061" y="2795"/>
                  </a:cubicBezTo>
                  <a:cubicBezTo>
                    <a:pt x="3049" y="2783"/>
                    <a:pt x="3037" y="2775"/>
                    <a:pt x="3027" y="2771"/>
                  </a:cubicBezTo>
                  <a:lnTo>
                    <a:pt x="3027" y="2771"/>
                  </a:lnTo>
                  <a:cubicBezTo>
                    <a:pt x="3019" y="2758"/>
                    <a:pt x="3011" y="2741"/>
                    <a:pt x="2996" y="2722"/>
                  </a:cubicBezTo>
                  <a:cubicBezTo>
                    <a:pt x="2996" y="2690"/>
                    <a:pt x="2964" y="2690"/>
                    <a:pt x="2924" y="2657"/>
                  </a:cubicBezTo>
                  <a:cubicBezTo>
                    <a:pt x="2719" y="2657"/>
                    <a:pt x="2539" y="2633"/>
                    <a:pt x="2340" y="2605"/>
                  </a:cubicBezTo>
                  <a:lnTo>
                    <a:pt x="2340" y="2605"/>
                  </a:lnTo>
                  <a:cubicBezTo>
                    <a:pt x="2408" y="2357"/>
                    <a:pt x="2504" y="2103"/>
                    <a:pt x="2549" y="1833"/>
                  </a:cubicBezTo>
                  <a:lnTo>
                    <a:pt x="2549" y="1833"/>
                  </a:lnTo>
                  <a:cubicBezTo>
                    <a:pt x="2783" y="1888"/>
                    <a:pt x="3119" y="1923"/>
                    <a:pt x="3400" y="2020"/>
                  </a:cubicBezTo>
                  <a:cubicBezTo>
                    <a:pt x="3570" y="2052"/>
                    <a:pt x="3699" y="2116"/>
                    <a:pt x="3804" y="2189"/>
                  </a:cubicBezTo>
                  <a:cubicBezTo>
                    <a:pt x="3933" y="2254"/>
                    <a:pt x="4006" y="2318"/>
                    <a:pt x="4006" y="2423"/>
                  </a:cubicBezTo>
                  <a:cubicBezTo>
                    <a:pt x="4038" y="2520"/>
                    <a:pt x="4038" y="2657"/>
                    <a:pt x="4038" y="2762"/>
                  </a:cubicBezTo>
                  <a:cubicBezTo>
                    <a:pt x="4070" y="3263"/>
                    <a:pt x="3836" y="3869"/>
                    <a:pt x="3497" y="4176"/>
                  </a:cubicBezTo>
                  <a:cubicBezTo>
                    <a:pt x="3126" y="4539"/>
                    <a:pt x="2593" y="4709"/>
                    <a:pt x="2019" y="4709"/>
                  </a:cubicBezTo>
                  <a:cubicBezTo>
                    <a:pt x="1510" y="4709"/>
                    <a:pt x="1010" y="4579"/>
                    <a:pt x="638" y="4305"/>
                  </a:cubicBezTo>
                  <a:cubicBezTo>
                    <a:pt x="469" y="4176"/>
                    <a:pt x="340" y="4006"/>
                    <a:pt x="235" y="3804"/>
                  </a:cubicBezTo>
                  <a:cubicBezTo>
                    <a:pt x="170" y="3602"/>
                    <a:pt x="138" y="3368"/>
                    <a:pt x="138" y="3126"/>
                  </a:cubicBezTo>
                  <a:cubicBezTo>
                    <a:pt x="138" y="2359"/>
                    <a:pt x="541" y="1414"/>
                    <a:pt x="978" y="905"/>
                  </a:cubicBezTo>
                  <a:cubicBezTo>
                    <a:pt x="1414" y="372"/>
                    <a:pt x="2019" y="138"/>
                    <a:pt x="2657" y="138"/>
                  </a:cubicBezTo>
                  <a:close/>
                  <a:moveTo>
                    <a:pt x="2657" y="1"/>
                  </a:moveTo>
                  <a:cubicBezTo>
                    <a:pt x="1987" y="1"/>
                    <a:pt x="1309" y="235"/>
                    <a:pt x="873" y="808"/>
                  </a:cubicBezTo>
                  <a:cubicBezTo>
                    <a:pt x="436" y="1349"/>
                    <a:pt x="0" y="2286"/>
                    <a:pt x="0" y="3126"/>
                  </a:cubicBezTo>
                  <a:cubicBezTo>
                    <a:pt x="0" y="3400"/>
                    <a:pt x="33" y="3635"/>
                    <a:pt x="138" y="3869"/>
                  </a:cubicBezTo>
                  <a:cubicBezTo>
                    <a:pt x="202" y="4071"/>
                    <a:pt x="372" y="4272"/>
                    <a:pt x="574" y="4410"/>
                  </a:cubicBezTo>
                  <a:cubicBezTo>
                    <a:pt x="978" y="4709"/>
                    <a:pt x="1478" y="4846"/>
                    <a:pt x="2019" y="4846"/>
                  </a:cubicBezTo>
                  <a:cubicBezTo>
                    <a:pt x="2593" y="4846"/>
                    <a:pt x="3198" y="4676"/>
                    <a:pt x="3602" y="4272"/>
                  </a:cubicBezTo>
                  <a:cubicBezTo>
                    <a:pt x="3933" y="3933"/>
                    <a:pt x="4175" y="3295"/>
                    <a:pt x="4175" y="2762"/>
                  </a:cubicBezTo>
                  <a:cubicBezTo>
                    <a:pt x="4175" y="2625"/>
                    <a:pt x="4175" y="2520"/>
                    <a:pt x="4135" y="2423"/>
                  </a:cubicBezTo>
                  <a:cubicBezTo>
                    <a:pt x="4103" y="2254"/>
                    <a:pt x="4006" y="2157"/>
                    <a:pt x="3901" y="2084"/>
                  </a:cubicBezTo>
                  <a:cubicBezTo>
                    <a:pt x="3699" y="1955"/>
                    <a:pt x="3432" y="1882"/>
                    <a:pt x="3198" y="1818"/>
                  </a:cubicBezTo>
                  <a:cubicBezTo>
                    <a:pt x="2924" y="1785"/>
                    <a:pt x="2689" y="1753"/>
                    <a:pt x="2520" y="1680"/>
                  </a:cubicBezTo>
                  <a:lnTo>
                    <a:pt x="2423" y="1648"/>
                  </a:lnTo>
                  <a:lnTo>
                    <a:pt x="2423" y="1753"/>
                  </a:lnTo>
                  <a:cubicBezTo>
                    <a:pt x="2391" y="2052"/>
                    <a:pt x="2253" y="2359"/>
                    <a:pt x="2189" y="2657"/>
                  </a:cubicBezTo>
                  <a:lnTo>
                    <a:pt x="2156" y="2722"/>
                  </a:lnTo>
                  <a:lnTo>
                    <a:pt x="2253" y="2722"/>
                  </a:lnTo>
                  <a:cubicBezTo>
                    <a:pt x="2455" y="2762"/>
                    <a:pt x="2689" y="2795"/>
                    <a:pt x="2891" y="2795"/>
                  </a:cubicBezTo>
                  <a:lnTo>
                    <a:pt x="2891" y="2827"/>
                  </a:lnTo>
                  <a:lnTo>
                    <a:pt x="2924" y="2827"/>
                  </a:lnTo>
                  <a:lnTo>
                    <a:pt x="2924" y="2892"/>
                  </a:lnTo>
                  <a:lnTo>
                    <a:pt x="2964" y="2892"/>
                  </a:lnTo>
                  <a:lnTo>
                    <a:pt x="2964" y="2964"/>
                  </a:lnTo>
                  <a:cubicBezTo>
                    <a:pt x="2964" y="3029"/>
                    <a:pt x="2964" y="3126"/>
                    <a:pt x="2924" y="3231"/>
                  </a:cubicBezTo>
                  <a:cubicBezTo>
                    <a:pt x="2891" y="3295"/>
                    <a:pt x="2827" y="3400"/>
                    <a:pt x="2794" y="3433"/>
                  </a:cubicBezTo>
                  <a:lnTo>
                    <a:pt x="2762" y="3465"/>
                  </a:lnTo>
                  <a:lnTo>
                    <a:pt x="2762" y="3497"/>
                  </a:lnTo>
                  <a:cubicBezTo>
                    <a:pt x="2560" y="3635"/>
                    <a:pt x="2358" y="3667"/>
                    <a:pt x="2156" y="3667"/>
                  </a:cubicBezTo>
                  <a:cubicBezTo>
                    <a:pt x="1914" y="3667"/>
                    <a:pt x="1680" y="3602"/>
                    <a:pt x="1478" y="3433"/>
                  </a:cubicBezTo>
                  <a:cubicBezTo>
                    <a:pt x="1309" y="3295"/>
                    <a:pt x="1212" y="3094"/>
                    <a:pt x="1212" y="2827"/>
                  </a:cubicBezTo>
                  <a:lnTo>
                    <a:pt x="1212" y="2593"/>
                  </a:lnTo>
                  <a:cubicBezTo>
                    <a:pt x="1276" y="2359"/>
                    <a:pt x="1381" y="2084"/>
                    <a:pt x="1510" y="1818"/>
                  </a:cubicBezTo>
                  <a:cubicBezTo>
                    <a:pt x="1648" y="1583"/>
                    <a:pt x="1817" y="1349"/>
                    <a:pt x="2019" y="1212"/>
                  </a:cubicBezTo>
                  <a:cubicBezTo>
                    <a:pt x="2189" y="1075"/>
                    <a:pt x="2391" y="1042"/>
                    <a:pt x="2625" y="1042"/>
                  </a:cubicBezTo>
                  <a:cubicBezTo>
                    <a:pt x="2859" y="1042"/>
                    <a:pt x="3126" y="1107"/>
                    <a:pt x="3327" y="1147"/>
                  </a:cubicBezTo>
                  <a:lnTo>
                    <a:pt x="3400" y="1147"/>
                  </a:lnTo>
                  <a:lnTo>
                    <a:pt x="3432" y="1075"/>
                  </a:lnTo>
                  <a:cubicBezTo>
                    <a:pt x="3497" y="808"/>
                    <a:pt x="3667" y="574"/>
                    <a:pt x="3868" y="340"/>
                  </a:cubicBezTo>
                  <a:lnTo>
                    <a:pt x="3901" y="299"/>
                  </a:lnTo>
                  <a:lnTo>
                    <a:pt x="3868" y="267"/>
                  </a:lnTo>
                  <a:lnTo>
                    <a:pt x="3868" y="235"/>
                  </a:lnTo>
                  <a:lnTo>
                    <a:pt x="3804" y="235"/>
                  </a:lnTo>
                  <a:cubicBezTo>
                    <a:pt x="3432" y="65"/>
                    <a:pt x="3029" y="1"/>
                    <a:pt x="265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3" name="Google Shape;823;p45"/>
            <p:cNvSpPr/>
            <p:nvPr/>
          </p:nvSpPr>
          <p:spPr>
            <a:xfrm>
              <a:off x="6228560" y="5728935"/>
              <a:ext cx="76850" cy="86200"/>
            </a:xfrm>
            <a:custGeom>
              <a:avLst/>
              <a:gdLst/>
              <a:ahLst/>
              <a:cxnLst/>
              <a:rect l="l" t="t" r="r" b="b"/>
              <a:pathLst>
                <a:path w="3074" h="3448" extrusionOk="0">
                  <a:moveTo>
                    <a:pt x="2839" y="0"/>
                  </a:moveTo>
                  <a:cubicBezTo>
                    <a:pt x="2605" y="202"/>
                    <a:pt x="2468" y="477"/>
                    <a:pt x="2371" y="776"/>
                  </a:cubicBezTo>
                  <a:cubicBezTo>
                    <a:pt x="2137" y="742"/>
                    <a:pt x="1871" y="697"/>
                    <a:pt x="1616" y="697"/>
                  </a:cubicBezTo>
                  <a:cubicBezTo>
                    <a:pt x="1386" y="697"/>
                    <a:pt x="1166" y="733"/>
                    <a:pt x="990" y="848"/>
                  </a:cubicBezTo>
                  <a:cubicBezTo>
                    <a:pt x="554" y="1147"/>
                    <a:pt x="279" y="1817"/>
                    <a:pt x="150" y="2294"/>
                  </a:cubicBezTo>
                  <a:cubicBezTo>
                    <a:pt x="0" y="2988"/>
                    <a:pt x="570" y="3448"/>
                    <a:pt x="1177" y="3448"/>
                  </a:cubicBezTo>
                  <a:cubicBezTo>
                    <a:pt x="1389" y="3448"/>
                    <a:pt x="1605" y="3392"/>
                    <a:pt x="1797" y="3271"/>
                  </a:cubicBezTo>
                  <a:cubicBezTo>
                    <a:pt x="1830" y="3231"/>
                    <a:pt x="1830" y="3231"/>
                    <a:pt x="1830" y="3198"/>
                  </a:cubicBezTo>
                  <a:cubicBezTo>
                    <a:pt x="1999" y="3029"/>
                    <a:pt x="2064" y="2762"/>
                    <a:pt x="2032" y="2560"/>
                  </a:cubicBezTo>
                  <a:cubicBezTo>
                    <a:pt x="2032" y="2528"/>
                    <a:pt x="1999" y="2528"/>
                    <a:pt x="1999" y="2528"/>
                  </a:cubicBezTo>
                  <a:cubicBezTo>
                    <a:pt x="1967" y="2496"/>
                    <a:pt x="1967" y="2463"/>
                    <a:pt x="1894" y="2423"/>
                  </a:cubicBezTo>
                  <a:cubicBezTo>
                    <a:pt x="1692" y="2423"/>
                    <a:pt x="1458" y="2391"/>
                    <a:pt x="1256" y="2358"/>
                  </a:cubicBezTo>
                  <a:cubicBezTo>
                    <a:pt x="1321" y="2092"/>
                    <a:pt x="1458" y="1753"/>
                    <a:pt x="1491" y="1454"/>
                  </a:cubicBezTo>
                  <a:lnTo>
                    <a:pt x="1394" y="1414"/>
                  </a:lnTo>
                  <a:cubicBezTo>
                    <a:pt x="1224" y="1688"/>
                    <a:pt x="1119" y="2092"/>
                    <a:pt x="1055" y="2391"/>
                  </a:cubicBezTo>
                  <a:cubicBezTo>
                    <a:pt x="1055" y="2423"/>
                    <a:pt x="1055" y="2463"/>
                    <a:pt x="1087" y="2496"/>
                  </a:cubicBezTo>
                  <a:cubicBezTo>
                    <a:pt x="1146" y="2737"/>
                    <a:pt x="1462" y="2805"/>
                    <a:pt x="1705" y="2805"/>
                  </a:cubicBezTo>
                  <a:cubicBezTo>
                    <a:pt x="1763" y="2805"/>
                    <a:pt x="1817" y="2801"/>
                    <a:pt x="1862" y="2795"/>
                  </a:cubicBezTo>
                  <a:lnTo>
                    <a:pt x="1894" y="2762"/>
                  </a:lnTo>
                  <a:lnTo>
                    <a:pt x="1894" y="2762"/>
                  </a:lnTo>
                  <a:cubicBezTo>
                    <a:pt x="1862" y="2795"/>
                    <a:pt x="1862" y="2827"/>
                    <a:pt x="1862" y="2867"/>
                  </a:cubicBezTo>
                  <a:cubicBezTo>
                    <a:pt x="1830" y="2932"/>
                    <a:pt x="1765" y="3029"/>
                    <a:pt x="1725" y="3101"/>
                  </a:cubicBezTo>
                  <a:lnTo>
                    <a:pt x="1692" y="3101"/>
                  </a:lnTo>
                  <a:cubicBezTo>
                    <a:pt x="1536" y="3187"/>
                    <a:pt x="1319" y="3249"/>
                    <a:pt x="1103" y="3249"/>
                  </a:cubicBezTo>
                  <a:cubicBezTo>
                    <a:pt x="995" y="3249"/>
                    <a:pt x="888" y="3233"/>
                    <a:pt x="788" y="3198"/>
                  </a:cubicBezTo>
                  <a:cubicBezTo>
                    <a:pt x="683" y="2665"/>
                    <a:pt x="618" y="2060"/>
                    <a:pt x="990" y="1583"/>
                  </a:cubicBezTo>
                  <a:cubicBezTo>
                    <a:pt x="1119" y="1414"/>
                    <a:pt x="1289" y="1284"/>
                    <a:pt x="1458" y="1212"/>
                  </a:cubicBezTo>
                  <a:lnTo>
                    <a:pt x="1491" y="1212"/>
                  </a:lnTo>
                  <a:cubicBezTo>
                    <a:pt x="1644" y="1168"/>
                    <a:pt x="1803" y="1151"/>
                    <a:pt x="1967" y="1151"/>
                  </a:cubicBezTo>
                  <a:cubicBezTo>
                    <a:pt x="2165" y="1151"/>
                    <a:pt x="2369" y="1176"/>
                    <a:pt x="2573" y="1212"/>
                  </a:cubicBezTo>
                  <a:cubicBezTo>
                    <a:pt x="2605" y="1212"/>
                    <a:pt x="2637" y="1179"/>
                    <a:pt x="2637" y="1147"/>
                  </a:cubicBezTo>
                  <a:cubicBezTo>
                    <a:pt x="2734" y="913"/>
                    <a:pt x="2839" y="743"/>
                    <a:pt x="3009" y="574"/>
                  </a:cubicBezTo>
                  <a:cubicBezTo>
                    <a:pt x="3041" y="574"/>
                    <a:pt x="3041" y="542"/>
                    <a:pt x="3041" y="542"/>
                  </a:cubicBezTo>
                  <a:cubicBezTo>
                    <a:pt x="3073" y="509"/>
                    <a:pt x="3073" y="477"/>
                    <a:pt x="3073" y="445"/>
                  </a:cubicBezTo>
                  <a:cubicBezTo>
                    <a:pt x="3009" y="307"/>
                    <a:pt x="2976" y="170"/>
                    <a:pt x="2904" y="73"/>
                  </a:cubicBezTo>
                  <a:lnTo>
                    <a:pt x="2936" y="41"/>
                  </a:lnTo>
                  <a:lnTo>
                    <a:pt x="2839" y="0"/>
                  </a:lnTo>
                  <a:close/>
                </a:path>
              </a:pathLst>
            </a:custGeom>
            <a:solidFill>
              <a:srgbClr val="45A57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4" name="Google Shape;824;p45"/>
            <p:cNvSpPr/>
            <p:nvPr/>
          </p:nvSpPr>
          <p:spPr>
            <a:xfrm>
              <a:off x="6136410" y="5700460"/>
              <a:ext cx="78150" cy="135250"/>
            </a:xfrm>
            <a:custGeom>
              <a:avLst/>
              <a:gdLst/>
              <a:ahLst/>
              <a:cxnLst/>
              <a:rect l="l" t="t" r="r" b="b"/>
              <a:pathLst>
                <a:path w="3126" h="5410" extrusionOk="0">
                  <a:moveTo>
                    <a:pt x="1615" y="1"/>
                  </a:moveTo>
                  <a:lnTo>
                    <a:pt x="1575" y="130"/>
                  </a:lnTo>
                  <a:cubicBezTo>
                    <a:pt x="1946" y="235"/>
                    <a:pt x="2286" y="300"/>
                    <a:pt x="2657" y="405"/>
                  </a:cubicBezTo>
                  <a:cubicBezTo>
                    <a:pt x="2286" y="1882"/>
                    <a:pt x="1817" y="3296"/>
                    <a:pt x="1414" y="4741"/>
                  </a:cubicBezTo>
                  <a:lnTo>
                    <a:pt x="1373" y="4741"/>
                  </a:lnTo>
                  <a:cubicBezTo>
                    <a:pt x="1010" y="4709"/>
                    <a:pt x="606" y="4612"/>
                    <a:pt x="202" y="4539"/>
                  </a:cubicBezTo>
                  <a:lnTo>
                    <a:pt x="33" y="4507"/>
                  </a:lnTo>
                  <a:lnTo>
                    <a:pt x="33" y="4571"/>
                  </a:lnTo>
                  <a:cubicBezTo>
                    <a:pt x="0" y="4571"/>
                    <a:pt x="0" y="4571"/>
                    <a:pt x="0" y="4612"/>
                  </a:cubicBezTo>
                  <a:cubicBezTo>
                    <a:pt x="33" y="4676"/>
                    <a:pt x="65" y="4741"/>
                    <a:pt x="65" y="4773"/>
                  </a:cubicBezTo>
                  <a:cubicBezTo>
                    <a:pt x="97" y="4846"/>
                    <a:pt x="162" y="4911"/>
                    <a:pt x="162" y="4975"/>
                  </a:cubicBezTo>
                  <a:cubicBezTo>
                    <a:pt x="162" y="5016"/>
                    <a:pt x="162" y="5048"/>
                    <a:pt x="202" y="5048"/>
                  </a:cubicBezTo>
                  <a:cubicBezTo>
                    <a:pt x="671" y="5177"/>
                    <a:pt x="1139" y="5314"/>
                    <a:pt x="1575" y="5379"/>
                  </a:cubicBezTo>
                  <a:cubicBezTo>
                    <a:pt x="1588" y="5392"/>
                    <a:pt x="1601" y="5397"/>
                    <a:pt x="1612" y="5397"/>
                  </a:cubicBezTo>
                  <a:cubicBezTo>
                    <a:pt x="1633" y="5397"/>
                    <a:pt x="1648" y="5379"/>
                    <a:pt x="1648" y="5379"/>
                  </a:cubicBezTo>
                  <a:cubicBezTo>
                    <a:pt x="1664" y="5399"/>
                    <a:pt x="1680" y="5409"/>
                    <a:pt x="1692" y="5409"/>
                  </a:cubicBezTo>
                  <a:cubicBezTo>
                    <a:pt x="1704" y="5409"/>
                    <a:pt x="1712" y="5399"/>
                    <a:pt x="1712" y="5379"/>
                  </a:cubicBezTo>
                  <a:cubicBezTo>
                    <a:pt x="2253" y="3869"/>
                    <a:pt x="2657" y="2318"/>
                    <a:pt x="3093" y="776"/>
                  </a:cubicBezTo>
                  <a:lnTo>
                    <a:pt x="3125" y="776"/>
                  </a:lnTo>
                  <a:lnTo>
                    <a:pt x="3125" y="671"/>
                  </a:lnTo>
                  <a:cubicBezTo>
                    <a:pt x="3029" y="534"/>
                    <a:pt x="2956" y="437"/>
                    <a:pt x="2859" y="300"/>
                  </a:cubicBezTo>
                  <a:lnTo>
                    <a:pt x="2859" y="267"/>
                  </a:lnTo>
                  <a:cubicBezTo>
                    <a:pt x="2827" y="267"/>
                    <a:pt x="2827" y="267"/>
                    <a:pt x="2786" y="235"/>
                  </a:cubicBezTo>
                  <a:cubicBezTo>
                    <a:pt x="2423" y="130"/>
                    <a:pt x="2019" y="33"/>
                    <a:pt x="1615" y="1"/>
                  </a:cubicBezTo>
                  <a:close/>
                </a:path>
              </a:pathLst>
            </a:custGeom>
            <a:solidFill>
              <a:srgbClr val="45A57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5" name="Google Shape;825;p45"/>
            <p:cNvSpPr/>
            <p:nvPr/>
          </p:nvSpPr>
          <p:spPr>
            <a:xfrm>
              <a:off x="6063935" y="5687760"/>
              <a:ext cx="138925" cy="131250"/>
            </a:xfrm>
            <a:custGeom>
              <a:avLst/>
              <a:gdLst/>
              <a:ahLst/>
              <a:cxnLst/>
              <a:rect l="l" t="t" r="r" b="b"/>
              <a:pathLst>
                <a:path w="5557" h="5250" extrusionOk="0">
                  <a:moveTo>
                    <a:pt x="1244" y="0"/>
                  </a:moveTo>
                  <a:cubicBezTo>
                    <a:pt x="1082" y="743"/>
                    <a:pt x="881" y="1486"/>
                    <a:pt x="679" y="2189"/>
                  </a:cubicBezTo>
                  <a:cubicBezTo>
                    <a:pt x="477" y="2859"/>
                    <a:pt x="340" y="3602"/>
                    <a:pt x="0" y="4207"/>
                  </a:cubicBezTo>
                  <a:cubicBezTo>
                    <a:pt x="404" y="4272"/>
                    <a:pt x="840" y="4377"/>
                    <a:pt x="1212" y="4514"/>
                  </a:cubicBezTo>
                  <a:cubicBezTo>
                    <a:pt x="1244" y="4514"/>
                    <a:pt x="1244" y="4546"/>
                    <a:pt x="1284" y="4546"/>
                  </a:cubicBezTo>
                  <a:cubicBezTo>
                    <a:pt x="1486" y="3707"/>
                    <a:pt x="1720" y="2899"/>
                    <a:pt x="1955" y="2051"/>
                  </a:cubicBezTo>
                  <a:cubicBezTo>
                    <a:pt x="1970" y="1991"/>
                    <a:pt x="2007" y="1966"/>
                    <a:pt x="2043" y="1966"/>
                  </a:cubicBezTo>
                  <a:cubicBezTo>
                    <a:pt x="2085" y="1966"/>
                    <a:pt x="2124" y="1999"/>
                    <a:pt x="2124" y="2051"/>
                  </a:cubicBezTo>
                  <a:cubicBezTo>
                    <a:pt x="2253" y="2326"/>
                    <a:pt x="2358" y="2560"/>
                    <a:pt x="2455" y="2826"/>
                  </a:cubicBezTo>
                  <a:cubicBezTo>
                    <a:pt x="2496" y="2899"/>
                    <a:pt x="2528" y="2964"/>
                    <a:pt x="2592" y="3028"/>
                  </a:cubicBezTo>
                  <a:cubicBezTo>
                    <a:pt x="2964" y="2730"/>
                    <a:pt x="3335" y="2455"/>
                    <a:pt x="3771" y="2253"/>
                  </a:cubicBezTo>
                  <a:cubicBezTo>
                    <a:pt x="3782" y="2242"/>
                    <a:pt x="3793" y="2239"/>
                    <a:pt x="3804" y="2239"/>
                  </a:cubicBezTo>
                  <a:cubicBezTo>
                    <a:pt x="3825" y="2239"/>
                    <a:pt x="3847" y="2253"/>
                    <a:pt x="3868" y="2253"/>
                  </a:cubicBezTo>
                  <a:cubicBezTo>
                    <a:pt x="3909" y="2294"/>
                    <a:pt x="3941" y="2294"/>
                    <a:pt x="3941" y="2358"/>
                  </a:cubicBezTo>
                  <a:cubicBezTo>
                    <a:pt x="3667" y="3263"/>
                    <a:pt x="3368" y="4143"/>
                    <a:pt x="3101" y="5047"/>
                  </a:cubicBezTo>
                  <a:cubicBezTo>
                    <a:pt x="3505" y="5120"/>
                    <a:pt x="3909" y="5217"/>
                    <a:pt x="4272" y="5249"/>
                  </a:cubicBezTo>
                  <a:lnTo>
                    <a:pt x="4313" y="5249"/>
                  </a:lnTo>
                  <a:cubicBezTo>
                    <a:pt x="4716" y="3804"/>
                    <a:pt x="5185" y="2390"/>
                    <a:pt x="5556" y="913"/>
                  </a:cubicBezTo>
                  <a:cubicBezTo>
                    <a:pt x="5185" y="808"/>
                    <a:pt x="4845" y="743"/>
                    <a:pt x="4474" y="638"/>
                  </a:cubicBezTo>
                  <a:lnTo>
                    <a:pt x="4474" y="678"/>
                  </a:lnTo>
                  <a:cubicBezTo>
                    <a:pt x="4070" y="1082"/>
                    <a:pt x="3602" y="1413"/>
                    <a:pt x="3101" y="1688"/>
                  </a:cubicBezTo>
                  <a:cubicBezTo>
                    <a:pt x="3082" y="1696"/>
                    <a:pt x="3064" y="1700"/>
                    <a:pt x="3046" y="1700"/>
                  </a:cubicBezTo>
                  <a:cubicBezTo>
                    <a:pt x="2997" y="1700"/>
                    <a:pt x="2955" y="1669"/>
                    <a:pt x="2932" y="1615"/>
                  </a:cubicBezTo>
                  <a:cubicBezTo>
                    <a:pt x="2794" y="1179"/>
                    <a:pt x="2657" y="743"/>
                    <a:pt x="2528" y="307"/>
                  </a:cubicBezTo>
                  <a:lnTo>
                    <a:pt x="2496" y="307"/>
                  </a:lnTo>
                  <a:cubicBezTo>
                    <a:pt x="2253" y="275"/>
                    <a:pt x="2019" y="202"/>
                    <a:pt x="1817" y="137"/>
                  </a:cubicBezTo>
                  <a:cubicBezTo>
                    <a:pt x="1615" y="105"/>
                    <a:pt x="1414" y="73"/>
                    <a:pt x="1244" y="0"/>
                  </a:cubicBezTo>
                  <a:close/>
                </a:path>
              </a:pathLst>
            </a:custGeom>
            <a:solidFill>
              <a:srgbClr val="5FB9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6" name="Google Shape;826;p45"/>
            <p:cNvSpPr/>
            <p:nvPr/>
          </p:nvSpPr>
          <p:spPr>
            <a:xfrm>
              <a:off x="6061510" y="5685335"/>
              <a:ext cx="142950" cy="136275"/>
            </a:xfrm>
            <a:custGeom>
              <a:avLst/>
              <a:gdLst/>
              <a:ahLst/>
              <a:cxnLst/>
              <a:rect l="l" t="t" r="r" b="b"/>
              <a:pathLst>
                <a:path w="5718" h="5451" extrusionOk="0">
                  <a:moveTo>
                    <a:pt x="1391" y="195"/>
                  </a:moveTo>
                  <a:lnTo>
                    <a:pt x="1391" y="195"/>
                  </a:lnTo>
                  <a:cubicBezTo>
                    <a:pt x="1565" y="243"/>
                    <a:pt x="1736" y="271"/>
                    <a:pt x="1882" y="299"/>
                  </a:cubicBezTo>
                  <a:cubicBezTo>
                    <a:pt x="2116" y="372"/>
                    <a:pt x="2318" y="436"/>
                    <a:pt x="2552" y="469"/>
                  </a:cubicBezTo>
                  <a:lnTo>
                    <a:pt x="2571" y="469"/>
                  </a:lnTo>
                  <a:cubicBezTo>
                    <a:pt x="2702" y="913"/>
                    <a:pt x="2833" y="1329"/>
                    <a:pt x="2956" y="1744"/>
                  </a:cubicBezTo>
                  <a:cubicBezTo>
                    <a:pt x="2996" y="1817"/>
                    <a:pt x="3061" y="1849"/>
                    <a:pt x="3126" y="1849"/>
                  </a:cubicBezTo>
                  <a:cubicBezTo>
                    <a:pt x="3158" y="1849"/>
                    <a:pt x="3198" y="1849"/>
                    <a:pt x="3198" y="1817"/>
                  </a:cubicBezTo>
                  <a:cubicBezTo>
                    <a:pt x="3728" y="1545"/>
                    <a:pt x="4201" y="1248"/>
                    <a:pt x="4603" y="817"/>
                  </a:cubicBezTo>
                  <a:lnTo>
                    <a:pt x="4603" y="817"/>
                  </a:lnTo>
                  <a:cubicBezTo>
                    <a:pt x="4913" y="904"/>
                    <a:pt x="5249" y="972"/>
                    <a:pt x="5561" y="1057"/>
                  </a:cubicBezTo>
                  <a:lnTo>
                    <a:pt x="5561" y="1057"/>
                  </a:lnTo>
                  <a:cubicBezTo>
                    <a:pt x="5206" y="2483"/>
                    <a:pt x="4748" y="3851"/>
                    <a:pt x="4356" y="5277"/>
                  </a:cubicBezTo>
                  <a:lnTo>
                    <a:pt x="4356" y="5277"/>
                  </a:lnTo>
                  <a:cubicBezTo>
                    <a:pt x="3990" y="5244"/>
                    <a:pt x="3626" y="5180"/>
                    <a:pt x="3287" y="5094"/>
                  </a:cubicBezTo>
                  <a:lnTo>
                    <a:pt x="3287" y="5094"/>
                  </a:lnTo>
                  <a:cubicBezTo>
                    <a:pt x="3548" y="4217"/>
                    <a:pt x="3844" y="3332"/>
                    <a:pt x="4103" y="2455"/>
                  </a:cubicBezTo>
                  <a:lnTo>
                    <a:pt x="4103" y="2423"/>
                  </a:lnTo>
                  <a:cubicBezTo>
                    <a:pt x="4103" y="2391"/>
                    <a:pt x="4070" y="2350"/>
                    <a:pt x="4070" y="2350"/>
                  </a:cubicBezTo>
                  <a:cubicBezTo>
                    <a:pt x="4056" y="2336"/>
                    <a:pt x="4042" y="2328"/>
                    <a:pt x="4031" y="2321"/>
                  </a:cubicBezTo>
                  <a:lnTo>
                    <a:pt x="4031" y="2321"/>
                  </a:lnTo>
                  <a:lnTo>
                    <a:pt x="4038" y="2318"/>
                  </a:lnTo>
                  <a:cubicBezTo>
                    <a:pt x="4029" y="2308"/>
                    <a:pt x="4019" y="2302"/>
                    <a:pt x="4007" y="2297"/>
                  </a:cubicBezTo>
                  <a:lnTo>
                    <a:pt x="4007" y="2297"/>
                  </a:lnTo>
                  <a:cubicBezTo>
                    <a:pt x="4006" y="2294"/>
                    <a:pt x="4006" y="2290"/>
                    <a:pt x="4006" y="2286"/>
                  </a:cubicBezTo>
                  <a:lnTo>
                    <a:pt x="4000" y="2294"/>
                  </a:lnTo>
                  <a:lnTo>
                    <a:pt x="4000" y="2294"/>
                  </a:lnTo>
                  <a:cubicBezTo>
                    <a:pt x="3974" y="2286"/>
                    <a:pt x="3943" y="2286"/>
                    <a:pt x="3901" y="2286"/>
                  </a:cubicBezTo>
                  <a:lnTo>
                    <a:pt x="3836" y="2286"/>
                  </a:lnTo>
                  <a:cubicBezTo>
                    <a:pt x="3426" y="2506"/>
                    <a:pt x="3044" y="2762"/>
                    <a:pt x="2691" y="3040"/>
                  </a:cubicBezTo>
                  <a:lnTo>
                    <a:pt x="2691" y="3040"/>
                  </a:lnTo>
                  <a:cubicBezTo>
                    <a:pt x="2669" y="2983"/>
                    <a:pt x="2647" y="2935"/>
                    <a:pt x="2625" y="2891"/>
                  </a:cubicBezTo>
                  <a:cubicBezTo>
                    <a:pt x="2520" y="2625"/>
                    <a:pt x="2391" y="2391"/>
                    <a:pt x="2286" y="2148"/>
                  </a:cubicBezTo>
                  <a:cubicBezTo>
                    <a:pt x="2286" y="2116"/>
                    <a:pt x="2286" y="2084"/>
                    <a:pt x="2253" y="2051"/>
                  </a:cubicBezTo>
                  <a:cubicBezTo>
                    <a:pt x="2221" y="2019"/>
                    <a:pt x="2148" y="2019"/>
                    <a:pt x="2116" y="2019"/>
                  </a:cubicBezTo>
                  <a:cubicBezTo>
                    <a:pt x="2084" y="2019"/>
                    <a:pt x="2052" y="2019"/>
                    <a:pt x="2052" y="2051"/>
                  </a:cubicBezTo>
                  <a:cubicBezTo>
                    <a:pt x="2019" y="2051"/>
                    <a:pt x="1987" y="2084"/>
                    <a:pt x="1987" y="2116"/>
                  </a:cubicBezTo>
                  <a:cubicBezTo>
                    <a:pt x="1794" y="2920"/>
                    <a:pt x="1534" y="3732"/>
                    <a:pt x="1335" y="4537"/>
                  </a:cubicBezTo>
                  <a:lnTo>
                    <a:pt x="1335" y="4537"/>
                  </a:lnTo>
                  <a:cubicBezTo>
                    <a:pt x="960" y="4417"/>
                    <a:pt x="586" y="4318"/>
                    <a:pt x="212" y="4253"/>
                  </a:cubicBezTo>
                  <a:lnTo>
                    <a:pt x="212" y="4253"/>
                  </a:lnTo>
                  <a:cubicBezTo>
                    <a:pt x="513" y="3635"/>
                    <a:pt x="647" y="2928"/>
                    <a:pt x="840" y="2318"/>
                  </a:cubicBezTo>
                  <a:cubicBezTo>
                    <a:pt x="1033" y="1615"/>
                    <a:pt x="1226" y="905"/>
                    <a:pt x="1391" y="195"/>
                  </a:cubicBezTo>
                  <a:close/>
                  <a:moveTo>
                    <a:pt x="1309" y="0"/>
                  </a:moveTo>
                  <a:lnTo>
                    <a:pt x="1276" y="65"/>
                  </a:lnTo>
                  <a:cubicBezTo>
                    <a:pt x="1107" y="808"/>
                    <a:pt x="905" y="1543"/>
                    <a:pt x="703" y="2286"/>
                  </a:cubicBezTo>
                  <a:cubicBezTo>
                    <a:pt x="501" y="2923"/>
                    <a:pt x="372" y="3666"/>
                    <a:pt x="65" y="4272"/>
                  </a:cubicBezTo>
                  <a:lnTo>
                    <a:pt x="0" y="4337"/>
                  </a:lnTo>
                  <a:lnTo>
                    <a:pt x="97" y="4369"/>
                  </a:lnTo>
                  <a:cubicBezTo>
                    <a:pt x="501" y="4442"/>
                    <a:pt x="905" y="4539"/>
                    <a:pt x="1309" y="4676"/>
                  </a:cubicBezTo>
                  <a:lnTo>
                    <a:pt x="1414" y="4813"/>
                  </a:lnTo>
                  <a:lnTo>
                    <a:pt x="1446" y="4643"/>
                  </a:lnTo>
                  <a:cubicBezTo>
                    <a:pt x="1648" y="3836"/>
                    <a:pt x="1882" y="2996"/>
                    <a:pt x="2116" y="2148"/>
                  </a:cubicBezTo>
                  <a:lnTo>
                    <a:pt x="2148" y="2148"/>
                  </a:lnTo>
                  <a:lnTo>
                    <a:pt x="2148" y="2189"/>
                  </a:lnTo>
                  <a:cubicBezTo>
                    <a:pt x="2286" y="2455"/>
                    <a:pt x="2391" y="2689"/>
                    <a:pt x="2488" y="2956"/>
                  </a:cubicBezTo>
                  <a:cubicBezTo>
                    <a:pt x="2552" y="3028"/>
                    <a:pt x="2593" y="3093"/>
                    <a:pt x="2625" y="3158"/>
                  </a:cubicBezTo>
                  <a:lnTo>
                    <a:pt x="2657" y="3263"/>
                  </a:lnTo>
                  <a:lnTo>
                    <a:pt x="2722" y="3198"/>
                  </a:lnTo>
                  <a:cubicBezTo>
                    <a:pt x="3093" y="2891"/>
                    <a:pt x="3465" y="2625"/>
                    <a:pt x="3901" y="2423"/>
                  </a:cubicBezTo>
                  <a:lnTo>
                    <a:pt x="3965" y="2423"/>
                  </a:lnTo>
                  <a:cubicBezTo>
                    <a:pt x="3699" y="3327"/>
                    <a:pt x="3400" y="4240"/>
                    <a:pt x="3126" y="5144"/>
                  </a:cubicBezTo>
                  <a:lnTo>
                    <a:pt x="3126" y="5217"/>
                  </a:lnTo>
                  <a:lnTo>
                    <a:pt x="3198" y="5217"/>
                  </a:lnTo>
                  <a:cubicBezTo>
                    <a:pt x="3562" y="5281"/>
                    <a:pt x="3965" y="5378"/>
                    <a:pt x="4369" y="5419"/>
                  </a:cubicBezTo>
                  <a:lnTo>
                    <a:pt x="4442" y="5451"/>
                  </a:lnTo>
                  <a:lnTo>
                    <a:pt x="4442" y="5378"/>
                  </a:lnTo>
                  <a:cubicBezTo>
                    <a:pt x="4878" y="3933"/>
                    <a:pt x="5346" y="2487"/>
                    <a:pt x="5718" y="1010"/>
                  </a:cubicBezTo>
                  <a:lnTo>
                    <a:pt x="5718" y="977"/>
                  </a:lnTo>
                  <a:lnTo>
                    <a:pt x="5653" y="937"/>
                  </a:lnTo>
                  <a:cubicBezTo>
                    <a:pt x="5314" y="840"/>
                    <a:pt x="4942" y="775"/>
                    <a:pt x="4611" y="670"/>
                  </a:cubicBezTo>
                  <a:lnTo>
                    <a:pt x="4539" y="670"/>
                  </a:lnTo>
                  <a:lnTo>
                    <a:pt x="4507" y="735"/>
                  </a:lnTo>
                  <a:lnTo>
                    <a:pt x="4507" y="735"/>
                  </a:lnTo>
                  <a:cubicBezTo>
                    <a:pt x="4110" y="1124"/>
                    <a:pt x="3653" y="1453"/>
                    <a:pt x="3158" y="1712"/>
                  </a:cubicBezTo>
                  <a:lnTo>
                    <a:pt x="3126" y="1712"/>
                  </a:lnTo>
                  <a:cubicBezTo>
                    <a:pt x="3126" y="1712"/>
                    <a:pt x="3093" y="1712"/>
                    <a:pt x="3093" y="1680"/>
                  </a:cubicBezTo>
                  <a:cubicBezTo>
                    <a:pt x="2956" y="1244"/>
                    <a:pt x="2827" y="808"/>
                    <a:pt x="2689" y="372"/>
                  </a:cubicBezTo>
                  <a:lnTo>
                    <a:pt x="2657" y="299"/>
                  </a:lnTo>
                  <a:lnTo>
                    <a:pt x="2593" y="331"/>
                  </a:lnTo>
                  <a:cubicBezTo>
                    <a:pt x="2350" y="299"/>
                    <a:pt x="2148" y="234"/>
                    <a:pt x="1914" y="170"/>
                  </a:cubicBezTo>
                  <a:cubicBezTo>
                    <a:pt x="1712" y="129"/>
                    <a:pt x="1543" y="97"/>
                    <a:pt x="1381" y="33"/>
                  </a:cubicBezTo>
                  <a:lnTo>
                    <a:pt x="130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7" name="Google Shape;827;p45"/>
            <p:cNvSpPr/>
            <p:nvPr/>
          </p:nvSpPr>
          <p:spPr>
            <a:xfrm>
              <a:off x="6061510" y="5683060"/>
              <a:ext cx="115300" cy="109900"/>
            </a:xfrm>
            <a:custGeom>
              <a:avLst/>
              <a:gdLst/>
              <a:ahLst/>
              <a:cxnLst/>
              <a:rect l="l" t="t" r="r" b="b"/>
              <a:pathLst>
                <a:path w="4612" h="4396" extrusionOk="0">
                  <a:moveTo>
                    <a:pt x="1269" y="0"/>
                  </a:moveTo>
                  <a:cubicBezTo>
                    <a:pt x="1231" y="0"/>
                    <a:pt x="1195" y="27"/>
                    <a:pt x="1179" y="91"/>
                  </a:cubicBezTo>
                  <a:cubicBezTo>
                    <a:pt x="978" y="826"/>
                    <a:pt x="776" y="1569"/>
                    <a:pt x="574" y="2344"/>
                  </a:cubicBezTo>
                  <a:cubicBezTo>
                    <a:pt x="372" y="2982"/>
                    <a:pt x="97" y="3693"/>
                    <a:pt x="0" y="4363"/>
                  </a:cubicBezTo>
                  <a:lnTo>
                    <a:pt x="97" y="4395"/>
                  </a:lnTo>
                  <a:cubicBezTo>
                    <a:pt x="437" y="3790"/>
                    <a:pt x="574" y="3047"/>
                    <a:pt x="776" y="2377"/>
                  </a:cubicBezTo>
                  <a:cubicBezTo>
                    <a:pt x="978" y="1674"/>
                    <a:pt x="1179" y="931"/>
                    <a:pt x="1341" y="188"/>
                  </a:cubicBezTo>
                  <a:cubicBezTo>
                    <a:pt x="1511" y="261"/>
                    <a:pt x="1712" y="293"/>
                    <a:pt x="1914" y="325"/>
                  </a:cubicBezTo>
                  <a:cubicBezTo>
                    <a:pt x="2116" y="390"/>
                    <a:pt x="2350" y="463"/>
                    <a:pt x="2593" y="495"/>
                  </a:cubicBezTo>
                  <a:lnTo>
                    <a:pt x="2625" y="495"/>
                  </a:lnTo>
                  <a:cubicBezTo>
                    <a:pt x="2754" y="931"/>
                    <a:pt x="2891" y="1367"/>
                    <a:pt x="3029" y="1803"/>
                  </a:cubicBezTo>
                  <a:cubicBezTo>
                    <a:pt x="3052" y="1857"/>
                    <a:pt x="3094" y="1888"/>
                    <a:pt x="3143" y="1888"/>
                  </a:cubicBezTo>
                  <a:cubicBezTo>
                    <a:pt x="3161" y="1888"/>
                    <a:pt x="3179" y="1884"/>
                    <a:pt x="3198" y="1876"/>
                  </a:cubicBezTo>
                  <a:cubicBezTo>
                    <a:pt x="3699" y="1601"/>
                    <a:pt x="4167" y="1270"/>
                    <a:pt x="4571" y="866"/>
                  </a:cubicBezTo>
                  <a:lnTo>
                    <a:pt x="4571" y="826"/>
                  </a:lnTo>
                  <a:lnTo>
                    <a:pt x="4611" y="697"/>
                  </a:lnTo>
                  <a:lnTo>
                    <a:pt x="4474" y="697"/>
                  </a:lnTo>
                  <a:cubicBezTo>
                    <a:pt x="4474" y="697"/>
                    <a:pt x="4442" y="697"/>
                    <a:pt x="4442" y="729"/>
                  </a:cubicBezTo>
                  <a:cubicBezTo>
                    <a:pt x="4135" y="963"/>
                    <a:pt x="3836" y="1230"/>
                    <a:pt x="3529" y="1432"/>
                  </a:cubicBezTo>
                  <a:cubicBezTo>
                    <a:pt x="3432" y="1165"/>
                    <a:pt x="3295" y="899"/>
                    <a:pt x="3158" y="697"/>
                  </a:cubicBezTo>
                  <a:cubicBezTo>
                    <a:pt x="3126" y="665"/>
                    <a:pt x="3126" y="665"/>
                    <a:pt x="3093" y="665"/>
                  </a:cubicBezTo>
                  <a:cubicBezTo>
                    <a:pt x="2996" y="527"/>
                    <a:pt x="2891" y="463"/>
                    <a:pt x="2754" y="422"/>
                  </a:cubicBezTo>
                  <a:lnTo>
                    <a:pt x="2722" y="390"/>
                  </a:lnTo>
                  <a:cubicBezTo>
                    <a:pt x="2722" y="358"/>
                    <a:pt x="2689" y="325"/>
                    <a:pt x="2657" y="325"/>
                  </a:cubicBezTo>
                  <a:lnTo>
                    <a:pt x="2625" y="325"/>
                  </a:lnTo>
                  <a:cubicBezTo>
                    <a:pt x="2391" y="261"/>
                    <a:pt x="2189" y="220"/>
                    <a:pt x="1947" y="156"/>
                  </a:cubicBezTo>
                  <a:cubicBezTo>
                    <a:pt x="1783" y="130"/>
                    <a:pt x="1620" y="82"/>
                    <a:pt x="1478" y="82"/>
                  </a:cubicBezTo>
                  <a:cubicBezTo>
                    <a:pt x="1444" y="82"/>
                    <a:pt x="1412" y="85"/>
                    <a:pt x="1381" y="91"/>
                  </a:cubicBezTo>
                  <a:cubicBezTo>
                    <a:pt x="1360" y="35"/>
                    <a:pt x="1313" y="0"/>
                    <a:pt x="1269" y="0"/>
                  </a:cubicBezTo>
                  <a:close/>
                </a:path>
              </a:pathLst>
            </a:custGeom>
            <a:solidFill>
              <a:srgbClr val="45A57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8" name="Google Shape;828;p45"/>
            <p:cNvSpPr/>
            <p:nvPr/>
          </p:nvSpPr>
          <p:spPr>
            <a:xfrm>
              <a:off x="6121260" y="5743710"/>
              <a:ext cx="41225" cy="70250"/>
            </a:xfrm>
            <a:custGeom>
              <a:avLst/>
              <a:gdLst/>
              <a:ahLst/>
              <a:cxnLst/>
              <a:rect l="l" t="t" r="r" b="b"/>
              <a:pathLst>
                <a:path w="1649" h="2810" extrusionOk="0">
                  <a:moveTo>
                    <a:pt x="1511" y="1"/>
                  </a:moveTo>
                  <a:cubicBezTo>
                    <a:pt x="1500" y="1"/>
                    <a:pt x="1489" y="4"/>
                    <a:pt x="1478" y="15"/>
                  </a:cubicBezTo>
                  <a:cubicBezTo>
                    <a:pt x="1042" y="217"/>
                    <a:pt x="671" y="492"/>
                    <a:pt x="299" y="790"/>
                  </a:cubicBezTo>
                  <a:cubicBezTo>
                    <a:pt x="235" y="726"/>
                    <a:pt x="203" y="661"/>
                    <a:pt x="162" y="588"/>
                  </a:cubicBezTo>
                  <a:lnTo>
                    <a:pt x="1" y="661"/>
                  </a:lnTo>
                  <a:cubicBezTo>
                    <a:pt x="65" y="790"/>
                    <a:pt x="98" y="895"/>
                    <a:pt x="162" y="992"/>
                  </a:cubicBezTo>
                  <a:cubicBezTo>
                    <a:pt x="162" y="1025"/>
                    <a:pt x="203" y="1065"/>
                    <a:pt x="235" y="1065"/>
                  </a:cubicBezTo>
                  <a:cubicBezTo>
                    <a:pt x="299" y="1130"/>
                    <a:pt x="364" y="1194"/>
                    <a:pt x="469" y="1226"/>
                  </a:cubicBezTo>
                  <a:cubicBezTo>
                    <a:pt x="469" y="1247"/>
                    <a:pt x="477" y="1257"/>
                    <a:pt x="489" y="1257"/>
                  </a:cubicBezTo>
                  <a:cubicBezTo>
                    <a:pt x="501" y="1257"/>
                    <a:pt x="518" y="1247"/>
                    <a:pt x="534" y="1226"/>
                  </a:cubicBezTo>
                  <a:cubicBezTo>
                    <a:pt x="736" y="1025"/>
                    <a:pt x="970" y="895"/>
                    <a:pt x="1244" y="758"/>
                  </a:cubicBezTo>
                  <a:lnTo>
                    <a:pt x="1244" y="758"/>
                  </a:lnTo>
                  <a:cubicBezTo>
                    <a:pt x="970" y="1428"/>
                    <a:pt x="768" y="2107"/>
                    <a:pt x="639" y="2777"/>
                  </a:cubicBezTo>
                  <a:lnTo>
                    <a:pt x="808" y="2809"/>
                  </a:lnTo>
                  <a:cubicBezTo>
                    <a:pt x="1075" y="1905"/>
                    <a:pt x="1374" y="1025"/>
                    <a:pt x="1648" y="120"/>
                  </a:cubicBezTo>
                  <a:cubicBezTo>
                    <a:pt x="1648" y="56"/>
                    <a:pt x="1616" y="56"/>
                    <a:pt x="1575" y="15"/>
                  </a:cubicBezTo>
                  <a:cubicBezTo>
                    <a:pt x="1554" y="15"/>
                    <a:pt x="1532" y="1"/>
                    <a:pt x="1511" y="1"/>
                  </a:cubicBezTo>
                  <a:close/>
                </a:path>
              </a:pathLst>
            </a:custGeom>
            <a:solidFill>
              <a:srgbClr val="45A57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9" name="Google Shape;829;p45"/>
            <p:cNvSpPr/>
            <p:nvPr/>
          </p:nvSpPr>
          <p:spPr>
            <a:xfrm>
              <a:off x="6061510" y="5736910"/>
              <a:ext cx="63825" cy="79675"/>
            </a:xfrm>
            <a:custGeom>
              <a:avLst/>
              <a:gdLst/>
              <a:ahLst/>
              <a:cxnLst/>
              <a:rect l="l" t="t" r="r" b="b"/>
              <a:pathLst>
                <a:path w="2553" h="3187" extrusionOk="0">
                  <a:moveTo>
                    <a:pt x="2140" y="0"/>
                  </a:moveTo>
                  <a:cubicBezTo>
                    <a:pt x="2104" y="0"/>
                    <a:pt x="2067" y="25"/>
                    <a:pt x="2052" y="85"/>
                  </a:cubicBezTo>
                  <a:cubicBezTo>
                    <a:pt x="1817" y="933"/>
                    <a:pt x="1583" y="1741"/>
                    <a:pt x="1381" y="2580"/>
                  </a:cubicBezTo>
                  <a:cubicBezTo>
                    <a:pt x="1341" y="2580"/>
                    <a:pt x="1341" y="2548"/>
                    <a:pt x="1309" y="2548"/>
                  </a:cubicBezTo>
                  <a:cubicBezTo>
                    <a:pt x="937" y="2411"/>
                    <a:pt x="501" y="2306"/>
                    <a:pt x="97" y="2241"/>
                  </a:cubicBezTo>
                  <a:lnTo>
                    <a:pt x="0" y="2209"/>
                  </a:lnTo>
                  <a:lnTo>
                    <a:pt x="0" y="2241"/>
                  </a:lnTo>
                  <a:lnTo>
                    <a:pt x="0" y="2274"/>
                  </a:lnTo>
                  <a:lnTo>
                    <a:pt x="0" y="2346"/>
                  </a:lnTo>
                  <a:cubicBezTo>
                    <a:pt x="65" y="2476"/>
                    <a:pt x="170" y="2613"/>
                    <a:pt x="267" y="2750"/>
                  </a:cubicBezTo>
                  <a:lnTo>
                    <a:pt x="299" y="2750"/>
                  </a:lnTo>
                  <a:lnTo>
                    <a:pt x="299" y="2815"/>
                  </a:lnTo>
                  <a:cubicBezTo>
                    <a:pt x="735" y="2952"/>
                    <a:pt x="1179" y="3081"/>
                    <a:pt x="1583" y="3186"/>
                  </a:cubicBezTo>
                  <a:lnTo>
                    <a:pt x="1648" y="3186"/>
                  </a:lnTo>
                  <a:cubicBezTo>
                    <a:pt x="1680" y="3186"/>
                    <a:pt x="1680" y="3186"/>
                    <a:pt x="1712" y="3154"/>
                  </a:cubicBezTo>
                  <a:cubicBezTo>
                    <a:pt x="1914" y="2411"/>
                    <a:pt x="2148" y="1668"/>
                    <a:pt x="2391" y="933"/>
                  </a:cubicBezTo>
                  <a:lnTo>
                    <a:pt x="2552" y="860"/>
                  </a:lnTo>
                  <a:cubicBezTo>
                    <a:pt x="2455" y="594"/>
                    <a:pt x="2350" y="360"/>
                    <a:pt x="2221" y="85"/>
                  </a:cubicBezTo>
                  <a:cubicBezTo>
                    <a:pt x="2221" y="33"/>
                    <a:pt x="2182" y="0"/>
                    <a:pt x="2140" y="0"/>
                  </a:cubicBezTo>
                  <a:close/>
                </a:path>
              </a:pathLst>
            </a:custGeom>
            <a:solidFill>
              <a:srgbClr val="45A57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0" name="Google Shape;830;p45"/>
            <p:cNvSpPr/>
            <p:nvPr/>
          </p:nvSpPr>
          <p:spPr>
            <a:xfrm>
              <a:off x="5922610" y="5633910"/>
              <a:ext cx="156475" cy="170075"/>
            </a:xfrm>
            <a:custGeom>
              <a:avLst/>
              <a:gdLst/>
              <a:ahLst/>
              <a:cxnLst/>
              <a:rect l="l" t="t" r="r" b="b"/>
              <a:pathLst>
                <a:path w="6259" h="6803" extrusionOk="0">
                  <a:moveTo>
                    <a:pt x="3442" y="226"/>
                  </a:moveTo>
                  <a:cubicBezTo>
                    <a:pt x="3732" y="226"/>
                    <a:pt x="4035" y="283"/>
                    <a:pt x="4345" y="410"/>
                  </a:cubicBezTo>
                  <a:cubicBezTo>
                    <a:pt x="4345" y="410"/>
                    <a:pt x="4345" y="442"/>
                    <a:pt x="4377" y="442"/>
                  </a:cubicBezTo>
                  <a:cubicBezTo>
                    <a:pt x="5791" y="1016"/>
                    <a:pt x="5791" y="2929"/>
                    <a:pt x="5355" y="4141"/>
                  </a:cubicBezTo>
                  <a:cubicBezTo>
                    <a:pt x="4919" y="5295"/>
                    <a:pt x="3937" y="6327"/>
                    <a:pt x="2782" y="6327"/>
                  </a:cubicBezTo>
                  <a:cubicBezTo>
                    <a:pt x="2417" y="6327"/>
                    <a:pt x="2036" y="6224"/>
                    <a:pt x="1648" y="5990"/>
                  </a:cubicBezTo>
                  <a:cubicBezTo>
                    <a:pt x="203" y="5085"/>
                    <a:pt x="340" y="3503"/>
                    <a:pt x="945" y="2122"/>
                  </a:cubicBezTo>
                  <a:cubicBezTo>
                    <a:pt x="1425" y="1055"/>
                    <a:pt x="2344" y="226"/>
                    <a:pt x="3442" y="226"/>
                  </a:cubicBezTo>
                  <a:close/>
                  <a:moveTo>
                    <a:pt x="3397" y="1"/>
                  </a:moveTo>
                  <a:cubicBezTo>
                    <a:pt x="2626" y="1"/>
                    <a:pt x="1844" y="467"/>
                    <a:pt x="1349" y="1080"/>
                  </a:cubicBezTo>
                  <a:cubicBezTo>
                    <a:pt x="574" y="1985"/>
                    <a:pt x="1" y="3600"/>
                    <a:pt x="404" y="4811"/>
                  </a:cubicBezTo>
                  <a:cubicBezTo>
                    <a:pt x="437" y="4916"/>
                    <a:pt x="477" y="5013"/>
                    <a:pt x="542" y="5118"/>
                  </a:cubicBezTo>
                  <a:cubicBezTo>
                    <a:pt x="1006" y="6198"/>
                    <a:pt x="2058" y="6802"/>
                    <a:pt x="3118" y="6802"/>
                  </a:cubicBezTo>
                  <a:cubicBezTo>
                    <a:pt x="3903" y="6802"/>
                    <a:pt x="4693" y="6471"/>
                    <a:pt x="5250" y="5756"/>
                  </a:cubicBezTo>
                  <a:cubicBezTo>
                    <a:pt x="5928" y="4916"/>
                    <a:pt x="6259" y="3398"/>
                    <a:pt x="6057" y="2324"/>
                  </a:cubicBezTo>
                  <a:cubicBezTo>
                    <a:pt x="5960" y="1823"/>
                    <a:pt x="5686" y="1314"/>
                    <a:pt x="5322" y="911"/>
                  </a:cubicBezTo>
                  <a:cubicBezTo>
                    <a:pt x="5080" y="644"/>
                    <a:pt x="4814" y="410"/>
                    <a:pt x="4442" y="273"/>
                  </a:cubicBezTo>
                  <a:lnTo>
                    <a:pt x="4345" y="273"/>
                  </a:lnTo>
                  <a:cubicBezTo>
                    <a:pt x="4046" y="84"/>
                    <a:pt x="3723" y="1"/>
                    <a:pt x="3397" y="1"/>
                  </a:cubicBezTo>
                  <a:close/>
                </a:path>
              </a:pathLst>
            </a:custGeom>
            <a:solidFill>
              <a:srgbClr val="45A57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1" name="Google Shape;831;p45"/>
            <p:cNvSpPr/>
            <p:nvPr/>
          </p:nvSpPr>
          <p:spPr>
            <a:xfrm>
              <a:off x="5927660" y="5639535"/>
              <a:ext cx="139725" cy="152575"/>
            </a:xfrm>
            <a:custGeom>
              <a:avLst/>
              <a:gdLst/>
              <a:ahLst/>
              <a:cxnLst/>
              <a:rect l="l" t="t" r="r" b="b"/>
              <a:pathLst>
                <a:path w="5589" h="6103" extrusionOk="0">
                  <a:moveTo>
                    <a:pt x="3134" y="1194"/>
                  </a:moveTo>
                  <a:cubicBezTo>
                    <a:pt x="4625" y="1226"/>
                    <a:pt x="4455" y="3552"/>
                    <a:pt x="3106" y="3552"/>
                  </a:cubicBezTo>
                  <a:cubicBezTo>
                    <a:pt x="3060" y="3552"/>
                    <a:pt x="3013" y="3550"/>
                    <a:pt x="2964" y="3544"/>
                  </a:cubicBezTo>
                  <a:cubicBezTo>
                    <a:pt x="2326" y="3447"/>
                    <a:pt x="1922" y="2874"/>
                    <a:pt x="1987" y="2236"/>
                  </a:cubicBezTo>
                  <a:cubicBezTo>
                    <a:pt x="2019" y="2002"/>
                    <a:pt x="2124" y="1800"/>
                    <a:pt x="2294" y="1663"/>
                  </a:cubicBezTo>
                  <a:cubicBezTo>
                    <a:pt x="2455" y="1396"/>
                    <a:pt x="2795" y="1227"/>
                    <a:pt x="3101" y="1227"/>
                  </a:cubicBezTo>
                  <a:lnTo>
                    <a:pt x="3134" y="1194"/>
                  </a:lnTo>
                  <a:close/>
                  <a:moveTo>
                    <a:pt x="3240" y="1"/>
                  </a:moveTo>
                  <a:cubicBezTo>
                    <a:pt x="2142" y="1"/>
                    <a:pt x="1223" y="830"/>
                    <a:pt x="743" y="1897"/>
                  </a:cubicBezTo>
                  <a:cubicBezTo>
                    <a:pt x="138" y="3278"/>
                    <a:pt x="1" y="4860"/>
                    <a:pt x="1446" y="5765"/>
                  </a:cubicBezTo>
                  <a:cubicBezTo>
                    <a:pt x="1834" y="5999"/>
                    <a:pt x="2215" y="6102"/>
                    <a:pt x="2580" y="6102"/>
                  </a:cubicBezTo>
                  <a:cubicBezTo>
                    <a:pt x="3735" y="6102"/>
                    <a:pt x="4717" y="5070"/>
                    <a:pt x="5153" y="3916"/>
                  </a:cubicBezTo>
                  <a:cubicBezTo>
                    <a:pt x="5589" y="2704"/>
                    <a:pt x="5589" y="791"/>
                    <a:pt x="4175" y="217"/>
                  </a:cubicBezTo>
                  <a:cubicBezTo>
                    <a:pt x="4143" y="217"/>
                    <a:pt x="4143" y="185"/>
                    <a:pt x="4143" y="185"/>
                  </a:cubicBezTo>
                  <a:cubicBezTo>
                    <a:pt x="3833" y="58"/>
                    <a:pt x="3530" y="1"/>
                    <a:pt x="3240" y="1"/>
                  </a:cubicBezTo>
                  <a:close/>
                </a:path>
              </a:pathLst>
            </a:custGeom>
            <a:solidFill>
              <a:srgbClr val="5FB9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2" name="Google Shape;832;p45"/>
            <p:cNvSpPr/>
            <p:nvPr/>
          </p:nvSpPr>
          <p:spPr>
            <a:xfrm>
              <a:off x="5933510" y="5637285"/>
              <a:ext cx="131250" cy="156475"/>
            </a:xfrm>
            <a:custGeom>
              <a:avLst/>
              <a:gdLst/>
              <a:ahLst/>
              <a:cxnLst/>
              <a:rect l="l" t="t" r="r" b="b"/>
              <a:pathLst>
                <a:path w="5250" h="6259" extrusionOk="0">
                  <a:moveTo>
                    <a:pt x="2900" y="1349"/>
                  </a:moveTo>
                  <a:cubicBezTo>
                    <a:pt x="3231" y="1349"/>
                    <a:pt x="3473" y="1486"/>
                    <a:pt x="3635" y="1688"/>
                  </a:cubicBezTo>
                  <a:cubicBezTo>
                    <a:pt x="3804" y="1890"/>
                    <a:pt x="3877" y="2124"/>
                    <a:pt x="3877" y="2391"/>
                  </a:cubicBezTo>
                  <a:cubicBezTo>
                    <a:pt x="3877" y="2697"/>
                    <a:pt x="3772" y="2996"/>
                    <a:pt x="3602" y="3198"/>
                  </a:cubicBezTo>
                  <a:cubicBezTo>
                    <a:pt x="3433" y="3432"/>
                    <a:pt x="3199" y="3570"/>
                    <a:pt x="2867" y="3570"/>
                  </a:cubicBezTo>
                  <a:lnTo>
                    <a:pt x="2730" y="3570"/>
                  </a:lnTo>
                  <a:cubicBezTo>
                    <a:pt x="2189" y="3505"/>
                    <a:pt x="1818" y="3029"/>
                    <a:pt x="1818" y="2528"/>
                  </a:cubicBezTo>
                  <a:lnTo>
                    <a:pt x="1818" y="2358"/>
                  </a:lnTo>
                  <a:cubicBezTo>
                    <a:pt x="1858" y="2124"/>
                    <a:pt x="1955" y="1922"/>
                    <a:pt x="2092" y="1785"/>
                  </a:cubicBezTo>
                  <a:lnTo>
                    <a:pt x="2125" y="1785"/>
                  </a:lnTo>
                  <a:cubicBezTo>
                    <a:pt x="2262" y="1551"/>
                    <a:pt x="2561" y="1381"/>
                    <a:pt x="2867" y="1381"/>
                  </a:cubicBezTo>
                  <a:lnTo>
                    <a:pt x="2900" y="1349"/>
                  </a:lnTo>
                  <a:close/>
                  <a:moveTo>
                    <a:pt x="2900" y="1212"/>
                  </a:moveTo>
                  <a:cubicBezTo>
                    <a:pt x="2878" y="1212"/>
                    <a:pt x="2853" y="1226"/>
                    <a:pt x="2829" y="1248"/>
                  </a:cubicBezTo>
                  <a:lnTo>
                    <a:pt x="2829" y="1248"/>
                  </a:lnTo>
                  <a:lnTo>
                    <a:pt x="2827" y="1244"/>
                  </a:lnTo>
                  <a:cubicBezTo>
                    <a:pt x="2535" y="1244"/>
                    <a:pt x="2204" y="1406"/>
                    <a:pt x="2001" y="1700"/>
                  </a:cubicBezTo>
                  <a:lnTo>
                    <a:pt x="2001" y="1700"/>
                  </a:lnTo>
                  <a:lnTo>
                    <a:pt x="1987" y="1688"/>
                  </a:lnTo>
                  <a:cubicBezTo>
                    <a:pt x="1858" y="1850"/>
                    <a:pt x="1721" y="2092"/>
                    <a:pt x="1688" y="2326"/>
                  </a:cubicBezTo>
                  <a:lnTo>
                    <a:pt x="1688" y="2528"/>
                  </a:lnTo>
                  <a:cubicBezTo>
                    <a:pt x="1688" y="3101"/>
                    <a:pt x="2092" y="3602"/>
                    <a:pt x="2698" y="3707"/>
                  </a:cubicBezTo>
                  <a:lnTo>
                    <a:pt x="2867" y="3707"/>
                  </a:lnTo>
                  <a:cubicBezTo>
                    <a:pt x="3231" y="3707"/>
                    <a:pt x="3538" y="3537"/>
                    <a:pt x="3707" y="3303"/>
                  </a:cubicBezTo>
                  <a:cubicBezTo>
                    <a:pt x="3909" y="3029"/>
                    <a:pt x="4006" y="2730"/>
                    <a:pt x="4006" y="2391"/>
                  </a:cubicBezTo>
                  <a:cubicBezTo>
                    <a:pt x="4006" y="2124"/>
                    <a:pt x="3941" y="1817"/>
                    <a:pt x="3740" y="1583"/>
                  </a:cubicBezTo>
                  <a:cubicBezTo>
                    <a:pt x="3570" y="1381"/>
                    <a:pt x="3271" y="1212"/>
                    <a:pt x="2900" y="1212"/>
                  </a:cubicBezTo>
                  <a:close/>
                  <a:moveTo>
                    <a:pt x="2997" y="138"/>
                  </a:moveTo>
                  <a:cubicBezTo>
                    <a:pt x="3262" y="138"/>
                    <a:pt x="3551" y="198"/>
                    <a:pt x="3847" y="326"/>
                  </a:cubicBezTo>
                  <a:lnTo>
                    <a:pt x="3847" y="326"/>
                  </a:lnTo>
                  <a:cubicBezTo>
                    <a:pt x="3861" y="357"/>
                    <a:pt x="3887" y="372"/>
                    <a:pt x="3909" y="372"/>
                  </a:cubicBezTo>
                  <a:cubicBezTo>
                    <a:pt x="4345" y="541"/>
                    <a:pt x="4644" y="840"/>
                    <a:pt x="4846" y="1244"/>
                  </a:cubicBezTo>
                  <a:cubicBezTo>
                    <a:pt x="5015" y="1615"/>
                    <a:pt x="5120" y="2051"/>
                    <a:pt x="5120" y="2528"/>
                  </a:cubicBezTo>
                  <a:cubicBezTo>
                    <a:pt x="5120" y="3029"/>
                    <a:pt x="5015" y="3570"/>
                    <a:pt x="4846" y="3973"/>
                  </a:cubicBezTo>
                  <a:cubicBezTo>
                    <a:pt x="4644" y="4547"/>
                    <a:pt x="4313" y="5080"/>
                    <a:pt x="3877" y="5483"/>
                  </a:cubicBezTo>
                  <a:cubicBezTo>
                    <a:pt x="3433" y="5855"/>
                    <a:pt x="2900" y="6129"/>
                    <a:pt x="2359" y="6129"/>
                  </a:cubicBezTo>
                  <a:cubicBezTo>
                    <a:pt x="1987" y="6129"/>
                    <a:pt x="1616" y="6024"/>
                    <a:pt x="1252" y="5790"/>
                  </a:cubicBezTo>
                  <a:cubicBezTo>
                    <a:pt x="445" y="5282"/>
                    <a:pt x="138" y="4579"/>
                    <a:pt x="138" y="3804"/>
                  </a:cubicBezTo>
                  <a:cubicBezTo>
                    <a:pt x="138" y="3198"/>
                    <a:pt x="308" y="2592"/>
                    <a:pt x="574" y="1987"/>
                  </a:cubicBezTo>
                  <a:cubicBezTo>
                    <a:pt x="808" y="1486"/>
                    <a:pt x="1147" y="1010"/>
                    <a:pt x="1583" y="679"/>
                  </a:cubicBezTo>
                  <a:cubicBezTo>
                    <a:pt x="1987" y="340"/>
                    <a:pt x="2496" y="138"/>
                    <a:pt x="2997" y="138"/>
                  </a:cubicBezTo>
                  <a:close/>
                  <a:moveTo>
                    <a:pt x="2997" y="0"/>
                  </a:moveTo>
                  <a:cubicBezTo>
                    <a:pt x="2464" y="0"/>
                    <a:pt x="1923" y="235"/>
                    <a:pt x="1487" y="574"/>
                  </a:cubicBezTo>
                  <a:cubicBezTo>
                    <a:pt x="1051" y="913"/>
                    <a:pt x="679" y="1414"/>
                    <a:pt x="445" y="1955"/>
                  </a:cubicBezTo>
                  <a:cubicBezTo>
                    <a:pt x="170" y="2528"/>
                    <a:pt x="1" y="3166"/>
                    <a:pt x="1" y="3804"/>
                  </a:cubicBezTo>
                  <a:cubicBezTo>
                    <a:pt x="1" y="4611"/>
                    <a:pt x="340" y="5387"/>
                    <a:pt x="1180" y="5887"/>
                  </a:cubicBezTo>
                  <a:cubicBezTo>
                    <a:pt x="1583" y="6162"/>
                    <a:pt x="1987" y="6259"/>
                    <a:pt x="2359" y="6259"/>
                  </a:cubicBezTo>
                  <a:cubicBezTo>
                    <a:pt x="2964" y="6259"/>
                    <a:pt x="3505" y="5992"/>
                    <a:pt x="3941" y="5588"/>
                  </a:cubicBezTo>
                  <a:cubicBezTo>
                    <a:pt x="4410" y="5185"/>
                    <a:pt x="4781" y="4611"/>
                    <a:pt x="4983" y="4038"/>
                  </a:cubicBezTo>
                  <a:cubicBezTo>
                    <a:pt x="5153" y="3570"/>
                    <a:pt x="5250" y="3061"/>
                    <a:pt x="5250" y="2528"/>
                  </a:cubicBezTo>
                  <a:cubicBezTo>
                    <a:pt x="5250" y="2051"/>
                    <a:pt x="5153" y="1583"/>
                    <a:pt x="4951" y="1179"/>
                  </a:cubicBezTo>
                  <a:cubicBezTo>
                    <a:pt x="4749" y="776"/>
                    <a:pt x="4442" y="436"/>
                    <a:pt x="3974" y="235"/>
                  </a:cubicBezTo>
                  <a:lnTo>
                    <a:pt x="3941" y="235"/>
                  </a:lnTo>
                  <a:lnTo>
                    <a:pt x="3941" y="202"/>
                  </a:lnTo>
                  <a:lnTo>
                    <a:pt x="3909" y="202"/>
                  </a:lnTo>
                  <a:cubicBezTo>
                    <a:pt x="3602" y="73"/>
                    <a:pt x="3304" y="0"/>
                    <a:pt x="299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3" name="Google Shape;833;p45"/>
            <p:cNvSpPr/>
            <p:nvPr/>
          </p:nvSpPr>
          <p:spPr>
            <a:xfrm>
              <a:off x="5975710" y="5669385"/>
              <a:ext cx="67600" cy="58975"/>
            </a:xfrm>
            <a:custGeom>
              <a:avLst/>
              <a:gdLst/>
              <a:ahLst/>
              <a:cxnLst/>
              <a:rect l="l" t="t" r="r" b="b"/>
              <a:pathLst>
                <a:path w="2704" h="2359" extrusionOk="0">
                  <a:moveTo>
                    <a:pt x="1272" y="627"/>
                  </a:moveTo>
                  <a:cubicBezTo>
                    <a:pt x="1559" y="627"/>
                    <a:pt x="1843" y="779"/>
                    <a:pt x="2052" y="1010"/>
                  </a:cubicBezTo>
                  <a:cubicBezTo>
                    <a:pt x="2108" y="1536"/>
                    <a:pt x="1785" y="2161"/>
                    <a:pt x="1191" y="2161"/>
                  </a:cubicBezTo>
                  <a:cubicBezTo>
                    <a:pt x="1101" y="2161"/>
                    <a:pt x="1006" y="2147"/>
                    <a:pt x="905" y="2116"/>
                  </a:cubicBezTo>
                  <a:cubicBezTo>
                    <a:pt x="735" y="2084"/>
                    <a:pt x="606" y="1979"/>
                    <a:pt x="501" y="1882"/>
                  </a:cubicBezTo>
                  <a:cubicBezTo>
                    <a:pt x="372" y="1478"/>
                    <a:pt x="469" y="969"/>
                    <a:pt x="873" y="735"/>
                  </a:cubicBezTo>
                  <a:cubicBezTo>
                    <a:pt x="1002" y="660"/>
                    <a:pt x="1137" y="627"/>
                    <a:pt x="1272" y="627"/>
                  </a:cubicBezTo>
                  <a:close/>
                  <a:moveTo>
                    <a:pt x="1212" y="0"/>
                  </a:moveTo>
                  <a:lnTo>
                    <a:pt x="1179" y="33"/>
                  </a:lnTo>
                  <a:cubicBezTo>
                    <a:pt x="873" y="33"/>
                    <a:pt x="533" y="202"/>
                    <a:pt x="372" y="469"/>
                  </a:cubicBezTo>
                  <a:cubicBezTo>
                    <a:pt x="202" y="606"/>
                    <a:pt x="97" y="808"/>
                    <a:pt x="65" y="1042"/>
                  </a:cubicBezTo>
                  <a:cubicBezTo>
                    <a:pt x="0" y="1680"/>
                    <a:pt x="404" y="2253"/>
                    <a:pt x="1042" y="2350"/>
                  </a:cubicBezTo>
                  <a:cubicBezTo>
                    <a:pt x="1091" y="2356"/>
                    <a:pt x="1138" y="2358"/>
                    <a:pt x="1184" y="2358"/>
                  </a:cubicBezTo>
                  <a:cubicBezTo>
                    <a:pt x="2533" y="2358"/>
                    <a:pt x="2703" y="32"/>
                    <a:pt x="1212" y="0"/>
                  </a:cubicBezTo>
                  <a:close/>
                </a:path>
              </a:pathLst>
            </a:custGeom>
            <a:solidFill>
              <a:srgbClr val="45A57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34" name="Google Shape;834;p45"/>
          <p:cNvGrpSpPr/>
          <p:nvPr/>
        </p:nvGrpSpPr>
        <p:grpSpPr>
          <a:xfrm>
            <a:off x="720001" y="2616049"/>
            <a:ext cx="452079" cy="1027840"/>
            <a:chOff x="2941328" y="1935796"/>
            <a:chExt cx="119525" cy="271750"/>
          </a:xfrm>
        </p:grpSpPr>
        <p:sp>
          <p:nvSpPr>
            <p:cNvPr id="835" name="Google Shape;835;p45"/>
            <p:cNvSpPr/>
            <p:nvPr/>
          </p:nvSpPr>
          <p:spPr>
            <a:xfrm>
              <a:off x="2941328" y="1935796"/>
              <a:ext cx="119525" cy="271750"/>
            </a:xfrm>
            <a:custGeom>
              <a:avLst/>
              <a:gdLst/>
              <a:ahLst/>
              <a:cxnLst/>
              <a:rect l="l" t="t" r="r" b="b"/>
              <a:pathLst>
                <a:path w="4781" h="10870" extrusionOk="0">
                  <a:moveTo>
                    <a:pt x="1817" y="0"/>
                  </a:moveTo>
                  <a:cubicBezTo>
                    <a:pt x="978" y="0"/>
                    <a:pt x="267" y="573"/>
                    <a:pt x="138" y="1381"/>
                  </a:cubicBezTo>
                  <a:cubicBezTo>
                    <a:pt x="0" y="2124"/>
                    <a:pt x="65" y="2859"/>
                    <a:pt x="97" y="3569"/>
                  </a:cubicBezTo>
                  <a:cubicBezTo>
                    <a:pt x="138" y="3803"/>
                    <a:pt x="138" y="4005"/>
                    <a:pt x="138" y="4207"/>
                  </a:cubicBezTo>
                  <a:cubicBezTo>
                    <a:pt x="138" y="4377"/>
                    <a:pt x="170" y="4546"/>
                    <a:pt x="170" y="4716"/>
                  </a:cubicBezTo>
                  <a:cubicBezTo>
                    <a:pt x="170" y="5451"/>
                    <a:pt x="202" y="6194"/>
                    <a:pt x="299" y="6969"/>
                  </a:cubicBezTo>
                  <a:cubicBezTo>
                    <a:pt x="372" y="7340"/>
                    <a:pt x="541" y="7639"/>
                    <a:pt x="808" y="7841"/>
                  </a:cubicBezTo>
                  <a:cubicBezTo>
                    <a:pt x="703" y="8043"/>
                    <a:pt x="671" y="8245"/>
                    <a:pt x="638" y="8447"/>
                  </a:cubicBezTo>
                  <a:cubicBezTo>
                    <a:pt x="574" y="9222"/>
                    <a:pt x="1042" y="9892"/>
                    <a:pt x="1753" y="10062"/>
                  </a:cubicBezTo>
                  <a:cubicBezTo>
                    <a:pt x="1785" y="10094"/>
                    <a:pt x="1817" y="10094"/>
                    <a:pt x="1850" y="10126"/>
                  </a:cubicBezTo>
                  <a:cubicBezTo>
                    <a:pt x="2019" y="10401"/>
                    <a:pt x="2318" y="10635"/>
                    <a:pt x="2689" y="10732"/>
                  </a:cubicBezTo>
                  <a:cubicBezTo>
                    <a:pt x="2859" y="10837"/>
                    <a:pt x="3061" y="10869"/>
                    <a:pt x="3295" y="10869"/>
                  </a:cubicBezTo>
                  <a:cubicBezTo>
                    <a:pt x="3804" y="10869"/>
                    <a:pt x="4272" y="10603"/>
                    <a:pt x="4539" y="10126"/>
                  </a:cubicBezTo>
                  <a:cubicBezTo>
                    <a:pt x="4781" y="9723"/>
                    <a:pt x="4781" y="9222"/>
                    <a:pt x="4579" y="8786"/>
                  </a:cubicBezTo>
                  <a:cubicBezTo>
                    <a:pt x="4539" y="8584"/>
                    <a:pt x="4442" y="8414"/>
                    <a:pt x="4337" y="8277"/>
                  </a:cubicBezTo>
                  <a:cubicBezTo>
                    <a:pt x="4506" y="8011"/>
                    <a:pt x="4644" y="7704"/>
                    <a:pt x="4676" y="7340"/>
                  </a:cubicBezTo>
                  <a:cubicBezTo>
                    <a:pt x="4708" y="6662"/>
                    <a:pt x="4708" y="5992"/>
                    <a:pt x="4676" y="5354"/>
                  </a:cubicBezTo>
                  <a:cubicBezTo>
                    <a:pt x="4676" y="5152"/>
                    <a:pt x="4644" y="4918"/>
                    <a:pt x="4644" y="4716"/>
                  </a:cubicBezTo>
                  <a:lnTo>
                    <a:pt x="4644" y="4070"/>
                  </a:lnTo>
                  <a:cubicBezTo>
                    <a:pt x="4644" y="3400"/>
                    <a:pt x="4644" y="2697"/>
                    <a:pt x="4474" y="1987"/>
                  </a:cubicBezTo>
                  <a:cubicBezTo>
                    <a:pt x="4337" y="1381"/>
                    <a:pt x="3868" y="913"/>
                    <a:pt x="3295" y="743"/>
                  </a:cubicBezTo>
                  <a:cubicBezTo>
                    <a:pt x="2964" y="307"/>
                    <a:pt x="2423" y="0"/>
                    <a:pt x="181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6" name="Google Shape;836;p45"/>
            <p:cNvSpPr/>
            <p:nvPr/>
          </p:nvSpPr>
          <p:spPr>
            <a:xfrm>
              <a:off x="2987553" y="1976271"/>
              <a:ext cx="48875" cy="160675"/>
            </a:xfrm>
            <a:custGeom>
              <a:avLst/>
              <a:gdLst/>
              <a:ahLst/>
              <a:cxnLst/>
              <a:rect l="l" t="t" r="r" b="b"/>
              <a:pathLst>
                <a:path w="1955" h="6427" extrusionOk="0">
                  <a:moveTo>
                    <a:pt x="922" y="0"/>
                  </a:moveTo>
                  <a:cubicBezTo>
                    <a:pt x="577" y="0"/>
                    <a:pt x="238" y="186"/>
                    <a:pt x="170" y="569"/>
                  </a:cubicBezTo>
                  <a:cubicBezTo>
                    <a:pt x="1" y="1442"/>
                    <a:pt x="138" y="2354"/>
                    <a:pt x="170" y="3226"/>
                  </a:cubicBezTo>
                  <a:cubicBezTo>
                    <a:pt x="203" y="4106"/>
                    <a:pt x="203" y="4979"/>
                    <a:pt x="340" y="5851"/>
                  </a:cubicBezTo>
                  <a:cubicBezTo>
                    <a:pt x="400" y="6199"/>
                    <a:pt x="788" y="6427"/>
                    <a:pt x="1143" y="6427"/>
                  </a:cubicBezTo>
                  <a:cubicBezTo>
                    <a:pt x="1166" y="6427"/>
                    <a:pt x="1189" y="6426"/>
                    <a:pt x="1212" y="6424"/>
                  </a:cubicBezTo>
                  <a:cubicBezTo>
                    <a:pt x="1616" y="6359"/>
                    <a:pt x="1850" y="6053"/>
                    <a:pt x="1882" y="5649"/>
                  </a:cubicBezTo>
                  <a:cubicBezTo>
                    <a:pt x="1955" y="4809"/>
                    <a:pt x="1882" y="3969"/>
                    <a:pt x="1850" y="3129"/>
                  </a:cubicBezTo>
                  <a:cubicBezTo>
                    <a:pt x="1818" y="2289"/>
                    <a:pt x="1923" y="1377"/>
                    <a:pt x="1721" y="569"/>
                  </a:cubicBezTo>
                  <a:cubicBezTo>
                    <a:pt x="1635" y="194"/>
                    <a:pt x="1275" y="0"/>
                    <a:pt x="922" y="0"/>
                  </a:cubicBezTo>
                  <a:close/>
                </a:path>
              </a:pathLst>
            </a:custGeom>
            <a:solidFill>
              <a:srgbClr val="DB57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7" name="Google Shape;837;p45"/>
            <p:cNvSpPr/>
            <p:nvPr/>
          </p:nvSpPr>
          <p:spPr>
            <a:xfrm>
              <a:off x="2999278" y="2151196"/>
              <a:ext cx="39575" cy="32725"/>
            </a:xfrm>
            <a:custGeom>
              <a:avLst/>
              <a:gdLst/>
              <a:ahLst/>
              <a:cxnLst/>
              <a:rect l="l" t="t" r="r" b="b"/>
              <a:pathLst>
                <a:path w="1583" h="1309" extrusionOk="0">
                  <a:moveTo>
                    <a:pt x="808" y="0"/>
                  </a:moveTo>
                  <a:cubicBezTo>
                    <a:pt x="40" y="0"/>
                    <a:pt x="0" y="1107"/>
                    <a:pt x="711" y="1244"/>
                  </a:cubicBezTo>
                  <a:cubicBezTo>
                    <a:pt x="775" y="1276"/>
                    <a:pt x="848" y="1308"/>
                    <a:pt x="977" y="1308"/>
                  </a:cubicBezTo>
                  <a:cubicBezTo>
                    <a:pt x="1413" y="1308"/>
                    <a:pt x="1583" y="808"/>
                    <a:pt x="1381" y="501"/>
                  </a:cubicBezTo>
                  <a:cubicBezTo>
                    <a:pt x="1349" y="234"/>
                    <a:pt x="1147" y="0"/>
                    <a:pt x="808" y="0"/>
                  </a:cubicBezTo>
                  <a:close/>
                </a:path>
              </a:pathLst>
            </a:custGeom>
            <a:solidFill>
              <a:srgbClr val="DB57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8" name="Google Shape;838;p45"/>
            <p:cNvSpPr/>
            <p:nvPr/>
          </p:nvSpPr>
          <p:spPr>
            <a:xfrm>
              <a:off x="2963928" y="1959996"/>
              <a:ext cx="48900" cy="160400"/>
            </a:xfrm>
            <a:custGeom>
              <a:avLst/>
              <a:gdLst/>
              <a:ahLst/>
              <a:cxnLst/>
              <a:rect l="l" t="t" r="r" b="b"/>
              <a:pathLst>
                <a:path w="1956" h="6416" extrusionOk="0">
                  <a:moveTo>
                    <a:pt x="912" y="1"/>
                  </a:moveTo>
                  <a:cubicBezTo>
                    <a:pt x="570" y="1"/>
                    <a:pt x="238" y="187"/>
                    <a:pt x="170" y="583"/>
                  </a:cubicBezTo>
                  <a:cubicBezTo>
                    <a:pt x="1" y="1422"/>
                    <a:pt x="138" y="2367"/>
                    <a:pt x="170" y="3207"/>
                  </a:cubicBezTo>
                  <a:cubicBezTo>
                    <a:pt x="203" y="4079"/>
                    <a:pt x="203" y="4992"/>
                    <a:pt x="340" y="5831"/>
                  </a:cubicBezTo>
                  <a:cubicBezTo>
                    <a:pt x="397" y="6190"/>
                    <a:pt x="755" y="6415"/>
                    <a:pt x="1066" y="6415"/>
                  </a:cubicBezTo>
                  <a:cubicBezTo>
                    <a:pt x="1105" y="6415"/>
                    <a:pt x="1143" y="6412"/>
                    <a:pt x="1180" y="6405"/>
                  </a:cubicBezTo>
                  <a:cubicBezTo>
                    <a:pt x="1584" y="6332"/>
                    <a:pt x="1858" y="6033"/>
                    <a:pt x="1890" y="5630"/>
                  </a:cubicBezTo>
                  <a:cubicBezTo>
                    <a:pt x="1955" y="4822"/>
                    <a:pt x="1890" y="3950"/>
                    <a:pt x="1858" y="3102"/>
                  </a:cubicBezTo>
                  <a:cubicBezTo>
                    <a:pt x="1818" y="2294"/>
                    <a:pt x="1923" y="1390"/>
                    <a:pt x="1721" y="583"/>
                  </a:cubicBezTo>
                  <a:cubicBezTo>
                    <a:pt x="1634" y="203"/>
                    <a:pt x="1268" y="1"/>
                    <a:pt x="912" y="1"/>
                  </a:cubicBezTo>
                  <a:close/>
                </a:path>
              </a:pathLst>
            </a:custGeom>
            <a:solidFill>
              <a:srgbClr val="EF7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9" name="Google Shape;839;p45"/>
            <p:cNvSpPr/>
            <p:nvPr/>
          </p:nvSpPr>
          <p:spPr>
            <a:xfrm>
              <a:off x="2964953" y="1958596"/>
              <a:ext cx="47875" cy="163150"/>
            </a:xfrm>
            <a:custGeom>
              <a:avLst/>
              <a:gdLst/>
              <a:ahLst/>
              <a:cxnLst/>
              <a:rect l="l" t="t" r="r" b="b"/>
              <a:pathLst>
                <a:path w="1915" h="6526" extrusionOk="0">
                  <a:moveTo>
                    <a:pt x="872" y="130"/>
                  </a:moveTo>
                  <a:cubicBezTo>
                    <a:pt x="1042" y="130"/>
                    <a:pt x="1212" y="170"/>
                    <a:pt x="1341" y="267"/>
                  </a:cubicBezTo>
                  <a:cubicBezTo>
                    <a:pt x="1478" y="332"/>
                    <a:pt x="1575" y="469"/>
                    <a:pt x="1615" y="639"/>
                  </a:cubicBezTo>
                  <a:cubicBezTo>
                    <a:pt x="1712" y="1107"/>
                    <a:pt x="1744" y="1648"/>
                    <a:pt x="1744" y="2149"/>
                  </a:cubicBezTo>
                  <a:lnTo>
                    <a:pt x="1744" y="2795"/>
                  </a:lnTo>
                  <a:lnTo>
                    <a:pt x="1744" y="3158"/>
                  </a:lnTo>
                  <a:cubicBezTo>
                    <a:pt x="1744" y="3731"/>
                    <a:pt x="1777" y="4337"/>
                    <a:pt x="1777" y="4910"/>
                  </a:cubicBezTo>
                  <a:lnTo>
                    <a:pt x="1777" y="5686"/>
                  </a:lnTo>
                  <a:cubicBezTo>
                    <a:pt x="1744" y="5887"/>
                    <a:pt x="1680" y="6025"/>
                    <a:pt x="1575" y="6154"/>
                  </a:cubicBezTo>
                  <a:cubicBezTo>
                    <a:pt x="1478" y="6291"/>
                    <a:pt x="1341" y="6356"/>
                    <a:pt x="1139" y="6388"/>
                  </a:cubicBezTo>
                  <a:lnTo>
                    <a:pt x="1074" y="6388"/>
                  </a:lnTo>
                  <a:cubicBezTo>
                    <a:pt x="905" y="6388"/>
                    <a:pt x="735" y="6356"/>
                    <a:pt x="606" y="6259"/>
                  </a:cubicBezTo>
                  <a:cubicBezTo>
                    <a:pt x="469" y="6154"/>
                    <a:pt x="404" y="6057"/>
                    <a:pt x="364" y="5887"/>
                  </a:cubicBezTo>
                  <a:cubicBezTo>
                    <a:pt x="234" y="5015"/>
                    <a:pt x="234" y="4135"/>
                    <a:pt x="202" y="3263"/>
                  </a:cubicBezTo>
                  <a:cubicBezTo>
                    <a:pt x="202" y="2690"/>
                    <a:pt x="129" y="2116"/>
                    <a:pt x="129" y="1511"/>
                  </a:cubicBezTo>
                  <a:cubicBezTo>
                    <a:pt x="129" y="1212"/>
                    <a:pt x="129" y="937"/>
                    <a:pt x="202" y="639"/>
                  </a:cubicBezTo>
                  <a:cubicBezTo>
                    <a:pt x="234" y="469"/>
                    <a:pt x="299" y="332"/>
                    <a:pt x="436" y="235"/>
                  </a:cubicBezTo>
                  <a:cubicBezTo>
                    <a:pt x="533" y="170"/>
                    <a:pt x="703" y="130"/>
                    <a:pt x="872" y="130"/>
                  </a:cubicBezTo>
                  <a:close/>
                  <a:moveTo>
                    <a:pt x="872" y="1"/>
                  </a:moveTo>
                  <a:cubicBezTo>
                    <a:pt x="670" y="1"/>
                    <a:pt x="501" y="33"/>
                    <a:pt x="364" y="130"/>
                  </a:cubicBezTo>
                  <a:cubicBezTo>
                    <a:pt x="202" y="235"/>
                    <a:pt x="97" y="404"/>
                    <a:pt x="65" y="606"/>
                  </a:cubicBezTo>
                  <a:cubicBezTo>
                    <a:pt x="0" y="905"/>
                    <a:pt x="0" y="1212"/>
                    <a:pt x="0" y="1511"/>
                  </a:cubicBezTo>
                  <a:cubicBezTo>
                    <a:pt x="0" y="2116"/>
                    <a:pt x="65" y="2690"/>
                    <a:pt x="65" y="3263"/>
                  </a:cubicBezTo>
                  <a:cubicBezTo>
                    <a:pt x="97" y="4135"/>
                    <a:pt x="97" y="5048"/>
                    <a:pt x="234" y="5920"/>
                  </a:cubicBezTo>
                  <a:cubicBezTo>
                    <a:pt x="267" y="6089"/>
                    <a:pt x="404" y="6259"/>
                    <a:pt x="533" y="6356"/>
                  </a:cubicBezTo>
                  <a:cubicBezTo>
                    <a:pt x="703" y="6461"/>
                    <a:pt x="872" y="6525"/>
                    <a:pt x="1074" y="6525"/>
                  </a:cubicBezTo>
                  <a:lnTo>
                    <a:pt x="1171" y="6525"/>
                  </a:lnTo>
                  <a:cubicBezTo>
                    <a:pt x="1373" y="6493"/>
                    <a:pt x="1543" y="6388"/>
                    <a:pt x="1680" y="6259"/>
                  </a:cubicBezTo>
                  <a:cubicBezTo>
                    <a:pt x="1817" y="6089"/>
                    <a:pt x="1882" y="5920"/>
                    <a:pt x="1914" y="5686"/>
                  </a:cubicBezTo>
                  <a:lnTo>
                    <a:pt x="1914" y="4910"/>
                  </a:lnTo>
                  <a:cubicBezTo>
                    <a:pt x="1914" y="4305"/>
                    <a:pt x="1882" y="3731"/>
                    <a:pt x="1882" y="3158"/>
                  </a:cubicBezTo>
                  <a:lnTo>
                    <a:pt x="1882" y="2795"/>
                  </a:lnTo>
                  <a:lnTo>
                    <a:pt x="1882" y="2149"/>
                  </a:lnTo>
                  <a:cubicBezTo>
                    <a:pt x="1882" y="1648"/>
                    <a:pt x="1849" y="1107"/>
                    <a:pt x="1744" y="606"/>
                  </a:cubicBezTo>
                  <a:cubicBezTo>
                    <a:pt x="1680" y="404"/>
                    <a:pt x="1575" y="235"/>
                    <a:pt x="1413" y="130"/>
                  </a:cubicBezTo>
                  <a:cubicBezTo>
                    <a:pt x="1244" y="33"/>
                    <a:pt x="1042" y="1"/>
                    <a:pt x="87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0" name="Google Shape;840;p45"/>
            <p:cNvSpPr/>
            <p:nvPr/>
          </p:nvSpPr>
          <p:spPr>
            <a:xfrm>
              <a:off x="2975853" y="2135246"/>
              <a:ext cx="38575" cy="31925"/>
            </a:xfrm>
            <a:custGeom>
              <a:avLst/>
              <a:gdLst/>
              <a:ahLst/>
              <a:cxnLst/>
              <a:rect l="l" t="t" r="r" b="b"/>
              <a:pathLst>
                <a:path w="1543" h="1277" extrusionOk="0">
                  <a:moveTo>
                    <a:pt x="808" y="0"/>
                  </a:moveTo>
                  <a:cubicBezTo>
                    <a:pt x="33" y="0"/>
                    <a:pt x="0" y="1107"/>
                    <a:pt x="671" y="1212"/>
                  </a:cubicBezTo>
                  <a:cubicBezTo>
                    <a:pt x="776" y="1244"/>
                    <a:pt x="840" y="1276"/>
                    <a:pt x="977" y="1276"/>
                  </a:cubicBezTo>
                  <a:cubicBezTo>
                    <a:pt x="1413" y="1276"/>
                    <a:pt x="1543" y="776"/>
                    <a:pt x="1381" y="469"/>
                  </a:cubicBezTo>
                  <a:cubicBezTo>
                    <a:pt x="1308" y="202"/>
                    <a:pt x="1139" y="0"/>
                    <a:pt x="808" y="0"/>
                  </a:cubicBezTo>
                  <a:close/>
                </a:path>
              </a:pathLst>
            </a:custGeom>
            <a:solidFill>
              <a:srgbClr val="EF7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1" name="Google Shape;841;p45"/>
            <p:cNvSpPr/>
            <p:nvPr/>
          </p:nvSpPr>
          <p:spPr>
            <a:xfrm>
              <a:off x="2979078" y="2133421"/>
              <a:ext cx="34550" cy="35350"/>
            </a:xfrm>
            <a:custGeom>
              <a:avLst/>
              <a:gdLst/>
              <a:ahLst/>
              <a:cxnLst/>
              <a:rect l="l" t="t" r="r" b="b"/>
              <a:pathLst>
                <a:path w="1382" h="1414" extrusionOk="0">
                  <a:moveTo>
                    <a:pt x="679" y="138"/>
                  </a:moveTo>
                  <a:cubicBezTo>
                    <a:pt x="808" y="138"/>
                    <a:pt x="945" y="170"/>
                    <a:pt x="1010" y="243"/>
                  </a:cubicBezTo>
                  <a:cubicBezTo>
                    <a:pt x="1115" y="340"/>
                    <a:pt x="1147" y="445"/>
                    <a:pt x="1179" y="542"/>
                  </a:cubicBezTo>
                  <a:lnTo>
                    <a:pt x="1179" y="574"/>
                  </a:lnTo>
                  <a:cubicBezTo>
                    <a:pt x="1252" y="647"/>
                    <a:pt x="1252" y="744"/>
                    <a:pt x="1252" y="849"/>
                  </a:cubicBezTo>
                  <a:cubicBezTo>
                    <a:pt x="1252" y="945"/>
                    <a:pt x="1212" y="1083"/>
                    <a:pt x="1147" y="1147"/>
                  </a:cubicBezTo>
                  <a:cubicBezTo>
                    <a:pt x="1083" y="1212"/>
                    <a:pt x="978" y="1285"/>
                    <a:pt x="848" y="1285"/>
                  </a:cubicBezTo>
                  <a:cubicBezTo>
                    <a:pt x="743" y="1285"/>
                    <a:pt x="647" y="1252"/>
                    <a:pt x="606" y="1212"/>
                  </a:cubicBezTo>
                  <a:lnTo>
                    <a:pt x="574" y="1212"/>
                  </a:lnTo>
                  <a:cubicBezTo>
                    <a:pt x="404" y="1180"/>
                    <a:pt x="307" y="1115"/>
                    <a:pt x="243" y="1010"/>
                  </a:cubicBezTo>
                  <a:cubicBezTo>
                    <a:pt x="170" y="913"/>
                    <a:pt x="138" y="808"/>
                    <a:pt x="138" y="679"/>
                  </a:cubicBezTo>
                  <a:cubicBezTo>
                    <a:pt x="138" y="542"/>
                    <a:pt x="170" y="404"/>
                    <a:pt x="275" y="308"/>
                  </a:cubicBezTo>
                  <a:cubicBezTo>
                    <a:pt x="372" y="203"/>
                    <a:pt x="477" y="138"/>
                    <a:pt x="679" y="138"/>
                  </a:cubicBezTo>
                  <a:close/>
                  <a:moveTo>
                    <a:pt x="679" y="1"/>
                  </a:moveTo>
                  <a:cubicBezTo>
                    <a:pt x="445" y="1"/>
                    <a:pt x="275" y="73"/>
                    <a:pt x="170" y="203"/>
                  </a:cubicBezTo>
                  <a:cubicBezTo>
                    <a:pt x="73" y="340"/>
                    <a:pt x="0" y="509"/>
                    <a:pt x="0" y="679"/>
                  </a:cubicBezTo>
                  <a:cubicBezTo>
                    <a:pt x="0" y="808"/>
                    <a:pt x="41" y="978"/>
                    <a:pt x="138" y="1115"/>
                  </a:cubicBezTo>
                  <a:cubicBezTo>
                    <a:pt x="237" y="1206"/>
                    <a:pt x="357" y="1305"/>
                    <a:pt x="512" y="1343"/>
                  </a:cubicBezTo>
                  <a:lnTo>
                    <a:pt x="512" y="1343"/>
                  </a:lnTo>
                  <a:lnTo>
                    <a:pt x="509" y="1349"/>
                  </a:lnTo>
                  <a:cubicBezTo>
                    <a:pt x="606" y="1382"/>
                    <a:pt x="711" y="1414"/>
                    <a:pt x="848" y="1414"/>
                  </a:cubicBezTo>
                  <a:cubicBezTo>
                    <a:pt x="1010" y="1414"/>
                    <a:pt x="1147" y="1349"/>
                    <a:pt x="1252" y="1252"/>
                  </a:cubicBezTo>
                  <a:cubicBezTo>
                    <a:pt x="1349" y="1115"/>
                    <a:pt x="1381" y="978"/>
                    <a:pt x="1381" y="849"/>
                  </a:cubicBezTo>
                  <a:cubicBezTo>
                    <a:pt x="1381" y="711"/>
                    <a:pt x="1349" y="606"/>
                    <a:pt x="1317" y="509"/>
                  </a:cubicBezTo>
                  <a:lnTo>
                    <a:pt x="1309" y="513"/>
                  </a:lnTo>
                  <a:lnTo>
                    <a:pt x="1309" y="513"/>
                  </a:lnTo>
                  <a:cubicBezTo>
                    <a:pt x="1274" y="387"/>
                    <a:pt x="1205" y="268"/>
                    <a:pt x="1115" y="170"/>
                  </a:cubicBezTo>
                  <a:cubicBezTo>
                    <a:pt x="1010" y="73"/>
                    <a:pt x="848" y="1"/>
                    <a:pt x="67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3" name="CuadroTexto 92">
            <a:extLst>
              <a:ext uri="{FF2B5EF4-FFF2-40B4-BE49-F238E27FC236}">
                <a16:creationId xmlns:a16="http://schemas.microsoft.com/office/drawing/2014/main" id="{48F75932-AD42-4C66-92A5-98A8BB14D3B9}"/>
              </a:ext>
            </a:extLst>
          </p:cNvPr>
          <p:cNvSpPr txBox="1"/>
          <p:nvPr/>
        </p:nvSpPr>
        <p:spPr>
          <a:xfrm>
            <a:off x="2230581" y="2087084"/>
            <a:ext cx="5216236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b="1" dirty="0">
                <a:solidFill>
                  <a:schemeClr val="accent3"/>
                </a:solidFill>
                <a:latin typeface="Poppins"/>
                <a:ea typeface="Poppins"/>
                <a:cs typeface="Poppins"/>
                <a:sym typeface="Poppins"/>
              </a:rPr>
              <a:t>Watch </a:t>
            </a:r>
            <a:r>
              <a:rPr lang="es-419" b="1" dirty="0" err="1">
                <a:solidFill>
                  <a:schemeClr val="accent3"/>
                </a:solidFill>
                <a:latin typeface="Poppins"/>
                <a:ea typeface="Poppins"/>
                <a:cs typeface="Poppins"/>
                <a:sym typeface="Poppins"/>
              </a:rPr>
              <a:t>the</a:t>
            </a:r>
            <a:r>
              <a:rPr lang="es-419" b="1" dirty="0">
                <a:solidFill>
                  <a:schemeClr val="accent3"/>
                </a:solidFill>
                <a:latin typeface="Poppins"/>
                <a:ea typeface="Poppins"/>
                <a:cs typeface="Poppins"/>
                <a:sym typeface="Poppins"/>
              </a:rPr>
              <a:t> </a:t>
            </a:r>
            <a:r>
              <a:rPr lang="es-419" b="1" dirty="0" err="1">
                <a:solidFill>
                  <a:schemeClr val="accent3"/>
                </a:solidFill>
                <a:latin typeface="Poppins"/>
                <a:ea typeface="Poppins"/>
                <a:cs typeface="Poppins"/>
                <a:sym typeface="Poppins"/>
              </a:rPr>
              <a:t>following</a:t>
            </a:r>
            <a:r>
              <a:rPr lang="es-419" b="1" dirty="0">
                <a:solidFill>
                  <a:schemeClr val="accent3"/>
                </a:solidFill>
                <a:latin typeface="Poppins"/>
                <a:ea typeface="Poppins"/>
                <a:cs typeface="Poppins"/>
                <a:sym typeface="Poppins"/>
              </a:rPr>
              <a:t> video: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b="1" dirty="0">
                <a:solidFill>
                  <a:schemeClr val="accent3"/>
                </a:solidFill>
                <a:latin typeface="Poppins"/>
                <a:ea typeface="Poppins"/>
                <a:cs typeface="Poppins"/>
                <a:sym typeface="Poppins"/>
              </a:rPr>
              <a:t>Revisa el siguiente video para reforzar los números</a:t>
            </a:r>
            <a:endParaRPr lang="es-419" b="1" dirty="0">
              <a:solidFill>
                <a:schemeClr val="accent3"/>
              </a:solidFill>
              <a:latin typeface="Poppins"/>
              <a:ea typeface="Poppins"/>
              <a:cs typeface="Poppins"/>
              <a:sym typeface="Poppins"/>
              <a:hlinkClick r:id="rId3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b="1" dirty="0">
                <a:solidFill>
                  <a:schemeClr val="accent3"/>
                </a:solidFill>
                <a:latin typeface="Poppins"/>
                <a:ea typeface="Poppins"/>
                <a:cs typeface="Poppins"/>
                <a:sym typeface="Poppins"/>
                <a:hlinkClick r:id="rId3"/>
              </a:rPr>
              <a:t>https://www.youtube.com/watch?v=xNw1SSz18Gg</a:t>
            </a:r>
            <a:endParaRPr lang="es-419" dirty="0">
              <a:latin typeface="Poppins"/>
              <a:ea typeface="Poppins"/>
              <a:cs typeface="Poppins"/>
              <a:sym typeface="Poppins"/>
            </a:endParaRPr>
          </a:p>
        </p:txBody>
      </p:sp>
      <p:grpSp>
        <p:nvGrpSpPr>
          <p:cNvPr id="94" name="Google Shape;2065;p76">
            <a:extLst>
              <a:ext uri="{FF2B5EF4-FFF2-40B4-BE49-F238E27FC236}">
                <a16:creationId xmlns:a16="http://schemas.microsoft.com/office/drawing/2014/main" id="{C5D6D4EB-4EAE-4407-915E-D4E9253001E1}"/>
              </a:ext>
            </a:extLst>
          </p:cNvPr>
          <p:cNvGrpSpPr/>
          <p:nvPr/>
        </p:nvGrpSpPr>
        <p:grpSpPr>
          <a:xfrm>
            <a:off x="6668120" y="2673927"/>
            <a:ext cx="854899" cy="794207"/>
            <a:chOff x="2927392" y="3126094"/>
            <a:chExt cx="460057" cy="487513"/>
          </a:xfrm>
        </p:grpSpPr>
        <p:sp>
          <p:nvSpPr>
            <p:cNvPr id="95" name="Google Shape;2066;p76">
              <a:extLst>
                <a:ext uri="{FF2B5EF4-FFF2-40B4-BE49-F238E27FC236}">
                  <a16:creationId xmlns:a16="http://schemas.microsoft.com/office/drawing/2014/main" id="{9415C019-4F44-4396-8AC7-8E1776E6B5DB}"/>
                </a:ext>
              </a:extLst>
            </p:cNvPr>
            <p:cNvSpPr/>
            <p:nvPr/>
          </p:nvSpPr>
          <p:spPr>
            <a:xfrm>
              <a:off x="2951034" y="3153549"/>
              <a:ext cx="404677" cy="434479"/>
            </a:xfrm>
            <a:custGeom>
              <a:avLst/>
              <a:gdLst/>
              <a:ahLst/>
              <a:cxnLst/>
              <a:rect l="l" t="t" r="r" b="b"/>
              <a:pathLst>
                <a:path w="6898" h="7406" extrusionOk="0">
                  <a:moveTo>
                    <a:pt x="2795" y="7406"/>
                  </a:moveTo>
                  <a:lnTo>
                    <a:pt x="2424" y="7406"/>
                  </a:lnTo>
                  <a:cubicBezTo>
                    <a:pt x="2125" y="7066"/>
                    <a:pt x="1818" y="6735"/>
                    <a:pt x="1487" y="6396"/>
                  </a:cubicBezTo>
                  <a:cubicBezTo>
                    <a:pt x="1446" y="6332"/>
                    <a:pt x="1414" y="6259"/>
                    <a:pt x="1349" y="6227"/>
                  </a:cubicBezTo>
                  <a:cubicBezTo>
                    <a:pt x="1317" y="6162"/>
                    <a:pt x="1245" y="6057"/>
                    <a:pt x="1180" y="6025"/>
                  </a:cubicBezTo>
                  <a:cubicBezTo>
                    <a:pt x="1043" y="5887"/>
                    <a:pt x="913" y="5758"/>
                    <a:pt x="776" y="5621"/>
                  </a:cubicBezTo>
                  <a:cubicBezTo>
                    <a:pt x="607" y="5484"/>
                    <a:pt x="437" y="5322"/>
                    <a:pt x="203" y="5217"/>
                  </a:cubicBezTo>
                  <a:cubicBezTo>
                    <a:pt x="138" y="5185"/>
                    <a:pt x="74" y="5120"/>
                    <a:pt x="1" y="5080"/>
                  </a:cubicBezTo>
                  <a:cubicBezTo>
                    <a:pt x="1" y="4951"/>
                    <a:pt x="74" y="4878"/>
                    <a:pt x="138" y="4813"/>
                  </a:cubicBezTo>
                  <a:cubicBezTo>
                    <a:pt x="203" y="4716"/>
                    <a:pt x="308" y="4611"/>
                    <a:pt x="308" y="4515"/>
                  </a:cubicBezTo>
                  <a:cubicBezTo>
                    <a:pt x="340" y="4474"/>
                    <a:pt x="340" y="4442"/>
                    <a:pt x="372" y="4442"/>
                  </a:cubicBezTo>
                  <a:cubicBezTo>
                    <a:pt x="510" y="4272"/>
                    <a:pt x="607" y="4111"/>
                    <a:pt x="712" y="3941"/>
                  </a:cubicBezTo>
                  <a:cubicBezTo>
                    <a:pt x="776" y="3772"/>
                    <a:pt x="913" y="3634"/>
                    <a:pt x="1010" y="3465"/>
                  </a:cubicBezTo>
                  <a:cubicBezTo>
                    <a:pt x="1180" y="3634"/>
                    <a:pt x="1349" y="3804"/>
                    <a:pt x="1519" y="3974"/>
                  </a:cubicBezTo>
                  <a:cubicBezTo>
                    <a:pt x="1689" y="4143"/>
                    <a:pt x="1818" y="4377"/>
                    <a:pt x="1955" y="4579"/>
                  </a:cubicBezTo>
                  <a:cubicBezTo>
                    <a:pt x="2052" y="4749"/>
                    <a:pt x="2189" y="4878"/>
                    <a:pt x="2222" y="5048"/>
                  </a:cubicBezTo>
                  <a:cubicBezTo>
                    <a:pt x="2254" y="5120"/>
                    <a:pt x="2327" y="5120"/>
                    <a:pt x="2391" y="5120"/>
                  </a:cubicBezTo>
                  <a:cubicBezTo>
                    <a:pt x="2456" y="5120"/>
                    <a:pt x="2496" y="5080"/>
                    <a:pt x="2528" y="5015"/>
                  </a:cubicBezTo>
                  <a:cubicBezTo>
                    <a:pt x="2593" y="4813"/>
                    <a:pt x="2658" y="4611"/>
                    <a:pt x="2730" y="4377"/>
                  </a:cubicBezTo>
                  <a:cubicBezTo>
                    <a:pt x="2827" y="4038"/>
                    <a:pt x="2932" y="3707"/>
                    <a:pt x="3166" y="3400"/>
                  </a:cubicBezTo>
                  <a:cubicBezTo>
                    <a:pt x="3199" y="3336"/>
                    <a:pt x="3231" y="3263"/>
                    <a:pt x="3263" y="3198"/>
                  </a:cubicBezTo>
                  <a:cubicBezTo>
                    <a:pt x="3506" y="2625"/>
                    <a:pt x="3804" y="2124"/>
                    <a:pt x="4111" y="1616"/>
                  </a:cubicBezTo>
                  <a:cubicBezTo>
                    <a:pt x="4144" y="1551"/>
                    <a:pt x="4176" y="1519"/>
                    <a:pt x="4208" y="1446"/>
                  </a:cubicBezTo>
                  <a:cubicBezTo>
                    <a:pt x="4313" y="1212"/>
                    <a:pt x="4442" y="1010"/>
                    <a:pt x="4644" y="840"/>
                  </a:cubicBezTo>
                  <a:cubicBezTo>
                    <a:pt x="4749" y="743"/>
                    <a:pt x="4846" y="606"/>
                    <a:pt x="4919" y="477"/>
                  </a:cubicBezTo>
                  <a:cubicBezTo>
                    <a:pt x="5048" y="340"/>
                    <a:pt x="5153" y="170"/>
                    <a:pt x="5250" y="33"/>
                  </a:cubicBezTo>
                  <a:cubicBezTo>
                    <a:pt x="5282" y="1"/>
                    <a:pt x="5323" y="1"/>
                    <a:pt x="5387" y="1"/>
                  </a:cubicBezTo>
                  <a:cubicBezTo>
                    <a:pt x="5888" y="477"/>
                    <a:pt x="6397" y="978"/>
                    <a:pt x="6897" y="1486"/>
                  </a:cubicBezTo>
                  <a:cubicBezTo>
                    <a:pt x="6768" y="1616"/>
                    <a:pt x="6695" y="1785"/>
                    <a:pt x="6534" y="1890"/>
                  </a:cubicBezTo>
                  <a:cubicBezTo>
                    <a:pt x="6461" y="1955"/>
                    <a:pt x="6397" y="2019"/>
                    <a:pt x="6364" y="2092"/>
                  </a:cubicBezTo>
                  <a:cubicBezTo>
                    <a:pt x="6292" y="2221"/>
                    <a:pt x="6227" y="2326"/>
                    <a:pt x="6090" y="2423"/>
                  </a:cubicBezTo>
                  <a:cubicBezTo>
                    <a:pt x="5928" y="2593"/>
                    <a:pt x="5759" y="2795"/>
                    <a:pt x="5621" y="3029"/>
                  </a:cubicBezTo>
                  <a:cubicBezTo>
                    <a:pt x="5524" y="3198"/>
                    <a:pt x="5387" y="3336"/>
                    <a:pt x="5250" y="3505"/>
                  </a:cubicBezTo>
                  <a:cubicBezTo>
                    <a:pt x="5153" y="3602"/>
                    <a:pt x="5048" y="3707"/>
                    <a:pt x="4983" y="3836"/>
                  </a:cubicBezTo>
                  <a:cubicBezTo>
                    <a:pt x="4814" y="4143"/>
                    <a:pt x="4612" y="4377"/>
                    <a:pt x="4410" y="4644"/>
                  </a:cubicBezTo>
                  <a:cubicBezTo>
                    <a:pt x="4111" y="5080"/>
                    <a:pt x="3804" y="5484"/>
                    <a:pt x="3570" y="5960"/>
                  </a:cubicBezTo>
                  <a:cubicBezTo>
                    <a:pt x="3433" y="6259"/>
                    <a:pt x="3263" y="6566"/>
                    <a:pt x="3102" y="6897"/>
                  </a:cubicBezTo>
                  <a:cubicBezTo>
                    <a:pt x="3029" y="7002"/>
                    <a:pt x="2997" y="7099"/>
                    <a:pt x="2900" y="7204"/>
                  </a:cubicBezTo>
                  <a:cubicBezTo>
                    <a:pt x="2827" y="7236"/>
                    <a:pt x="2827" y="7301"/>
                    <a:pt x="2795" y="740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" name="Google Shape;2067;p76">
              <a:extLst>
                <a:ext uri="{FF2B5EF4-FFF2-40B4-BE49-F238E27FC236}">
                  <a16:creationId xmlns:a16="http://schemas.microsoft.com/office/drawing/2014/main" id="{C8B7A27E-0A88-4ECD-931E-8802CB1C63D6}"/>
                </a:ext>
              </a:extLst>
            </p:cNvPr>
            <p:cNvSpPr/>
            <p:nvPr/>
          </p:nvSpPr>
          <p:spPr>
            <a:xfrm>
              <a:off x="2927392" y="3126094"/>
              <a:ext cx="460057" cy="487513"/>
            </a:xfrm>
            <a:custGeom>
              <a:avLst/>
              <a:gdLst/>
              <a:ahLst/>
              <a:cxnLst/>
              <a:rect l="l" t="t" r="r" b="b"/>
              <a:pathLst>
                <a:path w="7842" h="8310" extrusionOk="0">
                  <a:moveTo>
                    <a:pt x="5766" y="1019"/>
                  </a:moveTo>
                  <a:lnTo>
                    <a:pt x="5766" y="1019"/>
                  </a:lnTo>
                  <a:cubicBezTo>
                    <a:pt x="6098" y="1341"/>
                    <a:pt x="6428" y="1655"/>
                    <a:pt x="6760" y="1982"/>
                  </a:cubicBezTo>
                  <a:lnTo>
                    <a:pt x="6760" y="1982"/>
                  </a:lnTo>
                  <a:cubicBezTo>
                    <a:pt x="6740" y="2007"/>
                    <a:pt x="6719" y="2019"/>
                    <a:pt x="6695" y="2019"/>
                  </a:cubicBezTo>
                  <a:cubicBezTo>
                    <a:pt x="6598" y="2084"/>
                    <a:pt x="6565" y="2156"/>
                    <a:pt x="6493" y="2221"/>
                  </a:cubicBezTo>
                  <a:cubicBezTo>
                    <a:pt x="6460" y="2253"/>
                    <a:pt x="6428" y="2318"/>
                    <a:pt x="6428" y="2390"/>
                  </a:cubicBezTo>
                  <a:cubicBezTo>
                    <a:pt x="6363" y="2455"/>
                    <a:pt x="6331" y="2520"/>
                    <a:pt x="6226" y="2592"/>
                  </a:cubicBezTo>
                  <a:cubicBezTo>
                    <a:pt x="6024" y="2794"/>
                    <a:pt x="5822" y="3028"/>
                    <a:pt x="5653" y="3295"/>
                  </a:cubicBezTo>
                  <a:cubicBezTo>
                    <a:pt x="5621" y="3368"/>
                    <a:pt x="5588" y="3432"/>
                    <a:pt x="5524" y="3497"/>
                  </a:cubicBezTo>
                  <a:cubicBezTo>
                    <a:pt x="5483" y="3569"/>
                    <a:pt x="5419" y="3634"/>
                    <a:pt x="5354" y="3731"/>
                  </a:cubicBezTo>
                  <a:cubicBezTo>
                    <a:pt x="5322" y="3771"/>
                    <a:pt x="5249" y="3804"/>
                    <a:pt x="5217" y="3868"/>
                  </a:cubicBezTo>
                  <a:cubicBezTo>
                    <a:pt x="5152" y="3933"/>
                    <a:pt x="5079" y="4005"/>
                    <a:pt x="5047" y="4102"/>
                  </a:cubicBezTo>
                  <a:cubicBezTo>
                    <a:pt x="4918" y="4337"/>
                    <a:pt x="4676" y="4611"/>
                    <a:pt x="4474" y="4878"/>
                  </a:cubicBezTo>
                  <a:cubicBezTo>
                    <a:pt x="4175" y="5314"/>
                    <a:pt x="3868" y="5750"/>
                    <a:pt x="3634" y="6226"/>
                  </a:cubicBezTo>
                  <a:cubicBezTo>
                    <a:pt x="3464" y="6557"/>
                    <a:pt x="3303" y="6864"/>
                    <a:pt x="3133" y="7163"/>
                  </a:cubicBezTo>
                  <a:cubicBezTo>
                    <a:pt x="3101" y="7236"/>
                    <a:pt x="3061" y="7300"/>
                    <a:pt x="3061" y="7332"/>
                  </a:cubicBezTo>
                  <a:lnTo>
                    <a:pt x="3028" y="7332"/>
                  </a:lnTo>
                  <a:cubicBezTo>
                    <a:pt x="3009" y="7376"/>
                    <a:pt x="2989" y="7405"/>
                    <a:pt x="2970" y="7429"/>
                  </a:cubicBezTo>
                  <a:lnTo>
                    <a:pt x="2970" y="7429"/>
                  </a:lnTo>
                  <a:cubicBezTo>
                    <a:pt x="2711" y="7149"/>
                    <a:pt x="2442" y="6871"/>
                    <a:pt x="2189" y="6598"/>
                  </a:cubicBezTo>
                  <a:cubicBezTo>
                    <a:pt x="2189" y="6557"/>
                    <a:pt x="2156" y="6493"/>
                    <a:pt x="2051" y="6428"/>
                  </a:cubicBezTo>
                  <a:cubicBezTo>
                    <a:pt x="2051" y="6396"/>
                    <a:pt x="2019" y="6355"/>
                    <a:pt x="1987" y="6323"/>
                  </a:cubicBezTo>
                  <a:cubicBezTo>
                    <a:pt x="1954" y="6291"/>
                    <a:pt x="1922" y="6226"/>
                    <a:pt x="1849" y="6153"/>
                  </a:cubicBezTo>
                  <a:cubicBezTo>
                    <a:pt x="1720" y="6089"/>
                    <a:pt x="1615" y="5952"/>
                    <a:pt x="1446" y="5822"/>
                  </a:cubicBezTo>
                  <a:cubicBezTo>
                    <a:pt x="1381" y="5717"/>
                    <a:pt x="1284" y="5621"/>
                    <a:pt x="1147" y="5548"/>
                  </a:cubicBezTo>
                  <a:cubicBezTo>
                    <a:pt x="1087" y="5493"/>
                    <a:pt x="1020" y="5449"/>
                    <a:pt x="943" y="5407"/>
                  </a:cubicBezTo>
                  <a:lnTo>
                    <a:pt x="943" y="5407"/>
                  </a:lnTo>
                  <a:cubicBezTo>
                    <a:pt x="956" y="5387"/>
                    <a:pt x="968" y="5367"/>
                    <a:pt x="977" y="5346"/>
                  </a:cubicBezTo>
                  <a:cubicBezTo>
                    <a:pt x="1032" y="5291"/>
                    <a:pt x="1069" y="5213"/>
                    <a:pt x="1099" y="5127"/>
                  </a:cubicBezTo>
                  <a:lnTo>
                    <a:pt x="1099" y="5127"/>
                  </a:lnTo>
                  <a:cubicBezTo>
                    <a:pt x="1102" y="5124"/>
                    <a:pt x="1105" y="5121"/>
                    <a:pt x="1107" y="5118"/>
                  </a:cubicBezTo>
                  <a:lnTo>
                    <a:pt x="1107" y="5118"/>
                  </a:lnTo>
                  <a:cubicBezTo>
                    <a:pt x="1254" y="4963"/>
                    <a:pt x="1394" y="4783"/>
                    <a:pt x="1486" y="4579"/>
                  </a:cubicBezTo>
                  <a:lnTo>
                    <a:pt x="1486" y="4579"/>
                  </a:lnTo>
                  <a:cubicBezTo>
                    <a:pt x="1528" y="4621"/>
                    <a:pt x="1572" y="4664"/>
                    <a:pt x="1615" y="4708"/>
                  </a:cubicBezTo>
                  <a:cubicBezTo>
                    <a:pt x="1752" y="4845"/>
                    <a:pt x="1890" y="5047"/>
                    <a:pt x="2019" y="5281"/>
                  </a:cubicBezTo>
                  <a:cubicBezTo>
                    <a:pt x="2092" y="5346"/>
                    <a:pt x="2156" y="5451"/>
                    <a:pt x="2189" y="5483"/>
                  </a:cubicBezTo>
                  <a:cubicBezTo>
                    <a:pt x="2221" y="5548"/>
                    <a:pt x="2253" y="5621"/>
                    <a:pt x="2253" y="5653"/>
                  </a:cubicBezTo>
                  <a:cubicBezTo>
                    <a:pt x="2294" y="5717"/>
                    <a:pt x="2326" y="5750"/>
                    <a:pt x="2358" y="5822"/>
                  </a:cubicBezTo>
                  <a:cubicBezTo>
                    <a:pt x="2423" y="5887"/>
                    <a:pt x="2495" y="5919"/>
                    <a:pt x="2560" y="5952"/>
                  </a:cubicBezTo>
                  <a:cubicBezTo>
                    <a:pt x="2625" y="5992"/>
                    <a:pt x="2697" y="5992"/>
                    <a:pt x="2762" y="5992"/>
                  </a:cubicBezTo>
                  <a:lnTo>
                    <a:pt x="2827" y="5992"/>
                  </a:lnTo>
                  <a:cubicBezTo>
                    <a:pt x="2931" y="5992"/>
                    <a:pt x="3028" y="5952"/>
                    <a:pt x="3133" y="5887"/>
                  </a:cubicBezTo>
                  <a:cubicBezTo>
                    <a:pt x="3198" y="5822"/>
                    <a:pt x="3263" y="5717"/>
                    <a:pt x="3303" y="5621"/>
                  </a:cubicBezTo>
                  <a:cubicBezTo>
                    <a:pt x="3368" y="5419"/>
                    <a:pt x="3432" y="5217"/>
                    <a:pt x="3505" y="4983"/>
                  </a:cubicBezTo>
                  <a:cubicBezTo>
                    <a:pt x="3569" y="4813"/>
                    <a:pt x="3634" y="4643"/>
                    <a:pt x="3666" y="4506"/>
                  </a:cubicBezTo>
                  <a:cubicBezTo>
                    <a:pt x="3739" y="4337"/>
                    <a:pt x="3804" y="4207"/>
                    <a:pt x="3868" y="4102"/>
                  </a:cubicBezTo>
                  <a:cubicBezTo>
                    <a:pt x="3941" y="4005"/>
                    <a:pt x="4005" y="3901"/>
                    <a:pt x="4038" y="3836"/>
                  </a:cubicBezTo>
                  <a:cubicBezTo>
                    <a:pt x="4272" y="3295"/>
                    <a:pt x="4579" y="2794"/>
                    <a:pt x="4878" y="2285"/>
                  </a:cubicBezTo>
                  <a:cubicBezTo>
                    <a:pt x="4918" y="2221"/>
                    <a:pt x="4950" y="2189"/>
                    <a:pt x="4983" y="2084"/>
                  </a:cubicBezTo>
                  <a:cubicBezTo>
                    <a:pt x="5079" y="1882"/>
                    <a:pt x="5184" y="1753"/>
                    <a:pt x="5322" y="1615"/>
                  </a:cubicBezTo>
                  <a:cubicBezTo>
                    <a:pt x="5419" y="1510"/>
                    <a:pt x="5483" y="1446"/>
                    <a:pt x="5524" y="1349"/>
                  </a:cubicBezTo>
                  <a:cubicBezTo>
                    <a:pt x="5588" y="1276"/>
                    <a:pt x="5621" y="1211"/>
                    <a:pt x="5653" y="1179"/>
                  </a:cubicBezTo>
                  <a:cubicBezTo>
                    <a:pt x="5691" y="1129"/>
                    <a:pt x="5729" y="1074"/>
                    <a:pt x="5766" y="1019"/>
                  </a:cubicBezTo>
                  <a:close/>
                  <a:moveTo>
                    <a:pt x="5887" y="0"/>
                  </a:moveTo>
                  <a:lnTo>
                    <a:pt x="5653" y="65"/>
                  </a:lnTo>
                  <a:cubicBezTo>
                    <a:pt x="5653" y="65"/>
                    <a:pt x="5621" y="65"/>
                    <a:pt x="5588" y="97"/>
                  </a:cubicBezTo>
                  <a:cubicBezTo>
                    <a:pt x="5556" y="97"/>
                    <a:pt x="5524" y="97"/>
                    <a:pt x="5483" y="137"/>
                  </a:cubicBezTo>
                  <a:cubicBezTo>
                    <a:pt x="5451" y="170"/>
                    <a:pt x="5386" y="202"/>
                    <a:pt x="5354" y="234"/>
                  </a:cubicBezTo>
                  <a:cubicBezTo>
                    <a:pt x="5217" y="404"/>
                    <a:pt x="5120" y="541"/>
                    <a:pt x="5015" y="703"/>
                  </a:cubicBezTo>
                  <a:cubicBezTo>
                    <a:pt x="4950" y="775"/>
                    <a:pt x="4918" y="840"/>
                    <a:pt x="4845" y="905"/>
                  </a:cubicBezTo>
                  <a:cubicBezTo>
                    <a:pt x="4813" y="945"/>
                    <a:pt x="4781" y="1010"/>
                    <a:pt x="4781" y="1010"/>
                  </a:cubicBezTo>
                  <a:cubicBezTo>
                    <a:pt x="4547" y="1244"/>
                    <a:pt x="4377" y="1478"/>
                    <a:pt x="4240" y="1753"/>
                  </a:cubicBezTo>
                  <a:cubicBezTo>
                    <a:pt x="4240" y="1785"/>
                    <a:pt x="4207" y="1817"/>
                    <a:pt x="4175" y="1849"/>
                  </a:cubicBezTo>
                  <a:cubicBezTo>
                    <a:pt x="3868" y="2390"/>
                    <a:pt x="3569" y="2923"/>
                    <a:pt x="3303" y="3497"/>
                  </a:cubicBezTo>
                  <a:cubicBezTo>
                    <a:pt x="3263" y="3569"/>
                    <a:pt x="3230" y="3602"/>
                    <a:pt x="3230" y="3634"/>
                  </a:cubicBezTo>
                  <a:cubicBezTo>
                    <a:pt x="3101" y="3836"/>
                    <a:pt x="2996" y="4005"/>
                    <a:pt x="2931" y="4207"/>
                  </a:cubicBezTo>
                  <a:cubicBezTo>
                    <a:pt x="2859" y="4377"/>
                    <a:pt x="2794" y="4579"/>
                    <a:pt x="2762" y="4740"/>
                  </a:cubicBezTo>
                  <a:cubicBezTo>
                    <a:pt x="2749" y="4779"/>
                    <a:pt x="2737" y="4818"/>
                    <a:pt x="2724" y="4857"/>
                  </a:cubicBezTo>
                  <a:lnTo>
                    <a:pt x="2724" y="4857"/>
                  </a:lnTo>
                  <a:cubicBezTo>
                    <a:pt x="2713" y="4842"/>
                    <a:pt x="2705" y="4828"/>
                    <a:pt x="2697" y="4813"/>
                  </a:cubicBezTo>
                  <a:cubicBezTo>
                    <a:pt x="2560" y="4611"/>
                    <a:pt x="2423" y="4377"/>
                    <a:pt x="2189" y="4135"/>
                  </a:cubicBezTo>
                  <a:cubicBezTo>
                    <a:pt x="2051" y="4005"/>
                    <a:pt x="1890" y="3836"/>
                    <a:pt x="1720" y="3666"/>
                  </a:cubicBezTo>
                  <a:lnTo>
                    <a:pt x="1381" y="3327"/>
                  </a:lnTo>
                  <a:lnTo>
                    <a:pt x="1115" y="3699"/>
                  </a:lnTo>
                  <a:cubicBezTo>
                    <a:pt x="1042" y="3771"/>
                    <a:pt x="1010" y="3836"/>
                    <a:pt x="945" y="3933"/>
                  </a:cubicBezTo>
                  <a:cubicBezTo>
                    <a:pt x="880" y="4005"/>
                    <a:pt x="808" y="4102"/>
                    <a:pt x="743" y="4240"/>
                  </a:cubicBezTo>
                  <a:cubicBezTo>
                    <a:pt x="678" y="4377"/>
                    <a:pt x="574" y="4506"/>
                    <a:pt x="477" y="4611"/>
                  </a:cubicBezTo>
                  <a:cubicBezTo>
                    <a:pt x="436" y="4643"/>
                    <a:pt x="404" y="4708"/>
                    <a:pt x="372" y="4740"/>
                  </a:cubicBezTo>
                  <a:cubicBezTo>
                    <a:pt x="372" y="4781"/>
                    <a:pt x="339" y="4813"/>
                    <a:pt x="339" y="4878"/>
                  </a:cubicBezTo>
                  <a:cubicBezTo>
                    <a:pt x="339" y="4878"/>
                    <a:pt x="339" y="4910"/>
                    <a:pt x="307" y="4910"/>
                  </a:cubicBezTo>
                  <a:cubicBezTo>
                    <a:pt x="307" y="4942"/>
                    <a:pt x="275" y="4942"/>
                    <a:pt x="234" y="4983"/>
                  </a:cubicBezTo>
                  <a:cubicBezTo>
                    <a:pt x="202" y="5047"/>
                    <a:pt x="170" y="5079"/>
                    <a:pt x="105" y="5184"/>
                  </a:cubicBezTo>
                  <a:cubicBezTo>
                    <a:pt x="32" y="5281"/>
                    <a:pt x="0" y="5419"/>
                    <a:pt x="0" y="5548"/>
                  </a:cubicBezTo>
                  <a:lnTo>
                    <a:pt x="0" y="5621"/>
                  </a:lnTo>
                  <a:lnTo>
                    <a:pt x="32" y="5822"/>
                  </a:lnTo>
                  <a:lnTo>
                    <a:pt x="202" y="5919"/>
                  </a:lnTo>
                  <a:cubicBezTo>
                    <a:pt x="234" y="5952"/>
                    <a:pt x="339" y="5992"/>
                    <a:pt x="436" y="6057"/>
                  </a:cubicBezTo>
                  <a:cubicBezTo>
                    <a:pt x="509" y="6089"/>
                    <a:pt x="574" y="6121"/>
                    <a:pt x="678" y="6194"/>
                  </a:cubicBezTo>
                  <a:cubicBezTo>
                    <a:pt x="743" y="6258"/>
                    <a:pt x="808" y="6323"/>
                    <a:pt x="913" y="6396"/>
                  </a:cubicBezTo>
                  <a:cubicBezTo>
                    <a:pt x="1010" y="6493"/>
                    <a:pt x="1147" y="6662"/>
                    <a:pt x="1316" y="6800"/>
                  </a:cubicBezTo>
                  <a:cubicBezTo>
                    <a:pt x="1349" y="6800"/>
                    <a:pt x="1349" y="6800"/>
                    <a:pt x="1349" y="6832"/>
                  </a:cubicBezTo>
                  <a:cubicBezTo>
                    <a:pt x="1381" y="6864"/>
                    <a:pt x="1413" y="6896"/>
                    <a:pt x="1446" y="6929"/>
                  </a:cubicBezTo>
                  <a:cubicBezTo>
                    <a:pt x="1486" y="6961"/>
                    <a:pt x="1518" y="7034"/>
                    <a:pt x="1615" y="7131"/>
                  </a:cubicBezTo>
                  <a:cubicBezTo>
                    <a:pt x="1922" y="7470"/>
                    <a:pt x="2221" y="7809"/>
                    <a:pt x="2528" y="8140"/>
                  </a:cubicBezTo>
                  <a:lnTo>
                    <a:pt x="2657" y="8310"/>
                  </a:lnTo>
                  <a:lnTo>
                    <a:pt x="2859" y="8277"/>
                  </a:lnTo>
                  <a:lnTo>
                    <a:pt x="3198" y="8277"/>
                  </a:lnTo>
                  <a:lnTo>
                    <a:pt x="3432" y="8245"/>
                  </a:lnTo>
                  <a:lnTo>
                    <a:pt x="3537" y="8043"/>
                  </a:lnTo>
                  <a:cubicBezTo>
                    <a:pt x="3564" y="7982"/>
                    <a:pt x="3591" y="7950"/>
                    <a:pt x="3599" y="7922"/>
                  </a:cubicBezTo>
                  <a:lnTo>
                    <a:pt x="3599" y="7922"/>
                  </a:lnTo>
                  <a:cubicBezTo>
                    <a:pt x="3666" y="7862"/>
                    <a:pt x="3721" y="7785"/>
                    <a:pt x="3771" y="7704"/>
                  </a:cubicBezTo>
                  <a:cubicBezTo>
                    <a:pt x="3804" y="7639"/>
                    <a:pt x="3836" y="7567"/>
                    <a:pt x="3836" y="7534"/>
                  </a:cubicBezTo>
                  <a:cubicBezTo>
                    <a:pt x="4038" y="7236"/>
                    <a:pt x="4175" y="6929"/>
                    <a:pt x="4345" y="6598"/>
                  </a:cubicBezTo>
                  <a:cubicBezTo>
                    <a:pt x="4579" y="6194"/>
                    <a:pt x="4845" y="5750"/>
                    <a:pt x="5152" y="5346"/>
                  </a:cubicBezTo>
                  <a:cubicBezTo>
                    <a:pt x="5322" y="5112"/>
                    <a:pt x="5556" y="4845"/>
                    <a:pt x="5726" y="4506"/>
                  </a:cubicBezTo>
                  <a:cubicBezTo>
                    <a:pt x="5758" y="4474"/>
                    <a:pt x="5790" y="4442"/>
                    <a:pt x="5822" y="4409"/>
                  </a:cubicBezTo>
                  <a:cubicBezTo>
                    <a:pt x="5855" y="4337"/>
                    <a:pt x="5927" y="4272"/>
                    <a:pt x="5992" y="4207"/>
                  </a:cubicBezTo>
                  <a:cubicBezTo>
                    <a:pt x="6024" y="4135"/>
                    <a:pt x="6089" y="4070"/>
                    <a:pt x="6162" y="4005"/>
                  </a:cubicBezTo>
                  <a:cubicBezTo>
                    <a:pt x="6226" y="3901"/>
                    <a:pt x="6291" y="3804"/>
                    <a:pt x="6363" y="3699"/>
                  </a:cubicBezTo>
                  <a:cubicBezTo>
                    <a:pt x="6460" y="3529"/>
                    <a:pt x="6598" y="3368"/>
                    <a:pt x="6800" y="3198"/>
                  </a:cubicBezTo>
                  <a:cubicBezTo>
                    <a:pt x="6896" y="3061"/>
                    <a:pt x="7034" y="2923"/>
                    <a:pt x="7139" y="2722"/>
                  </a:cubicBezTo>
                  <a:cubicBezTo>
                    <a:pt x="7268" y="2625"/>
                    <a:pt x="7373" y="2520"/>
                    <a:pt x="7437" y="2423"/>
                  </a:cubicBezTo>
                  <a:cubicBezTo>
                    <a:pt x="7502" y="2318"/>
                    <a:pt x="7575" y="2253"/>
                    <a:pt x="7607" y="2189"/>
                  </a:cubicBezTo>
                  <a:lnTo>
                    <a:pt x="7841" y="1914"/>
                  </a:lnTo>
                  <a:lnTo>
                    <a:pt x="7575" y="1648"/>
                  </a:lnTo>
                  <a:cubicBezTo>
                    <a:pt x="7066" y="1147"/>
                    <a:pt x="6565" y="670"/>
                    <a:pt x="6057" y="170"/>
                  </a:cubicBezTo>
                  <a:lnTo>
                    <a:pt x="588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" name="Google Shape;2068;p76">
              <a:extLst>
                <a:ext uri="{FF2B5EF4-FFF2-40B4-BE49-F238E27FC236}">
                  <a16:creationId xmlns:a16="http://schemas.microsoft.com/office/drawing/2014/main" id="{C755E14A-0D2A-4565-8B63-E2C484B5F705}"/>
                </a:ext>
              </a:extLst>
            </p:cNvPr>
            <p:cNvSpPr/>
            <p:nvPr/>
          </p:nvSpPr>
          <p:spPr>
            <a:xfrm>
              <a:off x="2979016" y="3190977"/>
              <a:ext cx="364843" cy="395173"/>
            </a:xfrm>
            <a:custGeom>
              <a:avLst/>
              <a:gdLst/>
              <a:ahLst/>
              <a:cxnLst/>
              <a:rect l="l" t="t" r="r" b="b"/>
              <a:pathLst>
                <a:path w="6219" h="6736" extrusionOk="0">
                  <a:moveTo>
                    <a:pt x="2520" y="6703"/>
                  </a:moveTo>
                  <a:cubicBezTo>
                    <a:pt x="2383" y="6703"/>
                    <a:pt x="2286" y="6735"/>
                    <a:pt x="2181" y="6735"/>
                  </a:cubicBezTo>
                  <a:cubicBezTo>
                    <a:pt x="1914" y="6428"/>
                    <a:pt x="1615" y="6130"/>
                    <a:pt x="1341" y="5790"/>
                  </a:cubicBezTo>
                  <a:cubicBezTo>
                    <a:pt x="1309" y="5758"/>
                    <a:pt x="1276" y="5694"/>
                    <a:pt x="1212" y="5621"/>
                  </a:cubicBezTo>
                  <a:cubicBezTo>
                    <a:pt x="1171" y="5589"/>
                    <a:pt x="1107" y="5524"/>
                    <a:pt x="1074" y="5451"/>
                  </a:cubicBezTo>
                  <a:cubicBezTo>
                    <a:pt x="937" y="5354"/>
                    <a:pt x="808" y="5217"/>
                    <a:pt x="703" y="5120"/>
                  </a:cubicBezTo>
                  <a:cubicBezTo>
                    <a:pt x="533" y="4983"/>
                    <a:pt x="364" y="4813"/>
                    <a:pt x="162" y="4716"/>
                  </a:cubicBezTo>
                  <a:cubicBezTo>
                    <a:pt x="97" y="4716"/>
                    <a:pt x="65" y="4644"/>
                    <a:pt x="0" y="4644"/>
                  </a:cubicBezTo>
                  <a:cubicBezTo>
                    <a:pt x="0" y="4515"/>
                    <a:pt x="65" y="4442"/>
                    <a:pt x="130" y="4377"/>
                  </a:cubicBezTo>
                  <a:cubicBezTo>
                    <a:pt x="202" y="4280"/>
                    <a:pt x="267" y="4208"/>
                    <a:pt x="267" y="4111"/>
                  </a:cubicBezTo>
                  <a:cubicBezTo>
                    <a:pt x="299" y="4078"/>
                    <a:pt x="299" y="4038"/>
                    <a:pt x="299" y="4038"/>
                  </a:cubicBezTo>
                  <a:cubicBezTo>
                    <a:pt x="436" y="3909"/>
                    <a:pt x="533" y="3739"/>
                    <a:pt x="638" y="3570"/>
                  </a:cubicBezTo>
                  <a:cubicBezTo>
                    <a:pt x="703" y="3432"/>
                    <a:pt x="808" y="3303"/>
                    <a:pt x="905" y="3166"/>
                  </a:cubicBezTo>
                  <a:cubicBezTo>
                    <a:pt x="1074" y="3303"/>
                    <a:pt x="1212" y="3473"/>
                    <a:pt x="1341" y="3602"/>
                  </a:cubicBezTo>
                  <a:cubicBezTo>
                    <a:pt x="1510" y="3772"/>
                    <a:pt x="1648" y="3973"/>
                    <a:pt x="1745" y="4175"/>
                  </a:cubicBezTo>
                  <a:cubicBezTo>
                    <a:pt x="1850" y="4313"/>
                    <a:pt x="1947" y="4410"/>
                    <a:pt x="2019" y="4579"/>
                  </a:cubicBezTo>
                  <a:cubicBezTo>
                    <a:pt x="2051" y="4644"/>
                    <a:pt x="2084" y="4644"/>
                    <a:pt x="2148" y="4644"/>
                  </a:cubicBezTo>
                  <a:cubicBezTo>
                    <a:pt x="2221" y="4644"/>
                    <a:pt x="2253" y="4611"/>
                    <a:pt x="2253" y="4579"/>
                  </a:cubicBezTo>
                  <a:cubicBezTo>
                    <a:pt x="2318" y="4377"/>
                    <a:pt x="2383" y="4175"/>
                    <a:pt x="2455" y="3973"/>
                  </a:cubicBezTo>
                  <a:cubicBezTo>
                    <a:pt x="2552" y="3675"/>
                    <a:pt x="2657" y="3368"/>
                    <a:pt x="2859" y="3101"/>
                  </a:cubicBezTo>
                  <a:cubicBezTo>
                    <a:pt x="2891" y="3029"/>
                    <a:pt x="2924" y="2964"/>
                    <a:pt x="2956" y="2899"/>
                  </a:cubicBezTo>
                  <a:cubicBezTo>
                    <a:pt x="3158" y="2391"/>
                    <a:pt x="3432" y="1922"/>
                    <a:pt x="3731" y="1486"/>
                  </a:cubicBezTo>
                  <a:cubicBezTo>
                    <a:pt x="3763" y="1414"/>
                    <a:pt x="3763" y="1381"/>
                    <a:pt x="3796" y="1317"/>
                  </a:cubicBezTo>
                  <a:cubicBezTo>
                    <a:pt x="3901" y="1115"/>
                    <a:pt x="4038" y="945"/>
                    <a:pt x="4199" y="776"/>
                  </a:cubicBezTo>
                  <a:cubicBezTo>
                    <a:pt x="4304" y="679"/>
                    <a:pt x="4369" y="542"/>
                    <a:pt x="4442" y="445"/>
                  </a:cubicBezTo>
                  <a:cubicBezTo>
                    <a:pt x="4539" y="307"/>
                    <a:pt x="4644" y="170"/>
                    <a:pt x="4741" y="41"/>
                  </a:cubicBezTo>
                  <a:cubicBezTo>
                    <a:pt x="4773" y="0"/>
                    <a:pt x="4805" y="0"/>
                    <a:pt x="4846" y="0"/>
                  </a:cubicBezTo>
                  <a:cubicBezTo>
                    <a:pt x="5314" y="445"/>
                    <a:pt x="5782" y="881"/>
                    <a:pt x="6218" y="1349"/>
                  </a:cubicBezTo>
                  <a:cubicBezTo>
                    <a:pt x="6121" y="1486"/>
                    <a:pt x="6057" y="1656"/>
                    <a:pt x="5887" y="1753"/>
                  </a:cubicBezTo>
                  <a:cubicBezTo>
                    <a:pt x="5815" y="1785"/>
                    <a:pt x="5782" y="1858"/>
                    <a:pt x="5750" y="1890"/>
                  </a:cubicBezTo>
                  <a:cubicBezTo>
                    <a:pt x="5718" y="2019"/>
                    <a:pt x="5613" y="2124"/>
                    <a:pt x="5516" y="2221"/>
                  </a:cubicBezTo>
                  <a:cubicBezTo>
                    <a:pt x="5346" y="2358"/>
                    <a:pt x="5177" y="2560"/>
                    <a:pt x="5080" y="2762"/>
                  </a:cubicBezTo>
                  <a:cubicBezTo>
                    <a:pt x="4975" y="2899"/>
                    <a:pt x="4846" y="3029"/>
                    <a:pt x="4741" y="3166"/>
                  </a:cubicBezTo>
                  <a:cubicBezTo>
                    <a:pt x="4676" y="3303"/>
                    <a:pt x="4571" y="3368"/>
                    <a:pt x="4506" y="3505"/>
                  </a:cubicBezTo>
                  <a:cubicBezTo>
                    <a:pt x="4369" y="3772"/>
                    <a:pt x="4167" y="3973"/>
                    <a:pt x="3965" y="4208"/>
                  </a:cubicBezTo>
                  <a:cubicBezTo>
                    <a:pt x="3699" y="4611"/>
                    <a:pt x="3432" y="4983"/>
                    <a:pt x="3230" y="5419"/>
                  </a:cubicBezTo>
                  <a:cubicBezTo>
                    <a:pt x="3093" y="5694"/>
                    <a:pt x="2956" y="5960"/>
                    <a:pt x="2786" y="6259"/>
                  </a:cubicBezTo>
                  <a:cubicBezTo>
                    <a:pt x="2722" y="6364"/>
                    <a:pt x="2689" y="6461"/>
                    <a:pt x="2625" y="6533"/>
                  </a:cubicBezTo>
                  <a:cubicBezTo>
                    <a:pt x="2552" y="6566"/>
                    <a:pt x="2552" y="6630"/>
                    <a:pt x="2520" y="6703"/>
                  </a:cubicBezTo>
                  <a:close/>
                </a:path>
              </a:pathLst>
            </a:custGeom>
            <a:solidFill>
              <a:srgbClr val="45A57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" name="Google Shape;2069;p76">
              <a:extLst>
                <a:ext uri="{FF2B5EF4-FFF2-40B4-BE49-F238E27FC236}">
                  <a16:creationId xmlns:a16="http://schemas.microsoft.com/office/drawing/2014/main" id="{4B80460A-B3C1-45D1-BA70-9B68799AC95F}"/>
                </a:ext>
              </a:extLst>
            </p:cNvPr>
            <p:cNvSpPr/>
            <p:nvPr/>
          </p:nvSpPr>
          <p:spPr>
            <a:xfrm>
              <a:off x="2959129" y="3173436"/>
              <a:ext cx="367189" cy="394704"/>
            </a:xfrm>
            <a:custGeom>
              <a:avLst/>
              <a:gdLst/>
              <a:ahLst/>
              <a:cxnLst/>
              <a:rect l="l" t="t" r="r" b="b"/>
              <a:pathLst>
                <a:path w="6259" h="6728" extrusionOk="0">
                  <a:moveTo>
                    <a:pt x="2520" y="6695"/>
                  </a:moveTo>
                  <a:cubicBezTo>
                    <a:pt x="2423" y="6695"/>
                    <a:pt x="2286" y="6727"/>
                    <a:pt x="2189" y="6727"/>
                  </a:cubicBezTo>
                  <a:cubicBezTo>
                    <a:pt x="1914" y="6429"/>
                    <a:pt x="1648" y="6122"/>
                    <a:pt x="1349" y="5791"/>
                  </a:cubicBezTo>
                  <a:cubicBezTo>
                    <a:pt x="1308" y="5750"/>
                    <a:pt x="1276" y="5686"/>
                    <a:pt x="1244" y="5621"/>
                  </a:cubicBezTo>
                  <a:cubicBezTo>
                    <a:pt x="1179" y="5589"/>
                    <a:pt x="1147" y="5516"/>
                    <a:pt x="1074" y="5451"/>
                  </a:cubicBezTo>
                  <a:cubicBezTo>
                    <a:pt x="945" y="5346"/>
                    <a:pt x="840" y="5217"/>
                    <a:pt x="703" y="5112"/>
                  </a:cubicBezTo>
                  <a:cubicBezTo>
                    <a:pt x="574" y="4983"/>
                    <a:pt x="404" y="4814"/>
                    <a:pt x="170" y="4709"/>
                  </a:cubicBezTo>
                  <a:cubicBezTo>
                    <a:pt x="137" y="4709"/>
                    <a:pt x="65" y="4644"/>
                    <a:pt x="0" y="4644"/>
                  </a:cubicBezTo>
                  <a:cubicBezTo>
                    <a:pt x="0" y="4507"/>
                    <a:pt x="65" y="4442"/>
                    <a:pt x="137" y="4377"/>
                  </a:cubicBezTo>
                  <a:cubicBezTo>
                    <a:pt x="202" y="4272"/>
                    <a:pt x="267" y="4208"/>
                    <a:pt x="299" y="4103"/>
                  </a:cubicBezTo>
                  <a:cubicBezTo>
                    <a:pt x="299" y="4071"/>
                    <a:pt x="299" y="4038"/>
                    <a:pt x="339" y="4038"/>
                  </a:cubicBezTo>
                  <a:cubicBezTo>
                    <a:pt x="469" y="3901"/>
                    <a:pt x="574" y="3731"/>
                    <a:pt x="638" y="3570"/>
                  </a:cubicBezTo>
                  <a:cubicBezTo>
                    <a:pt x="703" y="3433"/>
                    <a:pt x="840" y="3295"/>
                    <a:pt x="945" y="3166"/>
                  </a:cubicBezTo>
                  <a:cubicBezTo>
                    <a:pt x="1074" y="3295"/>
                    <a:pt x="1211" y="3465"/>
                    <a:pt x="1381" y="3602"/>
                  </a:cubicBezTo>
                  <a:cubicBezTo>
                    <a:pt x="1510" y="3772"/>
                    <a:pt x="1648" y="3974"/>
                    <a:pt x="1785" y="4176"/>
                  </a:cubicBezTo>
                  <a:cubicBezTo>
                    <a:pt x="1849" y="4305"/>
                    <a:pt x="1987" y="4410"/>
                    <a:pt x="2019" y="4579"/>
                  </a:cubicBezTo>
                  <a:cubicBezTo>
                    <a:pt x="2051" y="4644"/>
                    <a:pt x="2116" y="4644"/>
                    <a:pt x="2156" y="4644"/>
                  </a:cubicBezTo>
                  <a:cubicBezTo>
                    <a:pt x="2221" y="4644"/>
                    <a:pt x="2253" y="4612"/>
                    <a:pt x="2286" y="4579"/>
                  </a:cubicBezTo>
                  <a:cubicBezTo>
                    <a:pt x="2358" y="4377"/>
                    <a:pt x="2423" y="4176"/>
                    <a:pt x="2487" y="3974"/>
                  </a:cubicBezTo>
                  <a:cubicBezTo>
                    <a:pt x="2592" y="3667"/>
                    <a:pt x="2657" y="3368"/>
                    <a:pt x="2859" y="3094"/>
                  </a:cubicBezTo>
                  <a:cubicBezTo>
                    <a:pt x="2891" y="3029"/>
                    <a:pt x="2923" y="2964"/>
                    <a:pt x="2964" y="2892"/>
                  </a:cubicBezTo>
                  <a:cubicBezTo>
                    <a:pt x="3198" y="2391"/>
                    <a:pt x="3464" y="1915"/>
                    <a:pt x="3731" y="1478"/>
                  </a:cubicBezTo>
                  <a:cubicBezTo>
                    <a:pt x="3771" y="1414"/>
                    <a:pt x="3804" y="1382"/>
                    <a:pt x="3804" y="1309"/>
                  </a:cubicBezTo>
                  <a:cubicBezTo>
                    <a:pt x="3901" y="1107"/>
                    <a:pt x="4038" y="946"/>
                    <a:pt x="4207" y="776"/>
                  </a:cubicBezTo>
                  <a:cubicBezTo>
                    <a:pt x="4304" y="671"/>
                    <a:pt x="4377" y="542"/>
                    <a:pt x="4474" y="437"/>
                  </a:cubicBezTo>
                  <a:cubicBezTo>
                    <a:pt x="4579" y="299"/>
                    <a:pt x="4676" y="170"/>
                    <a:pt x="4781" y="33"/>
                  </a:cubicBezTo>
                  <a:cubicBezTo>
                    <a:pt x="4781" y="1"/>
                    <a:pt x="4813" y="1"/>
                    <a:pt x="4878" y="1"/>
                  </a:cubicBezTo>
                  <a:cubicBezTo>
                    <a:pt x="5314" y="437"/>
                    <a:pt x="5790" y="873"/>
                    <a:pt x="6259" y="1349"/>
                  </a:cubicBezTo>
                  <a:cubicBezTo>
                    <a:pt x="6121" y="1478"/>
                    <a:pt x="6057" y="1648"/>
                    <a:pt x="5887" y="1753"/>
                  </a:cubicBezTo>
                  <a:cubicBezTo>
                    <a:pt x="5855" y="1785"/>
                    <a:pt x="5822" y="1850"/>
                    <a:pt x="5790" y="1882"/>
                  </a:cubicBezTo>
                  <a:cubicBezTo>
                    <a:pt x="5717" y="2020"/>
                    <a:pt x="5621" y="2116"/>
                    <a:pt x="5516" y="2221"/>
                  </a:cubicBezTo>
                  <a:cubicBezTo>
                    <a:pt x="5346" y="2359"/>
                    <a:pt x="5217" y="2561"/>
                    <a:pt x="5080" y="2762"/>
                  </a:cubicBezTo>
                  <a:cubicBezTo>
                    <a:pt x="5015" y="2892"/>
                    <a:pt x="4878" y="3029"/>
                    <a:pt x="4781" y="3166"/>
                  </a:cubicBezTo>
                  <a:cubicBezTo>
                    <a:pt x="4676" y="3295"/>
                    <a:pt x="4579" y="3368"/>
                    <a:pt x="4506" y="3497"/>
                  </a:cubicBezTo>
                  <a:cubicBezTo>
                    <a:pt x="4377" y="3772"/>
                    <a:pt x="4175" y="3974"/>
                    <a:pt x="4006" y="4208"/>
                  </a:cubicBezTo>
                  <a:cubicBezTo>
                    <a:pt x="3731" y="4612"/>
                    <a:pt x="3464" y="4983"/>
                    <a:pt x="3263" y="5419"/>
                  </a:cubicBezTo>
                  <a:cubicBezTo>
                    <a:pt x="3093" y="5686"/>
                    <a:pt x="2964" y="5952"/>
                    <a:pt x="2794" y="6259"/>
                  </a:cubicBezTo>
                  <a:cubicBezTo>
                    <a:pt x="2762" y="6356"/>
                    <a:pt x="2722" y="6461"/>
                    <a:pt x="2625" y="6525"/>
                  </a:cubicBezTo>
                  <a:cubicBezTo>
                    <a:pt x="2592" y="6558"/>
                    <a:pt x="2560" y="6630"/>
                    <a:pt x="2520" y="6695"/>
                  </a:cubicBezTo>
                  <a:close/>
                </a:path>
              </a:pathLst>
            </a:custGeom>
            <a:solidFill>
              <a:schemeClr val="accent4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4" name="Google Shape;904;p47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47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Let’s keep on playing!</a:t>
            </a:r>
            <a:endParaRPr dirty="0"/>
          </a:p>
        </p:txBody>
      </p:sp>
      <p:sp>
        <p:nvSpPr>
          <p:cNvPr id="905" name="Google Shape;905;p47"/>
          <p:cNvSpPr txBox="1">
            <a:spLocks noGrp="1"/>
          </p:cNvSpPr>
          <p:nvPr>
            <p:ph type="subTitle" idx="1"/>
          </p:nvPr>
        </p:nvSpPr>
        <p:spPr>
          <a:xfrm>
            <a:off x="3669669" y="2469329"/>
            <a:ext cx="1859700" cy="69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dirty="0">
                <a:hlinkClick r:id="rId3"/>
              </a:rPr>
              <a:t>https://www.topmarks.co.uk/learning-to-count/underwater-counting</a:t>
            </a:r>
            <a:r>
              <a:rPr lang="es-419" dirty="0"/>
              <a:t> </a:t>
            </a:r>
            <a:endParaRPr dirty="0"/>
          </a:p>
        </p:txBody>
      </p:sp>
      <p:sp>
        <p:nvSpPr>
          <p:cNvPr id="906" name="Google Shape;906;p47"/>
          <p:cNvSpPr txBox="1">
            <a:spLocks noGrp="1"/>
          </p:cNvSpPr>
          <p:nvPr>
            <p:ph type="title" idx="2"/>
          </p:nvPr>
        </p:nvSpPr>
        <p:spPr>
          <a:xfrm>
            <a:off x="3669668" y="2164179"/>
            <a:ext cx="1859700" cy="243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1</a:t>
            </a:r>
            <a:endParaRPr dirty="0"/>
          </a:p>
        </p:txBody>
      </p:sp>
      <p:sp>
        <p:nvSpPr>
          <p:cNvPr id="907" name="Google Shape;907;p47"/>
          <p:cNvSpPr txBox="1">
            <a:spLocks noGrp="1"/>
          </p:cNvSpPr>
          <p:nvPr>
            <p:ph type="subTitle" idx="5"/>
          </p:nvPr>
        </p:nvSpPr>
        <p:spPr>
          <a:xfrm>
            <a:off x="6325617" y="2469329"/>
            <a:ext cx="1859700" cy="69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dirty="0">
                <a:hlinkClick r:id="rId4"/>
              </a:rPr>
              <a:t>https://www.education.com/game/numbers-1-to-10-hopper/</a:t>
            </a:r>
            <a:r>
              <a:rPr lang="es-419" dirty="0"/>
              <a:t> </a:t>
            </a:r>
            <a:endParaRPr dirty="0"/>
          </a:p>
        </p:txBody>
      </p:sp>
      <p:sp>
        <p:nvSpPr>
          <p:cNvPr id="910" name="Google Shape;910;p47"/>
          <p:cNvSpPr txBox="1">
            <a:spLocks noGrp="1"/>
          </p:cNvSpPr>
          <p:nvPr>
            <p:ph type="title" idx="6"/>
          </p:nvPr>
        </p:nvSpPr>
        <p:spPr>
          <a:xfrm>
            <a:off x="6325615" y="2164179"/>
            <a:ext cx="1859700" cy="243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2</a:t>
            </a:r>
            <a:endParaRPr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8C40AFD-2E39-4CFB-B7E0-12F169E7A5EB}"/>
              </a:ext>
            </a:extLst>
          </p:cNvPr>
          <p:cNvSpPr>
            <a:spLocks noGrp="1"/>
          </p:cNvSpPr>
          <p:nvPr>
            <p:ph type="subTitle" idx="3"/>
          </p:nvPr>
        </p:nvSpPr>
        <p:spPr>
          <a:xfrm>
            <a:off x="651164" y="2434694"/>
            <a:ext cx="2085201" cy="698700"/>
          </a:xfrm>
        </p:spPr>
        <p:txBody>
          <a:bodyPr/>
          <a:lstStyle/>
          <a:p>
            <a:pPr algn="l"/>
            <a:r>
              <a:rPr lang="es-419" dirty="0"/>
              <a:t>	Ingresa a los siguientes links para realizar y probar los juegos que vimos en clases.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9" name="Google Shape;1779;p73"/>
          <p:cNvSpPr txBox="1">
            <a:spLocks noGrp="1"/>
          </p:cNvSpPr>
          <p:nvPr>
            <p:ph type="title"/>
          </p:nvPr>
        </p:nvSpPr>
        <p:spPr>
          <a:xfrm>
            <a:off x="692291" y="851727"/>
            <a:ext cx="7704000" cy="47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Good job</a:t>
            </a:r>
            <a:r>
              <a:rPr lang="en"/>
              <a:t>, Primero </a:t>
            </a:r>
            <a:r>
              <a:rPr lang="en" dirty="0"/>
              <a:t>Básico!</a:t>
            </a:r>
            <a:endParaRPr dirty="0"/>
          </a:p>
        </p:txBody>
      </p:sp>
      <p:sp>
        <p:nvSpPr>
          <p:cNvPr id="1781" name="Google Shape;1781;p73"/>
          <p:cNvSpPr txBox="1">
            <a:spLocks noGrp="1"/>
          </p:cNvSpPr>
          <p:nvPr>
            <p:ph type="title" idx="2"/>
          </p:nvPr>
        </p:nvSpPr>
        <p:spPr>
          <a:xfrm>
            <a:off x="2697233" y="1508428"/>
            <a:ext cx="3745130" cy="243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See you next class </a:t>
            </a:r>
            <a:r>
              <a:rPr lang="en" dirty="0">
                <a:sym typeface="Wingdings" panose="05000000000000000000" pitchFamily="2" charset="2"/>
              </a:rPr>
              <a:t></a:t>
            </a:r>
            <a:endParaRPr dirty="0"/>
          </a:p>
        </p:txBody>
      </p:sp>
      <p:grpSp>
        <p:nvGrpSpPr>
          <p:cNvPr id="1788" name="Google Shape;1788;p73"/>
          <p:cNvGrpSpPr/>
          <p:nvPr/>
        </p:nvGrpSpPr>
        <p:grpSpPr>
          <a:xfrm>
            <a:off x="7446034" y="1313899"/>
            <a:ext cx="898135" cy="777397"/>
            <a:chOff x="2657250" y="344050"/>
            <a:chExt cx="352500" cy="305125"/>
          </a:xfrm>
        </p:grpSpPr>
        <p:sp>
          <p:nvSpPr>
            <p:cNvPr id="1789" name="Google Shape;1789;p73"/>
            <p:cNvSpPr/>
            <p:nvPr/>
          </p:nvSpPr>
          <p:spPr>
            <a:xfrm>
              <a:off x="2657250" y="344050"/>
              <a:ext cx="352500" cy="305125"/>
            </a:xfrm>
            <a:custGeom>
              <a:avLst/>
              <a:gdLst/>
              <a:ahLst/>
              <a:cxnLst/>
              <a:rect l="l" t="t" r="r" b="b"/>
              <a:pathLst>
                <a:path w="14100" h="12205" extrusionOk="0">
                  <a:moveTo>
                    <a:pt x="7132" y="1"/>
                  </a:moveTo>
                  <a:cubicBezTo>
                    <a:pt x="6172" y="1"/>
                    <a:pt x="5196" y="222"/>
                    <a:pt x="4280" y="688"/>
                  </a:cubicBezTo>
                  <a:cubicBezTo>
                    <a:pt x="1212" y="2271"/>
                    <a:pt x="0" y="5977"/>
                    <a:pt x="1551" y="8933"/>
                  </a:cubicBezTo>
                  <a:cubicBezTo>
                    <a:pt x="2629" y="11015"/>
                    <a:pt x="4744" y="12204"/>
                    <a:pt x="6951" y="12204"/>
                  </a:cubicBezTo>
                  <a:cubicBezTo>
                    <a:pt x="7919" y="12204"/>
                    <a:pt x="8905" y="11975"/>
                    <a:pt x="9828" y="11493"/>
                  </a:cubicBezTo>
                  <a:cubicBezTo>
                    <a:pt x="12856" y="9942"/>
                    <a:pt x="14100" y="6244"/>
                    <a:pt x="12557" y="3248"/>
                  </a:cubicBezTo>
                  <a:cubicBezTo>
                    <a:pt x="11476" y="1180"/>
                    <a:pt x="9348" y="1"/>
                    <a:pt x="713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0" name="Google Shape;1790;p73"/>
            <p:cNvSpPr/>
            <p:nvPr/>
          </p:nvSpPr>
          <p:spPr>
            <a:xfrm>
              <a:off x="2708725" y="385300"/>
              <a:ext cx="266500" cy="233750"/>
            </a:xfrm>
            <a:custGeom>
              <a:avLst/>
              <a:gdLst/>
              <a:ahLst/>
              <a:cxnLst/>
              <a:rect l="l" t="t" r="r" b="b"/>
              <a:pathLst>
                <a:path w="10660" h="9350" extrusionOk="0">
                  <a:moveTo>
                    <a:pt x="5337" y="1"/>
                  </a:moveTo>
                  <a:cubicBezTo>
                    <a:pt x="4614" y="1"/>
                    <a:pt x="3880" y="170"/>
                    <a:pt x="3190" y="524"/>
                  </a:cubicBezTo>
                  <a:cubicBezTo>
                    <a:pt x="905" y="1703"/>
                    <a:pt x="1" y="4529"/>
                    <a:pt x="1172" y="6815"/>
                  </a:cubicBezTo>
                  <a:cubicBezTo>
                    <a:pt x="2000" y="8421"/>
                    <a:pt x="3643" y="9349"/>
                    <a:pt x="5343" y="9349"/>
                  </a:cubicBezTo>
                  <a:cubicBezTo>
                    <a:pt x="6061" y="9349"/>
                    <a:pt x="6789" y="9184"/>
                    <a:pt x="7470" y="8833"/>
                  </a:cubicBezTo>
                  <a:cubicBezTo>
                    <a:pt x="9756" y="7622"/>
                    <a:pt x="10660" y="4828"/>
                    <a:pt x="9489" y="2543"/>
                  </a:cubicBezTo>
                  <a:cubicBezTo>
                    <a:pt x="8642" y="916"/>
                    <a:pt x="7020" y="1"/>
                    <a:pt x="5337" y="1"/>
                  </a:cubicBezTo>
                  <a:close/>
                </a:path>
              </a:pathLst>
            </a:custGeom>
            <a:solidFill>
              <a:srgbClr val="E2BF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1" name="Google Shape;1791;p73"/>
            <p:cNvSpPr/>
            <p:nvPr/>
          </p:nvSpPr>
          <p:spPr>
            <a:xfrm>
              <a:off x="2841575" y="424025"/>
              <a:ext cx="59775" cy="54325"/>
            </a:xfrm>
            <a:custGeom>
              <a:avLst/>
              <a:gdLst/>
              <a:ahLst/>
              <a:cxnLst/>
              <a:rect l="l" t="t" r="r" b="b"/>
              <a:pathLst>
                <a:path w="2391" h="2173" extrusionOk="0">
                  <a:moveTo>
                    <a:pt x="1870" y="136"/>
                  </a:moveTo>
                  <a:cubicBezTo>
                    <a:pt x="2132" y="136"/>
                    <a:pt x="2189" y="456"/>
                    <a:pt x="2189" y="719"/>
                  </a:cubicBezTo>
                  <a:cubicBezTo>
                    <a:pt x="2116" y="1228"/>
                    <a:pt x="1817" y="1632"/>
                    <a:pt x="1583" y="2068"/>
                  </a:cubicBezTo>
                  <a:cubicBezTo>
                    <a:pt x="1551" y="2036"/>
                    <a:pt x="1551" y="2036"/>
                    <a:pt x="1510" y="2036"/>
                  </a:cubicBezTo>
                  <a:cubicBezTo>
                    <a:pt x="1074" y="2036"/>
                    <a:pt x="638" y="1866"/>
                    <a:pt x="339" y="1495"/>
                  </a:cubicBezTo>
                  <a:cubicBezTo>
                    <a:pt x="97" y="1196"/>
                    <a:pt x="97" y="792"/>
                    <a:pt x="501" y="655"/>
                  </a:cubicBezTo>
                  <a:cubicBezTo>
                    <a:pt x="572" y="632"/>
                    <a:pt x="649" y="621"/>
                    <a:pt x="725" y="621"/>
                  </a:cubicBezTo>
                  <a:cubicBezTo>
                    <a:pt x="864" y="621"/>
                    <a:pt x="1002" y="657"/>
                    <a:pt x="1106" y="719"/>
                  </a:cubicBezTo>
                  <a:cubicBezTo>
                    <a:pt x="1147" y="760"/>
                    <a:pt x="1179" y="760"/>
                    <a:pt x="1179" y="760"/>
                  </a:cubicBezTo>
                  <a:cubicBezTo>
                    <a:pt x="1211" y="760"/>
                    <a:pt x="1244" y="719"/>
                    <a:pt x="1244" y="687"/>
                  </a:cubicBezTo>
                  <a:cubicBezTo>
                    <a:pt x="1308" y="453"/>
                    <a:pt x="1478" y="251"/>
                    <a:pt x="1752" y="154"/>
                  </a:cubicBezTo>
                  <a:cubicBezTo>
                    <a:pt x="1795" y="142"/>
                    <a:pt x="1834" y="136"/>
                    <a:pt x="1870" y="136"/>
                  </a:cubicBezTo>
                  <a:close/>
                  <a:moveTo>
                    <a:pt x="1942" y="1"/>
                  </a:moveTo>
                  <a:cubicBezTo>
                    <a:pt x="1833" y="1"/>
                    <a:pt x="1716" y="33"/>
                    <a:pt x="1615" y="81"/>
                  </a:cubicBezTo>
                  <a:cubicBezTo>
                    <a:pt x="1381" y="186"/>
                    <a:pt x="1211" y="388"/>
                    <a:pt x="1147" y="622"/>
                  </a:cubicBezTo>
                  <a:cubicBezTo>
                    <a:pt x="1018" y="547"/>
                    <a:pt x="860" y="510"/>
                    <a:pt x="704" y="510"/>
                  </a:cubicBezTo>
                  <a:cubicBezTo>
                    <a:pt x="372" y="510"/>
                    <a:pt x="44" y="680"/>
                    <a:pt x="0" y="1026"/>
                  </a:cubicBezTo>
                  <a:cubicBezTo>
                    <a:pt x="0" y="1325"/>
                    <a:pt x="267" y="1632"/>
                    <a:pt x="469" y="1801"/>
                  </a:cubicBezTo>
                  <a:cubicBezTo>
                    <a:pt x="775" y="2036"/>
                    <a:pt x="1147" y="2173"/>
                    <a:pt x="1510" y="2173"/>
                  </a:cubicBezTo>
                  <a:cubicBezTo>
                    <a:pt x="1551" y="2173"/>
                    <a:pt x="1583" y="2132"/>
                    <a:pt x="1583" y="2100"/>
                  </a:cubicBezTo>
                  <a:lnTo>
                    <a:pt x="1647" y="2100"/>
                  </a:lnTo>
                  <a:cubicBezTo>
                    <a:pt x="1914" y="1769"/>
                    <a:pt x="2156" y="1398"/>
                    <a:pt x="2253" y="994"/>
                  </a:cubicBezTo>
                  <a:cubicBezTo>
                    <a:pt x="2318" y="760"/>
                    <a:pt x="2390" y="356"/>
                    <a:pt x="2221" y="114"/>
                  </a:cubicBezTo>
                  <a:cubicBezTo>
                    <a:pt x="2152" y="33"/>
                    <a:pt x="2051" y="1"/>
                    <a:pt x="1942" y="1"/>
                  </a:cubicBezTo>
                  <a:close/>
                </a:path>
              </a:pathLst>
            </a:custGeom>
            <a:solidFill>
              <a:srgbClr val="01020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2" name="Google Shape;1792;p73"/>
            <p:cNvSpPr/>
            <p:nvPr/>
          </p:nvSpPr>
          <p:spPr>
            <a:xfrm>
              <a:off x="2844000" y="427400"/>
              <a:ext cx="52300" cy="48325"/>
            </a:xfrm>
            <a:custGeom>
              <a:avLst/>
              <a:gdLst/>
              <a:ahLst/>
              <a:cxnLst/>
              <a:rect l="l" t="t" r="r" b="b"/>
              <a:pathLst>
                <a:path w="2092" h="1933" extrusionOk="0">
                  <a:moveTo>
                    <a:pt x="1773" y="1"/>
                  </a:moveTo>
                  <a:cubicBezTo>
                    <a:pt x="1737" y="1"/>
                    <a:pt x="1698" y="7"/>
                    <a:pt x="1655" y="19"/>
                  </a:cubicBezTo>
                  <a:cubicBezTo>
                    <a:pt x="1381" y="116"/>
                    <a:pt x="1211" y="318"/>
                    <a:pt x="1147" y="552"/>
                  </a:cubicBezTo>
                  <a:cubicBezTo>
                    <a:pt x="1147" y="584"/>
                    <a:pt x="1114" y="625"/>
                    <a:pt x="1082" y="625"/>
                  </a:cubicBezTo>
                  <a:cubicBezTo>
                    <a:pt x="1082" y="625"/>
                    <a:pt x="1050" y="625"/>
                    <a:pt x="1009" y="584"/>
                  </a:cubicBezTo>
                  <a:cubicBezTo>
                    <a:pt x="905" y="522"/>
                    <a:pt x="767" y="486"/>
                    <a:pt x="628" y="486"/>
                  </a:cubicBezTo>
                  <a:cubicBezTo>
                    <a:pt x="552" y="486"/>
                    <a:pt x="475" y="497"/>
                    <a:pt x="404" y="520"/>
                  </a:cubicBezTo>
                  <a:cubicBezTo>
                    <a:pt x="0" y="657"/>
                    <a:pt x="0" y="1061"/>
                    <a:pt x="242" y="1360"/>
                  </a:cubicBezTo>
                  <a:cubicBezTo>
                    <a:pt x="541" y="1731"/>
                    <a:pt x="977" y="1901"/>
                    <a:pt x="1413" y="1901"/>
                  </a:cubicBezTo>
                  <a:cubicBezTo>
                    <a:pt x="1454" y="1901"/>
                    <a:pt x="1454" y="1901"/>
                    <a:pt x="1486" y="1933"/>
                  </a:cubicBezTo>
                  <a:cubicBezTo>
                    <a:pt x="1720" y="1497"/>
                    <a:pt x="2019" y="1093"/>
                    <a:pt x="2092" y="584"/>
                  </a:cubicBezTo>
                  <a:cubicBezTo>
                    <a:pt x="2092" y="321"/>
                    <a:pt x="2035" y="1"/>
                    <a:pt x="1773" y="1"/>
                  </a:cubicBezTo>
                  <a:close/>
                </a:path>
              </a:pathLst>
            </a:custGeom>
            <a:solidFill>
              <a:srgbClr val="EF7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3" name="Google Shape;1793;p73"/>
            <p:cNvSpPr/>
            <p:nvPr/>
          </p:nvSpPr>
          <p:spPr>
            <a:xfrm>
              <a:off x="2690150" y="377650"/>
              <a:ext cx="266725" cy="233125"/>
            </a:xfrm>
            <a:custGeom>
              <a:avLst/>
              <a:gdLst/>
              <a:ahLst/>
              <a:cxnLst/>
              <a:rect l="l" t="t" r="r" b="b"/>
              <a:pathLst>
                <a:path w="10669" h="9325" extrusionOk="0">
                  <a:moveTo>
                    <a:pt x="7999" y="1856"/>
                  </a:moveTo>
                  <a:cubicBezTo>
                    <a:pt x="8108" y="1856"/>
                    <a:pt x="8209" y="1888"/>
                    <a:pt x="8278" y="1969"/>
                  </a:cubicBezTo>
                  <a:cubicBezTo>
                    <a:pt x="8447" y="2211"/>
                    <a:pt x="8375" y="2615"/>
                    <a:pt x="8310" y="2849"/>
                  </a:cubicBezTo>
                  <a:cubicBezTo>
                    <a:pt x="8213" y="3253"/>
                    <a:pt x="7971" y="3624"/>
                    <a:pt x="7704" y="3955"/>
                  </a:cubicBezTo>
                  <a:lnTo>
                    <a:pt x="7640" y="3955"/>
                  </a:lnTo>
                  <a:cubicBezTo>
                    <a:pt x="7640" y="3987"/>
                    <a:pt x="7608" y="4028"/>
                    <a:pt x="7567" y="4028"/>
                  </a:cubicBezTo>
                  <a:cubicBezTo>
                    <a:pt x="7204" y="4028"/>
                    <a:pt x="6832" y="3891"/>
                    <a:pt x="6526" y="3656"/>
                  </a:cubicBezTo>
                  <a:cubicBezTo>
                    <a:pt x="6324" y="3487"/>
                    <a:pt x="6057" y="3180"/>
                    <a:pt x="6057" y="2881"/>
                  </a:cubicBezTo>
                  <a:cubicBezTo>
                    <a:pt x="6101" y="2535"/>
                    <a:pt x="6429" y="2365"/>
                    <a:pt x="6761" y="2365"/>
                  </a:cubicBezTo>
                  <a:cubicBezTo>
                    <a:pt x="6917" y="2365"/>
                    <a:pt x="7075" y="2402"/>
                    <a:pt x="7204" y="2477"/>
                  </a:cubicBezTo>
                  <a:cubicBezTo>
                    <a:pt x="7268" y="2243"/>
                    <a:pt x="7438" y="2041"/>
                    <a:pt x="7672" y="1936"/>
                  </a:cubicBezTo>
                  <a:cubicBezTo>
                    <a:pt x="7773" y="1888"/>
                    <a:pt x="7890" y="1856"/>
                    <a:pt x="7999" y="1856"/>
                  </a:cubicBezTo>
                  <a:close/>
                  <a:moveTo>
                    <a:pt x="3287" y="4112"/>
                  </a:moveTo>
                  <a:cubicBezTo>
                    <a:pt x="3378" y="4112"/>
                    <a:pt x="3474" y="4136"/>
                    <a:pt x="3570" y="4189"/>
                  </a:cubicBezTo>
                  <a:cubicBezTo>
                    <a:pt x="3836" y="4327"/>
                    <a:pt x="3901" y="4730"/>
                    <a:pt x="3933" y="4997"/>
                  </a:cubicBezTo>
                  <a:cubicBezTo>
                    <a:pt x="3933" y="5401"/>
                    <a:pt x="3836" y="5740"/>
                    <a:pt x="3635" y="6079"/>
                  </a:cubicBezTo>
                  <a:cubicBezTo>
                    <a:pt x="3618" y="6095"/>
                    <a:pt x="3602" y="6103"/>
                    <a:pt x="3585" y="6103"/>
                  </a:cubicBezTo>
                  <a:cubicBezTo>
                    <a:pt x="3568" y="6103"/>
                    <a:pt x="3550" y="6095"/>
                    <a:pt x="3530" y="6079"/>
                  </a:cubicBezTo>
                  <a:cubicBezTo>
                    <a:pt x="3530" y="6111"/>
                    <a:pt x="3530" y="6111"/>
                    <a:pt x="3497" y="6111"/>
                  </a:cubicBezTo>
                  <a:cubicBezTo>
                    <a:pt x="3355" y="6122"/>
                    <a:pt x="3212" y="6129"/>
                    <a:pt x="3071" y="6129"/>
                  </a:cubicBezTo>
                  <a:cubicBezTo>
                    <a:pt x="2780" y="6129"/>
                    <a:pt x="2493" y="6099"/>
                    <a:pt x="2221" y="6006"/>
                  </a:cubicBezTo>
                  <a:cubicBezTo>
                    <a:pt x="1987" y="5909"/>
                    <a:pt x="1648" y="5707"/>
                    <a:pt x="1551" y="5473"/>
                  </a:cubicBezTo>
                  <a:cubicBezTo>
                    <a:pt x="1446" y="5239"/>
                    <a:pt x="1680" y="5037"/>
                    <a:pt x="1850" y="4932"/>
                  </a:cubicBezTo>
                  <a:cubicBezTo>
                    <a:pt x="1990" y="4850"/>
                    <a:pt x="2130" y="4806"/>
                    <a:pt x="2279" y="4806"/>
                  </a:cubicBezTo>
                  <a:cubicBezTo>
                    <a:pt x="2379" y="4806"/>
                    <a:pt x="2483" y="4826"/>
                    <a:pt x="2593" y="4868"/>
                  </a:cubicBezTo>
                  <a:cubicBezTo>
                    <a:pt x="2619" y="4487"/>
                    <a:pt x="2923" y="4112"/>
                    <a:pt x="3287" y="4112"/>
                  </a:cubicBezTo>
                  <a:close/>
                  <a:moveTo>
                    <a:pt x="7285" y="4981"/>
                  </a:moveTo>
                  <a:cubicBezTo>
                    <a:pt x="7543" y="4981"/>
                    <a:pt x="7757" y="5112"/>
                    <a:pt x="7874" y="5473"/>
                  </a:cubicBezTo>
                  <a:cubicBezTo>
                    <a:pt x="8076" y="5942"/>
                    <a:pt x="7842" y="6515"/>
                    <a:pt x="7535" y="6919"/>
                  </a:cubicBezTo>
                  <a:cubicBezTo>
                    <a:pt x="7163" y="7460"/>
                    <a:pt x="6598" y="7823"/>
                    <a:pt x="5920" y="7864"/>
                  </a:cubicBezTo>
                  <a:cubicBezTo>
                    <a:pt x="5347" y="7864"/>
                    <a:pt x="4676" y="7557"/>
                    <a:pt x="4442" y="7016"/>
                  </a:cubicBezTo>
                  <a:cubicBezTo>
                    <a:pt x="4176" y="6410"/>
                    <a:pt x="4878" y="6111"/>
                    <a:pt x="5347" y="5942"/>
                  </a:cubicBezTo>
                  <a:lnTo>
                    <a:pt x="5387" y="5909"/>
                  </a:lnTo>
                  <a:cubicBezTo>
                    <a:pt x="5765" y="5766"/>
                    <a:pt x="6656" y="4981"/>
                    <a:pt x="7285" y="4981"/>
                  </a:cubicBezTo>
                  <a:close/>
                  <a:moveTo>
                    <a:pt x="5347" y="0"/>
                  </a:moveTo>
                  <a:cubicBezTo>
                    <a:pt x="4621" y="0"/>
                    <a:pt x="3886" y="169"/>
                    <a:pt x="3199" y="523"/>
                  </a:cubicBezTo>
                  <a:cubicBezTo>
                    <a:pt x="905" y="1702"/>
                    <a:pt x="1" y="4529"/>
                    <a:pt x="1212" y="6814"/>
                  </a:cubicBezTo>
                  <a:cubicBezTo>
                    <a:pt x="2036" y="8416"/>
                    <a:pt x="3648" y="9325"/>
                    <a:pt x="5335" y="9325"/>
                  </a:cubicBezTo>
                  <a:cubicBezTo>
                    <a:pt x="6063" y="9325"/>
                    <a:pt x="6804" y="9156"/>
                    <a:pt x="7503" y="8800"/>
                  </a:cubicBezTo>
                  <a:cubicBezTo>
                    <a:pt x="9788" y="7621"/>
                    <a:pt x="10668" y="4795"/>
                    <a:pt x="9489" y="2510"/>
                  </a:cubicBezTo>
                  <a:cubicBezTo>
                    <a:pt x="8665" y="911"/>
                    <a:pt x="7034" y="0"/>
                    <a:pt x="5347" y="0"/>
                  </a:cubicBezTo>
                  <a:close/>
                </a:path>
              </a:pathLst>
            </a:custGeom>
            <a:solidFill>
              <a:srgbClr val="FFDD3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4" name="Google Shape;1794;p73"/>
            <p:cNvSpPr/>
            <p:nvPr/>
          </p:nvSpPr>
          <p:spPr>
            <a:xfrm>
              <a:off x="2794525" y="502150"/>
              <a:ext cx="98350" cy="72100"/>
            </a:xfrm>
            <a:custGeom>
              <a:avLst/>
              <a:gdLst/>
              <a:ahLst/>
              <a:cxnLst/>
              <a:rect l="l" t="t" r="r" b="b"/>
              <a:pathLst>
                <a:path w="3934" h="2884" extrusionOk="0">
                  <a:moveTo>
                    <a:pt x="3046" y="98"/>
                  </a:moveTo>
                  <a:cubicBezTo>
                    <a:pt x="3187" y="98"/>
                    <a:pt x="3318" y="145"/>
                    <a:pt x="3433" y="259"/>
                  </a:cubicBezTo>
                  <a:cubicBezTo>
                    <a:pt x="3392" y="259"/>
                    <a:pt x="3392" y="291"/>
                    <a:pt x="3392" y="291"/>
                  </a:cubicBezTo>
                  <a:cubicBezTo>
                    <a:pt x="2881" y="1423"/>
                    <a:pt x="1714" y="1803"/>
                    <a:pt x="550" y="1803"/>
                  </a:cubicBezTo>
                  <a:cubicBezTo>
                    <a:pt x="501" y="1803"/>
                    <a:pt x="453" y="1803"/>
                    <a:pt x="404" y="1801"/>
                  </a:cubicBezTo>
                  <a:cubicBezTo>
                    <a:pt x="404" y="1672"/>
                    <a:pt x="501" y="1503"/>
                    <a:pt x="735" y="1301"/>
                  </a:cubicBezTo>
                  <a:cubicBezTo>
                    <a:pt x="873" y="1164"/>
                    <a:pt x="1139" y="1067"/>
                    <a:pt x="1309" y="962"/>
                  </a:cubicBezTo>
                  <a:lnTo>
                    <a:pt x="1341" y="929"/>
                  </a:lnTo>
                  <a:cubicBezTo>
                    <a:pt x="1844" y="745"/>
                    <a:pt x="2518" y="98"/>
                    <a:pt x="3046" y="98"/>
                  </a:cubicBezTo>
                  <a:close/>
                  <a:moveTo>
                    <a:pt x="3529" y="356"/>
                  </a:moveTo>
                  <a:cubicBezTo>
                    <a:pt x="3529" y="388"/>
                    <a:pt x="3529" y="388"/>
                    <a:pt x="3562" y="421"/>
                  </a:cubicBezTo>
                  <a:cubicBezTo>
                    <a:pt x="3933" y="1365"/>
                    <a:pt x="2988" y="2480"/>
                    <a:pt x="2052" y="2682"/>
                  </a:cubicBezTo>
                  <a:cubicBezTo>
                    <a:pt x="1942" y="2706"/>
                    <a:pt x="1829" y="2718"/>
                    <a:pt x="1716" y="2718"/>
                  </a:cubicBezTo>
                  <a:cubicBezTo>
                    <a:pt x="1382" y="2718"/>
                    <a:pt x="1045" y="2612"/>
                    <a:pt x="768" y="2407"/>
                  </a:cubicBezTo>
                  <a:cubicBezTo>
                    <a:pt x="566" y="2238"/>
                    <a:pt x="437" y="2108"/>
                    <a:pt x="404" y="1906"/>
                  </a:cubicBezTo>
                  <a:lnTo>
                    <a:pt x="404" y="1906"/>
                  </a:lnTo>
                  <a:cubicBezTo>
                    <a:pt x="518" y="1915"/>
                    <a:pt x="632" y="1920"/>
                    <a:pt x="745" y="1920"/>
                  </a:cubicBezTo>
                  <a:cubicBezTo>
                    <a:pt x="1902" y="1920"/>
                    <a:pt x="3007" y="1459"/>
                    <a:pt x="3529" y="356"/>
                  </a:cubicBezTo>
                  <a:close/>
                  <a:moveTo>
                    <a:pt x="3110" y="1"/>
                  </a:moveTo>
                  <a:cubicBezTo>
                    <a:pt x="2481" y="1"/>
                    <a:pt x="1590" y="786"/>
                    <a:pt x="1212" y="929"/>
                  </a:cubicBezTo>
                  <a:lnTo>
                    <a:pt x="1172" y="962"/>
                  </a:lnTo>
                  <a:cubicBezTo>
                    <a:pt x="703" y="1131"/>
                    <a:pt x="1" y="1430"/>
                    <a:pt x="267" y="2036"/>
                  </a:cubicBezTo>
                  <a:cubicBezTo>
                    <a:pt x="501" y="2577"/>
                    <a:pt x="1172" y="2884"/>
                    <a:pt x="1745" y="2884"/>
                  </a:cubicBezTo>
                  <a:cubicBezTo>
                    <a:pt x="2423" y="2843"/>
                    <a:pt x="2988" y="2480"/>
                    <a:pt x="3360" y="1939"/>
                  </a:cubicBezTo>
                  <a:cubicBezTo>
                    <a:pt x="3667" y="1535"/>
                    <a:pt x="3901" y="962"/>
                    <a:pt x="3699" y="493"/>
                  </a:cubicBezTo>
                  <a:cubicBezTo>
                    <a:pt x="3582" y="132"/>
                    <a:pt x="3368" y="1"/>
                    <a:pt x="3110" y="1"/>
                  </a:cubicBezTo>
                  <a:close/>
                </a:path>
              </a:pathLst>
            </a:custGeom>
            <a:solidFill>
              <a:srgbClr val="01020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5" name="Google Shape;1795;p73"/>
            <p:cNvSpPr/>
            <p:nvPr/>
          </p:nvSpPr>
          <p:spPr>
            <a:xfrm>
              <a:off x="2804625" y="511050"/>
              <a:ext cx="88250" cy="59075"/>
            </a:xfrm>
            <a:custGeom>
              <a:avLst/>
              <a:gdLst/>
              <a:ahLst/>
              <a:cxnLst/>
              <a:rect l="l" t="t" r="r" b="b"/>
              <a:pathLst>
                <a:path w="3530" h="2363" extrusionOk="0">
                  <a:moveTo>
                    <a:pt x="3125" y="0"/>
                  </a:moveTo>
                  <a:cubicBezTo>
                    <a:pt x="2603" y="1103"/>
                    <a:pt x="1498" y="1564"/>
                    <a:pt x="341" y="1564"/>
                  </a:cubicBezTo>
                  <a:cubicBezTo>
                    <a:pt x="228" y="1564"/>
                    <a:pt x="114" y="1559"/>
                    <a:pt x="0" y="1550"/>
                  </a:cubicBezTo>
                  <a:lnTo>
                    <a:pt x="0" y="1550"/>
                  </a:lnTo>
                  <a:cubicBezTo>
                    <a:pt x="33" y="1752"/>
                    <a:pt x="162" y="1882"/>
                    <a:pt x="364" y="2051"/>
                  </a:cubicBezTo>
                  <a:cubicBezTo>
                    <a:pt x="641" y="2256"/>
                    <a:pt x="978" y="2362"/>
                    <a:pt x="1312" y="2362"/>
                  </a:cubicBezTo>
                  <a:cubicBezTo>
                    <a:pt x="1425" y="2362"/>
                    <a:pt x="1538" y="2350"/>
                    <a:pt x="1648" y="2326"/>
                  </a:cubicBezTo>
                  <a:cubicBezTo>
                    <a:pt x="2584" y="2124"/>
                    <a:pt x="3529" y="1009"/>
                    <a:pt x="3158" y="65"/>
                  </a:cubicBezTo>
                  <a:cubicBezTo>
                    <a:pt x="3125" y="32"/>
                    <a:pt x="3125" y="32"/>
                    <a:pt x="3125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6" name="Google Shape;1796;p73"/>
            <p:cNvSpPr/>
            <p:nvPr/>
          </p:nvSpPr>
          <p:spPr>
            <a:xfrm>
              <a:off x="2804625" y="504600"/>
              <a:ext cx="75725" cy="42650"/>
            </a:xfrm>
            <a:custGeom>
              <a:avLst/>
              <a:gdLst/>
              <a:ahLst/>
              <a:cxnLst/>
              <a:rect l="l" t="t" r="r" b="b"/>
              <a:pathLst>
                <a:path w="3029" h="1706" extrusionOk="0">
                  <a:moveTo>
                    <a:pt x="2642" y="0"/>
                  </a:moveTo>
                  <a:cubicBezTo>
                    <a:pt x="2114" y="0"/>
                    <a:pt x="1440" y="647"/>
                    <a:pt x="937" y="831"/>
                  </a:cubicBezTo>
                  <a:lnTo>
                    <a:pt x="905" y="864"/>
                  </a:lnTo>
                  <a:cubicBezTo>
                    <a:pt x="735" y="969"/>
                    <a:pt x="469" y="1066"/>
                    <a:pt x="331" y="1203"/>
                  </a:cubicBezTo>
                  <a:cubicBezTo>
                    <a:pt x="97" y="1405"/>
                    <a:pt x="0" y="1574"/>
                    <a:pt x="0" y="1703"/>
                  </a:cubicBezTo>
                  <a:cubicBezTo>
                    <a:pt x="49" y="1705"/>
                    <a:pt x="97" y="1705"/>
                    <a:pt x="146" y="1705"/>
                  </a:cubicBezTo>
                  <a:cubicBezTo>
                    <a:pt x="1310" y="1705"/>
                    <a:pt x="2477" y="1325"/>
                    <a:pt x="2988" y="193"/>
                  </a:cubicBezTo>
                  <a:cubicBezTo>
                    <a:pt x="2988" y="193"/>
                    <a:pt x="2988" y="161"/>
                    <a:pt x="3029" y="161"/>
                  </a:cubicBezTo>
                  <a:cubicBezTo>
                    <a:pt x="2914" y="47"/>
                    <a:pt x="2783" y="0"/>
                    <a:pt x="264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7" name="Google Shape;1797;p73"/>
            <p:cNvSpPr/>
            <p:nvPr/>
          </p:nvSpPr>
          <p:spPr>
            <a:xfrm>
              <a:off x="2726300" y="480425"/>
              <a:ext cx="62200" cy="50450"/>
            </a:xfrm>
            <a:custGeom>
              <a:avLst/>
              <a:gdLst/>
              <a:ahLst/>
              <a:cxnLst/>
              <a:rect l="l" t="t" r="r" b="b"/>
              <a:pathLst>
                <a:path w="2488" h="2018" extrusionOk="0">
                  <a:moveTo>
                    <a:pt x="1810" y="154"/>
                  </a:moveTo>
                  <a:cubicBezTo>
                    <a:pt x="2052" y="154"/>
                    <a:pt x="2250" y="351"/>
                    <a:pt x="2326" y="619"/>
                  </a:cubicBezTo>
                  <a:cubicBezTo>
                    <a:pt x="2423" y="1055"/>
                    <a:pt x="2326" y="1492"/>
                    <a:pt x="2051" y="1895"/>
                  </a:cubicBezTo>
                  <a:lnTo>
                    <a:pt x="2051" y="1936"/>
                  </a:lnTo>
                  <a:cubicBezTo>
                    <a:pt x="1551" y="1895"/>
                    <a:pt x="1042" y="1895"/>
                    <a:pt x="606" y="1661"/>
                  </a:cubicBezTo>
                  <a:cubicBezTo>
                    <a:pt x="339" y="1492"/>
                    <a:pt x="105" y="1225"/>
                    <a:pt x="404" y="991"/>
                  </a:cubicBezTo>
                  <a:cubicBezTo>
                    <a:pt x="531" y="884"/>
                    <a:pt x="684" y="832"/>
                    <a:pt x="848" y="832"/>
                  </a:cubicBezTo>
                  <a:cubicBezTo>
                    <a:pt x="944" y="832"/>
                    <a:pt x="1045" y="850"/>
                    <a:pt x="1147" y="886"/>
                  </a:cubicBezTo>
                  <a:cubicBezTo>
                    <a:pt x="1147" y="898"/>
                    <a:pt x="1153" y="903"/>
                    <a:pt x="1161" y="903"/>
                  </a:cubicBezTo>
                  <a:cubicBezTo>
                    <a:pt x="1180" y="903"/>
                    <a:pt x="1211" y="876"/>
                    <a:pt x="1211" y="854"/>
                  </a:cubicBezTo>
                  <a:cubicBezTo>
                    <a:pt x="1211" y="854"/>
                    <a:pt x="1244" y="821"/>
                    <a:pt x="1211" y="789"/>
                  </a:cubicBezTo>
                  <a:cubicBezTo>
                    <a:pt x="1244" y="587"/>
                    <a:pt x="1349" y="385"/>
                    <a:pt x="1518" y="248"/>
                  </a:cubicBezTo>
                  <a:cubicBezTo>
                    <a:pt x="1619" y="183"/>
                    <a:pt x="1718" y="154"/>
                    <a:pt x="1810" y="154"/>
                  </a:cubicBezTo>
                  <a:close/>
                  <a:moveTo>
                    <a:pt x="1841" y="1"/>
                  </a:moveTo>
                  <a:cubicBezTo>
                    <a:pt x="1477" y="1"/>
                    <a:pt x="1173" y="376"/>
                    <a:pt x="1147" y="757"/>
                  </a:cubicBezTo>
                  <a:cubicBezTo>
                    <a:pt x="1037" y="715"/>
                    <a:pt x="933" y="695"/>
                    <a:pt x="833" y="695"/>
                  </a:cubicBezTo>
                  <a:cubicBezTo>
                    <a:pt x="684" y="695"/>
                    <a:pt x="544" y="739"/>
                    <a:pt x="404" y="821"/>
                  </a:cubicBezTo>
                  <a:cubicBezTo>
                    <a:pt x="234" y="926"/>
                    <a:pt x="0" y="1128"/>
                    <a:pt x="105" y="1362"/>
                  </a:cubicBezTo>
                  <a:cubicBezTo>
                    <a:pt x="202" y="1596"/>
                    <a:pt x="541" y="1798"/>
                    <a:pt x="775" y="1895"/>
                  </a:cubicBezTo>
                  <a:cubicBezTo>
                    <a:pt x="1047" y="1988"/>
                    <a:pt x="1334" y="2018"/>
                    <a:pt x="1625" y="2018"/>
                  </a:cubicBezTo>
                  <a:cubicBezTo>
                    <a:pt x="1766" y="2018"/>
                    <a:pt x="1909" y="2011"/>
                    <a:pt x="2051" y="2000"/>
                  </a:cubicBezTo>
                  <a:cubicBezTo>
                    <a:pt x="2084" y="2000"/>
                    <a:pt x="2084" y="2000"/>
                    <a:pt x="2084" y="1968"/>
                  </a:cubicBezTo>
                  <a:cubicBezTo>
                    <a:pt x="2104" y="1984"/>
                    <a:pt x="2122" y="1992"/>
                    <a:pt x="2139" y="1992"/>
                  </a:cubicBezTo>
                  <a:cubicBezTo>
                    <a:pt x="2156" y="1992"/>
                    <a:pt x="2172" y="1984"/>
                    <a:pt x="2189" y="1968"/>
                  </a:cubicBezTo>
                  <a:cubicBezTo>
                    <a:pt x="2390" y="1629"/>
                    <a:pt x="2487" y="1290"/>
                    <a:pt x="2487" y="886"/>
                  </a:cubicBezTo>
                  <a:cubicBezTo>
                    <a:pt x="2455" y="619"/>
                    <a:pt x="2390" y="216"/>
                    <a:pt x="2124" y="78"/>
                  </a:cubicBezTo>
                  <a:cubicBezTo>
                    <a:pt x="2028" y="25"/>
                    <a:pt x="1932" y="1"/>
                    <a:pt x="1841" y="1"/>
                  </a:cubicBezTo>
                  <a:close/>
                </a:path>
              </a:pathLst>
            </a:custGeom>
            <a:solidFill>
              <a:srgbClr val="01020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8" name="Google Shape;1798;p73"/>
            <p:cNvSpPr/>
            <p:nvPr/>
          </p:nvSpPr>
          <p:spPr>
            <a:xfrm>
              <a:off x="2728925" y="484275"/>
              <a:ext cx="57950" cy="44550"/>
            </a:xfrm>
            <a:custGeom>
              <a:avLst/>
              <a:gdLst/>
              <a:ahLst/>
              <a:cxnLst/>
              <a:rect l="l" t="t" r="r" b="b"/>
              <a:pathLst>
                <a:path w="2318" h="1782" extrusionOk="0">
                  <a:moveTo>
                    <a:pt x="1705" y="0"/>
                  </a:moveTo>
                  <a:cubicBezTo>
                    <a:pt x="1613" y="0"/>
                    <a:pt x="1514" y="29"/>
                    <a:pt x="1413" y="94"/>
                  </a:cubicBezTo>
                  <a:cubicBezTo>
                    <a:pt x="1244" y="231"/>
                    <a:pt x="1139" y="433"/>
                    <a:pt x="1106" y="635"/>
                  </a:cubicBezTo>
                  <a:cubicBezTo>
                    <a:pt x="1139" y="667"/>
                    <a:pt x="1106" y="700"/>
                    <a:pt x="1106" y="700"/>
                  </a:cubicBezTo>
                  <a:cubicBezTo>
                    <a:pt x="1106" y="722"/>
                    <a:pt x="1075" y="749"/>
                    <a:pt x="1056" y="749"/>
                  </a:cubicBezTo>
                  <a:cubicBezTo>
                    <a:pt x="1048" y="749"/>
                    <a:pt x="1042" y="744"/>
                    <a:pt x="1042" y="732"/>
                  </a:cubicBezTo>
                  <a:cubicBezTo>
                    <a:pt x="940" y="696"/>
                    <a:pt x="839" y="678"/>
                    <a:pt x="743" y="678"/>
                  </a:cubicBezTo>
                  <a:cubicBezTo>
                    <a:pt x="579" y="678"/>
                    <a:pt x="426" y="730"/>
                    <a:pt x="299" y="837"/>
                  </a:cubicBezTo>
                  <a:cubicBezTo>
                    <a:pt x="0" y="1071"/>
                    <a:pt x="234" y="1338"/>
                    <a:pt x="501" y="1507"/>
                  </a:cubicBezTo>
                  <a:cubicBezTo>
                    <a:pt x="937" y="1741"/>
                    <a:pt x="1446" y="1741"/>
                    <a:pt x="1946" y="1782"/>
                  </a:cubicBezTo>
                  <a:lnTo>
                    <a:pt x="1946" y="1741"/>
                  </a:lnTo>
                  <a:cubicBezTo>
                    <a:pt x="2221" y="1338"/>
                    <a:pt x="2318" y="901"/>
                    <a:pt x="2221" y="465"/>
                  </a:cubicBezTo>
                  <a:cubicBezTo>
                    <a:pt x="2145" y="197"/>
                    <a:pt x="1947" y="0"/>
                    <a:pt x="1705" y="0"/>
                  </a:cubicBezTo>
                  <a:close/>
                </a:path>
              </a:pathLst>
            </a:custGeom>
            <a:solidFill>
              <a:srgbClr val="EF7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9" name="Google Shape;1799;p73"/>
            <p:cNvSpPr/>
            <p:nvPr/>
          </p:nvSpPr>
          <p:spPr>
            <a:xfrm>
              <a:off x="2704500" y="374775"/>
              <a:ext cx="238025" cy="238850"/>
            </a:xfrm>
            <a:custGeom>
              <a:avLst/>
              <a:gdLst/>
              <a:ahLst/>
              <a:cxnLst/>
              <a:rect l="l" t="t" r="r" b="b"/>
              <a:pathLst>
                <a:path w="9521" h="9554" extrusionOk="0">
                  <a:moveTo>
                    <a:pt x="4773" y="202"/>
                  </a:moveTo>
                  <a:cubicBezTo>
                    <a:pt x="6428" y="202"/>
                    <a:pt x="8043" y="1115"/>
                    <a:pt x="8851" y="2689"/>
                  </a:cubicBezTo>
                  <a:cubicBezTo>
                    <a:pt x="9182" y="3368"/>
                    <a:pt x="9351" y="4070"/>
                    <a:pt x="9351" y="4781"/>
                  </a:cubicBezTo>
                  <a:cubicBezTo>
                    <a:pt x="9351" y="6428"/>
                    <a:pt x="8447" y="8043"/>
                    <a:pt x="6864" y="8851"/>
                  </a:cubicBezTo>
                  <a:cubicBezTo>
                    <a:pt x="6186" y="9190"/>
                    <a:pt x="5483" y="9351"/>
                    <a:pt x="4773" y="9351"/>
                  </a:cubicBezTo>
                  <a:cubicBezTo>
                    <a:pt x="3125" y="9351"/>
                    <a:pt x="1510" y="8447"/>
                    <a:pt x="703" y="6864"/>
                  </a:cubicBezTo>
                  <a:cubicBezTo>
                    <a:pt x="372" y="6194"/>
                    <a:pt x="202" y="5483"/>
                    <a:pt x="202" y="4781"/>
                  </a:cubicBezTo>
                  <a:cubicBezTo>
                    <a:pt x="202" y="3133"/>
                    <a:pt x="1106" y="1518"/>
                    <a:pt x="2657" y="711"/>
                  </a:cubicBezTo>
                  <a:cubicBezTo>
                    <a:pt x="3327" y="372"/>
                    <a:pt x="4070" y="202"/>
                    <a:pt x="4773" y="202"/>
                  </a:cubicBezTo>
                  <a:close/>
                  <a:moveTo>
                    <a:pt x="4773" y="0"/>
                  </a:moveTo>
                  <a:cubicBezTo>
                    <a:pt x="4038" y="0"/>
                    <a:pt x="3295" y="170"/>
                    <a:pt x="2592" y="541"/>
                  </a:cubicBezTo>
                  <a:cubicBezTo>
                    <a:pt x="937" y="1381"/>
                    <a:pt x="0" y="3061"/>
                    <a:pt x="0" y="4781"/>
                  </a:cubicBezTo>
                  <a:cubicBezTo>
                    <a:pt x="0" y="5516"/>
                    <a:pt x="170" y="6259"/>
                    <a:pt x="533" y="6969"/>
                  </a:cubicBezTo>
                  <a:cubicBezTo>
                    <a:pt x="1381" y="8617"/>
                    <a:pt x="3061" y="9553"/>
                    <a:pt x="4773" y="9553"/>
                  </a:cubicBezTo>
                  <a:cubicBezTo>
                    <a:pt x="5515" y="9553"/>
                    <a:pt x="6258" y="9351"/>
                    <a:pt x="6961" y="9020"/>
                  </a:cubicBezTo>
                  <a:cubicBezTo>
                    <a:pt x="8608" y="8180"/>
                    <a:pt x="9521" y="6493"/>
                    <a:pt x="9521" y="4781"/>
                  </a:cubicBezTo>
                  <a:cubicBezTo>
                    <a:pt x="9521" y="4038"/>
                    <a:pt x="9351" y="3295"/>
                    <a:pt x="9012" y="2592"/>
                  </a:cubicBezTo>
                  <a:cubicBezTo>
                    <a:pt x="8140" y="945"/>
                    <a:pt x="6493" y="0"/>
                    <a:pt x="4773" y="0"/>
                  </a:cubicBezTo>
                  <a:close/>
                </a:path>
              </a:pathLst>
            </a:custGeom>
            <a:solidFill>
              <a:srgbClr val="01020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800" name="Google Shape;1800;p73"/>
          <p:cNvGrpSpPr/>
          <p:nvPr/>
        </p:nvGrpSpPr>
        <p:grpSpPr>
          <a:xfrm>
            <a:off x="434275" y="3748501"/>
            <a:ext cx="1757787" cy="1260351"/>
            <a:chOff x="434275" y="3748501"/>
            <a:chExt cx="1757787" cy="1260351"/>
          </a:xfrm>
        </p:grpSpPr>
        <p:sp>
          <p:nvSpPr>
            <p:cNvPr id="1801" name="Google Shape;1801;p73"/>
            <p:cNvSpPr/>
            <p:nvPr/>
          </p:nvSpPr>
          <p:spPr>
            <a:xfrm>
              <a:off x="434275" y="3748501"/>
              <a:ext cx="1757787" cy="1260351"/>
            </a:xfrm>
            <a:custGeom>
              <a:avLst/>
              <a:gdLst/>
              <a:ahLst/>
              <a:cxnLst/>
              <a:rect l="l" t="t" r="r" b="b"/>
              <a:pathLst>
                <a:path w="31729" h="22749" extrusionOk="0">
                  <a:moveTo>
                    <a:pt x="16062" y="0"/>
                  </a:moveTo>
                  <a:cubicBezTo>
                    <a:pt x="14393" y="0"/>
                    <a:pt x="12728" y="329"/>
                    <a:pt x="11177" y="992"/>
                  </a:cubicBezTo>
                  <a:cubicBezTo>
                    <a:pt x="9287" y="1831"/>
                    <a:pt x="7608" y="3043"/>
                    <a:pt x="6397" y="4520"/>
                  </a:cubicBezTo>
                  <a:cubicBezTo>
                    <a:pt x="6195" y="4391"/>
                    <a:pt x="5993" y="4286"/>
                    <a:pt x="5791" y="4189"/>
                  </a:cubicBezTo>
                  <a:cubicBezTo>
                    <a:pt x="5449" y="4026"/>
                    <a:pt x="5084" y="3948"/>
                    <a:pt x="4703" y="3948"/>
                  </a:cubicBezTo>
                  <a:cubicBezTo>
                    <a:pt x="4445" y="3948"/>
                    <a:pt x="4180" y="3984"/>
                    <a:pt x="3909" y="4052"/>
                  </a:cubicBezTo>
                  <a:cubicBezTo>
                    <a:pt x="2965" y="4286"/>
                    <a:pt x="2254" y="4965"/>
                    <a:pt x="1987" y="5837"/>
                  </a:cubicBezTo>
                  <a:cubicBezTo>
                    <a:pt x="1891" y="6208"/>
                    <a:pt x="1850" y="6580"/>
                    <a:pt x="1891" y="6943"/>
                  </a:cubicBezTo>
                  <a:cubicBezTo>
                    <a:pt x="1551" y="7113"/>
                    <a:pt x="1212" y="7347"/>
                    <a:pt x="946" y="7654"/>
                  </a:cubicBezTo>
                  <a:cubicBezTo>
                    <a:pt x="276" y="8429"/>
                    <a:pt x="1" y="9503"/>
                    <a:pt x="276" y="10448"/>
                  </a:cubicBezTo>
                  <a:cubicBezTo>
                    <a:pt x="574" y="11457"/>
                    <a:pt x="1212" y="12192"/>
                    <a:pt x="2189" y="12636"/>
                  </a:cubicBezTo>
                  <a:cubicBezTo>
                    <a:pt x="2713" y="12855"/>
                    <a:pt x="3307" y="12986"/>
                    <a:pt x="3932" y="12986"/>
                  </a:cubicBezTo>
                  <a:cubicBezTo>
                    <a:pt x="4069" y="12986"/>
                    <a:pt x="4206" y="12980"/>
                    <a:pt x="4345" y="12967"/>
                  </a:cubicBezTo>
                  <a:cubicBezTo>
                    <a:pt x="4612" y="13742"/>
                    <a:pt x="5185" y="14413"/>
                    <a:pt x="5928" y="14752"/>
                  </a:cubicBezTo>
                  <a:cubicBezTo>
                    <a:pt x="6057" y="14816"/>
                    <a:pt x="6195" y="14857"/>
                    <a:pt x="6332" y="14889"/>
                  </a:cubicBezTo>
                  <a:cubicBezTo>
                    <a:pt x="6563" y="14950"/>
                    <a:pt x="6798" y="14979"/>
                    <a:pt x="7031" y="14979"/>
                  </a:cubicBezTo>
                  <a:cubicBezTo>
                    <a:pt x="7818" y="14979"/>
                    <a:pt x="8593" y="14648"/>
                    <a:pt x="9191" y="14081"/>
                  </a:cubicBezTo>
                  <a:cubicBezTo>
                    <a:pt x="9223" y="14114"/>
                    <a:pt x="9287" y="14146"/>
                    <a:pt x="9360" y="14146"/>
                  </a:cubicBezTo>
                  <a:cubicBezTo>
                    <a:pt x="9713" y="14322"/>
                    <a:pt x="10107" y="14407"/>
                    <a:pt x="10494" y="14407"/>
                  </a:cubicBezTo>
                  <a:cubicBezTo>
                    <a:pt x="10621" y="14407"/>
                    <a:pt x="10747" y="14398"/>
                    <a:pt x="10870" y="14380"/>
                  </a:cubicBezTo>
                  <a:cubicBezTo>
                    <a:pt x="11944" y="14251"/>
                    <a:pt x="13260" y="13274"/>
                    <a:pt x="13600" y="11958"/>
                  </a:cubicBezTo>
                  <a:cubicBezTo>
                    <a:pt x="13729" y="11522"/>
                    <a:pt x="13802" y="10173"/>
                    <a:pt x="13600" y="9333"/>
                  </a:cubicBezTo>
                  <a:cubicBezTo>
                    <a:pt x="13939" y="9067"/>
                    <a:pt x="14249" y="8837"/>
                    <a:pt x="14819" y="8837"/>
                  </a:cubicBezTo>
                  <a:cubicBezTo>
                    <a:pt x="15321" y="8837"/>
                    <a:pt x="16025" y="9015"/>
                    <a:pt x="17129" y="9503"/>
                  </a:cubicBezTo>
                  <a:cubicBezTo>
                    <a:pt x="17330" y="9567"/>
                    <a:pt x="18041" y="10044"/>
                    <a:pt x="18203" y="10173"/>
                  </a:cubicBezTo>
                  <a:cubicBezTo>
                    <a:pt x="19753" y="11384"/>
                    <a:pt x="19923" y="12394"/>
                    <a:pt x="20060" y="14049"/>
                  </a:cubicBezTo>
                  <a:cubicBezTo>
                    <a:pt x="19818" y="14283"/>
                    <a:pt x="19688" y="14453"/>
                    <a:pt x="19519" y="14752"/>
                  </a:cubicBezTo>
                  <a:cubicBezTo>
                    <a:pt x="18978" y="14752"/>
                    <a:pt x="18711" y="14986"/>
                    <a:pt x="18243" y="15357"/>
                  </a:cubicBezTo>
                  <a:cubicBezTo>
                    <a:pt x="17468" y="15963"/>
                    <a:pt x="17395" y="17312"/>
                    <a:pt x="17532" y="18289"/>
                  </a:cubicBezTo>
                  <a:cubicBezTo>
                    <a:pt x="17702" y="19330"/>
                    <a:pt x="18574" y="20170"/>
                    <a:pt x="19519" y="20574"/>
                  </a:cubicBezTo>
                  <a:cubicBezTo>
                    <a:pt x="19941" y="20746"/>
                    <a:pt x="20399" y="20849"/>
                    <a:pt x="20865" y="20849"/>
                  </a:cubicBezTo>
                  <a:cubicBezTo>
                    <a:pt x="21032" y="20849"/>
                    <a:pt x="21200" y="20836"/>
                    <a:pt x="21368" y="20808"/>
                  </a:cubicBezTo>
                  <a:cubicBezTo>
                    <a:pt x="21772" y="21583"/>
                    <a:pt x="22377" y="22189"/>
                    <a:pt x="23088" y="22488"/>
                  </a:cubicBezTo>
                  <a:cubicBezTo>
                    <a:pt x="23355" y="22625"/>
                    <a:pt x="23653" y="22730"/>
                    <a:pt x="23992" y="22730"/>
                  </a:cubicBezTo>
                  <a:cubicBezTo>
                    <a:pt x="24098" y="22742"/>
                    <a:pt x="24203" y="22748"/>
                    <a:pt x="24308" y="22748"/>
                  </a:cubicBezTo>
                  <a:cubicBezTo>
                    <a:pt x="25039" y="22748"/>
                    <a:pt x="25748" y="22460"/>
                    <a:pt x="26278" y="21987"/>
                  </a:cubicBezTo>
                  <a:cubicBezTo>
                    <a:pt x="26415" y="22084"/>
                    <a:pt x="26520" y="22124"/>
                    <a:pt x="26649" y="22189"/>
                  </a:cubicBezTo>
                  <a:cubicBezTo>
                    <a:pt x="27006" y="22353"/>
                    <a:pt x="27396" y="22434"/>
                    <a:pt x="27791" y="22434"/>
                  </a:cubicBezTo>
                  <a:cubicBezTo>
                    <a:pt x="27959" y="22434"/>
                    <a:pt x="28128" y="22420"/>
                    <a:pt x="28297" y="22391"/>
                  </a:cubicBezTo>
                  <a:cubicBezTo>
                    <a:pt x="29476" y="22189"/>
                    <a:pt x="30558" y="21317"/>
                    <a:pt x="31123" y="20138"/>
                  </a:cubicBezTo>
                  <a:cubicBezTo>
                    <a:pt x="31729" y="18894"/>
                    <a:pt x="31599" y="17513"/>
                    <a:pt x="30824" y="16569"/>
                  </a:cubicBezTo>
                  <a:cubicBezTo>
                    <a:pt x="30517" y="16229"/>
                    <a:pt x="30154" y="15931"/>
                    <a:pt x="29750" y="15761"/>
                  </a:cubicBezTo>
                  <a:cubicBezTo>
                    <a:pt x="29508" y="15664"/>
                    <a:pt x="29306" y="15592"/>
                    <a:pt x="29072" y="15559"/>
                  </a:cubicBezTo>
                  <a:cubicBezTo>
                    <a:pt x="28975" y="15059"/>
                    <a:pt x="28700" y="14550"/>
                    <a:pt x="28297" y="14178"/>
                  </a:cubicBezTo>
                  <a:cubicBezTo>
                    <a:pt x="28902" y="10012"/>
                    <a:pt x="27328" y="5699"/>
                    <a:pt x="24227" y="3010"/>
                  </a:cubicBezTo>
                  <a:cubicBezTo>
                    <a:pt x="23290" y="2203"/>
                    <a:pt x="22240" y="1565"/>
                    <a:pt x="21134" y="1056"/>
                  </a:cubicBezTo>
                  <a:cubicBezTo>
                    <a:pt x="19523" y="353"/>
                    <a:pt x="17791" y="0"/>
                    <a:pt x="1606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2" name="Google Shape;1802;p73"/>
            <p:cNvSpPr/>
            <p:nvPr/>
          </p:nvSpPr>
          <p:spPr>
            <a:xfrm>
              <a:off x="1501690" y="4528674"/>
              <a:ext cx="623305" cy="362665"/>
            </a:xfrm>
            <a:custGeom>
              <a:avLst/>
              <a:gdLst/>
              <a:ahLst/>
              <a:cxnLst/>
              <a:rect l="l" t="t" r="r" b="b"/>
              <a:pathLst>
                <a:path w="11251" h="6546" extrusionOk="0">
                  <a:moveTo>
                    <a:pt x="7370" y="0"/>
                  </a:moveTo>
                  <a:cubicBezTo>
                    <a:pt x="7005" y="0"/>
                    <a:pt x="6668" y="152"/>
                    <a:pt x="6373" y="371"/>
                  </a:cubicBezTo>
                  <a:lnTo>
                    <a:pt x="6373" y="403"/>
                  </a:lnTo>
                  <a:cubicBezTo>
                    <a:pt x="6373" y="468"/>
                    <a:pt x="6308" y="468"/>
                    <a:pt x="6276" y="468"/>
                  </a:cubicBezTo>
                  <a:cubicBezTo>
                    <a:pt x="6001" y="670"/>
                    <a:pt x="5840" y="977"/>
                    <a:pt x="5703" y="1308"/>
                  </a:cubicBezTo>
                  <a:cubicBezTo>
                    <a:pt x="5703" y="1327"/>
                    <a:pt x="5666" y="1348"/>
                    <a:pt x="5630" y="1348"/>
                  </a:cubicBezTo>
                  <a:cubicBezTo>
                    <a:pt x="5604" y="1348"/>
                    <a:pt x="5579" y="1338"/>
                    <a:pt x="5565" y="1308"/>
                  </a:cubicBezTo>
                  <a:cubicBezTo>
                    <a:pt x="5331" y="904"/>
                    <a:pt x="4960" y="500"/>
                    <a:pt x="4491" y="298"/>
                  </a:cubicBezTo>
                  <a:cubicBezTo>
                    <a:pt x="4300" y="229"/>
                    <a:pt x="4089" y="172"/>
                    <a:pt x="3859" y="172"/>
                  </a:cubicBezTo>
                  <a:cubicBezTo>
                    <a:pt x="3768" y="172"/>
                    <a:pt x="3675" y="181"/>
                    <a:pt x="3579" y="201"/>
                  </a:cubicBezTo>
                  <a:cubicBezTo>
                    <a:pt x="2909" y="331"/>
                    <a:pt x="2335" y="1073"/>
                    <a:pt x="2569" y="1784"/>
                  </a:cubicBezTo>
                  <a:cubicBezTo>
                    <a:pt x="2596" y="1847"/>
                    <a:pt x="2533" y="1897"/>
                    <a:pt x="2477" y="1897"/>
                  </a:cubicBezTo>
                  <a:cubicBezTo>
                    <a:pt x="2447" y="1897"/>
                    <a:pt x="2419" y="1882"/>
                    <a:pt x="2408" y="1849"/>
                  </a:cubicBezTo>
                  <a:lnTo>
                    <a:pt x="2408" y="1744"/>
                  </a:lnTo>
                  <a:cubicBezTo>
                    <a:pt x="2165" y="1603"/>
                    <a:pt x="1919" y="1540"/>
                    <a:pt x="1685" y="1540"/>
                  </a:cubicBezTo>
                  <a:cubicBezTo>
                    <a:pt x="751" y="1540"/>
                    <a:pt x="0" y="2534"/>
                    <a:pt x="349" y="3528"/>
                  </a:cubicBezTo>
                  <a:cubicBezTo>
                    <a:pt x="626" y="4359"/>
                    <a:pt x="1362" y="4730"/>
                    <a:pt x="2134" y="4730"/>
                  </a:cubicBezTo>
                  <a:cubicBezTo>
                    <a:pt x="2487" y="4730"/>
                    <a:pt x="2848" y="4653"/>
                    <a:pt x="3175" y="4505"/>
                  </a:cubicBezTo>
                  <a:cubicBezTo>
                    <a:pt x="3194" y="4497"/>
                    <a:pt x="3211" y="4493"/>
                    <a:pt x="3226" y="4493"/>
                  </a:cubicBezTo>
                  <a:cubicBezTo>
                    <a:pt x="3265" y="4493"/>
                    <a:pt x="3289" y="4523"/>
                    <a:pt x="3312" y="4570"/>
                  </a:cubicBezTo>
                  <a:cubicBezTo>
                    <a:pt x="3514" y="5450"/>
                    <a:pt x="4152" y="6322"/>
                    <a:pt x="5097" y="6524"/>
                  </a:cubicBezTo>
                  <a:cubicBezTo>
                    <a:pt x="5188" y="6538"/>
                    <a:pt x="5279" y="6545"/>
                    <a:pt x="5370" y="6545"/>
                  </a:cubicBezTo>
                  <a:cubicBezTo>
                    <a:pt x="6157" y="6545"/>
                    <a:pt x="6931" y="6030"/>
                    <a:pt x="7083" y="5248"/>
                  </a:cubicBezTo>
                  <a:cubicBezTo>
                    <a:pt x="7102" y="5188"/>
                    <a:pt x="7142" y="5152"/>
                    <a:pt x="7180" y="5152"/>
                  </a:cubicBezTo>
                  <a:cubicBezTo>
                    <a:pt x="7209" y="5152"/>
                    <a:pt x="7236" y="5171"/>
                    <a:pt x="7253" y="5216"/>
                  </a:cubicBezTo>
                  <a:cubicBezTo>
                    <a:pt x="7464" y="5880"/>
                    <a:pt x="8098" y="6226"/>
                    <a:pt x="8754" y="6226"/>
                  </a:cubicBezTo>
                  <a:cubicBezTo>
                    <a:pt x="8928" y="6226"/>
                    <a:pt x="9103" y="6202"/>
                    <a:pt x="9272" y="6153"/>
                  </a:cubicBezTo>
                  <a:cubicBezTo>
                    <a:pt x="9974" y="5951"/>
                    <a:pt x="10580" y="5418"/>
                    <a:pt x="10887" y="4740"/>
                  </a:cubicBezTo>
                  <a:cubicBezTo>
                    <a:pt x="11186" y="4102"/>
                    <a:pt x="11250" y="3262"/>
                    <a:pt x="10782" y="2656"/>
                  </a:cubicBezTo>
                  <a:cubicBezTo>
                    <a:pt x="10470" y="2247"/>
                    <a:pt x="9986" y="1977"/>
                    <a:pt x="9479" y="1977"/>
                  </a:cubicBezTo>
                  <a:cubicBezTo>
                    <a:pt x="9276" y="1977"/>
                    <a:pt x="9069" y="2021"/>
                    <a:pt x="8868" y="2115"/>
                  </a:cubicBezTo>
                  <a:cubicBezTo>
                    <a:pt x="8858" y="2120"/>
                    <a:pt x="8848" y="2122"/>
                    <a:pt x="8839" y="2122"/>
                  </a:cubicBezTo>
                  <a:cubicBezTo>
                    <a:pt x="8780" y="2122"/>
                    <a:pt x="8735" y="2042"/>
                    <a:pt x="8763" y="1986"/>
                  </a:cubicBezTo>
                  <a:cubicBezTo>
                    <a:pt x="9070" y="1308"/>
                    <a:pt x="8731" y="500"/>
                    <a:pt x="8093" y="169"/>
                  </a:cubicBezTo>
                  <a:cubicBezTo>
                    <a:pt x="8084" y="178"/>
                    <a:pt x="8071" y="182"/>
                    <a:pt x="8056" y="182"/>
                  </a:cubicBezTo>
                  <a:cubicBezTo>
                    <a:pt x="8013" y="182"/>
                    <a:pt x="7956" y="150"/>
                    <a:pt x="7956" y="96"/>
                  </a:cubicBezTo>
                  <a:cubicBezTo>
                    <a:pt x="7859" y="64"/>
                    <a:pt x="7754" y="32"/>
                    <a:pt x="7657" y="32"/>
                  </a:cubicBezTo>
                  <a:cubicBezTo>
                    <a:pt x="7560" y="10"/>
                    <a:pt x="7464" y="0"/>
                    <a:pt x="7370" y="0"/>
                  </a:cubicBezTo>
                  <a:close/>
                </a:path>
              </a:pathLst>
            </a:custGeom>
            <a:solidFill>
              <a:srgbClr val="4AC1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3" name="Google Shape;1803;p73"/>
            <p:cNvSpPr/>
            <p:nvPr/>
          </p:nvSpPr>
          <p:spPr>
            <a:xfrm>
              <a:off x="857540" y="3822518"/>
              <a:ext cx="1107280" cy="713307"/>
            </a:xfrm>
            <a:custGeom>
              <a:avLst/>
              <a:gdLst/>
              <a:ahLst/>
              <a:cxnLst/>
              <a:rect l="l" t="t" r="r" b="b"/>
              <a:pathLst>
                <a:path w="19987" h="12875" extrusionOk="0">
                  <a:moveTo>
                    <a:pt x="9057" y="1"/>
                  </a:moveTo>
                  <a:cubicBezTo>
                    <a:pt x="7377" y="1"/>
                    <a:pt x="5700" y="405"/>
                    <a:pt x="4207" y="1166"/>
                  </a:cubicBezTo>
                  <a:cubicBezTo>
                    <a:pt x="2487" y="1973"/>
                    <a:pt x="1147" y="3184"/>
                    <a:pt x="0" y="4670"/>
                  </a:cubicBezTo>
                  <a:cubicBezTo>
                    <a:pt x="202" y="4969"/>
                    <a:pt x="339" y="5341"/>
                    <a:pt x="436" y="5680"/>
                  </a:cubicBezTo>
                  <a:cubicBezTo>
                    <a:pt x="785" y="5237"/>
                    <a:pt x="1310" y="4953"/>
                    <a:pt x="1855" y="4953"/>
                  </a:cubicBezTo>
                  <a:cubicBezTo>
                    <a:pt x="2055" y="4953"/>
                    <a:pt x="2258" y="4992"/>
                    <a:pt x="2455" y="5074"/>
                  </a:cubicBezTo>
                  <a:cubicBezTo>
                    <a:pt x="3093" y="4299"/>
                    <a:pt x="4005" y="3790"/>
                    <a:pt x="4878" y="3322"/>
                  </a:cubicBezTo>
                  <a:cubicBezTo>
                    <a:pt x="5653" y="2853"/>
                    <a:pt x="6493" y="2482"/>
                    <a:pt x="7373" y="2248"/>
                  </a:cubicBezTo>
                  <a:cubicBezTo>
                    <a:pt x="7998" y="2096"/>
                    <a:pt x="8638" y="2022"/>
                    <a:pt x="9279" y="2022"/>
                  </a:cubicBezTo>
                  <a:cubicBezTo>
                    <a:pt x="11635" y="2022"/>
                    <a:pt x="13997" y="3014"/>
                    <a:pt x="15610" y="4735"/>
                  </a:cubicBezTo>
                  <a:cubicBezTo>
                    <a:pt x="17628" y="6891"/>
                    <a:pt x="18476" y="9984"/>
                    <a:pt x="18072" y="12875"/>
                  </a:cubicBezTo>
                  <a:cubicBezTo>
                    <a:pt x="18354" y="12689"/>
                    <a:pt x="18683" y="12566"/>
                    <a:pt x="19039" y="12566"/>
                  </a:cubicBezTo>
                  <a:cubicBezTo>
                    <a:pt x="19194" y="12566"/>
                    <a:pt x="19354" y="12589"/>
                    <a:pt x="19518" y="12640"/>
                  </a:cubicBezTo>
                  <a:cubicBezTo>
                    <a:pt x="19550" y="12640"/>
                    <a:pt x="19583" y="12673"/>
                    <a:pt x="19615" y="12673"/>
                  </a:cubicBezTo>
                  <a:cubicBezTo>
                    <a:pt x="19986" y="10654"/>
                    <a:pt x="19784" y="8571"/>
                    <a:pt x="19009" y="6689"/>
                  </a:cubicBezTo>
                  <a:cubicBezTo>
                    <a:pt x="17467" y="2918"/>
                    <a:pt x="13833" y="358"/>
                    <a:pt x="9795" y="27"/>
                  </a:cubicBezTo>
                  <a:cubicBezTo>
                    <a:pt x="9549" y="9"/>
                    <a:pt x="9303" y="1"/>
                    <a:pt x="9057" y="1"/>
                  </a:cubicBezTo>
                  <a:close/>
                </a:path>
              </a:pathLst>
            </a:custGeom>
            <a:solidFill>
              <a:srgbClr val="DB57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4" name="Google Shape;1804;p73"/>
            <p:cNvSpPr/>
            <p:nvPr/>
          </p:nvSpPr>
          <p:spPr>
            <a:xfrm>
              <a:off x="579703" y="4026786"/>
              <a:ext cx="579816" cy="453082"/>
            </a:xfrm>
            <a:custGeom>
              <a:avLst/>
              <a:gdLst/>
              <a:ahLst/>
              <a:cxnLst/>
              <a:rect l="l" t="t" r="r" b="b"/>
              <a:pathLst>
                <a:path w="10466" h="8178" extrusionOk="0">
                  <a:moveTo>
                    <a:pt x="3177" y="0"/>
                  </a:moveTo>
                  <a:cubicBezTo>
                    <a:pt x="3128" y="0"/>
                    <a:pt x="3079" y="2"/>
                    <a:pt x="3029" y="6"/>
                  </a:cubicBezTo>
                  <a:cubicBezTo>
                    <a:pt x="2423" y="71"/>
                    <a:pt x="1850" y="475"/>
                    <a:pt x="1720" y="1080"/>
                  </a:cubicBezTo>
                  <a:cubicBezTo>
                    <a:pt x="1648" y="1589"/>
                    <a:pt x="1850" y="2090"/>
                    <a:pt x="2092" y="2526"/>
                  </a:cubicBezTo>
                  <a:lnTo>
                    <a:pt x="2156" y="2526"/>
                  </a:lnTo>
                  <a:cubicBezTo>
                    <a:pt x="2221" y="2566"/>
                    <a:pt x="2221" y="2631"/>
                    <a:pt x="2189" y="2663"/>
                  </a:cubicBezTo>
                  <a:lnTo>
                    <a:pt x="2189" y="2695"/>
                  </a:lnTo>
                  <a:cubicBezTo>
                    <a:pt x="2211" y="2746"/>
                    <a:pt x="2171" y="2809"/>
                    <a:pt x="2120" y="2809"/>
                  </a:cubicBezTo>
                  <a:cubicBezTo>
                    <a:pt x="2097" y="2809"/>
                    <a:pt x="2073" y="2797"/>
                    <a:pt x="2052" y="2768"/>
                  </a:cubicBezTo>
                  <a:cubicBezTo>
                    <a:pt x="2052" y="2728"/>
                    <a:pt x="2019" y="2695"/>
                    <a:pt x="1987" y="2663"/>
                  </a:cubicBezTo>
                  <a:cubicBezTo>
                    <a:pt x="1866" y="2629"/>
                    <a:pt x="1744" y="2613"/>
                    <a:pt x="1623" y="2613"/>
                  </a:cubicBezTo>
                  <a:cubicBezTo>
                    <a:pt x="1138" y="2613"/>
                    <a:pt x="669" y="2874"/>
                    <a:pt x="372" y="3301"/>
                  </a:cubicBezTo>
                  <a:cubicBezTo>
                    <a:pt x="0" y="3810"/>
                    <a:pt x="33" y="4480"/>
                    <a:pt x="307" y="5021"/>
                  </a:cubicBezTo>
                  <a:cubicBezTo>
                    <a:pt x="766" y="5916"/>
                    <a:pt x="1651" y="6278"/>
                    <a:pt x="2573" y="6278"/>
                  </a:cubicBezTo>
                  <a:cubicBezTo>
                    <a:pt x="2999" y="6278"/>
                    <a:pt x="3433" y="6200"/>
                    <a:pt x="3836" y="6063"/>
                  </a:cubicBezTo>
                  <a:cubicBezTo>
                    <a:pt x="3868" y="6063"/>
                    <a:pt x="3941" y="6095"/>
                    <a:pt x="3941" y="6159"/>
                  </a:cubicBezTo>
                  <a:cubicBezTo>
                    <a:pt x="3804" y="7040"/>
                    <a:pt x="4377" y="7976"/>
                    <a:pt x="5282" y="8146"/>
                  </a:cubicBezTo>
                  <a:cubicBezTo>
                    <a:pt x="5387" y="8167"/>
                    <a:pt x="5492" y="8177"/>
                    <a:pt x="5597" y="8177"/>
                  </a:cubicBezTo>
                  <a:cubicBezTo>
                    <a:pt x="6337" y="8177"/>
                    <a:pt x="7035" y="7674"/>
                    <a:pt x="7268" y="6967"/>
                  </a:cubicBezTo>
                  <a:cubicBezTo>
                    <a:pt x="7287" y="6929"/>
                    <a:pt x="7320" y="6913"/>
                    <a:pt x="7350" y="6913"/>
                  </a:cubicBezTo>
                  <a:cubicBezTo>
                    <a:pt x="7372" y="6913"/>
                    <a:pt x="7392" y="6921"/>
                    <a:pt x="7405" y="6935"/>
                  </a:cubicBezTo>
                  <a:cubicBezTo>
                    <a:pt x="7776" y="7335"/>
                    <a:pt x="8316" y="7653"/>
                    <a:pt x="8895" y="7653"/>
                  </a:cubicBezTo>
                  <a:cubicBezTo>
                    <a:pt x="8948" y="7653"/>
                    <a:pt x="9000" y="7651"/>
                    <a:pt x="9053" y="7645"/>
                  </a:cubicBezTo>
                  <a:cubicBezTo>
                    <a:pt x="9796" y="7540"/>
                    <a:pt x="10167" y="6838"/>
                    <a:pt x="10329" y="6200"/>
                  </a:cubicBezTo>
                  <a:cubicBezTo>
                    <a:pt x="10466" y="5554"/>
                    <a:pt x="10466" y="4819"/>
                    <a:pt x="10062" y="4246"/>
                  </a:cubicBezTo>
                  <a:cubicBezTo>
                    <a:pt x="9789" y="3824"/>
                    <a:pt x="9337" y="3569"/>
                    <a:pt x="8863" y="3569"/>
                  </a:cubicBezTo>
                  <a:cubicBezTo>
                    <a:pt x="8693" y="3569"/>
                    <a:pt x="8519" y="3602"/>
                    <a:pt x="8350" y="3672"/>
                  </a:cubicBezTo>
                  <a:cubicBezTo>
                    <a:pt x="8337" y="3678"/>
                    <a:pt x="8324" y="3681"/>
                    <a:pt x="8312" y="3681"/>
                  </a:cubicBezTo>
                  <a:cubicBezTo>
                    <a:pt x="8257" y="3681"/>
                    <a:pt x="8219" y="3628"/>
                    <a:pt x="8245" y="3575"/>
                  </a:cubicBezTo>
                  <a:cubicBezTo>
                    <a:pt x="8512" y="2832"/>
                    <a:pt x="8213" y="1920"/>
                    <a:pt x="7502" y="1589"/>
                  </a:cubicBezTo>
                  <a:cubicBezTo>
                    <a:pt x="7304" y="1484"/>
                    <a:pt x="7088" y="1436"/>
                    <a:pt x="6872" y="1436"/>
                  </a:cubicBezTo>
                  <a:cubicBezTo>
                    <a:pt x="6324" y="1436"/>
                    <a:pt x="5773" y="1746"/>
                    <a:pt x="5483" y="2227"/>
                  </a:cubicBezTo>
                  <a:cubicBezTo>
                    <a:pt x="5469" y="2256"/>
                    <a:pt x="5441" y="2272"/>
                    <a:pt x="5413" y="2272"/>
                  </a:cubicBezTo>
                  <a:cubicBezTo>
                    <a:pt x="5377" y="2272"/>
                    <a:pt x="5340" y="2248"/>
                    <a:pt x="5322" y="2195"/>
                  </a:cubicBezTo>
                  <a:cubicBezTo>
                    <a:pt x="5249" y="1823"/>
                    <a:pt x="5120" y="1452"/>
                    <a:pt x="4918" y="1112"/>
                  </a:cubicBezTo>
                  <a:cubicBezTo>
                    <a:pt x="4878" y="1112"/>
                    <a:pt x="4846" y="1080"/>
                    <a:pt x="4878" y="1048"/>
                  </a:cubicBezTo>
                  <a:cubicBezTo>
                    <a:pt x="4499" y="449"/>
                    <a:pt x="3914" y="0"/>
                    <a:pt x="3177" y="0"/>
                  </a:cubicBezTo>
                  <a:close/>
                </a:path>
              </a:pathLst>
            </a:custGeom>
            <a:solidFill>
              <a:srgbClr val="4AC1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5" name="Google Shape;1805;p73"/>
            <p:cNvSpPr/>
            <p:nvPr/>
          </p:nvSpPr>
          <p:spPr>
            <a:xfrm>
              <a:off x="491726" y="3814984"/>
              <a:ext cx="1571920" cy="1085224"/>
            </a:xfrm>
            <a:custGeom>
              <a:avLst/>
              <a:gdLst/>
              <a:ahLst/>
              <a:cxnLst/>
              <a:rect l="l" t="t" r="r" b="b"/>
              <a:pathLst>
                <a:path w="28374" h="19588" extrusionOk="0">
                  <a:moveTo>
                    <a:pt x="3489" y="3823"/>
                  </a:moveTo>
                  <a:cubicBezTo>
                    <a:pt x="4226" y="3823"/>
                    <a:pt x="4811" y="4272"/>
                    <a:pt x="5190" y="4871"/>
                  </a:cubicBezTo>
                  <a:cubicBezTo>
                    <a:pt x="5158" y="4903"/>
                    <a:pt x="5190" y="4935"/>
                    <a:pt x="5222" y="4935"/>
                  </a:cubicBezTo>
                  <a:cubicBezTo>
                    <a:pt x="5424" y="5275"/>
                    <a:pt x="5561" y="5646"/>
                    <a:pt x="5626" y="6018"/>
                  </a:cubicBezTo>
                  <a:cubicBezTo>
                    <a:pt x="5644" y="6071"/>
                    <a:pt x="5684" y="6095"/>
                    <a:pt x="5721" y="6095"/>
                  </a:cubicBezTo>
                  <a:cubicBezTo>
                    <a:pt x="5752" y="6095"/>
                    <a:pt x="5781" y="6079"/>
                    <a:pt x="5796" y="6050"/>
                  </a:cubicBezTo>
                  <a:cubicBezTo>
                    <a:pt x="6085" y="5569"/>
                    <a:pt x="6637" y="5259"/>
                    <a:pt x="7184" y="5259"/>
                  </a:cubicBezTo>
                  <a:cubicBezTo>
                    <a:pt x="7400" y="5259"/>
                    <a:pt x="7616" y="5307"/>
                    <a:pt x="7814" y="5412"/>
                  </a:cubicBezTo>
                  <a:cubicBezTo>
                    <a:pt x="8525" y="5743"/>
                    <a:pt x="8824" y="6655"/>
                    <a:pt x="8557" y="7398"/>
                  </a:cubicBezTo>
                  <a:cubicBezTo>
                    <a:pt x="8531" y="7451"/>
                    <a:pt x="8569" y="7504"/>
                    <a:pt x="8619" y="7504"/>
                  </a:cubicBezTo>
                  <a:cubicBezTo>
                    <a:pt x="8631" y="7504"/>
                    <a:pt x="8642" y="7501"/>
                    <a:pt x="8654" y="7495"/>
                  </a:cubicBezTo>
                  <a:cubicBezTo>
                    <a:pt x="8823" y="7425"/>
                    <a:pt x="8997" y="7392"/>
                    <a:pt x="9169" y="7392"/>
                  </a:cubicBezTo>
                  <a:cubicBezTo>
                    <a:pt x="9645" y="7392"/>
                    <a:pt x="10101" y="7647"/>
                    <a:pt x="10374" y="8069"/>
                  </a:cubicBezTo>
                  <a:cubicBezTo>
                    <a:pt x="10778" y="8642"/>
                    <a:pt x="10778" y="9377"/>
                    <a:pt x="10641" y="10023"/>
                  </a:cubicBezTo>
                  <a:cubicBezTo>
                    <a:pt x="10471" y="10661"/>
                    <a:pt x="10100" y="11363"/>
                    <a:pt x="9365" y="11468"/>
                  </a:cubicBezTo>
                  <a:cubicBezTo>
                    <a:pt x="9312" y="11474"/>
                    <a:pt x="9260" y="11476"/>
                    <a:pt x="9208" y="11476"/>
                  </a:cubicBezTo>
                  <a:cubicBezTo>
                    <a:pt x="8628" y="11476"/>
                    <a:pt x="8088" y="11158"/>
                    <a:pt x="7718" y="10758"/>
                  </a:cubicBezTo>
                  <a:cubicBezTo>
                    <a:pt x="7701" y="10744"/>
                    <a:pt x="7680" y="10736"/>
                    <a:pt x="7659" y="10736"/>
                  </a:cubicBezTo>
                  <a:cubicBezTo>
                    <a:pt x="7629" y="10736"/>
                    <a:pt x="7599" y="10752"/>
                    <a:pt x="7580" y="10790"/>
                  </a:cubicBezTo>
                  <a:cubicBezTo>
                    <a:pt x="7347" y="11497"/>
                    <a:pt x="6643" y="12000"/>
                    <a:pt x="5907" y="12000"/>
                  </a:cubicBezTo>
                  <a:cubicBezTo>
                    <a:pt x="5803" y="12000"/>
                    <a:pt x="5698" y="11990"/>
                    <a:pt x="5594" y="11969"/>
                  </a:cubicBezTo>
                  <a:cubicBezTo>
                    <a:pt x="4689" y="11799"/>
                    <a:pt x="4116" y="10863"/>
                    <a:pt x="4245" y="9982"/>
                  </a:cubicBezTo>
                  <a:cubicBezTo>
                    <a:pt x="4245" y="9918"/>
                    <a:pt x="4181" y="9886"/>
                    <a:pt x="4148" y="9886"/>
                  </a:cubicBezTo>
                  <a:cubicBezTo>
                    <a:pt x="3745" y="10023"/>
                    <a:pt x="3311" y="10101"/>
                    <a:pt x="2885" y="10101"/>
                  </a:cubicBezTo>
                  <a:cubicBezTo>
                    <a:pt x="1962" y="10101"/>
                    <a:pt x="1075" y="9739"/>
                    <a:pt x="611" y="8844"/>
                  </a:cubicBezTo>
                  <a:cubicBezTo>
                    <a:pt x="345" y="8303"/>
                    <a:pt x="313" y="7633"/>
                    <a:pt x="684" y="7124"/>
                  </a:cubicBezTo>
                  <a:cubicBezTo>
                    <a:pt x="981" y="6697"/>
                    <a:pt x="1450" y="6436"/>
                    <a:pt x="1936" y="6436"/>
                  </a:cubicBezTo>
                  <a:cubicBezTo>
                    <a:pt x="2056" y="6436"/>
                    <a:pt x="2178" y="6452"/>
                    <a:pt x="2299" y="6486"/>
                  </a:cubicBezTo>
                  <a:cubicBezTo>
                    <a:pt x="2331" y="6518"/>
                    <a:pt x="2364" y="6551"/>
                    <a:pt x="2364" y="6591"/>
                  </a:cubicBezTo>
                  <a:cubicBezTo>
                    <a:pt x="2383" y="6620"/>
                    <a:pt x="2406" y="6632"/>
                    <a:pt x="2428" y="6632"/>
                  </a:cubicBezTo>
                  <a:cubicBezTo>
                    <a:pt x="2479" y="6632"/>
                    <a:pt x="2523" y="6569"/>
                    <a:pt x="2501" y="6518"/>
                  </a:cubicBezTo>
                  <a:lnTo>
                    <a:pt x="2501" y="6486"/>
                  </a:lnTo>
                  <a:cubicBezTo>
                    <a:pt x="2533" y="6454"/>
                    <a:pt x="2533" y="6389"/>
                    <a:pt x="2469" y="6349"/>
                  </a:cubicBezTo>
                  <a:lnTo>
                    <a:pt x="2396" y="6349"/>
                  </a:lnTo>
                  <a:cubicBezTo>
                    <a:pt x="2162" y="5913"/>
                    <a:pt x="1960" y="5412"/>
                    <a:pt x="2024" y="4903"/>
                  </a:cubicBezTo>
                  <a:cubicBezTo>
                    <a:pt x="2162" y="4298"/>
                    <a:pt x="2735" y="3894"/>
                    <a:pt x="3341" y="3829"/>
                  </a:cubicBezTo>
                  <a:cubicBezTo>
                    <a:pt x="3391" y="3825"/>
                    <a:pt x="3440" y="3823"/>
                    <a:pt x="3489" y="3823"/>
                  </a:cubicBezTo>
                  <a:close/>
                  <a:moveTo>
                    <a:pt x="14481" y="4784"/>
                  </a:moveTo>
                  <a:cubicBezTo>
                    <a:pt x="15352" y="4784"/>
                    <a:pt x="16235" y="4957"/>
                    <a:pt x="17101" y="5339"/>
                  </a:cubicBezTo>
                  <a:cubicBezTo>
                    <a:pt x="18579" y="6018"/>
                    <a:pt x="19628" y="7229"/>
                    <a:pt x="20363" y="8674"/>
                  </a:cubicBezTo>
                  <a:cubicBezTo>
                    <a:pt x="21042" y="10023"/>
                    <a:pt x="21542" y="11501"/>
                    <a:pt x="21405" y="13011"/>
                  </a:cubicBezTo>
                  <a:cubicBezTo>
                    <a:pt x="21219" y="12938"/>
                    <a:pt x="21020" y="12896"/>
                    <a:pt x="20816" y="12896"/>
                  </a:cubicBezTo>
                  <a:cubicBezTo>
                    <a:pt x="20657" y="12896"/>
                    <a:pt x="20494" y="12922"/>
                    <a:pt x="20331" y="12978"/>
                  </a:cubicBezTo>
                  <a:lnTo>
                    <a:pt x="20299" y="12978"/>
                  </a:lnTo>
                  <a:cubicBezTo>
                    <a:pt x="20299" y="10725"/>
                    <a:pt x="18886" y="8771"/>
                    <a:pt x="16931" y="7729"/>
                  </a:cubicBezTo>
                  <a:cubicBezTo>
                    <a:pt x="15972" y="7206"/>
                    <a:pt x="14695" y="6782"/>
                    <a:pt x="13486" y="6782"/>
                  </a:cubicBezTo>
                  <a:cubicBezTo>
                    <a:pt x="12366" y="6782"/>
                    <a:pt x="11304" y="7146"/>
                    <a:pt x="10608" y="8133"/>
                  </a:cubicBezTo>
                  <a:cubicBezTo>
                    <a:pt x="10576" y="8036"/>
                    <a:pt x="10503" y="7931"/>
                    <a:pt x="10439" y="7867"/>
                  </a:cubicBezTo>
                  <a:cubicBezTo>
                    <a:pt x="10123" y="7469"/>
                    <a:pt x="9644" y="7239"/>
                    <a:pt x="9160" y="7239"/>
                  </a:cubicBezTo>
                  <a:cubicBezTo>
                    <a:pt x="9026" y="7239"/>
                    <a:pt x="8891" y="7257"/>
                    <a:pt x="8759" y="7293"/>
                  </a:cubicBezTo>
                  <a:cubicBezTo>
                    <a:pt x="10331" y="5796"/>
                    <a:pt x="12371" y="4784"/>
                    <a:pt x="14481" y="4784"/>
                  </a:cubicBezTo>
                  <a:close/>
                  <a:moveTo>
                    <a:pt x="14378" y="137"/>
                  </a:moveTo>
                  <a:cubicBezTo>
                    <a:pt x="14624" y="137"/>
                    <a:pt x="14870" y="145"/>
                    <a:pt x="15114" y="163"/>
                  </a:cubicBezTo>
                  <a:cubicBezTo>
                    <a:pt x="19152" y="494"/>
                    <a:pt x="22786" y="3054"/>
                    <a:pt x="24336" y="6825"/>
                  </a:cubicBezTo>
                  <a:cubicBezTo>
                    <a:pt x="25112" y="8707"/>
                    <a:pt x="25313" y="10790"/>
                    <a:pt x="24942" y="12809"/>
                  </a:cubicBezTo>
                  <a:cubicBezTo>
                    <a:pt x="24910" y="12809"/>
                    <a:pt x="24877" y="12776"/>
                    <a:pt x="24837" y="12776"/>
                  </a:cubicBezTo>
                  <a:cubicBezTo>
                    <a:pt x="24676" y="12725"/>
                    <a:pt x="24516" y="12702"/>
                    <a:pt x="24362" y="12702"/>
                  </a:cubicBezTo>
                  <a:cubicBezTo>
                    <a:pt x="24005" y="12702"/>
                    <a:pt x="23673" y="12825"/>
                    <a:pt x="23392" y="13011"/>
                  </a:cubicBezTo>
                  <a:cubicBezTo>
                    <a:pt x="23795" y="10120"/>
                    <a:pt x="22955" y="7027"/>
                    <a:pt x="20937" y="4871"/>
                  </a:cubicBezTo>
                  <a:cubicBezTo>
                    <a:pt x="19324" y="3150"/>
                    <a:pt x="16963" y="2158"/>
                    <a:pt x="14602" y="2158"/>
                  </a:cubicBezTo>
                  <a:cubicBezTo>
                    <a:pt x="13960" y="2158"/>
                    <a:pt x="13318" y="2232"/>
                    <a:pt x="12692" y="2384"/>
                  </a:cubicBezTo>
                  <a:cubicBezTo>
                    <a:pt x="11820" y="2618"/>
                    <a:pt x="10980" y="2989"/>
                    <a:pt x="10205" y="3458"/>
                  </a:cubicBezTo>
                  <a:cubicBezTo>
                    <a:pt x="9333" y="3926"/>
                    <a:pt x="8420" y="4435"/>
                    <a:pt x="7782" y="5210"/>
                  </a:cubicBezTo>
                  <a:cubicBezTo>
                    <a:pt x="7583" y="5128"/>
                    <a:pt x="7379" y="5089"/>
                    <a:pt x="7178" y="5089"/>
                  </a:cubicBezTo>
                  <a:cubicBezTo>
                    <a:pt x="6630" y="5089"/>
                    <a:pt x="6106" y="5373"/>
                    <a:pt x="5763" y="5816"/>
                  </a:cubicBezTo>
                  <a:cubicBezTo>
                    <a:pt x="5658" y="5477"/>
                    <a:pt x="5529" y="5105"/>
                    <a:pt x="5327" y="4806"/>
                  </a:cubicBezTo>
                  <a:cubicBezTo>
                    <a:pt x="6466" y="3320"/>
                    <a:pt x="7814" y="2109"/>
                    <a:pt x="9534" y="1302"/>
                  </a:cubicBezTo>
                  <a:cubicBezTo>
                    <a:pt x="11027" y="541"/>
                    <a:pt x="12704" y="137"/>
                    <a:pt x="14378" y="137"/>
                  </a:cubicBezTo>
                  <a:close/>
                  <a:moveTo>
                    <a:pt x="14588" y="2310"/>
                  </a:moveTo>
                  <a:cubicBezTo>
                    <a:pt x="15287" y="2310"/>
                    <a:pt x="15987" y="2394"/>
                    <a:pt x="16665" y="2553"/>
                  </a:cubicBezTo>
                  <a:cubicBezTo>
                    <a:pt x="19588" y="3288"/>
                    <a:pt x="21881" y="5509"/>
                    <a:pt x="22818" y="8367"/>
                  </a:cubicBezTo>
                  <a:cubicBezTo>
                    <a:pt x="23327" y="9918"/>
                    <a:pt x="23464" y="11533"/>
                    <a:pt x="23190" y="13148"/>
                  </a:cubicBezTo>
                  <a:cubicBezTo>
                    <a:pt x="22923" y="13382"/>
                    <a:pt x="22721" y="13657"/>
                    <a:pt x="22552" y="13955"/>
                  </a:cubicBezTo>
                  <a:cubicBezTo>
                    <a:pt x="22318" y="13584"/>
                    <a:pt x="21978" y="13253"/>
                    <a:pt x="21575" y="13083"/>
                  </a:cubicBezTo>
                  <a:cubicBezTo>
                    <a:pt x="21712" y="11840"/>
                    <a:pt x="21405" y="10661"/>
                    <a:pt x="20937" y="9514"/>
                  </a:cubicBezTo>
                  <a:cubicBezTo>
                    <a:pt x="20468" y="8367"/>
                    <a:pt x="19830" y="7229"/>
                    <a:pt x="18918" y="6349"/>
                  </a:cubicBezTo>
                  <a:cubicBezTo>
                    <a:pt x="17707" y="5186"/>
                    <a:pt x="16075" y="4633"/>
                    <a:pt x="14436" y="4633"/>
                  </a:cubicBezTo>
                  <a:cubicBezTo>
                    <a:pt x="13616" y="4633"/>
                    <a:pt x="12794" y="4771"/>
                    <a:pt x="12022" y="5040"/>
                  </a:cubicBezTo>
                  <a:cubicBezTo>
                    <a:pt x="10810" y="5444"/>
                    <a:pt x="9664" y="6187"/>
                    <a:pt x="8792" y="7124"/>
                  </a:cubicBezTo>
                  <a:cubicBezTo>
                    <a:pt x="8929" y="6389"/>
                    <a:pt x="8590" y="5581"/>
                    <a:pt x="7879" y="5242"/>
                  </a:cubicBezTo>
                  <a:lnTo>
                    <a:pt x="7847" y="5242"/>
                  </a:lnTo>
                  <a:cubicBezTo>
                    <a:pt x="8485" y="4669"/>
                    <a:pt x="9163" y="4201"/>
                    <a:pt x="9898" y="3765"/>
                  </a:cubicBezTo>
                  <a:cubicBezTo>
                    <a:pt x="10673" y="3361"/>
                    <a:pt x="11416" y="2917"/>
                    <a:pt x="12256" y="2650"/>
                  </a:cubicBezTo>
                  <a:cubicBezTo>
                    <a:pt x="13007" y="2418"/>
                    <a:pt x="13796" y="2310"/>
                    <a:pt x="14588" y="2310"/>
                  </a:cubicBezTo>
                  <a:close/>
                  <a:moveTo>
                    <a:pt x="24320" y="12882"/>
                  </a:moveTo>
                  <a:cubicBezTo>
                    <a:pt x="24413" y="12882"/>
                    <a:pt x="24507" y="12892"/>
                    <a:pt x="24603" y="12914"/>
                  </a:cubicBezTo>
                  <a:cubicBezTo>
                    <a:pt x="24708" y="12914"/>
                    <a:pt x="24805" y="12946"/>
                    <a:pt x="24910" y="12978"/>
                  </a:cubicBezTo>
                  <a:cubicBezTo>
                    <a:pt x="24910" y="13032"/>
                    <a:pt x="24962" y="13064"/>
                    <a:pt x="25003" y="13064"/>
                  </a:cubicBezTo>
                  <a:cubicBezTo>
                    <a:pt x="25017" y="13064"/>
                    <a:pt x="25030" y="13060"/>
                    <a:pt x="25039" y="13051"/>
                  </a:cubicBezTo>
                  <a:cubicBezTo>
                    <a:pt x="25685" y="13382"/>
                    <a:pt x="26016" y="14190"/>
                    <a:pt x="25717" y="14868"/>
                  </a:cubicBezTo>
                  <a:cubicBezTo>
                    <a:pt x="25689" y="14924"/>
                    <a:pt x="25734" y="15004"/>
                    <a:pt x="25788" y="15004"/>
                  </a:cubicBezTo>
                  <a:cubicBezTo>
                    <a:pt x="25796" y="15004"/>
                    <a:pt x="25805" y="15002"/>
                    <a:pt x="25814" y="14997"/>
                  </a:cubicBezTo>
                  <a:cubicBezTo>
                    <a:pt x="26017" y="14903"/>
                    <a:pt x="26226" y="14859"/>
                    <a:pt x="26430" y="14859"/>
                  </a:cubicBezTo>
                  <a:cubicBezTo>
                    <a:pt x="26940" y="14859"/>
                    <a:pt x="27425" y="15129"/>
                    <a:pt x="27736" y="15538"/>
                  </a:cubicBezTo>
                  <a:cubicBezTo>
                    <a:pt x="28204" y="16144"/>
                    <a:pt x="28140" y="16984"/>
                    <a:pt x="27833" y="17622"/>
                  </a:cubicBezTo>
                  <a:cubicBezTo>
                    <a:pt x="27534" y="18300"/>
                    <a:pt x="26928" y="18833"/>
                    <a:pt x="26218" y="19035"/>
                  </a:cubicBezTo>
                  <a:cubicBezTo>
                    <a:pt x="26049" y="19084"/>
                    <a:pt x="25874" y="19108"/>
                    <a:pt x="25701" y="19108"/>
                  </a:cubicBezTo>
                  <a:cubicBezTo>
                    <a:pt x="25047" y="19108"/>
                    <a:pt x="24416" y="18762"/>
                    <a:pt x="24199" y="18098"/>
                  </a:cubicBezTo>
                  <a:cubicBezTo>
                    <a:pt x="24185" y="18053"/>
                    <a:pt x="24160" y="18034"/>
                    <a:pt x="24132" y="18034"/>
                  </a:cubicBezTo>
                  <a:cubicBezTo>
                    <a:pt x="24095" y="18034"/>
                    <a:pt x="24053" y="18070"/>
                    <a:pt x="24029" y="18130"/>
                  </a:cubicBezTo>
                  <a:cubicBezTo>
                    <a:pt x="23885" y="18912"/>
                    <a:pt x="23111" y="19427"/>
                    <a:pt x="22324" y="19427"/>
                  </a:cubicBezTo>
                  <a:cubicBezTo>
                    <a:pt x="22233" y="19427"/>
                    <a:pt x="22142" y="19420"/>
                    <a:pt x="22051" y="19406"/>
                  </a:cubicBezTo>
                  <a:cubicBezTo>
                    <a:pt x="21106" y="19204"/>
                    <a:pt x="20468" y="18332"/>
                    <a:pt x="20266" y="17452"/>
                  </a:cubicBezTo>
                  <a:cubicBezTo>
                    <a:pt x="20243" y="17405"/>
                    <a:pt x="20215" y="17375"/>
                    <a:pt x="20176" y="17375"/>
                  </a:cubicBezTo>
                  <a:cubicBezTo>
                    <a:pt x="20162" y="17375"/>
                    <a:pt x="20146" y="17379"/>
                    <a:pt x="20129" y="17387"/>
                  </a:cubicBezTo>
                  <a:cubicBezTo>
                    <a:pt x="19802" y="17535"/>
                    <a:pt x="19441" y="17612"/>
                    <a:pt x="19088" y="17612"/>
                  </a:cubicBezTo>
                  <a:cubicBezTo>
                    <a:pt x="18316" y="17612"/>
                    <a:pt x="17580" y="17241"/>
                    <a:pt x="17303" y="16410"/>
                  </a:cubicBezTo>
                  <a:cubicBezTo>
                    <a:pt x="16954" y="15416"/>
                    <a:pt x="17700" y="14422"/>
                    <a:pt x="18631" y="14422"/>
                  </a:cubicBezTo>
                  <a:cubicBezTo>
                    <a:pt x="18865" y="14422"/>
                    <a:pt x="19111" y="14485"/>
                    <a:pt x="19354" y="14626"/>
                  </a:cubicBezTo>
                  <a:lnTo>
                    <a:pt x="19354" y="14731"/>
                  </a:lnTo>
                  <a:cubicBezTo>
                    <a:pt x="19365" y="14764"/>
                    <a:pt x="19393" y="14779"/>
                    <a:pt x="19423" y="14779"/>
                  </a:cubicBezTo>
                  <a:cubicBezTo>
                    <a:pt x="19480" y="14779"/>
                    <a:pt x="19545" y="14729"/>
                    <a:pt x="19523" y="14666"/>
                  </a:cubicBezTo>
                  <a:cubicBezTo>
                    <a:pt x="19289" y="13955"/>
                    <a:pt x="19863" y="13213"/>
                    <a:pt x="20533" y="13083"/>
                  </a:cubicBezTo>
                  <a:cubicBezTo>
                    <a:pt x="20629" y="13063"/>
                    <a:pt x="20722" y="13054"/>
                    <a:pt x="20812" y="13054"/>
                  </a:cubicBezTo>
                  <a:cubicBezTo>
                    <a:pt x="21040" y="13054"/>
                    <a:pt x="21249" y="13111"/>
                    <a:pt x="21445" y="13180"/>
                  </a:cubicBezTo>
                  <a:cubicBezTo>
                    <a:pt x="21914" y="13382"/>
                    <a:pt x="22285" y="13786"/>
                    <a:pt x="22519" y="14190"/>
                  </a:cubicBezTo>
                  <a:cubicBezTo>
                    <a:pt x="22533" y="14220"/>
                    <a:pt x="22558" y="14230"/>
                    <a:pt x="22584" y="14230"/>
                  </a:cubicBezTo>
                  <a:cubicBezTo>
                    <a:pt x="22620" y="14230"/>
                    <a:pt x="22657" y="14209"/>
                    <a:pt x="22657" y="14190"/>
                  </a:cubicBezTo>
                  <a:cubicBezTo>
                    <a:pt x="22786" y="13859"/>
                    <a:pt x="22955" y="13552"/>
                    <a:pt x="23222" y="13350"/>
                  </a:cubicBezTo>
                  <a:cubicBezTo>
                    <a:pt x="23262" y="13350"/>
                    <a:pt x="23327" y="13350"/>
                    <a:pt x="23327" y="13285"/>
                  </a:cubicBezTo>
                  <a:lnTo>
                    <a:pt x="23327" y="13253"/>
                  </a:lnTo>
                  <a:cubicBezTo>
                    <a:pt x="23623" y="13034"/>
                    <a:pt x="23959" y="12882"/>
                    <a:pt x="24320" y="12882"/>
                  </a:cubicBezTo>
                  <a:close/>
                  <a:moveTo>
                    <a:pt x="14309" y="1"/>
                  </a:moveTo>
                  <a:cubicBezTo>
                    <a:pt x="12879" y="1"/>
                    <a:pt x="11445" y="274"/>
                    <a:pt x="10100" y="833"/>
                  </a:cubicBezTo>
                  <a:cubicBezTo>
                    <a:pt x="8218" y="1641"/>
                    <a:pt x="6401" y="2989"/>
                    <a:pt x="5255" y="4701"/>
                  </a:cubicBezTo>
                  <a:cubicBezTo>
                    <a:pt x="4865" y="4117"/>
                    <a:pt x="4263" y="3666"/>
                    <a:pt x="3532" y="3666"/>
                  </a:cubicBezTo>
                  <a:cubicBezTo>
                    <a:pt x="3385" y="3666"/>
                    <a:pt x="3232" y="3685"/>
                    <a:pt x="3074" y="3724"/>
                  </a:cubicBezTo>
                  <a:cubicBezTo>
                    <a:pt x="2533" y="3861"/>
                    <a:pt x="2065" y="4201"/>
                    <a:pt x="1928" y="4734"/>
                  </a:cubicBezTo>
                  <a:cubicBezTo>
                    <a:pt x="1758" y="5275"/>
                    <a:pt x="1928" y="5816"/>
                    <a:pt x="2194" y="6284"/>
                  </a:cubicBezTo>
                  <a:cubicBezTo>
                    <a:pt x="2098" y="6265"/>
                    <a:pt x="2003" y="6257"/>
                    <a:pt x="1910" y="6257"/>
                  </a:cubicBezTo>
                  <a:cubicBezTo>
                    <a:pt x="831" y="6257"/>
                    <a:pt x="0" y="7452"/>
                    <a:pt x="313" y="8537"/>
                  </a:cubicBezTo>
                  <a:cubicBezTo>
                    <a:pt x="663" y="9744"/>
                    <a:pt x="1784" y="10256"/>
                    <a:pt x="2934" y="10256"/>
                  </a:cubicBezTo>
                  <a:cubicBezTo>
                    <a:pt x="3324" y="10256"/>
                    <a:pt x="3716" y="10198"/>
                    <a:pt x="4084" y="10087"/>
                  </a:cubicBezTo>
                  <a:lnTo>
                    <a:pt x="4084" y="10087"/>
                  </a:lnTo>
                  <a:cubicBezTo>
                    <a:pt x="4011" y="10960"/>
                    <a:pt x="4552" y="11872"/>
                    <a:pt x="5424" y="12106"/>
                  </a:cubicBezTo>
                  <a:cubicBezTo>
                    <a:pt x="5583" y="12151"/>
                    <a:pt x="5742" y="12172"/>
                    <a:pt x="5898" y="12172"/>
                  </a:cubicBezTo>
                  <a:cubicBezTo>
                    <a:pt x="6671" y="12172"/>
                    <a:pt x="7375" y="11658"/>
                    <a:pt x="7677" y="10960"/>
                  </a:cubicBezTo>
                  <a:cubicBezTo>
                    <a:pt x="8081" y="11357"/>
                    <a:pt x="8646" y="11646"/>
                    <a:pt x="9226" y="11646"/>
                  </a:cubicBezTo>
                  <a:cubicBezTo>
                    <a:pt x="9283" y="11646"/>
                    <a:pt x="9340" y="11644"/>
                    <a:pt x="9397" y="11638"/>
                  </a:cubicBezTo>
                  <a:cubicBezTo>
                    <a:pt x="10140" y="11533"/>
                    <a:pt x="10576" y="10863"/>
                    <a:pt x="10746" y="10184"/>
                  </a:cubicBezTo>
                  <a:cubicBezTo>
                    <a:pt x="10948" y="9546"/>
                    <a:pt x="10948" y="8812"/>
                    <a:pt x="10673" y="8206"/>
                  </a:cubicBezTo>
                  <a:cubicBezTo>
                    <a:pt x="11406" y="7294"/>
                    <a:pt x="12444" y="6948"/>
                    <a:pt x="13529" y="6948"/>
                  </a:cubicBezTo>
                  <a:cubicBezTo>
                    <a:pt x="14692" y="6948"/>
                    <a:pt x="15910" y="7345"/>
                    <a:pt x="16867" y="7867"/>
                  </a:cubicBezTo>
                  <a:cubicBezTo>
                    <a:pt x="18748" y="8908"/>
                    <a:pt x="20161" y="10830"/>
                    <a:pt x="20129" y="13051"/>
                  </a:cubicBezTo>
                  <a:cubicBezTo>
                    <a:pt x="19588" y="13318"/>
                    <a:pt x="19257" y="13891"/>
                    <a:pt x="19322" y="14496"/>
                  </a:cubicBezTo>
                  <a:cubicBezTo>
                    <a:pt x="19086" y="14352"/>
                    <a:pt x="18839" y="14287"/>
                    <a:pt x="18598" y="14287"/>
                  </a:cubicBezTo>
                  <a:cubicBezTo>
                    <a:pt x="17710" y="14287"/>
                    <a:pt x="16910" y="15166"/>
                    <a:pt x="17069" y="16144"/>
                  </a:cubicBezTo>
                  <a:cubicBezTo>
                    <a:pt x="17220" y="17224"/>
                    <a:pt x="18160" y="17781"/>
                    <a:pt x="19145" y="17781"/>
                  </a:cubicBezTo>
                  <a:cubicBezTo>
                    <a:pt x="19477" y="17781"/>
                    <a:pt x="19815" y="17718"/>
                    <a:pt x="20129" y="17589"/>
                  </a:cubicBezTo>
                  <a:cubicBezTo>
                    <a:pt x="20363" y="18534"/>
                    <a:pt x="21106" y="19471"/>
                    <a:pt x="22148" y="19576"/>
                  </a:cubicBezTo>
                  <a:cubicBezTo>
                    <a:pt x="22217" y="19584"/>
                    <a:pt x="22287" y="19588"/>
                    <a:pt x="22357" y="19588"/>
                  </a:cubicBezTo>
                  <a:cubicBezTo>
                    <a:pt x="23129" y="19588"/>
                    <a:pt x="23890" y="19105"/>
                    <a:pt x="24134" y="18365"/>
                  </a:cubicBezTo>
                  <a:cubicBezTo>
                    <a:pt x="24426" y="18942"/>
                    <a:pt x="25036" y="19297"/>
                    <a:pt x="25695" y="19297"/>
                  </a:cubicBezTo>
                  <a:cubicBezTo>
                    <a:pt x="25801" y="19297"/>
                    <a:pt x="25908" y="19288"/>
                    <a:pt x="26016" y="19269"/>
                  </a:cubicBezTo>
                  <a:cubicBezTo>
                    <a:pt x="26856" y="19140"/>
                    <a:pt x="27599" y="18461"/>
                    <a:pt x="27970" y="17694"/>
                  </a:cubicBezTo>
                  <a:cubicBezTo>
                    <a:pt x="28342" y="16951"/>
                    <a:pt x="28374" y="16007"/>
                    <a:pt x="27801" y="15369"/>
                  </a:cubicBezTo>
                  <a:cubicBezTo>
                    <a:pt x="27472" y="14936"/>
                    <a:pt x="26950" y="14678"/>
                    <a:pt x="26425" y="14678"/>
                  </a:cubicBezTo>
                  <a:cubicBezTo>
                    <a:pt x="26255" y="14678"/>
                    <a:pt x="26084" y="14705"/>
                    <a:pt x="25919" y="14763"/>
                  </a:cubicBezTo>
                  <a:cubicBezTo>
                    <a:pt x="26121" y="14060"/>
                    <a:pt x="25749" y="13253"/>
                    <a:pt x="25112" y="12881"/>
                  </a:cubicBezTo>
                  <a:cubicBezTo>
                    <a:pt x="25814" y="9143"/>
                    <a:pt x="24433" y="5137"/>
                    <a:pt x="21542" y="2650"/>
                  </a:cubicBezTo>
                  <a:cubicBezTo>
                    <a:pt x="19522" y="912"/>
                    <a:pt x="16922" y="1"/>
                    <a:pt x="14309" y="1"/>
                  </a:cubicBezTo>
                  <a:close/>
                </a:path>
              </a:pathLst>
            </a:custGeom>
            <a:solidFill>
              <a:srgbClr val="01020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6" name="Google Shape;1806;p73"/>
            <p:cNvSpPr/>
            <p:nvPr/>
          </p:nvSpPr>
          <p:spPr>
            <a:xfrm>
              <a:off x="1430998" y="4528674"/>
              <a:ext cx="623305" cy="362665"/>
            </a:xfrm>
            <a:custGeom>
              <a:avLst/>
              <a:gdLst/>
              <a:ahLst/>
              <a:cxnLst/>
              <a:rect l="l" t="t" r="r" b="b"/>
              <a:pathLst>
                <a:path w="11251" h="6546" extrusionOk="0">
                  <a:moveTo>
                    <a:pt x="7366" y="0"/>
                  </a:moveTo>
                  <a:cubicBezTo>
                    <a:pt x="7005" y="0"/>
                    <a:pt x="6669" y="152"/>
                    <a:pt x="6373" y="371"/>
                  </a:cubicBezTo>
                  <a:lnTo>
                    <a:pt x="6373" y="403"/>
                  </a:lnTo>
                  <a:cubicBezTo>
                    <a:pt x="6373" y="468"/>
                    <a:pt x="6308" y="468"/>
                    <a:pt x="6268" y="468"/>
                  </a:cubicBezTo>
                  <a:cubicBezTo>
                    <a:pt x="6001" y="670"/>
                    <a:pt x="5832" y="977"/>
                    <a:pt x="5703" y="1308"/>
                  </a:cubicBezTo>
                  <a:cubicBezTo>
                    <a:pt x="5703" y="1327"/>
                    <a:pt x="5666" y="1348"/>
                    <a:pt x="5630" y="1348"/>
                  </a:cubicBezTo>
                  <a:cubicBezTo>
                    <a:pt x="5604" y="1348"/>
                    <a:pt x="5579" y="1338"/>
                    <a:pt x="5565" y="1308"/>
                  </a:cubicBezTo>
                  <a:cubicBezTo>
                    <a:pt x="5331" y="904"/>
                    <a:pt x="4960" y="500"/>
                    <a:pt x="4491" y="298"/>
                  </a:cubicBezTo>
                  <a:cubicBezTo>
                    <a:pt x="4295" y="229"/>
                    <a:pt x="4086" y="172"/>
                    <a:pt x="3858" y="172"/>
                  </a:cubicBezTo>
                  <a:cubicBezTo>
                    <a:pt x="3768" y="172"/>
                    <a:pt x="3675" y="181"/>
                    <a:pt x="3579" y="201"/>
                  </a:cubicBezTo>
                  <a:cubicBezTo>
                    <a:pt x="2909" y="331"/>
                    <a:pt x="2335" y="1073"/>
                    <a:pt x="2569" y="1784"/>
                  </a:cubicBezTo>
                  <a:cubicBezTo>
                    <a:pt x="2591" y="1847"/>
                    <a:pt x="2526" y="1897"/>
                    <a:pt x="2469" y="1897"/>
                  </a:cubicBezTo>
                  <a:cubicBezTo>
                    <a:pt x="2439" y="1897"/>
                    <a:pt x="2411" y="1882"/>
                    <a:pt x="2400" y="1849"/>
                  </a:cubicBezTo>
                  <a:lnTo>
                    <a:pt x="2400" y="1744"/>
                  </a:lnTo>
                  <a:cubicBezTo>
                    <a:pt x="2157" y="1603"/>
                    <a:pt x="1911" y="1540"/>
                    <a:pt x="1677" y="1540"/>
                  </a:cubicBezTo>
                  <a:cubicBezTo>
                    <a:pt x="746" y="1540"/>
                    <a:pt x="0" y="2534"/>
                    <a:pt x="349" y="3528"/>
                  </a:cubicBezTo>
                  <a:cubicBezTo>
                    <a:pt x="626" y="4359"/>
                    <a:pt x="1362" y="4730"/>
                    <a:pt x="2134" y="4730"/>
                  </a:cubicBezTo>
                  <a:cubicBezTo>
                    <a:pt x="2487" y="4730"/>
                    <a:pt x="2848" y="4653"/>
                    <a:pt x="3175" y="4505"/>
                  </a:cubicBezTo>
                  <a:cubicBezTo>
                    <a:pt x="3192" y="4497"/>
                    <a:pt x="3208" y="4493"/>
                    <a:pt x="3222" y="4493"/>
                  </a:cubicBezTo>
                  <a:cubicBezTo>
                    <a:pt x="3261" y="4493"/>
                    <a:pt x="3289" y="4523"/>
                    <a:pt x="3312" y="4570"/>
                  </a:cubicBezTo>
                  <a:cubicBezTo>
                    <a:pt x="3514" y="5450"/>
                    <a:pt x="4152" y="6322"/>
                    <a:pt x="5097" y="6524"/>
                  </a:cubicBezTo>
                  <a:cubicBezTo>
                    <a:pt x="5188" y="6538"/>
                    <a:pt x="5279" y="6545"/>
                    <a:pt x="5370" y="6545"/>
                  </a:cubicBezTo>
                  <a:cubicBezTo>
                    <a:pt x="6157" y="6545"/>
                    <a:pt x="6931" y="6030"/>
                    <a:pt x="7075" y="5248"/>
                  </a:cubicBezTo>
                  <a:cubicBezTo>
                    <a:pt x="7099" y="5188"/>
                    <a:pt x="7141" y="5152"/>
                    <a:pt x="7178" y="5152"/>
                  </a:cubicBezTo>
                  <a:cubicBezTo>
                    <a:pt x="7206" y="5152"/>
                    <a:pt x="7231" y="5171"/>
                    <a:pt x="7245" y="5216"/>
                  </a:cubicBezTo>
                  <a:cubicBezTo>
                    <a:pt x="7462" y="5880"/>
                    <a:pt x="8093" y="6226"/>
                    <a:pt x="8747" y="6226"/>
                  </a:cubicBezTo>
                  <a:cubicBezTo>
                    <a:pt x="8920" y="6226"/>
                    <a:pt x="9095" y="6202"/>
                    <a:pt x="9264" y="6153"/>
                  </a:cubicBezTo>
                  <a:cubicBezTo>
                    <a:pt x="9974" y="5951"/>
                    <a:pt x="10580" y="5418"/>
                    <a:pt x="10879" y="4740"/>
                  </a:cubicBezTo>
                  <a:cubicBezTo>
                    <a:pt x="11186" y="4102"/>
                    <a:pt x="11250" y="3262"/>
                    <a:pt x="10782" y="2656"/>
                  </a:cubicBezTo>
                  <a:cubicBezTo>
                    <a:pt x="10471" y="2247"/>
                    <a:pt x="9986" y="1977"/>
                    <a:pt x="9476" y="1977"/>
                  </a:cubicBezTo>
                  <a:cubicBezTo>
                    <a:pt x="9272" y="1977"/>
                    <a:pt x="9063" y="2021"/>
                    <a:pt x="8860" y="2115"/>
                  </a:cubicBezTo>
                  <a:cubicBezTo>
                    <a:pt x="8851" y="2120"/>
                    <a:pt x="8842" y="2122"/>
                    <a:pt x="8834" y="2122"/>
                  </a:cubicBezTo>
                  <a:cubicBezTo>
                    <a:pt x="8780" y="2122"/>
                    <a:pt x="8735" y="2042"/>
                    <a:pt x="8763" y="1986"/>
                  </a:cubicBezTo>
                  <a:cubicBezTo>
                    <a:pt x="9062" y="1308"/>
                    <a:pt x="8731" y="500"/>
                    <a:pt x="8085" y="169"/>
                  </a:cubicBezTo>
                  <a:cubicBezTo>
                    <a:pt x="8076" y="178"/>
                    <a:pt x="8063" y="182"/>
                    <a:pt x="8049" y="182"/>
                  </a:cubicBezTo>
                  <a:cubicBezTo>
                    <a:pt x="8008" y="182"/>
                    <a:pt x="7956" y="150"/>
                    <a:pt x="7956" y="96"/>
                  </a:cubicBezTo>
                  <a:cubicBezTo>
                    <a:pt x="7851" y="64"/>
                    <a:pt x="7754" y="32"/>
                    <a:pt x="7649" y="32"/>
                  </a:cubicBezTo>
                  <a:cubicBezTo>
                    <a:pt x="7553" y="10"/>
                    <a:pt x="7459" y="0"/>
                    <a:pt x="736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7" name="Google Shape;1807;p73"/>
            <p:cNvSpPr/>
            <p:nvPr/>
          </p:nvSpPr>
          <p:spPr>
            <a:xfrm>
              <a:off x="786848" y="3822518"/>
              <a:ext cx="1107280" cy="713307"/>
            </a:xfrm>
            <a:custGeom>
              <a:avLst/>
              <a:gdLst/>
              <a:ahLst/>
              <a:cxnLst/>
              <a:rect l="l" t="t" r="r" b="b"/>
              <a:pathLst>
                <a:path w="19987" h="12875" extrusionOk="0">
                  <a:moveTo>
                    <a:pt x="9051" y="1"/>
                  </a:moveTo>
                  <a:cubicBezTo>
                    <a:pt x="7377" y="1"/>
                    <a:pt x="5700" y="405"/>
                    <a:pt x="4207" y="1166"/>
                  </a:cubicBezTo>
                  <a:cubicBezTo>
                    <a:pt x="2487" y="1973"/>
                    <a:pt x="1139" y="3184"/>
                    <a:pt x="0" y="4670"/>
                  </a:cubicBezTo>
                  <a:cubicBezTo>
                    <a:pt x="202" y="4969"/>
                    <a:pt x="331" y="5341"/>
                    <a:pt x="436" y="5680"/>
                  </a:cubicBezTo>
                  <a:cubicBezTo>
                    <a:pt x="779" y="5237"/>
                    <a:pt x="1303" y="4953"/>
                    <a:pt x="1851" y="4953"/>
                  </a:cubicBezTo>
                  <a:cubicBezTo>
                    <a:pt x="2052" y="4953"/>
                    <a:pt x="2256" y="4992"/>
                    <a:pt x="2455" y="5074"/>
                  </a:cubicBezTo>
                  <a:cubicBezTo>
                    <a:pt x="3093" y="4299"/>
                    <a:pt x="4006" y="3790"/>
                    <a:pt x="4878" y="3322"/>
                  </a:cubicBezTo>
                  <a:cubicBezTo>
                    <a:pt x="5653" y="2853"/>
                    <a:pt x="6493" y="2482"/>
                    <a:pt x="7365" y="2248"/>
                  </a:cubicBezTo>
                  <a:cubicBezTo>
                    <a:pt x="7991" y="2096"/>
                    <a:pt x="8633" y="2022"/>
                    <a:pt x="9275" y="2022"/>
                  </a:cubicBezTo>
                  <a:cubicBezTo>
                    <a:pt x="11636" y="2022"/>
                    <a:pt x="13997" y="3014"/>
                    <a:pt x="15610" y="4735"/>
                  </a:cubicBezTo>
                  <a:cubicBezTo>
                    <a:pt x="17628" y="6891"/>
                    <a:pt x="18468" y="9984"/>
                    <a:pt x="18065" y="12875"/>
                  </a:cubicBezTo>
                  <a:cubicBezTo>
                    <a:pt x="18346" y="12689"/>
                    <a:pt x="18678" y="12566"/>
                    <a:pt x="19035" y="12566"/>
                  </a:cubicBezTo>
                  <a:cubicBezTo>
                    <a:pt x="19189" y="12566"/>
                    <a:pt x="19349" y="12589"/>
                    <a:pt x="19510" y="12640"/>
                  </a:cubicBezTo>
                  <a:cubicBezTo>
                    <a:pt x="19550" y="12640"/>
                    <a:pt x="19583" y="12673"/>
                    <a:pt x="19615" y="12673"/>
                  </a:cubicBezTo>
                  <a:cubicBezTo>
                    <a:pt x="19986" y="10654"/>
                    <a:pt x="19785" y="8571"/>
                    <a:pt x="19009" y="6689"/>
                  </a:cubicBezTo>
                  <a:cubicBezTo>
                    <a:pt x="17459" y="2918"/>
                    <a:pt x="13825" y="358"/>
                    <a:pt x="9787" y="27"/>
                  </a:cubicBezTo>
                  <a:cubicBezTo>
                    <a:pt x="9543" y="9"/>
                    <a:pt x="9297" y="1"/>
                    <a:pt x="9051" y="1"/>
                  </a:cubicBezTo>
                  <a:close/>
                </a:path>
              </a:pathLst>
            </a:custGeom>
            <a:solidFill>
              <a:srgbClr val="EF7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8" name="Google Shape;1808;p73"/>
            <p:cNvSpPr/>
            <p:nvPr/>
          </p:nvSpPr>
          <p:spPr>
            <a:xfrm>
              <a:off x="926404" y="3942907"/>
              <a:ext cx="865293" cy="645273"/>
            </a:xfrm>
            <a:custGeom>
              <a:avLst/>
              <a:gdLst/>
              <a:ahLst/>
              <a:cxnLst/>
              <a:rect l="l" t="t" r="r" b="b"/>
              <a:pathLst>
                <a:path w="15619" h="11647" extrusionOk="0">
                  <a:moveTo>
                    <a:pt x="6742" y="1"/>
                  </a:moveTo>
                  <a:cubicBezTo>
                    <a:pt x="5950" y="1"/>
                    <a:pt x="5161" y="109"/>
                    <a:pt x="4410" y="341"/>
                  </a:cubicBezTo>
                  <a:cubicBezTo>
                    <a:pt x="3570" y="608"/>
                    <a:pt x="2827" y="1052"/>
                    <a:pt x="2052" y="1456"/>
                  </a:cubicBezTo>
                  <a:cubicBezTo>
                    <a:pt x="1317" y="1892"/>
                    <a:pt x="639" y="2360"/>
                    <a:pt x="1" y="2933"/>
                  </a:cubicBezTo>
                  <a:lnTo>
                    <a:pt x="33" y="2933"/>
                  </a:lnTo>
                  <a:cubicBezTo>
                    <a:pt x="744" y="3272"/>
                    <a:pt x="1083" y="4080"/>
                    <a:pt x="946" y="4815"/>
                  </a:cubicBezTo>
                  <a:cubicBezTo>
                    <a:pt x="1818" y="3878"/>
                    <a:pt x="2964" y="3135"/>
                    <a:pt x="4176" y="2731"/>
                  </a:cubicBezTo>
                  <a:cubicBezTo>
                    <a:pt x="4948" y="2462"/>
                    <a:pt x="5770" y="2324"/>
                    <a:pt x="6590" y="2324"/>
                  </a:cubicBezTo>
                  <a:cubicBezTo>
                    <a:pt x="8229" y="2324"/>
                    <a:pt x="9861" y="2877"/>
                    <a:pt x="11072" y="4040"/>
                  </a:cubicBezTo>
                  <a:cubicBezTo>
                    <a:pt x="11984" y="4920"/>
                    <a:pt x="12622" y="6058"/>
                    <a:pt x="13091" y="7205"/>
                  </a:cubicBezTo>
                  <a:cubicBezTo>
                    <a:pt x="13559" y="8352"/>
                    <a:pt x="13866" y="9531"/>
                    <a:pt x="13729" y="10774"/>
                  </a:cubicBezTo>
                  <a:cubicBezTo>
                    <a:pt x="14132" y="10944"/>
                    <a:pt x="14472" y="11275"/>
                    <a:pt x="14706" y="11646"/>
                  </a:cubicBezTo>
                  <a:cubicBezTo>
                    <a:pt x="14875" y="11348"/>
                    <a:pt x="15077" y="11073"/>
                    <a:pt x="15344" y="10839"/>
                  </a:cubicBezTo>
                  <a:cubicBezTo>
                    <a:pt x="15618" y="9224"/>
                    <a:pt x="15481" y="7609"/>
                    <a:pt x="14972" y="6058"/>
                  </a:cubicBezTo>
                  <a:cubicBezTo>
                    <a:pt x="14035" y="3200"/>
                    <a:pt x="11742" y="979"/>
                    <a:pt x="8819" y="244"/>
                  </a:cubicBezTo>
                  <a:cubicBezTo>
                    <a:pt x="8141" y="85"/>
                    <a:pt x="7441" y="1"/>
                    <a:pt x="6742" y="1"/>
                  </a:cubicBezTo>
                  <a:close/>
                </a:path>
              </a:pathLst>
            </a:custGeom>
            <a:solidFill>
              <a:srgbClr val="F7A6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9" name="Google Shape;1809;p73"/>
            <p:cNvSpPr/>
            <p:nvPr/>
          </p:nvSpPr>
          <p:spPr>
            <a:xfrm>
              <a:off x="976985" y="4080027"/>
              <a:ext cx="708234" cy="455796"/>
            </a:xfrm>
            <a:custGeom>
              <a:avLst/>
              <a:gdLst/>
              <a:ahLst/>
              <a:cxnLst/>
              <a:rect l="l" t="t" r="r" b="b"/>
              <a:pathLst>
                <a:path w="12784" h="8227" extrusionOk="0">
                  <a:moveTo>
                    <a:pt x="5722" y="0"/>
                  </a:moveTo>
                  <a:cubicBezTo>
                    <a:pt x="3612" y="0"/>
                    <a:pt x="1572" y="1012"/>
                    <a:pt x="0" y="2509"/>
                  </a:cubicBezTo>
                  <a:cubicBezTo>
                    <a:pt x="132" y="2473"/>
                    <a:pt x="267" y="2455"/>
                    <a:pt x="401" y="2455"/>
                  </a:cubicBezTo>
                  <a:cubicBezTo>
                    <a:pt x="885" y="2455"/>
                    <a:pt x="1364" y="2685"/>
                    <a:pt x="1680" y="3083"/>
                  </a:cubicBezTo>
                  <a:cubicBezTo>
                    <a:pt x="1744" y="3147"/>
                    <a:pt x="1817" y="3252"/>
                    <a:pt x="1849" y="3349"/>
                  </a:cubicBezTo>
                  <a:cubicBezTo>
                    <a:pt x="2545" y="2362"/>
                    <a:pt x="3607" y="1998"/>
                    <a:pt x="4727" y="1998"/>
                  </a:cubicBezTo>
                  <a:cubicBezTo>
                    <a:pt x="5936" y="1998"/>
                    <a:pt x="7213" y="2422"/>
                    <a:pt x="8172" y="2945"/>
                  </a:cubicBezTo>
                  <a:cubicBezTo>
                    <a:pt x="10127" y="3987"/>
                    <a:pt x="11540" y="5941"/>
                    <a:pt x="11540" y="8194"/>
                  </a:cubicBezTo>
                  <a:lnTo>
                    <a:pt x="11572" y="8194"/>
                  </a:lnTo>
                  <a:cubicBezTo>
                    <a:pt x="11735" y="8138"/>
                    <a:pt x="11898" y="8112"/>
                    <a:pt x="12057" y="8112"/>
                  </a:cubicBezTo>
                  <a:cubicBezTo>
                    <a:pt x="12261" y="8112"/>
                    <a:pt x="12460" y="8154"/>
                    <a:pt x="12646" y="8227"/>
                  </a:cubicBezTo>
                  <a:cubicBezTo>
                    <a:pt x="12783" y="6717"/>
                    <a:pt x="12283" y="5239"/>
                    <a:pt x="11604" y="3890"/>
                  </a:cubicBezTo>
                  <a:cubicBezTo>
                    <a:pt x="10869" y="2445"/>
                    <a:pt x="9820" y="1234"/>
                    <a:pt x="8342" y="555"/>
                  </a:cubicBezTo>
                  <a:cubicBezTo>
                    <a:pt x="7476" y="173"/>
                    <a:pt x="6593" y="0"/>
                    <a:pt x="5722" y="0"/>
                  </a:cubicBezTo>
                  <a:close/>
                </a:path>
              </a:pathLst>
            </a:custGeom>
            <a:solidFill>
              <a:srgbClr val="FFDD3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0" name="Google Shape;1810;p73"/>
            <p:cNvSpPr/>
            <p:nvPr/>
          </p:nvSpPr>
          <p:spPr>
            <a:xfrm>
              <a:off x="509011" y="4026786"/>
              <a:ext cx="579872" cy="453082"/>
            </a:xfrm>
            <a:custGeom>
              <a:avLst/>
              <a:gdLst/>
              <a:ahLst/>
              <a:cxnLst/>
              <a:rect l="l" t="t" r="r" b="b"/>
              <a:pathLst>
                <a:path w="10467" h="8178" extrusionOk="0">
                  <a:moveTo>
                    <a:pt x="3177" y="0"/>
                  </a:moveTo>
                  <a:cubicBezTo>
                    <a:pt x="3128" y="0"/>
                    <a:pt x="3079" y="2"/>
                    <a:pt x="3029" y="6"/>
                  </a:cubicBezTo>
                  <a:cubicBezTo>
                    <a:pt x="2423" y="71"/>
                    <a:pt x="1850" y="475"/>
                    <a:pt x="1712" y="1080"/>
                  </a:cubicBezTo>
                  <a:cubicBezTo>
                    <a:pt x="1648" y="1589"/>
                    <a:pt x="1850" y="2090"/>
                    <a:pt x="2084" y="2526"/>
                  </a:cubicBezTo>
                  <a:lnTo>
                    <a:pt x="2157" y="2526"/>
                  </a:lnTo>
                  <a:cubicBezTo>
                    <a:pt x="2221" y="2566"/>
                    <a:pt x="2221" y="2631"/>
                    <a:pt x="2189" y="2663"/>
                  </a:cubicBezTo>
                  <a:lnTo>
                    <a:pt x="2189" y="2695"/>
                  </a:lnTo>
                  <a:cubicBezTo>
                    <a:pt x="2211" y="2746"/>
                    <a:pt x="2167" y="2809"/>
                    <a:pt x="2116" y="2809"/>
                  </a:cubicBezTo>
                  <a:cubicBezTo>
                    <a:pt x="2094" y="2809"/>
                    <a:pt x="2071" y="2797"/>
                    <a:pt x="2052" y="2768"/>
                  </a:cubicBezTo>
                  <a:cubicBezTo>
                    <a:pt x="2052" y="2728"/>
                    <a:pt x="2019" y="2695"/>
                    <a:pt x="1987" y="2663"/>
                  </a:cubicBezTo>
                  <a:cubicBezTo>
                    <a:pt x="1866" y="2629"/>
                    <a:pt x="1744" y="2613"/>
                    <a:pt x="1624" y="2613"/>
                  </a:cubicBezTo>
                  <a:cubicBezTo>
                    <a:pt x="1138" y="2613"/>
                    <a:pt x="669" y="2874"/>
                    <a:pt x="372" y="3301"/>
                  </a:cubicBezTo>
                  <a:cubicBezTo>
                    <a:pt x="1" y="3810"/>
                    <a:pt x="33" y="4480"/>
                    <a:pt x="299" y="5021"/>
                  </a:cubicBezTo>
                  <a:cubicBezTo>
                    <a:pt x="763" y="5916"/>
                    <a:pt x="1650" y="6278"/>
                    <a:pt x="2573" y="6278"/>
                  </a:cubicBezTo>
                  <a:cubicBezTo>
                    <a:pt x="2999" y="6278"/>
                    <a:pt x="3433" y="6200"/>
                    <a:pt x="3836" y="6063"/>
                  </a:cubicBezTo>
                  <a:cubicBezTo>
                    <a:pt x="3869" y="6063"/>
                    <a:pt x="3933" y="6095"/>
                    <a:pt x="3933" y="6159"/>
                  </a:cubicBezTo>
                  <a:cubicBezTo>
                    <a:pt x="3804" y="7040"/>
                    <a:pt x="4377" y="7976"/>
                    <a:pt x="5282" y="8146"/>
                  </a:cubicBezTo>
                  <a:cubicBezTo>
                    <a:pt x="5386" y="8167"/>
                    <a:pt x="5491" y="8177"/>
                    <a:pt x="5595" y="8177"/>
                  </a:cubicBezTo>
                  <a:cubicBezTo>
                    <a:pt x="6331" y="8177"/>
                    <a:pt x="7035" y="7674"/>
                    <a:pt x="7268" y="6967"/>
                  </a:cubicBezTo>
                  <a:cubicBezTo>
                    <a:pt x="7287" y="6929"/>
                    <a:pt x="7317" y="6913"/>
                    <a:pt x="7347" y="6913"/>
                  </a:cubicBezTo>
                  <a:cubicBezTo>
                    <a:pt x="7368" y="6913"/>
                    <a:pt x="7389" y="6921"/>
                    <a:pt x="7406" y="6935"/>
                  </a:cubicBezTo>
                  <a:cubicBezTo>
                    <a:pt x="7776" y="7335"/>
                    <a:pt x="8316" y="7653"/>
                    <a:pt x="8896" y="7653"/>
                  </a:cubicBezTo>
                  <a:cubicBezTo>
                    <a:pt x="8948" y="7653"/>
                    <a:pt x="9000" y="7651"/>
                    <a:pt x="9053" y="7645"/>
                  </a:cubicBezTo>
                  <a:cubicBezTo>
                    <a:pt x="9788" y="7540"/>
                    <a:pt x="10159" y="6838"/>
                    <a:pt x="10329" y="6200"/>
                  </a:cubicBezTo>
                  <a:cubicBezTo>
                    <a:pt x="10466" y="5554"/>
                    <a:pt x="10466" y="4819"/>
                    <a:pt x="10062" y="4246"/>
                  </a:cubicBezTo>
                  <a:cubicBezTo>
                    <a:pt x="9789" y="3824"/>
                    <a:pt x="9333" y="3569"/>
                    <a:pt x="8857" y="3569"/>
                  </a:cubicBezTo>
                  <a:cubicBezTo>
                    <a:pt x="8685" y="3569"/>
                    <a:pt x="8511" y="3602"/>
                    <a:pt x="8342" y="3672"/>
                  </a:cubicBezTo>
                  <a:cubicBezTo>
                    <a:pt x="8330" y="3678"/>
                    <a:pt x="8319" y="3681"/>
                    <a:pt x="8307" y="3681"/>
                  </a:cubicBezTo>
                  <a:cubicBezTo>
                    <a:pt x="8257" y="3681"/>
                    <a:pt x="8219" y="3628"/>
                    <a:pt x="8245" y="3575"/>
                  </a:cubicBezTo>
                  <a:cubicBezTo>
                    <a:pt x="8512" y="2832"/>
                    <a:pt x="8213" y="1920"/>
                    <a:pt x="7502" y="1589"/>
                  </a:cubicBezTo>
                  <a:cubicBezTo>
                    <a:pt x="7304" y="1484"/>
                    <a:pt x="7088" y="1436"/>
                    <a:pt x="6872" y="1436"/>
                  </a:cubicBezTo>
                  <a:cubicBezTo>
                    <a:pt x="6325" y="1436"/>
                    <a:pt x="5773" y="1746"/>
                    <a:pt x="5484" y="2227"/>
                  </a:cubicBezTo>
                  <a:cubicBezTo>
                    <a:pt x="5469" y="2256"/>
                    <a:pt x="5440" y="2272"/>
                    <a:pt x="5409" y="2272"/>
                  </a:cubicBezTo>
                  <a:cubicBezTo>
                    <a:pt x="5372" y="2272"/>
                    <a:pt x="5332" y="2248"/>
                    <a:pt x="5314" y="2195"/>
                  </a:cubicBezTo>
                  <a:cubicBezTo>
                    <a:pt x="5249" y="1823"/>
                    <a:pt x="5112" y="1452"/>
                    <a:pt x="4910" y="1112"/>
                  </a:cubicBezTo>
                  <a:cubicBezTo>
                    <a:pt x="4878" y="1112"/>
                    <a:pt x="4846" y="1080"/>
                    <a:pt x="4878" y="1048"/>
                  </a:cubicBezTo>
                  <a:cubicBezTo>
                    <a:pt x="4499" y="449"/>
                    <a:pt x="3914" y="0"/>
                    <a:pt x="317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8" name="Google Shape;2155;p76">
            <a:extLst>
              <a:ext uri="{FF2B5EF4-FFF2-40B4-BE49-F238E27FC236}">
                <a16:creationId xmlns:a16="http://schemas.microsoft.com/office/drawing/2014/main" id="{861BEB45-2EAD-4F55-852F-03CABACB5205}"/>
              </a:ext>
            </a:extLst>
          </p:cNvPr>
          <p:cNvGrpSpPr/>
          <p:nvPr/>
        </p:nvGrpSpPr>
        <p:grpSpPr>
          <a:xfrm>
            <a:off x="7268767" y="3110345"/>
            <a:ext cx="1078595" cy="948055"/>
            <a:chOff x="1042200" y="4214400"/>
            <a:chExt cx="491400" cy="415000"/>
          </a:xfrm>
        </p:grpSpPr>
        <p:sp>
          <p:nvSpPr>
            <p:cNvPr id="49" name="Google Shape;2156;p76">
              <a:extLst>
                <a:ext uri="{FF2B5EF4-FFF2-40B4-BE49-F238E27FC236}">
                  <a16:creationId xmlns:a16="http://schemas.microsoft.com/office/drawing/2014/main" id="{FB09AF32-64EA-4E5A-9EFB-6CFD35B46176}"/>
                </a:ext>
              </a:extLst>
            </p:cNvPr>
            <p:cNvSpPr/>
            <p:nvPr/>
          </p:nvSpPr>
          <p:spPr>
            <a:xfrm>
              <a:off x="1042200" y="4214400"/>
              <a:ext cx="491400" cy="415000"/>
            </a:xfrm>
            <a:custGeom>
              <a:avLst/>
              <a:gdLst/>
              <a:ahLst/>
              <a:cxnLst/>
              <a:rect l="l" t="t" r="r" b="b"/>
              <a:pathLst>
                <a:path w="19656" h="16600" extrusionOk="0">
                  <a:moveTo>
                    <a:pt x="3183" y="1"/>
                  </a:moveTo>
                  <a:cubicBezTo>
                    <a:pt x="3078" y="1"/>
                    <a:pt x="2973" y="15"/>
                    <a:pt x="2867" y="46"/>
                  </a:cubicBezTo>
                  <a:cubicBezTo>
                    <a:pt x="2560" y="183"/>
                    <a:pt x="2326" y="417"/>
                    <a:pt x="2262" y="716"/>
                  </a:cubicBezTo>
                  <a:lnTo>
                    <a:pt x="945" y="6070"/>
                  </a:lnTo>
                  <a:cubicBezTo>
                    <a:pt x="307" y="7079"/>
                    <a:pt x="1" y="8153"/>
                    <a:pt x="1" y="9268"/>
                  </a:cubicBezTo>
                  <a:cubicBezTo>
                    <a:pt x="1" y="13305"/>
                    <a:pt x="4410" y="16600"/>
                    <a:pt x="9828" y="16600"/>
                  </a:cubicBezTo>
                  <a:cubicBezTo>
                    <a:pt x="15247" y="16600"/>
                    <a:pt x="19656" y="13305"/>
                    <a:pt x="19656" y="9268"/>
                  </a:cubicBezTo>
                  <a:cubicBezTo>
                    <a:pt x="19656" y="8153"/>
                    <a:pt x="19349" y="7079"/>
                    <a:pt x="18711" y="6070"/>
                  </a:cubicBezTo>
                  <a:lnTo>
                    <a:pt x="17403" y="716"/>
                  </a:lnTo>
                  <a:cubicBezTo>
                    <a:pt x="17330" y="417"/>
                    <a:pt x="17096" y="183"/>
                    <a:pt x="16797" y="46"/>
                  </a:cubicBezTo>
                  <a:cubicBezTo>
                    <a:pt x="16700" y="15"/>
                    <a:pt x="16599" y="1"/>
                    <a:pt x="16498" y="1"/>
                  </a:cubicBezTo>
                  <a:cubicBezTo>
                    <a:pt x="16282" y="1"/>
                    <a:pt x="16066" y="67"/>
                    <a:pt x="15885" y="183"/>
                  </a:cubicBezTo>
                  <a:lnTo>
                    <a:pt x="12921" y="2267"/>
                  </a:lnTo>
                  <a:cubicBezTo>
                    <a:pt x="11952" y="2032"/>
                    <a:pt x="10902" y="1895"/>
                    <a:pt x="9828" y="1895"/>
                  </a:cubicBezTo>
                  <a:cubicBezTo>
                    <a:pt x="8786" y="1895"/>
                    <a:pt x="7745" y="2032"/>
                    <a:pt x="6735" y="2267"/>
                  </a:cubicBezTo>
                  <a:lnTo>
                    <a:pt x="3804" y="183"/>
                  </a:lnTo>
                  <a:cubicBezTo>
                    <a:pt x="3622" y="67"/>
                    <a:pt x="3407" y="1"/>
                    <a:pt x="318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2157;p76">
              <a:extLst>
                <a:ext uri="{FF2B5EF4-FFF2-40B4-BE49-F238E27FC236}">
                  <a16:creationId xmlns:a16="http://schemas.microsoft.com/office/drawing/2014/main" id="{CD8DFF38-0161-4091-AEEB-A9655D44375A}"/>
                </a:ext>
              </a:extLst>
            </p:cNvPr>
            <p:cNvSpPr/>
            <p:nvPr/>
          </p:nvSpPr>
          <p:spPr>
            <a:xfrm>
              <a:off x="1104575" y="4261775"/>
              <a:ext cx="401175" cy="349075"/>
            </a:xfrm>
            <a:custGeom>
              <a:avLst/>
              <a:gdLst/>
              <a:ahLst/>
              <a:cxnLst/>
              <a:rect l="l" t="t" r="r" b="b"/>
              <a:pathLst>
                <a:path w="16047" h="13963" extrusionOk="0">
                  <a:moveTo>
                    <a:pt x="2020" y="0"/>
                  </a:moveTo>
                  <a:lnTo>
                    <a:pt x="808" y="5217"/>
                  </a:lnTo>
                  <a:cubicBezTo>
                    <a:pt x="300" y="6024"/>
                    <a:pt x="1" y="6937"/>
                    <a:pt x="1" y="7873"/>
                  </a:cubicBezTo>
                  <a:cubicBezTo>
                    <a:pt x="1" y="11241"/>
                    <a:pt x="3602" y="13962"/>
                    <a:pt x="8003" y="13962"/>
                  </a:cubicBezTo>
                  <a:cubicBezTo>
                    <a:pt x="9013" y="13962"/>
                    <a:pt x="9958" y="13833"/>
                    <a:pt x="10830" y="13599"/>
                  </a:cubicBezTo>
                  <a:cubicBezTo>
                    <a:pt x="13898" y="12718"/>
                    <a:pt x="16046" y="10498"/>
                    <a:pt x="16046" y="7873"/>
                  </a:cubicBezTo>
                  <a:cubicBezTo>
                    <a:pt x="16046" y="6937"/>
                    <a:pt x="15748" y="6024"/>
                    <a:pt x="15239" y="5217"/>
                  </a:cubicBezTo>
                  <a:lnTo>
                    <a:pt x="14028" y="0"/>
                  </a:lnTo>
                  <a:lnTo>
                    <a:pt x="10999" y="2221"/>
                  </a:lnTo>
                  <a:cubicBezTo>
                    <a:pt x="10297" y="2019"/>
                    <a:pt x="9522" y="1890"/>
                    <a:pt x="8746" y="1817"/>
                  </a:cubicBezTo>
                  <a:lnTo>
                    <a:pt x="8003" y="1817"/>
                  </a:lnTo>
                  <a:cubicBezTo>
                    <a:pt x="6962" y="1817"/>
                    <a:pt x="5952" y="1954"/>
                    <a:pt x="5048" y="2221"/>
                  </a:cubicBezTo>
                  <a:lnTo>
                    <a:pt x="2020" y="0"/>
                  </a:lnTo>
                  <a:close/>
                </a:path>
              </a:pathLst>
            </a:custGeom>
            <a:solidFill>
              <a:srgbClr val="E2BF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2158;p76">
              <a:extLst>
                <a:ext uri="{FF2B5EF4-FFF2-40B4-BE49-F238E27FC236}">
                  <a16:creationId xmlns:a16="http://schemas.microsoft.com/office/drawing/2014/main" id="{2E62BD2E-C33F-4026-B2DC-EE835CD6207E}"/>
                </a:ext>
              </a:extLst>
            </p:cNvPr>
            <p:cNvSpPr/>
            <p:nvPr/>
          </p:nvSpPr>
          <p:spPr>
            <a:xfrm>
              <a:off x="1075100" y="4245275"/>
              <a:ext cx="413075" cy="354650"/>
            </a:xfrm>
            <a:custGeom>
              <a:avLst/>
              <a:gdLst/>
              <a:ahLst/>
              <a:cxnLst/>
              <a:rect l="l" t="t" r="r" b="b"/>
              <a:pathLst>
                <a:path w="16523" h="14186" extrusionOk="0">
                  <a:moveTo>
                    <a:pt x="2391" y="1"/>
                  </a:moveTo>
                  <a:cubicBezTo>
                    <a:pt x="2345" y="1"/>
                    <a:pt x="2297" y="9"/>
                    <a:pt x="2254" y="22"/>
                  </a:cubicBezTo>
                  <a:cubicBezTo>
                    <a:pt x="2117" y="54"/>
                    <a:pt x="2052" y="159"/>
                    <a:pt x="2020" y="256"/>
                  </a:cubicBezTo>
                  <a:lnTo>
                    <a:pt x="841" y="5271"/>
                  </a:lnTo>
                  <a:cubicBezTo>
                    <a:pt x="300" y="6111"/>
                    <a:pt x="1" y="7023"/>
                    <a:pt x="1" y="7960"/>
                  </a:cubicBezTo>
                  <a:cubicBezTo>
                    <a:pt x="1" y="11392"/>
                    <a:pt x="3732" y="14186"/>
                    <a:pt x="8278" y="14186"/>
                  </a:cubicBezTo>
                  <a:cubicBezTo>
                    <a:pt x="12816" y="14186"/>
                    <a:pt x="16523" y="11392"/>
                    <a:pt x="16523" y="7960"/>
                  </a:cubicBezTo>
                  <a:cubicBezTo>
                    <a:pt x="16523" y="7023"/>
                    <a:pt x="16248" y="6111"/>
                    <a:pt x="15715" y="5271"/>
                  </a:cubicBezTo>
                  <a:lnTo>
                    <a:pt x="14536" y="256"/>
                  </a:lnTo>
                  <a:cubicBezTo>
                    <a:pt x="14504" y="159"/>
                    <a:pt x="14399" y="54"/>
                    <a:pt x="14302" y="22"/>
                  </a:cubicBezTo>
                  <a:cubicBezTo>
                    <a:pt x="14259" y="9"/>
                    <a:pt x="14211" y="1"/>
                    <a:pt x="14163" y="1"/>
                  </a:cubicBezTo>
                  <a:cubicBezTo>
                    <a:pt x="14094" y="1"/>
                    <a:pt x="14024" y="17"/>
                    <a:pt x="13963" y="54"/>
                  </a:cubicBezTo>
                  <a:lnTo>
                    <a:pt x="11137" y="2146"/>
                  </a:lnTo>
                  <a:cubicBezTo>
                    <a:pt x="10232" y="1871"/>
                    <a:pt x="9255" y="1742"/>
                    <a:pt x="8278" y="1742"/>
                  </a:cubicBezTo>
                  <a:cubicBezTo>
                    <a:pt x="7269" y="1742"/>
                    <a:pt x="6324" y="1871"/>
                    <a:pt x="5387" y="2146"/>
                  </a:cubicBezTo>
                  <a:lnTo>
                    <a:pt x="2561" y="54"/>
                  </a:lnTo>
                  <a:cubicBezTo>
                    <a:pt x="2518" y="17"/>
                    <a:pt x="2456" y="1"/>
                    <a:pt x="239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2159;p76">
              <a:extLst>
                <a:ext uri="{FF2B5EF4-FFF2-40B4-BE49-F238E27FC236}">
                  <a16:creationId xmlns:a16="http://schemas.microsoft.com/office/drawing/2014/main" id="{DFBCB5C1-B374-4376-88D1-2AE017BF9950}"/>
                </a:ext>
              </a:extLst>
            </p:cNvPr>
            <p:cNvSpPr/>
            <p:nvPr/>
          </p:nvSpPr>
          <p:spPr>
            <a:xfrm>
              <a:off x="1084400" y="4253475"/>
              <a:ext cx="395300" cy="337175"/>
            </a:xfrm>
            <a:custGeom>
              <a:avLst/>
              <a:gdLst/>
              <a:ahLst/>
              <a:cxnLst/>
              <a:rect l="l" t="t" r="r" b="b"/>
              <a:pathLst>
                <a:path w="15812" h="13487" extrusionOk="0">
                  <a:moveTo>
                    <a:pt x="1987" y="1"/>
                  </a:moveTo>
                  <a:lnTo>
                    <a:pt x="776" y="5080"/>
                  </a:lnTo>
                  <a:cubicBezTo>
                    <a:pt x="267" y="5855"/>
                    <a:pt x="0" y="6728"/>
                    <a:pt x="0" y="7632"/>
                  </a:cubicBezTo>
                  <a:cubicBezTo>
                    <a:pt x="0" y="10862"/>
                    <a:pt x="3529" y="13487"/>
                    <a:pt x="7906" y="13487"/>
                  </a:cubicBezTo>
                  <a:cubicBezTo>
                    <a:pt x="8883" y="13487"/>
                    <a:pt x="9820" y="13357"/>
                    <a:pt x="10700" y="13123"/>
                  </a:cubicBezTo>
                  <a:cubicBezTo>
                    <a:pt x="13696" y="12275"/>
                    <a:pt x="15812" y="10160"/>
                    <a:pt x="15812" y="7632"/>
                  </a:cubicBezTo>
                  <a:cubicBezTo>
                    <a:pt x="15812" y="6728"/>
                    <a:pt x="15513" y="5855"/>
                    <a:pt x="15004" y="5080"/>
                  </a:cubicBezTo>
                  <a:lnTo>
                    <a:pt x="13825" y="1"/>
                  </a:lnTo>
                  <a:lnTo>
                    <a:pt x="10829" y="2181"/>
                  </a:lnTo>
                  <a:cubicBezTo>
                    <a:pt x="10159" y="1979"/>
                    <a:pt x="9384" y="1850"/>
                    <a:pt x="8609" y="1778"/>
                  </a:cubicBezTo>
                  <a:cubicBezTo>
                    <a:pt x="8374" y="1778"/>
                    <a:pt x="8140" y="1745"/>
                    <a:pt x="7906" y="1745"/>
                  </a:cubicBezTo>
                  <a:cubicBezTo>
                    <a:pt x="6864" y="1745"/>
                    <a:pt x="5855" y="1915"/>
                    <a:pt x="4942" y="2181"/>
                  </a:cubicBezTo>
                  <a:lnTo>
                    <a:pt x="1987" y="1"/>
                  </a:lnTo>
                  <a:close/>
                </a:path>
              </a:pathLst>
            </a:custGeom>
            <a:solidFill>
              <a:srgbClr val="FFDD3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2160;p76">
              <a:extLst>
                <a:ext uri="{FF2B5EF4-FFF2-40B4-BE49-F238E27FC236}">
                  <a16:creationId xmlns:a16="http://schemas.microsoft.com/office/drawing/2014/main" id="{16F10905-1BF3-4FA7-A229-FA06B57CDA17}"/>
                </a:ext>
              </a:extLst>
            </p:cNvPr>
            <p:cNvSpPr/>
            <p:nvPr/>
          </p:nvSpPr>
          <p:spPr>
            <a:xfrm>
              <a:off x="1141525" y="4288825"/>
              <a:ext cx="52125" cy="69675"/>
            </a:xfrm>
            <a:custGeom>
              <a:avLst/>
              <a:gdLst/>
              <a:ahLst/>
              <a:cxnLst/>
              <a:rect l="l" t="t" r="r" b="b"/>
              <a:pathLst>
                <a:path w="2085" h="2787" extrusionOk="0">
                  <a:moveTo>
                    <a:pt x="509" y="0"/>
                  </a:moveTo>
                  <a:lnTo>
                    <a:pt x="1" y="2786"/>
                  </a:lnTo>
                  <a:lnTo>
                    <a:pt x="1" y="2786"/>
                  </a:lnTo>
                  <a:lnTo>
                    <a:pt x="2084" y="1510"/>
                  </a:lnTo>
                  <a:lnTo>
                    <a:pt x="509" y="0"/>
                  </a:lnTo>
                  <a:close/>
                </a:path>
              </a:pathLst>
            </a:custGeom>
            <a:solidFill>
              <a:srgbClr val="EF7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2161;p76">
              <a:extLst>
                <a:ext uri="{FF2B5EF4-FFF2-40B4-BE49-F238E27FC236}">
                  <a16:creationId xmlns:a16="http://schemas.microsoft.com/office/drawing/2014/main" id="{683EC753-B33D-479D-B30A-E0F9E2EF0197}"/>
                </a:ext>
              </a:extLst>
            </p:cNvPr>
            <p:cNvSpPr/>
            <p:nvPr/>
          </p:nvSpPr>
          <p:spPr>
            <a:xfrm>
              <a:off x="1388825" y="4288825"/>
              <a:ext cx="52125" cy="69675"/>
            </a:xfrm>
            <a:custGeom>
              <a:avLst/>
              <a:gdLst/>
              <a:ahLst/>
              <a:cxnLst/>
              <a:rect l="l" t="t" r="r" b="b"/>
              <a:pathLst>
                <a:path w="2085" h="2787" extrusionOk="0">
                  <a:moveTo>
                    <a:pt x="1584" y="0"/>
                  </a:moveTo>
                  <a:lnTo>
                    <a:pt x="1" y="1510"/>
                  </a:lnTo>
                  <a:lnTo>
                    <a:pt x="2084" y="2786"/>
                  </a:lnTo>
                  <a:lnTo>
                    <a:pt x="2084" y="2786"/>
                  </a:lnTo>
                  <a:lnTo>
                    <a:pt x="1584" y="0"/>
                  </a:lnTo>
                  <a:close/>
                </a:path>
              </a:pathLst>
            </a:custGeom>
            <a:solidFill>
              <a:srgbClr val="EF7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2162;p76">
              <a:extLst>
                <a:ext uri="{FF2B5EF4-FFF2-40B4-BE49-F238E27FC236}">
                  <a16:creationId xmlns:a16="http://schemas.microsoft.com/office/drawing/2014/main" id="{F83C5EDA-1494-452E-8499-EB06A2D42E23}"/>
                </a:ext>
              </a:extLst>
            </p:cNvPr>
            <p:cNvSpPr/>
            <p:nvPr/>
          </p:nvSpPr>
          <p:spPr>
            <a:xfrm>
              <a:off x="1166775" y="4371175"/>
              <a:ext cx="111050" cy="106025"/>
            </a:xfrm>
            <a:custGeom>
              <a:avLst/>
              <a:gdLst/>
              <a:ahLst/>
              <a:cxnLst/>
              <a:rect l="l" t="t" r="r" b="b"/>
              <a:pathLst>
                <a:path w="4442" h="4241" extrusionOk="0">
                  <a:moveTo>
                    <a:pt x="2279" y="0"/>
                  </a:moveTo>
                  <a:cubicBezTo>
                    <a:pt x="2260" y="0"/>
                    <a:pt x="2240" y="0"/>
                    <a:pt x="2221" y="1"/>
                  </a:cubicBezTo>
                  <a:cubicBezTo>
                    <a:pt x="977" y="1"/>
                    <a:pt x="0" y="946"/>
                    <a:pt x="0" y="2117"/>
                  </a:cubicBezTo>
                  <a:cubicBezTo>
                    <a:pt x="0" y="3295"/>
                    <a:pt x="1009" y="4240"/>
                    <a:pt x="2221" y="4240"/>
                  </a:cubicBezTo>
                  <a:cubicBezTo>
                    <a:pt x="3432" y="4240"/>
                    <a:pt x="4441" y="3263"/>
                    <a:pt x="4441" y="2117"/>
                  </a:cubicBezTo>
                  <a:cubicBezTo>
                    <a:pt x="4410" y="964"/>
                    <a:pt x="3463" y="0"/>
                    <a:pt x="2279" y="0"/>
                  </a:cubicBezTo>
                  <a:close/>
                </a:path>
              </a:pathLst>
            </a:custGeom>
            <a:solidFill>
              <a:srgbClr val="4AC1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2163;p76">
              <a:extLst>
                <a:ext uri="{FF2B5EF4-FFF2-40B4-BE49-F238E27FC236}">
                  <a16:creationId xmlns:a16="http://schemas.microsoft.com/office/drawing/2014/main" id="{1AACF31D-CBE7-40C0-968C-0DAB2E8FBB7B}"/>
                </a:ext>
              </a:extLst>
            </p:cNvPr>
            <p:cNvSpPr/>
            <p:nvPr/>
          </p:nvSpPr>
          <p:spPr>
            <a:xfrm>
              <a:off x="1204725" y="4377850"/>
              <a:ext cx="35350" cy="91675"/>
            </a:xfrm>
            <a:custGeom>
              <a:avLst/>
              <a:gdLst/>
              <a:ahLst/>
              <a:cxnLst/>
              <a:rect l="l" t="t" r="r" b="b"/>
              <a:pathLst>
                <a:path w="1414" h="3667" extrusionOk="0">
                  <a:moveTo>
                    <a:pt x="703" y="0"/>
                  </a:moveTo>
                  <a:cubicBezTo>
                    <a:pt x="299" y="0"/>
                    <a:pt x="0" y="840"/>
                    <a:pt x="0" y="1850"/>
                  </a:cubicBezTo>
                  <a:cubicBezTo>
                    <a:pt x="0" y="2859"/>
                    <a:pt x="299" y="3666"/>
                    <a:pt x="703" y="3666"/>
                  </a:cubicBezTo>
                  <a:cubicBezTo>
                    <a:pt x="1074" y="3666"/>
                    <a:pt x="1413" y="2859"/>
                    <a:pt x="1413" y="1850"/>
                  </a:cubicBezTo>
                  <a:cubicBezTo>
                    <a:pt x="1373" y="840"/>
                    <a:pt x="1074" y="0"/>
                    <a:pt x="70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2164;p76">
              <a:extLst>
                <a:ext uri="{FF2B5EF4-FFF2-40B4-BE49-F238E27FC236}">
                  <a16:creationId xmlns:a16="http://schemas.microsoft.com/office/drawing/2014/main" id="{1CC540A8-8F4B-4D70-B695-7B5D4880DA3B}"/>
                </a:ext>
              </a:extLst>
            </p:cNvPr>
            <p:cNvSpPr/>
            <p:nvPr/>
          </p:nvSpPr>
          <p:spPr>
            <a:xfrm>
              <a:off x="1304650" y="4370375"/>
              <a:ext cx="111050" cy="106825"/>
            </a:xfrm>
            <a:custGeom>
              <a:avLst/>
              <a:gdLst/>
              <a:ahLst/>
              <a:cxnLst/>
              <a:rect l="l" t="t" r="r" b="b"/>
              <a:pathLst>
                <a:path w="4442" h="4273" extrusionOk="0">
                  <a:moveTo>
                    <a:pt x="2221" y="1"/>
                  </a:moveTo>
                  <a:cubicBezTo>
                    <a:pt x="1010" y="1"/>
                    <a:pt x="0" y="978"/>
                    <a:pt x="0" y="2149"/>
                  </a:cubicBezTo>
                  <a:cubicBezTo>
                    <a:pt x="41" y="3295"/>
                    <a:pt x="1010" y="4272"/>
                    <a:pt x="2221" y="4272"/>
                  </a:cubicBezTo>
                  <a:cubicBezTo>
                    <a:pt x="3473" y="4272"/>
                    <a:pt x="4442" y="3295"/>
                    <a:pt x="4442" y="2116"/>
                  </a:cubicBezTo>
                  <a:cubicBezTo>
                    <a:pt x="4442" y="937"/>
                    <a:pt x="3432" y="1"/>
                    <a:pt x="2221" y="1"/>
                  </a:cubicBezTo>
                  <a:close/>
                </a:path>
              </a:pathLst>
            </a:custGeom>
            <a:solidFill>
              <a:srgbClr val="4AC1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2165;p76">
              <a:extLst>
                <a:ext uri="{FF2B5EF4-FFF2-40B4-BE49-F238E27FC236}">
                  <a16:creationId xmlns:a16="http://schemas.microsoft.com/office/drawing/2014/main" id="{18D941BE-BF72-48FA-922A-5388BD40836B}"/>
                </a:ext>
              </a:extLst>
            </p:cNvPr>
            <p:cNvSpPr/>
            <p:nvPr/>
          </p:nvSpPr>
          <p:spPr>
            <a:xfrm>
              <a:off x="1342600" y="4377850"/>
              <a:ext cx="35350" cy="91675"/>
            </a:xfrm>
            <a:custGeom>
              <a:avLst/>
              <a:gdLst/>
              <a:ahLst/>
              <a:cxnLst/>
              <a:rect l="l" t="t" r="r" b="b"/>
              <a:pathLst>
                <a:path w="1414" h="3667" extrusionOk="0">
                  <a:moveTo>
                    <a:pt x="703" y="0"/>
                  </a:moveTo>
                  <a:cubicBezTo>
                    <a:pt x="340" y="0"/>
                    <a:pt x="1" y="808"/>
                    <a:pt x="1" y="1817"/>
                  </a:cubicBezTo>
                  <a:cubicBezTo>
                    <a:pt x="33" y="2859"/>
                    <a:pt x="340" y="3666"/>
                    <a:pt x="703" y="3666"/>
                  </a:cubicBezTo>
                  <a:cubicBezTo>
                    <a:pt x="1107" y="3666"/>
                    <a:pt x="1414" y="2827"/>
                    <a:pt x="1414" y="1817"/>
                  </a:cubicBezTo>
                  <a:cubicBezTo>
                    <a:pt x="1414" y="808"/>
                    <a:pt x="1107" y="0"/>
                    <a:pt x="70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2166;p76">
              <a:extLst>
                <a:ext uri="{FF2B5EF4-FFF2-40B4-BE49-F238E27FC236}">
                  <a16:creationId xmlns:a16="http://schemas.microsoft.com/office/drawing/2014/main" id="{1D1654CD-255A-4AA7-8CBB-14C058CC9587}"/>
                </a:ext>
              </a:extLst>
            </p:cNvPr>
            <p:cNvSpPr/>
            <p:nvPr/>
          </p:nvSpPr>
          <p:spPr>
            <a:xfrm>
              <a:off x="1227175" y="4468700"/>
              <a:ext cx="128225" cy="80950"/>
            </a:xfrm>
            <a:custGeom>
              <a:avLst/>
              <a:gdLst/>
              <a:ahLst/>
              <a:cxnLst/>
              <a:rect l="l" t="t" r="r" b="b"/>
              <a:pathLst>
                <a:path w="5129" h="3238" extrusionOk="0">
                  <a:moveTo>
                    <a:pt x="3608" y="0"/>
                  </a:moveTo>
                  <a:lnTo>
                    <a:pt x="1525" y="73"/>
                  </a:lnTo>
                  <a:lnTo>
                    <a:pt x="2397" y="1147"/>
                  </a:lnTo>
                  <a:cubicBezTo>
                    <a:pt x="2365" y="1752"/>
                    <a:pt x="2195" y="2390"/>
                    <a:pt x="1791" y="2697"/>
                  </a:cubicBezTo>
                  <a:cubicBezTo>
                    <a:pt x="1629" y="2831"/>
                    <a:pt x="1464" y="2888"/>
                    <a:pt x="1307" y="2888"/>
                  </a:cubicBezTo>
                  <a:cubicBezTo>
                    <a:pt x="875" y="2888"/>
                    <a:pt x="494" y="2462"/>
                    <a:pt x="346" y="2019"/>
                  </a:cubicBezTo>
                  <a:cubicBezTo>
                    <a:pt x="316" y="1936"/>
                    <a:pt x="247" y="1899"/>
                    <a:pt x="182" y="1899"/>
                  </a:cubicBezTo>
                  <a:cubicBezTo>
                    <a:pt x="88" y="1899"/>
                    <a:pt x="1" y="1973"/>
                    <a:pt x="39" y="2092"/>
                  </a:cubicBezTo>
                  <a:cubicBezTo>
                    <a:pt x="195" y="2633"/>
                    <a:pt x="710" y="3238"/>
                    <a:pt x="1294" y="3238"/>
                  </a:cubicBezTo>
                  <a:cubicBezTo>
                    <a:pt x="1467" y="3238"/>
                    <a:pt x="1646" y="3184"/>
                    <a:pt x="1824" y="3061"/>
                  </a:cubicBezTo>
                  <a:cubicBezTo>
                    <a:pt x="2195" y="2826"/>
                    <a:pt x="2429" y="2455"/>
                    <a:pt x="2566" y="2019"/>
                  </a:cubicBezTo>
                  <a:cubicBezTo>
                    <a:pt x="2696" y="2455"/>
                    <a:pt x="2938" y="2826"/>
                    <a:pt x="3301" y="3061"/>
                  </a:cubicBezTo>
                  <a:cubicBezTo>
                    <a:pt x="3479" y="3184"/>
                    <a:pt x="3658" y="3238"/>
                    <a:pt x="3831" y="3238"/>
                  </a:cubicBezTo>
                  <a:cubicBezTo>
                    <a:pt x="4414" y="3238"/>
                    <a:pt x="4930" y="2633"/>
                    <a:pt x="5086" y="2092"/>
                  </a:cubicBezTo>
                  <a:cubicBezTo>
                    <a:pt x="5129" y="1973"/>
                    <a:pt x="5040" y="1899"/>
                    <a:pt x="4947" y="1899"/>
                  </a:cubicBezTo>
                  <a:cubicBezTo>
                    <a:pt x="4882" y="1899"/>
                    <a:pt x="4814" y="1936"/>
                    <a:pt x="4787" y="2019"/>
                  </a:cubicBezTo>
                  <a:cubicBezTo>
                    <a:pt x="4639" y="2462"/>
                    <a:pt x="4258" y="2888"/>
                    <a:pt x="3826" y="2888"/>
                  </a:cubicBezTo>
                  <a:cubicBezTo>
                    <a:pt x="3668" y="2888"/>
                    <a:pt x="3504" y="2831"/>
                    <a:pt x="3342" y="2697"/>
                  </a:cubicBezTo>
                  <a:cubicBezTo>
                    <a:pt x="2938" y="2358"/>
                    <a:pt x="2768" y="1720"/>
                    <a:pt x="2736" y="1114"/>
                  </a:cubicBezTo>
                  <a:lnTo>
                    <a:pt x="360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2167;p76">
              <a:extLst>
                <a:ext uri="{FF2B5EF4-FFF2-40B4-BE49-F238E27FC236}">
                  <a16:creationId xmlns:a16="http://schemas.microsoft.com/office/drawing/2014/main" id="{0473ED61-F4F0-4808-8E9C-D436C17A58C9}"/>
                </a:ext>
              </a:extLst>
            </p:cNvPr>
            <p:cNvSpPr/>
            <p:nvPr/>
          </p:nvSpPr>
          <p:spPr>
            <a:xfrm>
              <a:off x="1182700" y="4486400"/>
              <a:ext cx="59800" cy="10975"/>
            </a:xfrm>
            <a:custGeom>
              <a:avLst/>
              <a:gdLst/>
              <a:ahLst/>
              <a:cxnLst/>
              <a:rect l="l" t="t" r="r" b="b"/>
              <a:pathLst>
                <a:path w="2392" h="439" extrusionOk="0">
                  <a:moveTo>
                    <a:pt x="1485" y="0"/>
                  </a:moveTo>
                  <a:cubicBezTo>
                    <a:pt x="1041" y="0"/>
                    <a:pt x="580" y="100"/>
                    <a:pt x="171" y="100"/>
                  </a:cubicBezTo>
                  <a:cubicBezTo>
                    <a:pt x="1" y="100"/>
                    <a:pt x="1" y="374"/>
                    <a:pt x="171" y="374"/>
                  </a:cubicBezTo>
                  <a:cubicBezTo>
                    <a:pt x="553" y="374"/>
                    <a:pt x="1039" y="252"/>
                    <a:pt x="1491" y="252"/>
                  </a:cubicBezTo>
                  <a:cubicBezTo>
                    <a:pt x="1717" y="252"/>
                    <a:pt x="1934" y="283"/>
                    <a:pt x="2125" y="374"/>
                  </a:cubicBezTo>
                  <a:cubicBezTo>
                    <a:pt x="2125" y="406"/>
                    <a:pt x="2189" y="439"/>
                    <a:pt x="2222" y="439"/>
                  </a:cubicBezTo>
                  <a:lnTo>
                    <a:pt x="2254" y="406"/>
                  </a:lnTo>
                  <a:cubicBezTo>
                    <a:pt x="2391" y="406"/>
                    <a:pt x="2391" y="237"/>
                    <a:pt x="2294" y="172"/>
                  </a:cubicBezTo>
                  <a:cubicBezTo>
                    <a:pt x="2043" y="40"/>
                    <a:pt x="1767" y="0"/>
                    <a:pt x="148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2168;p76">
              <a:extLst>
                <a:ext uri="{FF2B5EF4-FFF2-40B4-BE49-F238E27FC236}">
                  <a16:creationId xmlns:a16="http://schemas.microsoft.com/office/drawing/2014/main" id="{51E0C0D4-ED51-4933-928A-6D2DF1EE87EC}"/>
                </a:ext>
              </a:extLst>
            </p:cNvPr>
            <p:cNvSpPr/>
            <p:nvPr/>
          </p:nvSpPr>
          <p:spPr>
            <a:xfrm>
              <a:off x="1182350" y="4501850"/>
              <a:ext cx="57400" cy="14350"/>
            </a:xfrm>
            <a:custGeom>
              <a:avLst/>
              <a:gdLst/>
              <a:ahLst/>
              <a:cxnLst/>
              <a:rect l="l" t="t" r="r" b="b"/>
              <a:pathLst>
                <a:path w="2296" h="574" extrusionOk="0">
                  <a:moveTo>
                    <a:pt x="1583" y="0"/>
                  </a:moveTo>
                  <a:cubicBezTo>
                    <a:pt x="1095" y="0"/>
                    <a:pt x="615" y="119"/>
                    <a:pt x="152" y="289"/>
                  </a:cubicBezTo>
                  <a:cubicBezTo>
                    <a:pt x="1" y="354"/>
                    <a:pt x="36" y="574"/>
                    <a:pt x="166" y="574"/>
                  </a:cubicBezTo>
                  <a:cubicBezTo>
                    <a:pt x="182" y="574"/>
                    <a:pt x="199" y="571"/>
                    <a:pt x="217" y="564"/>
                  </a:cubicBezTo>
                  <a:cubicBezTo>
                    <a:pt x="635" y="387"/>
                    <a:pt x="1088" y="270"/>
                    <a:pt x="1550" y="270"/>
                  </a:cubicBezTo>
                  <a:cubicBezTo>
                    <a:pt x="1721" y="270"/>
                    <a:pt x="1893" y="286"/>
                    <a:pt x="2066" y="321"/>
                  </a:cubicBezTo>
                  <a:cubicBezTo>
                    <a:pt x="2079" y="325"/>
                    <a:pt x="2091" y="326"/>
                    <a:pt x="2103" y="326"/>
                  </a:cubicBezTo>
                  <a:cubicBezTo>
                    <a:pt x="2245" y="326"/>
                    <a:pt x="2295" y="115"/>
                    <a:pt x="2139" y="55"/>
                  </a:cubicBezTo>
                  <a:cubicBezTo>
                    <a:pt x="1953" y="17"/>
                    <a:pt x="1767" y="0"/>
                    <a:pt x="158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2169;p76">
              <a:extLst>
                <a:ext uri="{FF2B5EF4-FFF2-40B4-BE49-F238E27FC236}">
                  <a16:creationId xmlns:a16="http://schemas.microsoft.com/office/drawing/2014/main" id="{27ECEEBC-380D-4EBF-B071-5DA68F6F9D45}"/>
                </a:ext>
              </a:extLst>
            </p:cNvPr>
            <p:cNvSpPr/>
            <p:nvPr/>
          </p:nvSpPr>
          <p:spPr>
            <a:xfrm>
              <a:off x="1339975" y="4486400"/>
              <a:ext cx="59775" cy="10975"/>
            </a:xfrm>
            <a:custGeom>
              <a:avLst/>
              <a:gdLst/>
              <a:ahLst/>
              <a:cxnLst/>
              <a:rect l="l" t="t" r="r" b="b"/>
              <a:pathLst>
                <a:path w="2391" h="439" extrusionOk="0">
                  <a:moveTo>
                    <a:pt x="909" y="0"/>
                  </a:moveTo>
                  <a:cubicBezTo>
                    <a:pt x="627" y="0"/>
                    <a:pt x="354" y="40"/>
                    <a:pt x="106" y="172"/>
                  </a:cubicBezTo>
                  <a:cubicBezTo>
                    <a:pt x="1" y="237"/>
                    <a:pt x="1" y="406"/>
                    <a:pt x="138" y="406"/>
                  </a:cubicBezTo>
                  <a:lnTo>
                    <a:pt x="170" y="439"/>
                  </a:lnTo>
                  <a:cubicBezTo>
                    <a:pt x="202" y="439"/>
                    <a:pt x="275" y="406"/>
                    <a:pt x="275" y="374"/>
                  </a:cubicBezTo>
                  <a:cubicBezTo>
                    <a:pt x="466" y="283"/>
                    <a:pt x="683" y="252"/>
                    <a:pt x="909" y="252"/>
                  </a:cubicBezTo>
                  <a:cubicBezTo>
                    <a:pt x="1360" y="252"/>
                    <a:pt x="1844" y="374"/>
                    <a:pt x="2221" y="374"/>
                  </a:cubicBezTo>
                  <a:cubicBezTo>
                    <a:pt x="2391" y="374"/>
                    <a:pt x="2391" y="100"/>
                    <a:pt x="2221" y="100"/>
                  </a:cubicBezTo>
                  <a:cubicBezTo>
                    <a:pt x="1812" y="100"/>
                    <a:pt x="1351" y="0"/>
                    <a:pt x="90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2170;p76">
              <a:extLst>
                <a:ext uri="{FF2B5EF4-FFF2-40B4-BE49-F238E27FC236}">
                  <a16:creationId xmlns:a16="http://schemas.microsoft.com/office/drawing/2014/main" id="{C6F1E1A3-F5F0-4BB6-9469-5E765520575C}"/>
                </a:ext>
              </a:extLst>
            </p:cNvPr>
            <p:cNvSpPr/>
            <p:nvPr/>
          </p:nvSpPr>
          <p:spPr>
            <a:xfrm>
              <a:off x="1342925" y="4501850"/>
              <a:ext cx="57200" cy="14350"/>
            </a:xfrm>
            <a:custGeom>
              <a:avLst/>
              <a:gdLst/>
              <a:ahLst/>
              <a:cxnLst/>
              <a:rect l="l" t="t" r="r" b="b"/>
              <a:pathLst>
                <a:path w="2288" h="574" extrusionOk="0">
                  <a:moveTo>
                    <a:pt x="708" y="0"/>
                  </a:moveTo>
                  <a:cubicBezTo>
                    <a:pt x="525" y="0"/>
                    <a:pt x="341" y="17"/>
                    <a:pt x="157" y="55"/>
                  </a:cubicBezTo>
                  <a:cubicBezTo>
                    <a:pt x="0" y="115"/>
                    <a:pt x="44" y="326"/>
                    <a:pt x="185" y="326"/>
                  </a:cubicBezTo>
                  <a:cubicBezTo>
                    <a:pt x="197" y="326"/>
                    <a:pt x="209" y="325"/>
                    <a:pt x="222" y="321"/>
                  </a:cubicBezTo>
                  <a:cubicBezTo>
                    <a:pt x="394" y="286"/>
                    <a:pt x="567" y="270"/>
                    <a:pt x="738" y="270"/>
                  </a:cubicBezTo>
                  <a:cubicBezTo>
                    <a:pt x="1200" y="270"/>
                    <a:pt x="1653" y="387"/>
                    <a:pt x="2071" y="564"/>
                  </a:cubicBezTo>
                  <a:cubicBezTo>
                    <a:pt x="2089" y="571"/>
                    <a:pt x="2106" y="574"/>
                    <a:pt x="2121" y="574"/>
                  </a:cubicBezTo>
                  <a:cubicBezTo>
                    <a:pt x="2252" y="574"/>
                    <a:pt x="2288" y="354"/>
                    <a:pt x="2144" y="289"/>
                  </a:cubicBezTo>
                  <a:cubicBezTo>
                    <a:pt x="1675" y="119"/>
                    <a:pt x="1193" y="0"/>
                    <a:pt x="70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4" name="Google Shape;1843;p75">
            <a:extLst>
              <a:ext uri="{FF2B5EF4-FFF2-40B4-BE49-F238E27FC236}">
                <a16:creationId xmlns:a16="http://schemas.microsoft.com/office/drawing/2014/main" id="{FFEDA211-5A80-4D59-B647-7BECEB441E87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2001982" y="2255975"/>
            <a:ext cx="4606635" cy="107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419" dirty="0"/>
              <a:t>Ante cualquier duda, no olviden escribir a mi correo:</a:t>
            </a:r>
          </a:p>
          <a:p>
            <a:pPr marL="0" lvl="0" indent="0" algn="ctr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419" dirty="0"/>
              <a:t> </a:t>
            </a:r>
            <a:r>
              <a:rPr lang="es-419" b="1" dirty="0">
                <a:solidFill>
                  <a:srgbClr val="5FB98E"/>
                </a:solidFill>
              </a:rPr>
              <a:t>franciscaolivarescnumancia@gmail.com</a:t>
            </a:r>
            <a:endParaRPr b="1" dirty="0">
              <a:solidFill>
                <a:srgbClr val="5FB98E"/>
              </a:solidFill>
            </a:endParaRPr>
          </a:p>
        </p:txBody>
      </p:sp>
      <p:sp>
        <p:nvSpPr>
          <p:cNvPr id="65" name="Google Shape;2225;p76">
            <a:extLst>
              <a:ext uri="{FF2B5EF4-FFF2-40B4-BE49-F238E27FC236}">
                <a16:creationId xmlns:a16="http://schemas.microsoft.com/office/drawing/2014/main" id="{4503CE42-204F-40DE-92FB-22620DB28B43}"/>
              </a:ext>
            </a:extLst>
          </p:cNvPr>
          <p:cNvSpPr/>
          <p:nvPr/>
        </p:nvSpPr>
        <p:spPr>
          <a:xfrm rot="2699948">
            <a:off x="7069511" y="428018"/>
            <a:ext cx="944622" cy="439402"/>
          </a:xfrm>
          <a:custGeom>
            <a:avLst/>
            <a:gdLst/>
            <a:ahLst/>
            <a:cxnLst/>
            <a:rect l="l" t="t" r="r" b="b"/>
            <a:pathLst>
              <a:path w="8109" h="3772" extrusionOk="0">
                <a:moveTo>
                  <a:pt x="7737" y="1"/>
                </a:moveTo>
                <a:lnTo>
                  <a:pt x="7373" y="73"/>
                </a:lnTo>
                <a:lnTo>
                  <a:pt x="372" y="1010"/>
                </a:lnTo>
                <a:lnTo>
                  <a:pt x="1" y="1083"/>
                </a:lnTo>
                <a:lnTo>
                  <a:pt x="307" y="1381"/>
                </a:lnTo>
                <a:lnTo>
                  <a:pt x="65" y="1753"/>
                </a:lnTo>
                <a:lnTo>
                  <a:pt x="372" y="2060"/>
                </a:lnTo>
                <a:lnTo>
                  <a:pt x="170" y="2423"/>
                </a:lnTo>
                <a:lnTo>
                  <a:pt x="469" y="2730"/>
                </a:lnTo>
                <a:lnTo>
                  <a:pt x="267" y="3101"/>
                </a:lnTo>
                <a:lnTo>
                  <a:pt x="574" y="3400"/>
                </a:lnTo>
                <a:lnTo>
                  <a:pt x="372" y="3772"/>
                </a:lnTo>
                <a:lnTo>
                  <a:pt x="372" y="3772"/>
                </a:lnTo>
                <a:lnTo>
                  <a:pt x="743" y="3739"/>
                </a:lnTo>
                <a:lnTo>
                  <a:pt x="7737" y="2762"/>
                </a:lnTo>
                <a:lnTo>
                  <a:pt x="8108" y="2730"/>
                </a:lnTo>
                <a:lnTo>
                  <a:pt x="7809" y="2423"/>
                </a:lnTo>
                <a:lnTo>
                  <a:pt x="8043" y="2019"/>
                </a:lnTo>
                <a:lnTo>
                  <a:pt x="7704" y="1721"/>
                </a:lnTo>
                <a:lnTo>
                  <a:pt x="7939" y="1349"/>
                </a:lnTo>
                <a:lnTo>
                  <a:pt x="7640" y="1050"/>
                </a:lnTo>
                <a:lnTo>
                  <a:pt x="7842" y="679"/>
                </a:lnTo>
                <a:lnTo>
                  <a:pt x="7535" y="372"/>
                </a:lnTo>
                <a:lnTo>
                  <a:pt x="7737" y="1"/>
                </a:lnTo>
                <a:close/>
              </a:path>
            </a:pathLst>
          </a:custGeom>
          <a:solidFill>
            <a:srgbClr val="EF797F">
              <a:alpha val="245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and Customizable College Planner by Slidego">
  <a:themeElements>
    <a:clrScheme name="Simple Light">
      <a:dk1>
        <a:srgbClr val="000000"/>
      </a:dk1>
      <a:lt1>
        <a:srgbClr val="FFFFFF"/>
      </a:lt1>
      <a:dk2>
        <a:srgbClr val="383838"/>
      </a:dk2>
      <a:lt2>
        <a:srgbClr val="FFDD35"/>
      </a:lt2>
      <a:accent1>
        <a:srgbClr val="F9CB54"/>
      </a:accent1>
      <a:accent2>
        <a:srgbClr val="F7A636"/>
      </a:accent2>
      <a:accent3>
        <a:srgbClr val="EF797F"/>
      </a:accent3>
      <a:accent4>
        <a:srgbClr val="5FB98E"/>
      </a:accent4>
      <a:accent5>
        <a:srgbClr val="4AC1EB"/>
      </a:accent5>
      <a:accent6>
        <a:srgbClr val="FFFCF4"/>
      </a:accent6>
      <a:hlink>
        <a:srgbClr val="383838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163</Words>
  <Application>Microsoft Office PowerPoint</Application>
  <PresentationFormat>Presentación en pantalla (16:9)</PresentationFormat>
  <Paragraphs>22</Paragraphs>
  <Slides>6</Slides>
  <Notes>6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3" baseType="lpstr">
      <vt:lpstr>Roboto</vt:lpstr>
      <vt:lpstr>Poppins</vt:lpstr>
      <vt:lpstr>Lato</vt:lpstr>
      <vt:lpstr>Nunito Bold</vt:lpstr>
      <vt:lpstr>Patrick Hand</vt:lpstr>
      <vt:lpstr>Arial</vt:lpstr>
      <vt:lpstr>Simple and Customizable College Planner by Slidego</vt:lpstr>
      <vt:lpstr>English Class Review</vt:lpstr>
      <vt:lpstr>Learning Outcome:</vt:lpstr>
      <vt:lpstr>Si no completaste la actividad que dejamos la clase anterior, aún puedes hacerlo:</vt:lpstr>
      <vt:lpstr>Do you remember the numbers in English?</vt:lpstr>
      <vt:lpstr>Let’s keep on playing!</vt:lpstr>
      <vt:lpstr>Good job, Primero Básico!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Class Review</dc:title>
  <dc:creator>Francisca</dc:creator>
  <cp:lastModifiedBy>Francisca Olivares</cp:lastModifiedBy>
  <cp:revision>9</cp:revision>
  <dcterms:modified xsi:type="dcterms:W3CDTF">2021-03-11T15:24:28Z</dcterms:modified>
</cp:coreProperties>
</file>