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0"/>
  </p:notesMasterIdLst>
  <p:sldIdLst>
    <p:sldId id="264" r:id="rId2"/>
    <p:sldId id="258" r:id="rId3"/>
    <p:sldId id="274" r:id="rId4"/>
    <p:sldId id="276" r:id="rId5"/>
    <p:sldId id="314" r:id="rId6"/>
    <p:sldId id="315" r:id="rId7"/>
    <p:sldId id="313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D2BF5C-C2EF-4D32-A796-CC8EAA249263}">
  <a:tblStyle styleId="{23D2BF5C-C2EF-4D32-A796-CC8EAA2492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6def91b91d_0_1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6def91b91d_0_14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6dda2f5e5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6dda2f5e5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6def91b91d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6def91b91d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74ab323828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74ab323828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48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74ab323828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74ab323828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060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6dda2f5e5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6dda2f5e5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 flipH="1">
            <a:off x="-10" y="-2660"/>
            <a:ext cx="10425994" cy="5615117"/>
            <a:chOff x="-1281910" y="-2660"/>
            <a:chExt cx="10425994" cy="5615117"/>
          </a:xfrm>
        </p:grpSpPr>
        <p:grpSp>
          <p:nvGrpSpPr>
            <p:cNvPr id="82" name="Google Shape;82;p6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83" name="Google Shape;83;p6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6"/>
            <p:cNvSpPr/>
            <p:nvPr/>
          </p:nvSpPr>
          <p:spPr>
            <a:xfrm rot="-2700000">
              <a:off x="-191786" y="4028301"/>
              <a:ext cx="1312448" cy="1312321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928044" y="4223382"/>
              <a:ext cx="924600" cy="9249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6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90" name="Google Shape;90;p6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6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" name="Google Shape;92;p6"/>
            <p:cNvSpPr/>
            <p:nvPr/>
          </p:nvSpPr>
          <p:spPr>
            <a:xfrm flipH="1">
              <a:off x="8219482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 rot="10800000" flipH="1">
              <a:off x="2145" y="-2643"/>
              <a:ext cx="924600" cy="924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7"/>
          <p:cNvGrpSpPr/>
          <p:nvPr/>
        </p:nvGrpSpPr>
        <p:grpSpPr>
          <a:xfrm>
            <a:off x="-1281910" y="-2660"/>
            <a:ext cx="10425994" cy="5615117"/>
            <a:chOff x="-1281910" y="-2660"/>
            <a:chExt cx="10425994" cy="5615117"/>
          </a:xfrm>
        </p:grpSpPr>
        <p:grpSp>
          <p:nvGrpSpPr>
            <p:cNvPr id="97" name="Google Shape;97;p7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98" name="Google Shape;98;p7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7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7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7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" name="Google Shape;102;p7"/>
            <p:cNvSpPr/>
            <p:nvPr/>
          </p:nvSpPr>
          <p:spPr>
            <a:xfrm rot="-2700000">
              <a:off x="3235152" y="4028301"/>
              <a:ext cx="1312448" cy="1312321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4354982" y="4223382"/>
              <a:ext cx="924600" cy="9249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04;p7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105" name="Google Shape;105;p7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7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7" name="Google Shape;107;p7"/>
            <p:cNvSpPr/>
            <p:nvPr/>
          </p:nvSpPr>
          <p:spPr>
            <a:xfrm flipH="1">
              <a:off x="8219482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10800000" flipH="1">
              <a:off x="3429082" y="-2643"/>
              <a:ext cx="924600" cy="924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4572120" y="1459325"/>
            <a:ext cx="3410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Loved by the King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subTitle" idx="1"/>
          </p:nvPr>
        </p:nvSpPr>
        <p:spPr>
          <a:xfrm>
            <a:off x="4572000" y="2304775"/>
            <a:ext cx="3410400" cy="19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 hasCustomPrompt="1"/>
          </p:nvPr>
        </p:nvSpPr>
        <p:spPr>
          <a:xfrm flipH="1">
            <a:off x="1801121" y="1394457"/>
            <a:ext cx="2116800" cy="12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DF7E7"/>
              </a:buClr>
              <a:buSzPts val="12000"/>
              <a:buNone/>
              <a:defRPr sz="96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7" name="Google Shape;127;p9"/>
          <p:cNvSpPr txBox="1">
            <a:spLocks noGrp="1"/>
          </p:cNvSpPr>
          <p:nvPr>
            <p:ph type="subTitle" idx="1"/>
          </p:nvPr>
        </p:nvSpPr>
        <p:spPr>
          <a:xfrm flipH="1">
            <a:off x="1801121" y="3183125"/>
            <a:ext cx="41781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 idx="2"/>
          </p:nvPr>
        </p:nvSpPr>
        <p:spPr>
          <a:xfrm flipH="1">
            <a:off x="1801121" y="2749900"/>
            <a:ext cx="4178100" cy="51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 flipH="1">
            <a:off x="-1113125" y="-3"/>
            <a:ext cx="4137030" cy="5265165"/>
            <a:chOff x="6127565" y="-3"/>
            <a:chExt cx="4137030" cy="5265165"/>
          </a:xfrm>
        </p:grpSpPr>
        <p:grpSp>
          <p:nvGrpSpPr>
            <p:cNvPr id="130" name="Google Shape;130;p9"/>
            <p:cNvGrpSpPr/>
            <p:nvPr/>
          </p:nvGrpSpPr>
          <p:grpSpPr>
            <a:xfrm flipH="1">
              <a:off x="6127565" y="-3"/>
              <a:ext cx="4137030" cy="2593609"/>
              <a:chOff x="45821" y="-28792"/>
              <a:chExt cx="4102162" cy="2597505"/>
            </a:xfrm>
          </p:grpSpPr>
          <p:sp>
            <p:nvSpPr>
              <p:cNvPr id="131" name="Google Shape;131;p9"/>
              <p:cNvSpPr/>
              <p:nvPr/>
            </p:nvSpPr>
            <p:spPr>
              <a:xfrm>
                <a:off x="45821" y="-28792"/>
                <a:ext cx="1368092" cy="1226607"/>
              </a:xfrm>
              <a:custGeom>
                <a:avLst/>
                <a:gdLst/>
                <a:ahLst/>
                <a:cxnLst/>
                <a:rect l="l" t="t" r="r" b="b"/>
                <a:pathLst>
                  <a:path w="16090" h="14426" extrusionOk="0">
                    <a:moveTo>
                      <a:pt x="12848" y="0"/>
                    </a:moveTo>
                    <a:lnTo>
                      <a:pt x="1" y="12847"/>
                    </a:lnTo>
                    <a:lnTo>
                      <a:pt x="15" y="12865"/>
                    </a:lnTo>
                    <a:lnTo>
                      <a:pt x="59" y="12820"/>
                    </a:lnTo>
                    <a:lnTo>
                      <a:pt x="1665" y="14426"/>
                    </a:lnTo>
                    <a:lnTo>
                      <a:pt x="160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1412563" y="-28792"/>
                <a:ext cx="2735420" cy="2597505"/>
              </a:xfrm>
              <a:custGeom>
                <a:avLst/>
                <a:gdLst/>
                <a:ahLst/>
                <a:cxnLst/>
                <a:rect l="l" t="t" r="r" b="b"/>
                <a:pathLst>
                  <a:path w="32171" h="30549" extrusionOk="0">
                    <a:moveTo>
                      <a:pt x="28926" y="0"/>
                    </a:moveTo>
                    <a:lnTo>
                      <a:pt x="0" y="28923"/>
                    </a:lnTo>
                    <a:lnTo>
                      <a:pt x="1626" y="30548"/>
                    </a:lnTo>
                    <a:lnTo>
                      <a:pt x="321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" name="Google Shape;137;p9"/>
            <p:cNvGrpSpPr/>
            <p:nvPr/>
          </p:nvGrpSpPr>
          <p:grpSpPr>
            <a:xfrm flipH="1">
              <a:off x="6172818" y="2169726"/>
              <a:ext cx="3828026" cy="3095435"/>
              <a:chOff x="-1195968" y="1003650"/>
              <a:chExt cx="5326320" cy="4306992"/>
            </a:xfrm>
          </p:grpSpPr>
          <p:grpSp>
            <p:nvGrpSpPr>
              <p:cNvPr id="138" name="Google Shape;138;p9"/>
              <p:cNvGrpSpPr/>
              <p:nvPr/>
            </p:nvGrpSpPr>
            <p:grpSpPr>
              <a:xfrm>
                <a:off x="-1195968" y="2578233"/>
                <a:ext cx="3942832" cy="2732409"/>
                <a:chOff x="-1182160" y="2564425"/>
                <a:chExt cx="3942832" cy="2732409"/>
              </a:xfrm>
            </p:grpSpPr>
            <p:sp>
              <p:nvSpPr>
                <p:cNvPr id="139" name="Google Shape;139;p9"/>
                <p:cNvSpPr/>
                <p:nvPr/>
              </p:nvSpPr>
              <p:spPr>
                <a:xfrm>
                  <a:off x="-1182160" y="2564425"/>
                  <a:ext cx="2876578" cy="2732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91" h="33062" extrusionOk="0">
                      <a:moveTo>
                        <a:pt x="33065" y="1"/>
                      </a:moveTo>
                      <a:lnTo>
                        <a:pt x="1" y="33062"/>
                      </a:lnTo>
                      <a:lnTo>
                        <a:pt x="3250" y="33062"/>
                      </a:lnTo>
                      <a:lnTo>
                        <a:pt x="34691" y="1627"/>
                      </a:lnTo>
                      <a:lnTo>
                        <a:pt x="3306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9"/>
                <p:cNvSpPr/>
                <p:nvPr/>
              </p:nvSpPr>
              <p:spPr>
                <a:xfrm>
                  <a:off x="-643142" y="2833167"/>
                  <a:ext cx="2606673" cy="2463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36" h="29810" extrusionOk="0">
                      <a:moveTo>
                        <a:pt x="29810" y="1"/>
                      </a:moveTo>
                      <a:lnTo>
                        <a:pt x="1" y="29810"/>
                      </a:lnTo>
                      <a:lnTo>
                        <a:pt x="3243" y="29810"/>
                      </a:lnTo>
                      <a:lnTo>
                        <a:pt x="31436" y="1620"/>
                      </a:lnTo>
                      <a:lnTo>
                        <a:pt x="2981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9"/>
                <p:cNvSpPr/>
                <p:nvPr/>
              </p:nvSpPr>
              <p:spPr>
                <a:xfrm>
                  <a:off x="-112084" y="3097943"/>
                  <a:ext cx="2340997" cy="2198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2" h="26606" extrusionOk="0">
                      <a:moveTo>
                        <a:pt x="26608" y="1"/>
                      </a:moveTo>
                      <a:lnTo>
                        <a:pt x="0" y="26606"/>
                      </a:lnTo>
                      <a:lnTo>
                        <a:pt x="3249" y="26606"/>
                      </a:lnTo>
                      <a:lnTo>
                        <a:pt x="28231" y="1627"/>
                      </a:lnTo>
                      <a:lnTo>
                        <a:pt x="26608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9"/>
                <p:cNvSpPr/>
                <p:nvPr/>
              </p:nvSpPr>
              <p:spPr>
                <a:xfrm>
                  <a:off x="419720" y="3362718"/>
                  <a:ext cx="2075653" cy="1934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32" h="23402" extrusionOk="0">
                      <a:moveTo>
                        <a:pt x="23405" y="0"/>
                      </a:moveTo>
                      <a:lnTo>
                        <a:pt x="1" y="23402"/>
                      </a:lnTo>
                      <a:lnTo>
                        <a:pt x="3250" y="23402"/>
                      </a:lnTo>
                      <a:lnTo>
                        <a:pt x="25032" y="1623"/>
                      </a:lnTo>
                      <a:lnTo>
                        <a:pt x="2340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9"/>
                <p:cNvSpPr/>
                <p:nvPr/>
              </p:nvSpPr>
              <p:spPr>
                <a:xfrm>
                  <a:off x="951358" y="3628072"/>
                  <a:ext cx="1809314" cy="1668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0" h="20191" extrusionOk="0">
                      <a:moveTo>
                        <a:pt x="20197" y="1"/>
                      </a:moveTo>
                      <a:lnTo>
                        <a:pt x="0" y="20191"/>
                      </a:lnTo>
                      <a:lnTo>
                        <a:pt x="3245" y="20191"/>
                      </a:lnTo>
                      <a:lnTo>
                        <a:pt x="21820" y="1616"/>
                      </a:lnTo>
                      <a:lnTo>
                        <a:pt x="2019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4" name="Google Shape;144;p9"/>
              <p:cNvSpPr/>
              <p:nvPr/>
            </p:nvSpPr>
            <p:spPr>
              <a:xfrm>
                <a:off x="254850" y="2571750"/>
                <a:ext cx="2583811" cy="2583483"/>
              </a:xfrm>
              <a:custGeom>
                <a:avLst/>
                <a:gdLst/>
                <a:ahLst/>
                <a:cxnLst/>
                <a:rect l="l" t="t" r="r" b="b"/>
                <a:pathLst>
                  <a:path w="31020" h="31017" extrusionOk="0">
                    <a:moveTo>
                      <a:pt x="15508" y="1"/>
                    </a:moveTo>
                    <a:lnTo>
                      <a:pt x="0" y="15509"/>
                    </a:lnTo>
                    <a:lnTo>
                      <a:pt x="15508" y="31017"/>
                    </a:lnTo>
                    <a:lnTo>
                      <a:pt x="31019" y="1550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9"/>
              <p:cNvSpPr/>
              <p:nvPr/>
            </p:nvSpPr>
            <p:spPr>
              <a:xfrm>
                <a:off x="1546499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9"/>
              <p:cNvSpPr/>
              <p:nvPr/>
            </p:nvSpPr>
            <p:spPr>
              <a:xfrm rot="-5400000">
                <a:off x="2838424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9"/>
              <p:cNvSpPr/>
              <p:nvPr/>
            </p:nvSpPr>
            <p:spPr>
              <a:xfrm rot="5400000" flipH="1">
                <a:off x="-806258" y="1787100"/>
                <a:ext cx="3136200" cy="15693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8" name="Google Shape;148;p9"/>
            <p:cNvSpPr/>
            <p:nvPr/>
          </p:nvSpPr>
          <p:spPr>
            <a:xfrm flipH="1">
              <a:off x="7776046" y="-3"/>
              <a:ext cx="1394959" cy="687485"/>
            </a:xfrm>
            <a:custGeom>
              <a:avLst/>
              <a:gdLst/>
              <a:ahLst/>
              <a:cxnLst/>
              <a:rect l="l" t="t" r="r" b="b"/>
              <a:pathLst>
                <a:path w="29136" h="14570" extrusionOk="0">
                  <a:moveTo>
                    <a:pt x="14566" y="14569"/>
                  </a:moveTo>
                  <a:lnTo>
                    <a:pt x="29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15"/>
          <p:cNvGrpSpPr/>
          <p:nvPr/>
        </p:nvGrpSpPr>
        <p:grpSpPr>
          <a:xfrm>
            <a:off x="4" y="-2660"/>
            <a:ext cx="10193252" cy="2048976"/>
            <a:chOff x="4" y="-2660"/>
            <a:chExt cx="10193252" cy="2048976"/>
          </a:xfrm>
        </p:grpSpPr>
        <p:grpSp>
          <p:nvGrpSpPr>
            <p:cNvPr id="237" name="Google Shape;237;p15"/>
            <p:cNvGrpSpPr/>
            <p:nvPr/>
          </p:nvGrpSpPr>
          <p:grpSpPr>
            <a:xfrm flipH="1">
              <a:off x="7429813" y="-2660"/>
              <a:ext cx="2763442" cy="2048976"/>
              <a:chOff x="317894" y="-28792"/>
              <a:chExt cx="2740151" cy="2052054"/>
            </a:xfrm>
          </p:grpSpPr>
          <p:sp>
            <p:nvSpPr>
              <p:cNvPr id="238" name="Google Shape;238;p15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5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5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15"/>
            <p:cNvGrpSpPr/>
            <p:nvPr/>
          </p:nvGrpSpPr>
          <p:grpSpPr>
            <a:xfrm flipH="1">
              <a:off x="4" y="0"/>
              <a:ext cx="1657021" cy="1631549"/>
              <a:chOff x="4974132" y="0"/>
              <a:chExt cx="2611950" cy="2571799"/>
            </a:xfrm>
          </p:grpSpPr>
          <p:sp>
            <p:nvSpPr>
              <p:cNvPr id="242" name="Google Shape;242;p15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5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4" name="Google Shape;244;p15"/>
          <p:cNvSpPr txBox="1">
            <a:spLocks noGrp="1"/>
          </p:cNvSpPr>
          <p:nvPr>
            <p:ph type="ctrTitle"/>
          </p:nvPr>
        </p:nvSpPr>
        <p:spPr>
          <a:xfrm>
            <a:off x="617370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5" name="Google Shape;245;p15"/>
          <p:cNvSpPr txBox="1">
            <a:spLocks noGrp="1"/>
          </p:cNvSpPr>
          <p:nvPr>
            <p:ph type="subTitle" idx="1"/>
          </p:nvPr>
        </p:nvSpPr>
        <p:spPr>
          <a:xfrm>
            <a:off x="617370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6" name="Google Shape;246;p15"/>
          <p:cNvSpPr txBox="1">
            <a:spLocks noGrp="1"/>
          </p:cNvSpPr>
          <p:nvPr>
            <p:ph type="ctrTitle" idx="2"/>
          </p:nvPr>
        </p:nvSpPr>
        <p:spPr>
          <a:xfrm>
            <a:off x="344685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7" name="Google Shape;247;p15"/>
          <p:cNvSpPr txBox="1">
            <a:spLocks noGrp="1"/>
          </p:cNvSpPr>
          <p:nvPr>
            <p:ph type="subTitle" idx="3"/>
          </p:nvPr>
        </p:nvSpPr>
        <p:spPr>
          <a:xfrm>
            <a:off x="344685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8" name="Google Shape;248;p15"/>
          <p:cNvSpPr txBox="1">
            <a:spLocks noGrp="1"/>
          </p:cNvSpPr>
          <p:nvPr>
            <p:ph type="ctrTitle" idx="4"/>
          </p:nvPr>
        </p:nvSpPr>
        <p:spPr>
          <a:xfrm>
            <a:off x="72000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9" name="Google Shape;249;p15"/>
          <p:cNvSpPr txBox="1">
            <a:spLocks noGrp="1"/>
          </p:cNvSpPr>
          <p:nvPr>
            <p:ph type="subTitle" idx="5"/>
          </p:nvPr>
        </p:nvSpPr>
        <p:spPr>
          <a:xfrm>
            <a:off x="72000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0" name="Google Shape;250;p15"/>
          <p:cNvSpPr txBox="1">
            <a:spLocks noGrp="1"/>
          </p:cNvSpPr>
          <p:nvPr>
            <p:ph type="title" idx="6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oogle Shape;279;p18"/>
          <p:cNvGrpSpPr/>
          <p:nvPr/>
        </p:nvGrpSpPr>
        <p:grpSpPr>
          <a:xfrm>
            <a:off x="-1281910" y="-2660"/>
            <a:ext cx="10425903" cy="5149567"/>
            <a:chOff x="-1281910" y="-2660"/>
            <a:chExt cx="10425903" cy="5149567"/>
          </a:xfrm>
        </p:grpSpPr>
        <p:grpSp>
          <p:nvGrpSpPr>
            <p:cNvPr id="280" name="Google Shape;280;p18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281" name="Google Shape;281;p18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8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8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8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5" name="Google Shape;285;p18"/>
            <p:cNvSpPr/>
            <p:nvPr/>
          </p:nvSpPr>
          <p:spPr>
            <a:xfrm flipH="1">
              <a:off x="8219393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18"/>
          <p:cNvSpPr txBox="1">
            <a:spLocks noGrp="1"/>
          </p:cNvSpPr>
          <p:nvPr>
            <p:ph type="ctrTitle"/>
          </p:nvPr>
        </p:nvSpPr>
        <p:spPr>
          <a:xfrm>
            <a:off x="36259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18"/>
          <p:cNvSpPr txBox="1">
            <a:spLocks noGrp="1"/>
          </p:cNvSpPr>
          <p:nvPr>
            <p:ph type="subTitle" idx="1"/>
          </p:nvPr>
        </p:nvSpPr>
        <p:spPr>
          <a:xfrm>
            <a:off x="35670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18"/>
          <p:cNvSpPr txBox="1">
            <a:spLocks noGrp="1"/>
          </p:cNvSpPr>
          <p:nvPr>
            <p:ph type="ctrTitle" idx="2"/>
          </p:nvPr>
        </p:nvSpPr>
        <p:spPr>
          <a:xfrm>
            <a:off x="36259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9" name="Google Shape;289;p18"/>
          <p:cNvSpPr txBox="1">
            <a:spLocks noGrp="1"/>
          </p:cNvSpPr>
          <p:nvPr>
            <p:ph type="subTitle" idx="3"/>
          </p:nvPr>
        </p:nvSpPr>
        <p:spPr>
          <a:xfrm>
            <a:off x="35670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18"/>
          <p:cNvSpPr txBox="1">
            <a:spLocks noGrp="1"/>
          </p:cNvSpPr>
          <p:nvPr>
            <p:ph type="ctrTitle" idx="4"/>
          </p:nvPr>
        </p:nvSpPr>
        <p:spPr>
          <a:xfrm>
            <a:off x="63205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18"/>
          <p:cNvSpPr txBox="1">
            <a:spLocks noGrp="1"/>
          </p:cNvSpPr>
          <p:nvPr>
            <p:ph type="subTitle" idx="5"/>
          </p:nvPr>
        </p:nvSpPr>
        <p:spPr>
          <a:xfrm>
            <a:off x="62616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2" name="Google Shape;292;p18"/>
          <p:cNvSpPr txBox="1">
            <a:spLocks noGrp="1"/>
          </p:cNvSpPr>
          <p:nvPr>
            <p:ph type="ctrTitle" idx="6"/>
          </p:nvPr>
        </p:nvSpPr>
        <p:spPr>
          <a:xfrm>
            <a:off x="63205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3" name="Google Shape;293;p18"/>
          <p:cNvSpPr txBox="1">
            <a:spLocks noGrp="1"/>
          </p:cNvSpPr>
          <p:nvPr>
            <p:ph type="subTitle" idx="7"/>
          </p:nvPr>
        </p:nvSpPr>
        <p:spPr>
          <a:xfrm>
            <a:off x="62616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4" name="Google Shape;294;p18"/>
          <p:cNvSpPr txBox="1">
            <a:spLocks noGrp="1"/>
          </p:cNvSpPr>
          <p:nvPr>
            <p:ph type="ctrTitle" idx="8"/>
          </p:nvPr>
        </p:nvSpPr>
        <p:spPr>
          <a:xfrm>
            <a:off x="9313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5" name="Google Shape;295;p18"/>
          <p:cNvSpPr txBox="1">
            <a:spLocks noGrp="1"/>
          </p:cNvSpPr>
          <p:nvPr>
            <p:ph type="subTitle" idx="9"/>
          </p:nvPr>
        </p:nvSpPr>
        <p:spPr>
          <a:xfrm>
            <a:off x="8724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6" name="Google Shape;296;p18"/>
          <p:cNvSpPr txBox="1">
            <a:spLocks noGrp="1"/>
          </p:cNvSpPr>
          <p:nvPr>
            <p:ph type="ctrTitle" idx="13"/>
          </p:nvPr>
        </p:nvSpPr>
        <p:spPr>
          <a:xfrm>
            <a:off x="9313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7" name="Google Shape;297;p18"/>
          <p:cNvSpPr txBox="1">
            <a:spLocks noGrp="1"/>
          </p:cNvSpPr>
          <p:nvPr>
            <p:ph type="subTitle" idx="14"/>
          </p:nvPr>
        </p:nvSpPr>
        <p:spPr>
          <a:xfrm>
            <a:off x="8724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18"/>
          <p:cNvSpPr txBox="1">
            <a:spLocks noGrp="1"/>
          </p:cNvSpPr>
          <p:nvPr>
            <p:ph type="title" idx="15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"/>
          <p:cNvSpPr txBox="1">
            <a:spLocks noGrp="1"/>
          </p:cNvSpPr>
          <p:nvPr>
            <p:ph type="title" hasCustomPrompt="1"/>
          </p:nvPr>
        </p:nvSpPr>
        <p:spPr>
          <a:xfrm>
            <a:off x="2884800" y="106923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1" name="Google Shape;301;p19"/>
          <p:cNvSpPr txBox="1">
            <a:spLocks noGrp="1"/>
          </p:cNvSpPr>
          <p:nvPr>
            <p:ph type="subTitle" idx="1"/>
          </p:nvPr>
        </p:nvSpPr>
        <p:spPr>
          <a:xfrm>
            <a:off x="2242650" y="1452525"/>
            <a:ext cx="4658700" cy="34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02" name="Google Shape;302;p19"/>
          <p:cNvSpPr txBox="1">
            <a:spLocks noGrp="1"/>
          </p:cNvSpPr>
          <p:nvPr>
            <p:ph type="title" idx="2" hasCustomPrompt="1"/>
          </p:nvPr>
        </p:nvSpPr>
        <p:spPr>
          <a:xfrm>
            <a:off x="2884838" y="2215710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3" name="Google Shape;303;p19"/>
          <p:cNvSpPr txBox="1">
            <a:spLocks noGrp="1"/>
          </p:cNvSpPr>
          <p:nvPr>
            <p:ph type="subTitle" idx="3"/>
          </p:nvPr>
        </p:nvSpPr>
        <p:spPr>
          <a:xfrm>
            <a:off x="2242700" y="2599000"/>
            <a:ext cx="46587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04" name="Google Shape;304;p19"/>
          <p:cNvSpPr txBox="1">
            <a:spLocks noGrp="1"/>
          </p:cNvSpPr>
          <p:nvPr>
            <p:ph type="title" idx="4" hasCustomPrompt="1"/>
          </p:nvPr>
        </p:nvSpPr>
        <p:spPr>
          <a:xfrm>
            <a:off x="2884800" y="336218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5" name="Google Shape;305;p19"/>
          <p:cNvSpPr txBox="1">
            <a:spLocks noGrp="1"/>
          </p:cNvSpPr>
          <p:nvPr>
            <p:ph type="subTitle" idx="5"/>
          </p:nvPr>
        </p:nvSpPr>
        <p:spPr>
          <a:xfrm>
            <a:off x="2242650" y="3745476"/>
            <a:ext cx="46587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"/>
          <p:cNvSpPr txBox="1">
            <a:spLocks noGrp="1"/>
          </p:cNvSpPr>
          <p:nvPr>
            <p:ph type="ctrTitle"/>
          </p:nvPr>
        </p:nvSpPr>
        <p:spPr>
          <a:xfrm>
            <a:off x="2946700" y="745775"/>
            <a:ext cx="3111300" cy="82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81" name="Google Shape;481;p4"/>
          <p:cNvGrpSpPr/>
          <p:nvPr/>
        </p:nvGrpSpPr>
        <p:grpSpPr>
          <a:xfrm>
            <a:off x="5757622" y="-413676"/>
            <a:ext cx="944738" cy="733326"/>
            <a:chOff x="1145300" y="2753225"/>
            <a:chExt cx="173375" cy="134575"/>
          </a:xfrm>
        </p:grpSpPr>
        <p:sp>
          <p:nvSpPr>
            <p:cNvPr id="482" name="Google Shape;482;p4"/>
            <p:cNvSpPr/>
            <p:nvPr/>
          </p:nvSpPr>
          <p:spPr>
            <a:xfrm>
              <a:off x="1145300" y="2753225"/>
              <a:ext cx="173375" cy="134575"/>
            </a:xfrm>
            <a:custGeom>
              <a:avLst/>
              <a:gdLst/>
              <a:ahLst/>
              <a:cxnLst/>
              <a:rect l="l" t="t" r="r" b="b"/>
              <a:pathLst>
                <a:path w="6935" h="5383" extrusionOk="0">
                  <a:moveTo>
                    <a:pt x="3921" y="1"/>
                  </a:moveTo>
                  <a:cubicBezTo>
                    <a:pt x="3730" y="1"/>
                    <a:pt x="3544" y="15"/>
                    <a:pt x="3371" y="43"/>
                  </a:cubicBezTo>
                  <a:cubicBezTo>
                    <a:pt x="520" y="514"/>
                    <a:pt x="0" y="5383"/>
                    <a:pt x="2910" y="5383"/>
                  </a:cubicBezTo>
                  <a:cubicBezTo>
                    <a:pt x="3038" y="5383"/>
                    <a:pt x="3173" y="5373"/>
                    <a:pt x="3314" y="5354"/>
                  </a:cubicBezTo>
                  <a:cubicBezTo>
                    <a:pt x="5005" y="5114"/>
                    <a:pt x="6935" y="2932"/>
                    <a:pt x="6184" y="1178"/>
                  </a:cubicBezTo>
                  <a:cubicBezTo>
                    <a:pt x="5820" y="326"/>
                    <a:pt x="4814" y="1"/>
                    <a:pt x="39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1252425" y="2768250"/>
              <a:ext cx="15950" cy="13850"/>
            </a:xfrm>
            <a:custGeom>
              <a:avLst/>
              <a:gdLst/>
              <a:ahLst/>
              <a:cxnLst/>
              <a:rect l="l" t="t" r="r" b="b"/>
              <a:pathLst>
                <a:path w="638" h="554" extrusionOk="0">
                  <a:moveTo>
                    <a:pt x="421" y="1"/>
                  </a:moveTo>
                  <a:cubicBezTo>
                    <a:pt x="279" y="1"/>
                    <a:pt x="107" y="176"/>
                    <a:pt x="58" y="275"/>
                  </a:cubicBezTo>
                  <a:cubicBezTo>
                    <a:pt x="26" y="344"/>
                    <a:pt x="1" y="451"/>
                    <a:pt x="64" y="514"/>
                  </a:cubicBezTo>
                  <a:cubicBezTo>
                    <a:pt x="92" y="543"/>
                    <a:pt x="129" y="553"/>
                    <a:pt x="166" y="553"/>
                  </a:cubicBezTo>
                  <a:cubicBezTo>
                    <a:pt x="212" y="553"/>
                    <a:pt x="259" y="538"/>
                    <a:pt x="297" y="521"/>
                  </a:cubicBezTo>
                  <a:cubicBezTo>
                    <a:pt x="329" y="502"/>
                    <a:pt x="360" y="483"/>
                    <a:pt x="392" y="464"/>
                  </a:cubicBezTo>
                  <a:cubicBezTo>
                    <a:pt x="480" y="401"/>
                    <a:pt x="638" y="218"/>
                    <a:pt x="568" y="104"/>
                  </a:cubicBezTo>
                  <a:cubicBezTo>
                    <a:pt x="562" y="85"/>
                    <a:pt x="549" y="67"/>
                    <a:pt x="531" y="48"/>
                  </a:cubicBezTo>
                  <a:cubicBezTo>
                    <a:pt x="499" y="14"/>
                    <a:pt x="461" y="1"/>
                    <a:pt x="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1267400" y="2775425"/>
              <a:ext cx="8700" cy="8225"/>
            </a:xfrm>
            <a:custGeom>
              <a:avLst/>
              <a:gdLst/>
              <a:ahLst/>
              <a:cxnLst/>
              <a:rect l="l" t="t" r="r" b="b"/>
              <a:pathLst>
                <a:path w="348" h="329" extrusionOk="0">
                  <a:moveTo>
                    <a:pt x="253" y="0"/>
                  </a:moveTo>
                  <a:cubicBezTo>
                    <a:pt x="159" y="13"/>
                    <a:pt x="70" y="70"/>
                    <a:pt x="32" y="164"/>
                  </a:cubicBezTo>
                  <a:cubicBezTo>
                    <a:pt x="1" y="227"/>
                    <a:pt x="1" y="328"/>
                    <a:pt x="96" y="328"/>
                  </a:cubicBezTo>
                  <a:cubicBezTo>
                    <a:pt x="196" y="322"/>
                    <a:pt x="278" y="259"/>
                    <a:pt x="323" y="164"/>
                  </a:cubicBezTo>
                  <a:cubicBezTo>
                    <a:pt x="348" y="101"/>
                    <a:pt x="348" y="0"/>
                    <a:pt x="2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1261100" y="2790075"/>
              <a:ext cx="8375" cy="7275"/>
            </a:xfrm>
            <a:custGeom>
              <a:avLst/>
              <a:gdLst/>
              <a:ahLst/>
              <a:cxnLst/>
              <a:rect l="l" t="t" r="r" b="b"/>
              <a:pathLst>
                <a:path w="335" h="291" extrusionOk="0">
                  <a:moveTo>
                    <a:pt x="237" y="1"/>
                  </a:moveTo>
                  <a:cubicBezTo>
                    <a:pt x="197" y="1"/>
                    <a:pt x="152" y="21"/>
                    <a:pt x="127" y="39"/>
                  </a:cubicBezTo>
                  <a:lnTo>
                    <a:pt x="108" y="58"/>
                  </a:lnTo>
                  <a:cubicBezTo>
                    <a:pt x="57" y="95"/>
                    <a:pt x="1" y="165"/>
                    <a:pt x="20" y="234"/>
                  </a:cubicBezTo>
                  <a:cubicBezTo>
                    <a:pt x="26" y="234"/>
                    <a:pt x="26" y="240"/>
                    <a:pt x="26" y="247"/>
                  </a:cubicBezTo>
                  <a:cubicBezTo>
                    <a:pt x="37" y="279"/>
                    <a:pt x="62" y="290"/>
                    <a:pt x="91" y="290"/>
                  </a:cubicBezTo>
                  <a:cubicBezTo>
                    <a:pt x="130" y="290"/>
                    <a:pt x="177" y="269"/>
                    <a:pt x="202" y="247"/>
                  </a:cubicBezTo>
                  <a:lnTo>
                    <a:pt x="240" y="215"/>
                  </a:lnTo>
                  <a:cubicBezTo>
                    <a:pt x="284" y="190"/>
                    <a:pt x="335" y="127"/>
                    <a:pt x="316" y="76"/>
                  </a:cubicBezTo>
                  <a:cubicBezTo>
                    <a:pt x="316" y="64"/>
                    <a:pt x="303" y="58"/>
                    <a:pt x="303" y="45"/>
                  </a:cubicBezTo>
                  <a:cubicBezTo>
                    <a:pt x="292" y="12"/>
                    <a:pt x="266" y="1"/>
                    <a:pt x="2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1250225" y="2787100"/>
              <a:ext cx="6400" cy="6725"/>
            </a:xfrm>
            <a:custGeom>
              <a:avLst/>
              <a:gdLst/>
              <a:ahLst/>
              <a:cxnLst/>
              <a:rect l="l" t="t" r="r" b="b"/>
              <a:pathLst>
                <a:path w="256" h="269" extrusionOk="0">
                  <a:moveTo>
                    <a:pt x="202" y="0"/>
                  </a:moveTo>
                  <a:cubicBezTo>
                    <a:pt x="153" y="0"/>
                    <a:pt x="75" y="48"/>
                    <a:pt x="45" y="82"/>
                  </a:cubicBezTo>
                  <a:cubicBezTo>
                    <a:pt x="7" y="120"/>
                    <a:pt x="0" y="183"/>
                    <a:pt x="19" y="233"/>
                  </a:cubicBezTo>
                  <a:cubicBezTo>
                    <a:pt x="32" y="258"/>
                    <a:pt x="50" y="268"/>
                    <a:pt x="70" y="268"/>
                  </a:cubicBezTo>
                  <a:cubicBezTo>
                    <a:pt x="131" y="268"/>
                    <a:pt x="213" y="175"/>
                    <a:pt x="228" y="132"/>
                  </a:cubicBezTo>
                  <a:cubicBezTo>
                    <a:pt x="234" y="113"/>
                    <a:pt x="240" y="101"/>
                    <a:pt x="240" y="82"/>
                  </a:cubicBezTo>
                  <a:cubicBezTo>
                    <a:pt x="255" y="21"/>
                    <a:pt x="235" y="0"/>
                    <a:pt x="2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1207325" y="2798150"/>
              <a:ext cx="7125" cy="6800"/>
            </a:xfrm>
            <a:custGeom>
              <a:avLst/>
              <a:gdLst/>
              <a:ahLst/>
              <a:cxnLst/>
              <a:rect l="l" t="t" r="r" b="b"/>
              <a:pathLst>
                <a:path w="285" h="272" extrusionOk="0">
                  <a:moveTo>
                    <a:pt x="221" y="1"/>
                  </a:moveTo>
                  <a:cubicBezTo>
                    <a:pt x="154" y="1"/>
                    <a:pt x="46" y="101"/>
                    <a:pt x="32" y="138"/>
                  </a:cubicBezTo>
                  <a:cubicBezTo>
                    <a:pt x="7" y="189"/>
                    <a:pt x="1" y="245"/>
                    <a:pt x="58" y="264"/>
                  </a:cubicBezTo>
                  <a:cubicBezTo>
                    <a:pt x="68" y="269"/>
                    <a:pt x="79" y="272"/>
                    <a:pt x="90" y="272"/>
                  </a:cubicBezTo>
                  <a:cubicBezTo>
                    <a:pt x="133" y="272"/>
                    <a:pt x="180" y="238"/>
                    <a:pt x="215" y="208"/>
                  </a:cubicBezTo>
                  <a:cubicBezTo>
                    <a:pt x="260" y="170"/>
                    <a:pt x="285" y="107"/>
                    <a:pt x="272" y="50"/>
                  </a:cubicBezTo>
                  <a:cubicBezTo>
                    <a:pt x="265" y="14"/>
                    <a:pt x="246" y="1"/>
                    <a:pt x="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1216275" y="2827200"/>
              <a:ext cx="9375" cy="6875"/>
            </a:xfrm>
            <a:custGeom>
              <a:avLst/>
              <a:gdLst/>
              <a:ahLst/>
              <a:cxnLst/>
              <a:rect l="l" t="t" r="r" b="b"/>
              <a:pathLst>
                <a:path w="375" h="275" extrusionOk="0">
                  <a:moveTo>
                    <a:pt x="215" y="1"/>
                  </a:moveTo>
                  <a:cubicBezTo>
                    <a:pt x="141" y="1"/>
                    <a:pt x="62" y="90"/>
                    <a:pt x="40" y="143"/>
                  </a:cubicBezTo>
                  <a:cubicBezTo>
                    <a:pt x="1" y="222"/>
                    <a:pt x="39" y="275"/>
                    <a:pt x="104" y="275"/>
                  </a:cubicBezTo>
                  <a:cubicBezTo>
                    <a:pt x="121" y="275"/>
                    <a:pt x="140" y="271"/>
                    <a:pt x="160" y="263"/>
                  </a:cubicBezTo>
                  <a:lnTo>
                    <a:pt x="185" y="250"/>
                  </a:lnTo>
                  <a:cubicBezTo>
                    <a:pt x="261" y="225"/>
                    <a:pt x="375" y="80"/>
                    <a:pt x="274" y="17"/>
                  </a:cubicBezTo>
                  <a:lnTo>
                    <a:pt x="255" y="11"/>
                  </a:lnTo>
                  <a:cubicBezTo>
                    <a:pt x="242" y="4"/>
                    <a:pt x="229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1228150" y="2817825"/>
              <a:ext cx="8075" cy="4775"/>
            </a:xfrm>
            <a:custGeom>
              <a:avLst/>
              <a:gdLst/>
              <a:ahLst/>
              <a:cxnLst/>
              <a:rect l="l" t="t" r="r" b="b"/>
              <a:pathLst>
                <a:path w="323" h="191" extrusionOk="0">
                  <a:moveTo>
                    <a:pt x="202" y="1"/>
                  </a:moveTo>
                  <a:cubicBezTo>
                    <a:pt x="120" y="1"/>
                    <a:pt x="0" y="190"/>
                    <a:pt x="114" y="190"/>
                  </a:cubicBezTo>
                  <a:cubicBezTo>
                    <a:pt x="202" y="190"/>
                    <a:pt x="322" y="1"/>
                    <a:pt x="2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1187450" y="2849675"/>
              <a:ext cx="9475" cy="7375"/>
            </a:xfrm>
            <a:custGeom>
              <a:avLst/>
              <a:gdLst/>
              <a:ahLst/>
              <a:cxnLst/>
              <a:rect l="l" t="t" r="r" b="b"/>
              <a:pathLst>
                <a:path w="379" h="295" extrusionOk="0">
                  <a:moveTo>
                    <a:pt x="271" y="0"/>
                  </a:moveTo>
                  <a:cubicBezTo>
                    <a:pt x="167" y="0"/>
                    <a:pt x="1" y="171"/>
                    <a:pt x="90" y="259"/>
                  </a:cubicBezTo>
                  <a:lnTo>
                    <a:pt x="96" y="272"/>
                  </a:lnTo>
                  <a:cubicBezTo>
                    <a:pt x="114" y="288"/>
                    <a:pt x="134" y="294"/>
                    <a:pt x="156" y="294"/>
                  </a:cubicBezTo>
                  <a:cubicBezTo>
                    <a:pt x="256" y="294"/>
                    <a:pt x="378" y="147"/>
                    <a:pt x="342" y="64"/>
                  </a:cubicBezTo>
                  <a:cubicBezTo>
                    <a:pt x="342" y="58"/>
                    <a:pt x="342" y="51"/>
                    <a:pt x="336" y="45"/>
                  </a:cubicBezTo>
                  <a:cubicBezTo>
                    <a:pt x="323" y="13"/>
                    <a:pt x="299" y="0"/>
                    <a:pt x="2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1198825" y="2870525"/>
              <a:ext cx="7275" cy="6550"/>
            </a:xfrm>
            <a:custGeom>
              <a:avLst/>
              <a:gdLst/>
              <a:ahLst/>
              <a:cxnLst/>
              <a:rect l="l" t="t" r="r" b="b"/>
              <a:pathLst>
                <a:path w="291" h="262" extrusionOk="0">
                  <a:moveTo>
                    <a:pt x="208" y="1"/>
                  </a:moveTo>
                  <a:cubicBezTo>
                    <a:pt x="181" y="1"/>
                    <a:pt x="150" y="14"/>
                    <a:pt x="127" y="31"/>
                  </a:cubicBezTo>
                  <a:cubicBezTo>
                    <a:pt x="108" y="37"/>
                    <a:pt x="89" y="50"/>
                    <a:pt x="76" y="62"/>
                  </a:cubicBezTo>
                  <a:cubicBezTo>
                    <a:pt x="26" y="100"/>
                    <a:pt x="0" y="163"/>
                    <a:pt x="7" y="226"/>
                  </a:cubicBezTo>
                  <a:cubicBezTo>
                    <a:pt x="11" y="253"/>
                    <a:pt x="38" y="261"/>
                    <a:pt x="64" y="261"/>
                  </a:cubicBezTo>
                  <a:cubicBezTo>
                    <a:pt x="75" y="261"/>
                    <a:pt x="86" y="260"/>
                    <a:pt x="95" y="258"/>
                  </a:cubicBezTo>
                  <a:cubicBezTo>
                    <a:pt x="127" y="245"/>
                    <a:pt x="152" y="233"/>
                    <a:pt x="177" y="214"/>
                  </a:cubicBezTo>
                  <a:cubicBezTo>
                    <a:pt x="227" y="176"/>
                    <a:pt x="291" y="107"/>
                    <a:pt x="265" y="37"/>
                  </a:cubicBezTo>
                  <a:cubicBezTo>
                    <a:pt x="254" y="11"/>
                    <a:pt x="232" y="1"/>
                    <a:pt x="2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"/>
            <p:cNvSpPr/>
            <p:nvPr/>
          </p:nvSpPr>
          <p:spPr>
            <a:xfrm>
              <a:off x="1224675" y="2861050"/>
              <a:ext cx="9175" cy="8200"/>
            </a:xfrm>
            <a:custGeom>
              <a:avLst/>
              <a:gdLst/>
              <a:ahLst/>
              <a:cxnLst/>
              <a:rect l="l" t="t" r="r" b="b"/>
              <a:pathLst>
                <a:path w="367" h="328" extrusionOk="0">
                  <a:moveTo>
                    <a:pt x="255" y="1"/>
                  </a:moveTo>
                  <a:cubicBezTo>
                    <a:pt x="241" y="1"/>
                    <a:pt x="228" y="3"/>
                    <a:pt x="215" y="6"/>
                  </a:cubicBezTo>
                  <a:cubicBezTo>
                    <a:pt x="139" y="31"/>
                    <a:pt x="70" y="88"/>
                    <a:pt x="32" y="164"/>
                  </a:cubicBezTo>
                  <a:cubicBezTo>
                    <a:pt x="13" y="214"/>
                    <a:pt x="1" y="296"/>
                    <a:pt x="64" y="322"/>
                  </a:cubicBezTo>
                  <a:cubicBezTo>
                    <a:pt x="76" y="326"/>
                    <a:pt x="88" y="328"/>
                    <a:pt x="100" y="328"/>
                  </a:cubicBezTo>
                  <a:cubicBezTo>
                    <a:pt x="158" y="328"/>
                    <a:pt x="217" y="282"/>
                    <a:pt x="259" y="246"/>
                  </a:cubicBezTo>
                  <a:lnTo>
                    <a:pt x="310" y="202"/>
                  </a:lnTo>
                  <a:cubicBezTo>
                    <a:pt x="335" y="189"/>
                    <a:pt x="367" y="151"/>
                    <a:pt x="354" y="126"/>
                  </a:cubicBezTo>
                  <a:cubicBezTo>
                    <a:pt x="348" y="101"/>
                    <a:pt x="341" y="76"/>
                    <a:pt x="335" y="50"/>
                  </a:cubicBezTo>
                  <a:cubicBezTo>
                    <a:pt x="326" y="14"/>
                    <a:pt x="291" y="1"/>
                    <a:pt x="2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"/>
            <p:cNvSpPr/>
            <p:nvPr/>
          </p:nvSpPr>
          <p:spPr>
            <a:xfrm>
              <a:off x="1207975" y="2849400"/>
              <a:ext cx="7575" cy="6450"/>
            </a:xfrm>
            <a:custGeom>
              <a:avLst/>
              <a:gdLst/>
              <a:ahLst/>
              <a:cxnLst/>
              <a:rect l="l" t="t" r="r" b="b"/>
              <a:pathLst>
                <a:path w="303" h="258" extrusionOk="0">
                  <a:moveTo>
                    <a:pt x="211" y="0"/>
                  </a:moveTo>
                  <a:cubicBezTo>
                    <a:pt x="181" y="0"/>
                    <a:pt x="146" y="10"/>
                    <a:pt x="114" y="31"/>
                  </a:cubicBezTo>
                  <a:cubicBezTo>
                    <a:pt x="76" y="56"/>
                    <a:pt x="44" y="94"/>
                    <a:pt x="25" y="138"/>
                  </a:cubicBezTo>
                  <a:cubicBezTo>
                    <a:pt x="0" y="195"/>
                    <a:pt x="6" y="251"/>
                    <a:pt x="70" y="258"/>
                  </a:cubicBezTo>
                  <a:cubicBezTo>
                    <a:pt x="107" y="258"/>
                    <a:pt x="145" y="245"/>
                    <a:pt x="177" y="226"/>
                  </a:cubicBezTo>
                  <a:cubicBezTo>
                    <a:pt x="196" y="220"/>
                    <a:pt x="215" y="201"/>
                    <a:pt x="234" y="182"/>
                  </a:cubicBezTo>
                  <a:cubicBezTo>
                    <a:pt x="259" y="157"/>
                    <a:pt x="278" y="119"/>
                    <a:pt x="290" y="81"/>
                  </a:cubicBezTo>
                  <a:cubicBezTo>
                    <a:pt x="302" y="29"/>
                    <a:pt x="264" y="0"/>
                    <a:pt x="2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1246225" y="2854100"/>
              <a:ext cx="9375" cy="6300"/>
            </a:xfrm>
            <a:custGeom>
              <a:avLst/>
              <a:gdLst/>
              <a:ahLst/>
              <a:cxnLst/>
              <a:rect l="l" t="t" r="r" b="b"/>
              <a:pathLst>
                <a:path w="375" h="252" extrusionOk="0">
                  <a:moveTo>
                    <a:pt x="198" y="0"/>
                  </a:moveTo>
                  <a:cubicBezTo>
                    <a:pt x="123" y="7"/>
                    <a:pt x="60" y="57"/>
                    <a:pt x="28" y="127"/>
                  </a:cubicBezTo>
                  <a:cubicBezTo>
                    <a:pt x="0" y="182"/>
                    <a:pt x="16" y="251"/>
                    <a:pt x="75" y="251"/>
                  </a:cubicBezTo>
                  <a:cubicBezTo>
                    <a:pt x="84" y="251"/>
                    <a:pt x="93" y="250"/>
                    <a:pt x="104" y="246"/>
                  </a:cubicBezTo>
                  <a:lnTo>
                    <a:pt x="123" y="246"/>
                  </a:lnTo>
                  <a:cubicBezTo>
                    <a:pt x="205" y="221"/>
                    <a:pt x="375" y="7"/>
                    <a:pt x="2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1230125" y="2849525"/>
              <a:ext cx="7975" cy="6725"/>
            </a:xfrm>
            <a:custGeom>
              <a:avLst/>
              <a:gdLst/>
              <a:ahLst/>
              <a:cxnLst/>
              <a:rect l="l" t="t" r="r" b="b"/>
              <a:pathLst>
                <a:path w="319" h="269" extrusionOk="0">
                  <a:moveTo>
                    <a:pt x="249" y="1"/>
                  </a:moveTo>
                  <a:lnTo>
                    <a:pt x="268" y="26"/>
                  </a:lnTo>
                  <a:lnTo>
                    <a:pt x="268" y="32"/>
                  </a:lnTo>
                  <a:cubicBezTo>
                    <a:pt x="237" y="22"/>
                    <a:pt x="208" y="17"/>
                    <a:pt x="183" y="17"/>
                  </a:cubicBezTo>
                  <a:cubicBezTo>
                    <a:pt x="127" y="17"/>
                    <a:pt x="84" y="41"/>
                    <a:pt x="54" y="89"/>
                  </a:cubicBezTo>
                  <a:cubicBezTo>
                    <a:pt x="35" y="108"/>
                    <a:pt x="22" y="139"/>
                    <a:pt x="16" y="164"/>
                  </a:cubicBezTo>
                  <a:cubicBezTo>
                    <a:pt x="1" y="238"/>
                    <a:pt x="42" y="269"/>
                    <a:pt x="92" y="269"/>
                  </a:cubicBezTo>
                  <a:cubicBezTo>
                    <a:pt x="124" y="269"/>
                    <a:pt x="159" y="256"/>
                    <a:pt x="186" y="234"/>
                  </a:cubicBezTo>
                  <a:cubicBezTo>
                    <a:pt x="212" y="215"/>
                    <a:pt x="237" y="196"/>
                    <a:pt x="249" y="171"/>
                  </a:cubicBezTo>
                  <a:cubicBezTo>
                    <a:pt x="281" y="120"/>
                    <a:pt x="319" y="38"/>
                    <a:pt x="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235550" y="2865600"/>
              <a:ext cx="11700" cy="6975"/>
            </a:xfrm>
            <a:custGeom>
              <a:avLst/>
              <a:gdLst/>
              <a:ahLst/>
              <a:cxnLst/>
              <a:rect l="l" t="t" r="r" b="b"/>
              <a:pathLst>
                <a:path w="468" h="279" extrusionOk="0">
                  <a:moveTo>
                    <a:pt x="297" y="1"/>
                  </a:moveTo>
                  <a:cubicBezTo>
                    <a:pt x="178" y="1"/>
                    <a:pt x="1" y="278"/>
                    <a:pt x="165" y="278"/>
                  </a:cubicBezTo>
                  <a:cubicBezTo>
                    <a:pt x="291" y="278"/>
                    <a:pt x="468" y="1"/>
                    <a:pt x="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1277650" y="2828875"/>
              <a:ext cx="9500" cy="9000"/>
            </a:xfrm>
            <a:custGeom>
              <a:avLst/>
              <a:gdLst/>
              <a:ahLst/>
              <a:cxnLst/>
              <a:rect l="l" t="t" r="r" b="b"/>
              <a:pathLst>
                <a:path w="380" h="360" extrusionOk="0">
                  <a:moveTo>
                    <a:pt x="278" y="0"/>
                  </a:moveTo>
                  <a:cubicBezTo>
                    <a:pt x="171" y="13"/>
                    <a:pt x="77" y="82"/>
                    <a:pt x="32" y="177"/>
                  </a:cubicBezTo>
                  <a:cubicBezTo>
                    <a:pt x="1" y="246"/>
                    <a:pt x="1" y="360"/>
                    <a:pt x="102" y="360"/>
                  </a:cubicBezTo>
                  <a:cubicBezTo>
                    <a:pt x="209" y="347"/>
                    <a:pt x="304" y="278"/>
                    <a:pt x="348" y="183"/>
                  </a:cubicBezTo>
                  <a:cubicBezTo>
                    <a:pt x="379" y="114"/>
                    <a:pt x="379" y="0"/>
                    <a:pt x="2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498;p4"/>
          <p:cNvGrpSpPr/>
          <p:nvPr/>
        </p:nvGrpSpPr>
        <p:grpSpPr>
          <a:xfrm>
            <a:off x="7725486" y="4399523"/>
            <a:ext cx="1067513" cy="977169"/>
            <a:chOff x="2142650" y="2489700"/>
            <a:chExt cx="317750" cy="290850"/>
          </a:xfrm>
        </p:grpSpPr>
        <p:sp>
          <p:nvSpPr>
            <p:cNvPr id="499" name="Google Shape;499;p4"/>
            <p:cNvSpPr/>
            <p:nvPr/>
          </p:nvSpPr>
          <p:spPr>
            <a:xfrm>
              <a:off x="2142650" y="2489700"/>
              <a:ext cx="317750" cy="290850"/>
            </a:xfrm>
            <a:custGeom>
              <a:avLst/>
              <a:gdLst/>
              <a:ahLst/>
              <a:cxnLst/>
              <a:rect l="l" t="t" r="r" b="b"/>
              <a:pathLst>
                <a:path w="12710" h="11634" extrusionOk="0">
                  <a:moveTo>
                    <a:pt x="9987" y="1"/>
                  </a:moveTo>
                  <a:cubicBezTo>
                    <a:pt x="9548" y="1"/>
                    <a:pt x="9087" y="195"/>
                    <a:pt x="8641" y="531"/>
                  </a:cubicBezTo>
                  <a:cubicBezTo>
                    <a:pt x="7367" y="1490"/>
                    <a:pt x="1" y="10111"/>
                    <a:pt x="550" y="11190"/>
                  </a:cubicBezTo>
                  <a:cubicBezTo>
                    <a:pt x="706" y="11498"/>
                    <a:pt x="1060" y="11634"/>
                    <a:pt x="1553" y="11634"/>
                  </a:cubicBezTo>
                  <a:cubicBezTo>
                    <a:pt x="4528" y="11634"/>
                    <a:pt x="12565" y="6680"/>
                    <a:pt x="12646" y="4775"/>
                  </a:cubicBezTo>
                  <a:cubicBezTo>
                    <a:pt x="12709" y="3375"/>
                    <a:pt x="12085" y="1969"/>
                    <a:pt x="11335" y="834"/>
                  </a:cubicBezTo>
                  <a:cubicBezTo>
                    <a:pt x="10955" y="253"/>
                    <a:pt x="10486" y="1"/>
                    <a:pt x="99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2359925" y="2520425"/>
              <a:ext cx="6175" cy="7750"/>
            </a:xfrm>
            <a:custGeom>
              <a:avLst/>
              <a:gdLst/>
              <a:ahLst/>
              <a:cxnLst/>
              <a:rect l="l" t="t" r="r" b="b"/>
              <a:pathLst>
                <a:path w="247" h="310" extrusionOk="0">
                  <a:moveTo>
                    <a:pt x="140" y="0"/>
                  </a:moveTo>
                  <a:cubicBezTo>
                    <a:pt x="45" y="0"/>
                    <a:pt x="1" y="133"/>
                    <a:pt x="1" y="210"/>
                  </a:cubicBezTo>
                  <a:cubicBezTo>
                    <a:pt x="1" y="274"/>
                    <a:pt x="35" y="309"/>
                    <a:pt x="76" y="309"/>
                  </a:cubicBezTo>
                  <a:cubicBezTo>
                    <a:pt x="103" y="309"/>
                    <a:pt x="133" y="293"/>
                    <a:pt x="159" y="261"/>
                  </a:cubicBezTo>
                  <a:cubicBezTo>
                    <a:pt x="178" y="242"/>
                    <a:pt x="190" y="216"/>
                    <a:pt x="203" y="191"/>
                  </a:cubicBezTo>
                  <a:cubicBezTo>
                    <a:pt x="228" y="147"/>
                    <a:pt x="247" y="71"/>
                    <a:pt x="203" y="27"/>
                  </a:cubicBezTo>
                  <a:cubicBezTo>
                    <a:pt x="190" y="15"/>
                    <a:pt x="178" y="2"/>
                    <a:pt x="159" y="2"/>
                  </a:cubicBezTo>
                  <a:cubicBezTo>
                    <a:pt x="152" y="1"/>
                    <a:pt x="146" y="0"/>
                    <a:pt x="1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"/>
            <p:cNvSpPr/>
            <p:nvPr/>
          </p:nvSpPr>
          <p:spPr>
            <a:xfrm>
              <a:off x="2376975" y="2507325"/>
              <a:ext cx="7950" cy="9125"/>
            </a:xfrm>
            <a:custGeom>
              <a:avLst/>
              <a:gdLst/>
              <a:ahLst/>
              <a:cxnLst/>
              <a:rect l="l" t="t" r="r" b="b"/>
              <a:pathLst>
                <a:path w="318" h="365" extrusionOk="0">
                  <a:moveTo>
                    <a:pt x="193" y="0"/>
                  </a:moveTo>
                  <a:cubicBezTo>
                    <a:pt x="171" y="0"/>
                    <a:pt x="146" y="5"/>
                    <a:pt x="120" y="15"/>
                  </a:cubicBezTo>
                  <a:cubicBezTo>
                    <a:pt x="44" y="66"/>
                    <a:pt x="0" y="154"/>
                    <a:pt x="0" y="242"/>
                  </a:cubicBezTo>
                  <a:cubicBezTo>
                    <a:pt x="0" y="295"/>
                    <a:pt x="31" y="365"/>
                    <a:pt x="85" y="365"/>
                  </a:cubicBezTo>
                  <a:cubicBezTo>
                    <a:pt x="96" y="365"/>
                    <a:pt x="107" y="362"/>
                    <a:pt x="120" y="356"/>
                  </a:cubicBezTo>
                  <a:cubicBezTo>
                    <a:pt x="215" y="318"/>
                    <a:pt x="278" y="242"/>
                    <a:pt x="303" y="141"/>
                  </a:cubicBezTo>
                  <a:cubicBezTo>
                    <a:pt x="317" y="54"/>
                    <a:pt x="268" y="0"/>
                    <a:pt x="1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"/>
            <p:cNvSpPr/>
            <p:nvPr/>
          </p:nvSpPr>
          <p:spPr>
            <a:xfrm>
              <a:off x="2388475" y="2521525"/>
              <a:ext cx="10900" cy="13725"/>
            </a:xfrm>
            <a:custGeom>
              <a:avLst/>
              <a:gdLst/>
              <a:ahLst/>
              <a:cxnLst/>
              <a:rect l="l" t="t" r="r" b="b"/>
              <a:pathLst>
                <a:path w="436" h="549" extrusionOk="0">
                  <a:moveTo>
                    <a:pt x="213" y="0"/>
                  </a:moveTo>
                  <a:cubicBezTo>
                    <a:pt x="160" y="0"/>
                    <a:pt x="114" y="56"/>
                    <a:pt x="82" y="116"/>
                  </a:cubicBezTo>
                  <a:cubicBezTo>
                    <a:pt x="84" y="110"/>
                    <a:pt x="85" y="107"/>
                    <a:pt x="85" y="107"/>
                  </a:cubicBezTo>
                  <a:lnTo>
                    <a:pt x="85" y="107"/>
                  </a:lnTo>
                  <a:cubicBezTo>
                    <a:pt x="84" y="107"/>
                    <a:pt x="77" y="125"/>
                    <a:pt x="64" y="166"/>
                  </a:cubicBezTo>
                  <a:cubicBezTo>
                    <a:pt x="57" y="179"/>
                    <a:pt x="51" y="191"/>
                    <a:pt x="51" y="204"/>
                  </a:cubicBezTo>
                  <a:cubicBezTo>
                    <a:pt x="51" y="217"/>
                    <a:pt x="51" y="223"/>
                    <a:pt x="45" y="229"/>
                  </a:cubicBezTo>
                  <a:cubicBezTo>
                    <a:pt x="13" y="292"/>
                    <a:pt x="0" y="368"/>
                    <a:pt x="19" y="437"/>
                  </a:cubicBezTo>
                  <a:cubicBezTo>
                    <a:pt x="29" y="491"/>
                    <a:pt x="69" y="548"/>
                    <a:pt x="125" y="548"/>
                  </a:cubicBezTo>
                  <a:cubicBezTo>
                    <a:pt x="141" y="548"/>
                    <a:pt x="158" y="543"/>
                    <a:pt x="177" y="532"/>
                  </a:cubicBezTo>
                  <a:cubicBezTo>
                    <a:pt x="322" y="444"/>
                    <a:pt x="436" y="166"/>
                    <a:pt x="278" y="27"/>
                  </a:cubicBezTo>
                  <a:cubicBezTo>
                    <a:pt x="255" y="8"/>
                    <a:pt x="234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"/>
            <p:cNvSpPr/>
            <p:nvPr/>
          </p:nvSpPr>
          <p:spPr>
            <a:xfrm>
              <a:off x="2371300" y="2528150"/>
              <a:ext cx="6625" cy="8600"/>
            </a:xfrm>
            <a:custGeom>
              <a:avLst/>
              <a:gdLst/>
              <a:ahLst/>
              <a:cxnLst/>
              <a:rect l="l" t="t" r="r" b="b"/>
              <a:pathLst>
                <a:path w="265" h="344" extrusionOk="0">
                  <a:moveTo>
                    <a:pt x="150" y="0"/>
                  </a:moveTo>
                  <a:cubicBezTo>
                    <a:pt x="132" y="0"/>
                    <a:pt x="112" y="8"/>
                    <a:pt x="88" y="27"/>
                  </a:cubicBezTo>
                  <a:cubicBezTo>
                    <a:pt x="44" y="71"/>
                    <a:pt x="19" y="122"/>
                    <a:pt x="13" y="179"/>
                  </a:cubicBezTo>
                  <a:cubicBezTo>
                    <a:pt x="6" y="223"/>
                    <a:pt x="0" y="324"/>
                    <a:pt x="63" y="336"/>
                  </a:cubicBezTo>
                  <a:cubicBezTo>
                    <a:pt x="76" y="341"/>
                    <a:pt x="90" y="344"/>
                    <a:pt x="105" y="344"/>
                  </a:cubicBezTo>
                  <a:cubicBezTo>
                    <a:pt x="145" y="344"/>
                    <a:pt x="187" y="325"/>
                    <a:pt x="214" y="292"/>
                  </a:cubicBezTo>
                  <a:cubicBezTo>
                    <a:pt x="233" y="267"/>
                    <a:pt x="252" y="235"/>
                    <a:pt x="259" y="197"/>
                  </a:cubicBezTo>
                  <a:cubicBezTo>
                    <a:pt x="265" y="185"/>
                    <a:pt x="265" y="166"/>
                    <a:pt x="259" y="153"/>
                  </a:cubicBezTo>
                  <a:lnTo>
                    <a:pt x="252" y="147"/>
                  </a:lnTo>
                  <a:lnTo>
                    <a:pt x="227" y="128"/>
                  </a:lnTo>
                  <a:cubicBezTo>
                    <a:pt x="227" y="71"/>
                    <a:pt x="202" y="0"/>
                    <a:pt x="1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"/>
            <p:cNvSpPr/>
            <p:nvPr/>
          </p:nvSpPr>
          <p:spPr>
            <a:xfrm>
              <a:off x="2376875" y="2555450"/>
              <a:ext cx="6550" cy="7150"/>
            </a:xfrm>
            <a:custGeom>
              <a:avLst/>
              <a:gdLst/>
              <a:ahLst/>
              <a:cxnLst/>
              <a:rect l="l" t="t" r="r" b="b"/>
              <a:pathLst>
                <a:path w="262" h="286" extrusionOk="0">
                  <a:moveTo>
                    <a:pt x="194" y="1"/>
                  </a:moveTo>
                  <a:cubicBezTo>
                    <a:pt x="161" y="1"/>
                    <a:pt x="123" y="28"/>
                    <a:pt x="105" y="64"/>
                  </a:cubicBezTo>
                  <a:lnTo>
                    <a:pt x="86" y="77"/>
                  </a:lnTo>
                  <a:cubicBezTo>
                    <a:pt x="55" y="101"/>
                    <a:pt x="0" y="247"/>
                    <a:pt x="81" y="247"/>
                  </a:cubicBezTo>
                  <a:cubicBezTo>
                    <a:pt x="83" y="247"/>
                    <a:pt x="84" y="247"/>
                    <a:pt x="86" y="247"/>
                  </a:cubicBezTo>
                  <a:cubicBezTo>
                    <a:pt x="99" y="260"/>
                    <a:pt x="118" y="272"/>
                    <a:pt x="137" y="272"/>
                  </a:cubicBezTo>
                  <a:lnTo>
                    <a:pt x="143" y="279"/>
                  </a:lnTo>
                  <a:cubicBezTo>
                    <a:pt x="152" y="283"/>
                    <a:pt x="160" y="286"/>
                    <a:pt x="168" y="286"/>
                  </a:cubicBezTo>
                  <a:cubicBezTo>
                    <a:pt x="233" y="286"/>
                    <a:pt x="262" y="141"/>
                    <a:pt x="256" y="102"/>
                  </a:cubicBezTo>
                  <a:cubicBezTo>
                    <a:pt x="256" y="89"/>
                    <a:pt x="250" y="77"/>
                    <a:pt x="250" y="58"/>
                  </a:cubicBezTo>
                  <a:cubicBezTo>
                    <a:pt x="242" y="17"/>
                    <a:pt x="219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"/>
            <p:cNvSpPr/>
            <p:nvPr/>
          </p:nvSpPr>
          <p:spPr>
            <a:xfrm>
              <a:off x="2401400" y="2555600"/>
              <a:ext cx="9325" cy="11475"/>
            </a:xfrm>
            <a:custGeom>
              <a:avLst/>
              <a:gdLst/>
              <a:ahLst/>
              <a:cxnLst/>
              <a:rect l="l" t="t" r="r" b="b"/>
              <a:pathLst>
                <a:path w="373" h="459" extrusionOk="0">
                  <a:moveTo>
                    <a:pt x="248" y="0"/>
                  </a:moveTo>
                  <a:cubicBezTo>
                    <a:pt x="236" y="0"/>
                    <a:pt x="225" y="3"/>
                    <a:pt x="215" y="8"/>
                  </a:cubicBezTo>
                  <a:cubicBezTo>
                    <a:pt x="114" y="46"/>
                    <a:pt x="1" y="165"/>
                    <a:pt x="13" y="291"/>
                  </a:cubicBezTo>
                  <a:cubicBezTo>
                    <a:pt x="13" y="348"/>
                    <a:pt x="39" y="399"/>
                    <a:pt x="76" y="437"/>
                  </a:cubicBezTo>
                  <a:cubicBezTo>
                    <a:pt x="97" y="451"/>
                    <a:pt x="121" y="459"/>
                    <a:pt x="145" y="459"/>
                  </a:cubicBezTo>
                  <a:cubicBezTo>
                    <a:pt x="173" y="459"/>
                    <a:pt x="201" y="448"/>
                    <a:pt x="221" y="424"/>
                  </a:cubicBezTo>
                  <a:cubicBezTo>
                    <a:pt x="329" y="329"/>
                    <a:pt x="373" y="184"/>
                    <a:pt x="329" y="52"/>
                  </a:cubicBezTo>
                  <a:cubicBezTo>
                    <a:pt x="315" y="19"/>
                    <a:pt x="280" y="0"/>
                    <a:pt x="2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2404850" y="2543225"/>
              <a:ext cx="7350" cy="8825"/>
            </a:xfrm>
            <a:custGeom>
              <a:avLst/>
              <a:gdLst/>
              <a:ahLst/>
              <a:cxnLst/>
              <a:rect l="l" t="t" r="r" b="b"/>
              <a:pathLst>
                <a:path w="294" h="353" extrusionOk="0">
                  <a:moveTo>
                    <a:pt x="195" y="0"/>
                  </a:moveTo>
                  <a:cubicBezTo>
                    <a:pt x="112" y="0"/>
                    <a:pt x="1" y="185"/>
                    <a:pt x="77" y="295"/>
                  </a:cubicBezTo>
                  <a:lnTo>
                    <a:pt x="102" y="326"/>
                  </a:lnTo>
                  <a:cubicBezTo>
                    <a:pt x="116" y="344"/>
                    <a:pt x="131" y="352"/>
                    <a:pt x="146" y="352"/>
                  </a:cubicBezTo>
                  <a:cubicBezTo>
                    <a:pt x="219" y="352"/>
                    <a:pt x="294" y="169"/>
                    <a:pt x="273" y="112"/>
                  </a:cubicBezTo>
                  <a:lnTo>
                    <a:pt x="260" y="68"/>
                  </a:lnTo>
                  <a:cubicBezTo>
                    <a:pt x="246" y="20"/>
                    <a:pt x="222" y="0"/>
                    <a:pt x="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2320700" y="2580575"/>
              <a:ext cx="6325" cy="6925"/>
            </a:xfrm>
            <a:custGeom>
              <a:avLst/>
              <a:gdLst/>
              <a:ahLst/>
              <a:cxnLst/>
              <a:rect l="l" t="t" r="r" b="b"/>
              <a:pathLst>
                <a:path w="253" h="277" extrusionOk="0">
                  <a:moveTo>
                    <a:pt x="78" y="1"/>
                  </a:moveTo>
                  <a:cubicBezTo>
                    <a:pt x="27" y="1"/>
                    <a:pt x="0" y="107"/>
                    <a:pt x="6" y="150"/>
                  </a:cubicBezTo>
                  <a:cubicBezTo>
                    <a:pt x="12" y="216"/>
                    <a:pt x="29" y="277"/>
                    <a:pt x="102" y="277"/>
                  </a:cubicBezTo>
                  <a:cubicBezTo>
                    <a:pt x="106" y="277"/>
                    <a:pt x="109" y="277"/>
                    <a:pt x="113" y="276"/>
                  </a:cubicBezTo>
                  <a:cubicBezTo>
                    <a:pt x="247" y="265"/>
                    <a:pt x="253" y="11"/>
                    <a:pt x="164" y="11"/>
                  </a:cubicBezTo>
                  <a:cubicBezTo>
                    <a:pt x="153" y="11"/>
                    <a:pt x="140" y="15"/>
                    <a:pt x="126" y="24"/>
                  </a:cubicBezTo>
                  <a:lnTo>
                    <a:pt x="107" y="11"/>
                  </a:lnTo>
                  <a:cubicBezTo>
                    <a:pt x="96" y="4"/>
                    <a:pt x="87" y="1"/>
                    <a:pt x="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"/>
            <p:cNvSpPr/>
            <p:nvPr/>
          </p:nvSpPr>
          <p:spPr>
            <a:xfrm>
              <a:off x="2328925" y="2595700"/>
              <a:ext cx="5175" cy="6825"/>
            </a:xfrm>
            <a:custGeom>
              <a:avLst/>
              <a:gdLst/>
              <a:ahLst/>
              <a:cxnLst/>
              <a:rect l="l" t="t" r="r" b="b"/>
              <a:pathLst>
                <a:path w="207" h="273" extrusionOk="0">
                  <a:moveTo>
                    <a:pt x="141" y="1"/>
                  </a:moveTo>
                  <a:cubicBezTo>
                    <a:pt x="96" y="1"/>
                    <a:pt x="47" y="88"/>
                    <a:pt x="43" y="151"/>
                  </a:cubicBezTo>
                  <a:cubicBezTo>
                    <a:pt x="19" y="192"/>
                    <a:pt x="1" y="272"/>
                    <a:pt x="50" y="272"/>
                  </a:cubicBezTo>
                  <a:cubicBezTo>
                    <a:pt x="54" y="272"/>
                    <a:pt x="57" y="271"/>
                    <a:pt x="62" y="271"/>
                  </a:cubicBezTo>
                  <a:lnTo>
                    <a:pt x="87" y="271"/>
                  </a:lnTo>
                  <a:cubicBezTo>
                    <a:pt x="92" y="272"/>
                    <a:pt x="98" y="273"/>
                    <a:pt x="103" y="273"/>
                  </a:cubicBezTo>
                  <a:cubicBezTo>
                    <a:pt x="169" y="273"/>
                    <a:pt x="207" y="171"/>
                    <a:pt x="207" y="113"/>
                  </a:cubicBezTo>
                  <a:cubicBezTo>
                    <a:pt x="207" y="88"/>
                    <a:pt x="200" y="56"/>
                    <a:pt x="181" y="31"/>
                  </a:cubicBezTo>
                  <a:cubicBezTo>
                    <a:pt x="169" y="10"/>
                    <a:pt x="155" y="1"/>
                    <a:pt x="1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"/>
            <p:cNvSpPr/>
            <p:nvPr/>
          </p:nvSpPr>
          <p:spPr>
            <a:xfrm>
              <a:off x="2340175" y="2567275"/>
              <a:ext cx="8650" cy="9975"/>
            </a:xfrm>
            <a:custGeom>
              <a:avLst/>
              <a:gdLst/>
              <a:ahLst/>
              <a:cxnLst/>
              <a:rect l="l" t="t" r="r" b="b"/>
              <a:pathLst>
                <a:path w="346" h="399" extrusionOk="0">
                  <a:moveTo>
                    <a:pt x="221" y="1"/>
                  </a:moveTo>
                  <a:cubicBezTo>
                    <a:pt x="207" y="1"/>
                    <a:pt x="191" y="5"/>
                    <a:pt x="173" y="14"/>
                  </a:cubicBezTo>
                  <a:cubicBezTo>
                    <a:pt x="54" y="71"/>
                    <a:pt x="1" y="399"/>
                    <a:pt x="125" y="399"/>
                  </a:cubicBezTo>
                  <a:cubicBezTo>
                    <a:pt x="139" y="399"/>
                    <a:pt x="155" y="395"/>
                    <a:pt x="173" y="386"/>
                  </a:cubicBezTo>
                  <a:cubicBezTo>
                    <a:pt x="298" y="323"/>
                    <a:pt x="346" y="1"/>
                    <a:pt x="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"/>
            <p:cNvSpPr/>
            <p:nvPr/>
          </p:nvSpPr>
          <p:spPr>
            <a:xfrm>
              <a:off x="2173875" y="2748100"/>
              <a:ext cx="15800" cy="18625"/>
            </a:xfrm>
            <a:custGeom>
              <a:avLst/>
              <a:gdLst/>
              <a:ahLst/>
              <a:cxnLst/>
              <a:rect l="l" t="t" r="r" b="b"/>
              <a:pathLst>
                <a:path w="632" h="745" extrusionOk="0">
                  <a:moveTo>
                    <a:pt x="380" y="1"/>
                  </a:moveTo>
                  <a:cubicBezTo>
                    <a:pt x="277" y="1"/>
                    <a:pt x="177" y="129"/>
                    <a:pt x="139" y="204"/>
                  </a:cubicBezTo>
                  <a:cubicBezTo>
                    <a:pt x="70" y="324"/>
                    <a:pt x="1" y="589"/>
                    <a:pt x="139" y="696"/>
                  </a:cubicBezTo>
                  <a:cubicBezTo>
                    <a:pt x="173" y="729"/>
                    <a:pt x="216" y="745"/>
                    <a:pt x="261" y="745"/>
                  </a:cubicBezTo>
                  <a:cubicBezTo>
                    <a:pt x="293" y="745"/>
                    <a:pt x="325" y="737"/>
                    <a:pt x="354" y="721"/>
                  </a:cubicBezTo>
                  <a:cubicBezTo>
                    <a:pt x="455" y="658"/>
                    <a:pt x="530" y="563"/>
                    <a:pt x="562" y="456"/>
                  </a:cubicBezTo>
                  <a:cubicBezTo>
                    <a:pt x="600" y="343"/>
                    <a:pt x="631" y="147"/>
                    <a:pt x="524" y="59"/>
                  </a:cubicBezTo>
                  <a:cubicBezTo>
                    <a:pt x="499" y="40"/>
                    <a:pt x="467" y="27"/>
                    <a:pt x="436" y="15"/>
                  </a:cubicBezTo>
                  <a:cubicBezTo>
                    <a:pt x="417" y="5"/>
                    <a:pt x="398" y="1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"/>
            <p:cNvSpPr/>
            <p:nvPr/>
          </p:nvSpPr>
          <p:spPr>
            <a:xfrm>
              <a:off x="2208900" y="2743700"/>
              <a:ext cx="9625" cy="11325"/>
            </a:xfrm>
            <a:custGeom>
              <a:avLst/>
              <a:gdLst/>
              <a:ahLst/>
              <a:cxnLst/>
              <a:rect l="l" t="t" r="r" b="b"/>
              <a:pathLst>
                <a:path w="385" h="453" extrusionOk="0">
                  <a:moveTo>
                    <a:pt x="174" y="0"/>
                  </a:moveTo>
                  <a:cubicBezTo>
                    <a:pt x="76" y="0"/>
                    <a:pt x="1" y="169"/>
                    <a:pt x="6" y="254"/>
                  </a:cubicBezTo>
                  <a:lnTo>
                    <a:pt x="6" y="304"/>
                  </a:lnTo>
                  <a:cubicBezTo>
                    <a:pt x="11" y="382"/>
                    <a:pt x="48" y="453"/>
                    <a:pt x="112" y="453"/>
                  </a:cubicBezTo>
                  <a:cubicBezTo>
                    <a:pt x="136" y="453"/>
                    <a:pt x="164" y="442"/>
                    <a:pt x="195" y="418"/>
                  </a:cubicBezTo>
                  <a:cubicBezTo>
                    <a:pt x="271" y="355"/>
                    <a:pt x="385" y="115"/>
                    <a:pt x="265" y="39"/>
                  </a:cubicBezTo>
                  <a:lnTo>
                    <a:pt x="233" y="20"/>
                  </a:lnTo>
                  <a:cubicBezTo>
                    <a:pt x="213" y="6"/>
                    <a:pt x="193" y="0"/>
                    <a:pt x="1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"/>
            <p:cNvSpPr/>
            <p:nvPr/>
          </p:nvSpPr>
          <p:spPr>
            <a:xfrm>
              <a:off x="2185550" y="2724000"/>
              <a:ext cx="14275" cy="19525"/>
            </a:xfrm>
            <a:custGeom>
              <a:avLst/>
              <a:gdLst/>
              <a:ahLst/>
              <a:cxnLst/>
              <a:rect l="l" t="t" r="r" b="b"/>
              <a:pathLst>
                <a:path w="571" h="781" extrusionOk="0">
                  <a:moveTo>
                    <a:pt x="374" y="1"/>
                  </a:moveTo>
                  <a:cubicBezTo>
                    <a:pt x="349" y="1"/>
                    <a:pt x="321" y="7"/>
                    <a:pt x="291" y="20"/>
                  </a:cubicBezTo>
                  <a:cubicBezTo>
                    <a:pt x="108" y="102"/>
                    <a:pt x="26" y="310"/>
                    <a:pt x="13" y="499"/>
                  </a:cubicBezTo>
                  <a:cubicBezTo>
                    <a:pt x="13" y="499"/>
                    <a:pt x="13" y="506"/>
                    <a:pt x="13" y="512"/>
                  </a:cubicBezTo>
                  <a:cubicBezTo>
                    <a:pt x="0" y="613"/>
                    <a:pt x="51" y="714"/>
                    <a:pt x="145" y="764"/>
                  </a:cubicBezTo>
                  <a:lnTo>
                    <a:pt x="158" y="771"/>
                  </a:lnTo>
                  <a:cubicBezTo>
                    <a:pt x="172" y="778"/>
                    <a:pt x="187" y="781"/>
                    <a:pt x="203" y="781"/>
                  </a:cubicBezTo>
                  <a:cubicBezTo>
                    <a:pt x="260" y="781"/>
                    <a:pt x="325" y="743"/>
                    <a:pt x="360" y="714"/>
                  </a:cubicBezTo>
                  <a:cubicBezTo>
                    <a:pt x="461" y="626"/>
                    <a:pt x="524" y="499"/>
                    <a:pt x="549" y="367"/>
                  </a:cubicBezTo>
                  <a:cubicBezTo>
                    <a:pt x="571" y="226"/>
                    <a:pt x="527" y="1"/>
                    <a:pt x="3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"/>
            <p:cNvSpPr/>
            <p:nvPr/>
          </p:nvSpPr>
          <p:spPr>
            <a:xfrm>
              <a:off x="2246100" y="2722600"/>
              <a:ext cx="6800" cy="7550"/>
            </a:xfrm>
            <a:custGeom>
              <a:avLst/>
              <a:gdLst/>
              <a:ahLst/>
              <a:cxnLst/>
              <a:rect l="l" t="t" r="r" b="b"/>
              <a:pathLst>
                <a:path w="272" h="302" extrusionOk="0">
                  <a:moveTo>
                    <a:pt x="127" y="0"/>
                  </a:moveTo>
                  <a:cubicBezTo>
                    <a:pt x="43" y="0"/>
                    <a:pt x="0" y="141"/>
                    <a:pt x="0" y="202"/>
                  </a:cubicBezTo>
                  <a:cubicBezTo>
                    <a:pt x="0" y="270"/>
                    <a:pt x="32" y="302"/>
                    <a:pt x="72" y="302"/>
                  </a:cubicBezTo>
                  <a:cubicBezTo>
                    <a:pt x="99" y="302"/>
                    <a:pt x="130" y="287"/>
                    <a:pt x="158" y="259"/>
                  </a:cubicBezTo>
                  <a:cubicBezTo>
                    <a:pt x="164" y="246"/>
                    <a:pt x="177" y="234"/>
                    <a:pt x="190" y="221"/>
                  </a:cubicBezTo>
                  <a:cubicBezTo>
                    <a:pt x="240" y="171"/>
                    <a:pt x="271" y="7"/>
                    <a:pt x="171" y="0"/>
                  </a:cubicBezTo>
                  <a:lnTo>
                    <a:pt x="133" y="0"/>
                  </a:lnTo>
                  <a:cubicBezTo>
                    <a:pt x="131" y="0"/>
                    <a:pt x="129" y="0"/>
                    <a:pt x="1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"/>
            <p:cNvSpPr/>
            <p:nvPr/>
          </p:nvSpPr>
          <p:spPr>
            <a:xfrm>
              <a:off x="2371750" y="2645150"/>
              <a:ext cx="9350" cy="12325"/>
            </a:xfrm>
            <a:custGeom>
              <a:avLst/>
              <a:gdLst/>
              <a:ahLst/>
              <a:cxnLst/>
              <a:rect l="l" t="t" r="r" b="b"/>
              <a:pathLst>
                <a:path w="374" h="493" extrusionOk="0">
                  <a:moveTo>
                    <a:pt x="287" y="1"/>
                  </a:moveTo>
                  <a:cubicBezTo>
                    <a:pt x="282" y="1"/>
                    <a:pt x="277" y="1"/>
                    <a:pt x="272" y="2"/>
                  </a:cubicBezTo>
                  <a:cubicBezTo>
                    <a:pt x="70" y="33"/>
                    <a:pt x="1" y="323"/>
                    <a:pt x="127" y="468"/>
                  </a:cubicBezTo>
                  <a:cubicBezTo>
                    <a:pt x="142" y="485"/>
                    <a:pt x="160" y="492"/>
                    <a:pt x="179" y="492"/>
                  </a:cubicBezTo>
                  <a:cubicBezTo>
                    <a:pt x="223" y="492"/>
                    <a:pt x="271" y="455"/>
                    <a:pt x="297" y="424"/>
                  </a:cubicBezTo>
                  <a:cubicBezTo>
                    <a:pt x="342" y="368"/>
                    <a:pt x="360" y="292"/>
                    <a:pt x="360" y="222"/>
                  </a:cubicBezTo>
                  <a:cubicBezTo>
                    <a:pt x="373" y="197"/>
                    <a:pt x="373" y="166"/>
                    <a:pt x="373" y="140"/>
                  </a:cubicBezTo>
                  <a:cubicBezTo>
                    <a:pt x="373" y="87"/>
                    <a:pt x="356" y="1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"/>
            <p:cNvSpPr/>
            <p:nvPr/>
          </p:nvSpPr>
          <p:spPr>
            <a:xfrm>
              <a:off x="2391950" y="2647825"/>
              <a:ext cx="10100" cy="9100"/>
            </a:xfrm>
            <a:custGeom>
              <a:avLst/>
              <a:gdLst/>
              <a:ahLst/>
              <a:cxnLst/>
              <a:rect l="l" t="t" r="r" b="b"/>
              <a:pathLst>
                <a:path w="404" h="364" extrusionOk="0">
                  <a:moveTo>
                    <a:pt x="271" y="1"/>
                  </a:moveTo>
                  <a:cubicBezTo>
                    <a:pt x="261" y="1"/>
                    <a:pt x="250" y="3"/>
                    <a:pt x="240" y="8"/>
                  </a:cubicBezTo>
                  <a:cubicBezTo>
                    <a:pt x="196" y="40"/>
                    <a:pt x="152" y="71"/>
                    <a:pt x="120" y="115"/>
                  </a:cubicBezTo>
                  <a:cubicBezTo>
                    <a:pt x="76" y="160"/>
                    <a:pt x="0" y="343"/>
                    <a:pt x="120" y="349"/>
                  </a:cubicBezTo>
                  <a:cubicBezTo>
                    <a:pt x="134" y="359"/>
                    <a:pt x="150" y="364"/>
                    <a:pt x="166" y="364"/>
                  </a:cubicBezTo>
                  <a:cubicBezTo>
                    <a:pt x="180" y="364"/>
                    <a:pt x="194" y="361"/>
                    <a:pt x="208" y="355"/>
                  </a:cubicBezTo>
                  <a:cubicBezTo>
                    <a:pt x="240" y="343"/>
                    <a:pt x="271" y="324"/>
                    <a:pt x="297" y="292"/>
                  </a:cubicBezTo>
                  <a:cubicBezTo>
                    <a:pt x="322" y="261"/>
                    <a:pt x="328" y="216"/>
                    <a:pt x="353" y="179"/>
                  </a:cubicBezTo>
                  <a:cubicBezTo>
                    <a:pt x="379" y="141"/>
                    <a:pt x="404" y="78"/>
                    <a:pt x="360" y="59"/>
                  </a:cubicBezTo>
                  <a:cubicBezTo>
                    <a:pt x="347" y="59"/>
                    <a:pt x="341" y="59"/>
                    <a:pt x="341" y="46"/>
                  </a:cubicBezTo>
                  <a:cubicBezTo>
                    <a:pt x="327" y="18"/>
                    <a:pt x="300" y="1"/>
                    <a:pt x="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"/>
            <p:cNvSpPr/>
            <p:nvPr/>
          </p:nvSpPr>
          <p:spPr>
            <a:xfrm>
              <a:off x="2410400" y="2614275"/>
              <a:ext cx="14525" cy="16900"/>
            </a:xfrm>
            <a:custGeom>
              <a:avLst/>
              <a:gdLst/>
              <a:ahLst/>
              <a:cxnLst/>
              <a:rect l="l" t="t" r="r" b="b"/>
              <a:pathLst>
                <a:path w="581" h="676" extrusionOk="0">
                  <a:moveTo>
                    <a:pt x="423" y="1"/>
                  </a:moveTo>
                  <a:cubicBezTo>
                    <a:pt x="334" y="7"/>
                    <a:pt x="252" y="51"/>
                    <a:pt x="202" y="120"/>
                  </a:cubicBezTo>
                  <a:cubicBezTo>
                    <a:pt x="76" y="253"/>
                    <a:pt x="0" y="650"/>
                    <a:pt x="252" y="675"/>
                  </a:cubicBezTo>
                  <a:cubicBezTo>
                    <a:pt x="256" y="676"/>
                    <a:pt x="260" y="676"/>
                    <a:pt x="263" y="676"/>
                  </a:cubicBezTo>
                  <a:cubicBezTo>
                    <a:pt x="328" y="676"/>
                    <a:pt x="381" y="623"/>
                    <a:pt x="423" y="581"/>
                  </a:cubicBezTo>
                  <a:cubicBezTo>
                    <a:pt x="524" y="486"/>
                    <a:pt x="580" y="354"/>
                    <a:pt x="580" y="215"/>
                  </a:cubicBezTo>
                  <a:cubicBezTo>
                    <a:pt x="580" y="114"/>
                    <a:pt x="543" y="1"/>
                    <a:pt x="4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"/>
            <p:cNvSpPr/>
            <p:nvPr/>
          </p:nvSpPr>
          <p:spPr>
            <a:xfrm>
              <a:off x="2389300" y="2623325"/>
              <a:ext cx="6875" cy="7950"/>
            </a:xfrm>
            <a:custGeom>
              <a:avLst/>
              <a:gdLst/>
              <a:ahLst/>
              <a:cxnLst/>
              <a:rect l="l" t="t" r="r" b="b"/>
              <a:pathLst>
                <a:path w="275" h="318" extrusionOk="0">
                  <a:moveTo>
                    <a:pt x="175" y="1"/>
                  </a:moveTo>
                  <a:cubicBezTo>
                    <a:pt x="165" y="1"/>
                    <a:pt x="152" y="4"/>
                    <a:pt x="138" y="11"/>
                  </a:cubicBezTo>
                  <a:cubicBezTo>
                    <a:pt x="41" y="56"/>
                    <a:pt x="1" y="317"/>
                    <a:pt x="100" y="317"/>
                  </a:cubicBezTo>
                  <a:cubicBezTo>
                    <a:pt x="111" y="317"/>
                    <a:pt x="124" y="314"/>
                    <a:pt x="138" y="307"/>
                  </a:cubicBezTo>
                  <a:cubicBezTo>
                    <a:pt x="234" y="262"/>
                    <a:pt x="275" y="1"/>
                    <a:pt x="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2372900" y="2632800"/>
              <a:ext cx="5350" cy="7275"/>
            </a:xfrm>
            <a:custGeom>
              <a:avLst/>
              <a:gdLst/>
              <a:ahLst/>
              <a:cxnLst/>
              <a:rect l="l" t="t" r="r" b="b"/>
              <a:pathLst>
                <a:path w="214" h="291" extrusionOk="0">
                  <a:moveTo>
                    <a:pt x="113" y="1"/>
                  </a:moveTo>
                  <a:cubicBezTo>
                    <a:pt x="48" y="1"/>
                    <a:pt x="6" y="117"/>
                    <a:pt x="18" y="180"/>
                  </a:cubicBezTo>
                  <a:cubicBezTo>
                    <a:pt x="18" y="193"/>
                    <a:pt x="18" y="206"/>
                    <a:pt x="12" y="218"/>
                  </a:cubicBezTo>
                  <a:cubicBezTo>
                    <a:pt x="0" y="263"/>
                    <a:pt x="23" y="290"/>
                    <a:pt x="49" y="290"/>
                  </a:cubicBezTo>
                  <a:cubicBezTo>
                    <a:pt x="67" y="290"/>
                    <a:pt x="87" y="278"/>
                    <a:pt x="100" y="250"/>
                  </a:cubicBezTo>
                  <a:cubicBezTo>
                    <a:pt x="106" y="237"/>
                    <a:pt x="113" y="231"/>
                    <a:pt x="119" y="218"/>
                  </a:cubicBezTo>
                  <a:cubicBezTo>
                    <a:pt x="169" y="168"/>
                    <a:pt x="214" y="35"/>
                    <a:pt x="132" y="4"/>
                  </a:cubicBezTo>
                  <a:cubicBezTo>
                    <a:pt x="125" y="2"/>
                    <a:pt x="119" y="1"/>
                    <a:pt x="1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"/>
            <p:cNvSpPr/>
            <p:nvPr/>
          </p:nvSpPr>
          <p:spPr>
            <a:xfrm>
              <a:off x="2348075" y="2686650"/>
              <a:ext cx="4175" cy="4750"/>
            </a:xfrm>
            <a:custGeom>
              <a:avLst/>
              <a:gdLst/>
              <a:ahLst/>
              <a:cxnLst/>
              <a:rect l="l" t="t" r="r" b="b"/>
              <a:pathLst>
                <a:path w="167" h="190" extrusionOk="0">
                  <a:moveTo>
                    <a:pt x="108" y="0"/>
                  </a:moveTo>
                  <a:cubicBezTo>
                    <a:pt x="101" y="0"/>
                    <a:pt x="93" y="2"/>
                    <a:pt x="84" y="7"/>
                  </a:cubicBezTo>
                  <a:cubicBezTo>
                    <a:pt x="22" y="35"/>
                    <a:pt x="0" y="190"/>
                    <a:pt x="60" y="190"/>
                  </a:cubicBezTo>
                  <a:cubicBezTo>
                    <a:pt x="67" y="190"/>
                    <a:pt x="75" y="188"/>
                    <a:pt x="84" y="183"/>
                  </a:cubicBezTo>
                  <a:cubicBezTo>
                    <a:pt x="140" y="155"/>
                    <a:pt x="167" y="0"/>
                    <a:pt x="1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2256175" y="2662200"/>
              <a:ext cx="6975" cy="9850"/>
            </a:xfrm>
            <a:custGeom>
              <a:avLst/>
              <a:gdLst/>
              <a:ahLst/>
              <a:cxnLst/>
              <a:rect l="l" t="t" r="r" b="b"/>
              <a:pathLst>
                <a:path w="279" h="394" extrusionOk="0">
                  <a:moveTo>
                    <a:pt x="196" y="1"/>
                  </a:moveTo>
                  <a:cubicBezTo>
                    <a:pt x="58" y="1"/>
                    <a:pt x="1" y="203"/>
                    <a:pt x="26" y="310"/>
                  </a:cubicBezTo>
                  <a:cubicBezTo>
                    <a:pt x="42" y="369"/>
                    <a:pt x="76" y="394"/>
                    <a:pt x="112" y="394"/>
                  </a:cubicBezTo>
                  <a:cubicBezTo>
                    <a:pt x="145" y="394"/>
                    <a:pt x="182" y="372"/>
                    <a:pt x="209" y="335"/>
                  </a:cubicBezTo>
                  <a:cubicBezTo>
                    <a:pt x="253" y="278"/>
                    <a:pt x="278" y="215"/>
                    <a:pt x="278" y="152"/>
                  </a:cubicBezTo>
                  <a:cubicBezTo>
                    <a:pt x="278" y="127"/>
                    <a:pt x="272" y="108"/>
                    <a:pt x="266" y="89"/>
                  </a:cubicBezTo>
                  <a:cubicBezTo>
                    <a:pt x="266" y="45"/>
                    <a:pt x="253" y="7"/>
                    <a:pt x="1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2272875" y="2630400"/>
              <a:ext cx="13900" cy="14125"/>
            </a:xfrm>
            <a:custGeom>
              <a:avLst/>
              <a:gdLst/>
              <a:ahLst/>
              <a:cxnLst/>
              <a:rect l="l" t="t" r="r" b="b"/>
              <a:pathLst>
                <a:path w="556" h="565" extrusionOk="0">
                  <a:moveTo>
                    <a:pt x="348" y="1"/>
                  </a:moveTo>
                  <a:cubicBezTo>
                    <a:pt x="197" y="1"/>
                    <a:pt x="0" y="351"/>
                    <a:pt x="153" y="503"/>
                  </a:cubicBezTo>
                  <a:cubicBezTo>
                    <a:pt x="165" y="516"/>
                    <a:pt x="178" y="529"/>
                    <a:pt x="197" y="535"/>
                  </a:cubicBezTo>
                  <a:cubicBezTo>
                    <a:pt x="223" y="556"/>
                    <a:pt x="249" y="565"/>
                    <a:pt x="275" y="565"/>
                  </a:cubicBezTo>
                  <a:cubicBezTo>
                    <a:pt x="428" y="565"/>
                    <a:pt x="556" y="237"/>
                    <a:pt x="475" y="112"/>
                  </a:cubicBezTo>
                  <a:lnTo>
                    <a:pt x="475" y="112"/>
                  </a:lnTo>
                  <a:lnTo>
                    <a:pt x="475" y="125"/>
                  </a:lnTo>
                  <a:cubicBezTo>
                    <a:pt x="462" y="106"/>
                    <a:pt x="456" y="87"/>
                    <a:pt x="443" y="68"/>
                  </a:cubicBezTo>
                  <a:cubicBezTo>
                    <a:pt x="417" y="21"/>
                    <a:pt x="384" y="1"/>
                    <a:pt x="3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2287875" y="2650600"/>
              <a:ext cx="11850" cy="15200"/>
            </a:xfrm>
            <a:custGeom>
              <a:avLst/>
              <a:gdLst/>
              <a:ahLst/>
              <a:cxnLst/>
              <a:rect l="l" t="t" r="r" b="b"/>
              <a:pathLst>
                <a:path w="474" h="608" extrusionOk="0">
                  <a:moveTo>
                    <a:pt x="323" y="1"/>
                  </a:moveTo>
                  <a:cubicBezTo>
                    <a:pt x="258" y="1"/>
                    <a:pt x="181" y="50"/>
                    <a:pt x="146" y="93"/>
                  </a:cubicBezTo>
                  <a:cubicBezTo>
                    <a:pt x="64" y="200"/>
                    <a:pt x="1" y="389"/>
                    <a:pt x="64" y="515"/>
                  </a:cubicBezTo>
                  <a:lnTo>
                    <a:pt x="76" y="534"/>
                  </a:lnTo>
                  <a:cubicBezTo>
                    <a:pt x="105" y="587"/>
                    <a:pt x="145" y="608"/>
                    <a:pt x="187" y="608"/>
                  </a:cubicBezTo>
                  <a:cubicBezTo>
                    <a:pt x="245" y="608"/>
                    <a:pt x="307" y="567"/>
                    <a:pt x="348" y="515"/>
                  </a:cubicBezTo>
                  <a:cubicBezTo>
                    <a:pt x="448" y="402"/>
                    <a:pt x="474" y="244"/>
                    <a:pt x="430" y="99"/>
                  </a:cubicBezTo>
                  <a:cubicBezTo>
                    <a:pt x="430" y="93"/>
                    <a:pt x="423" y="80"/>
                    <a:pt x="417" y="74"/>
                  </a:cubicBezTo>
                  <a:cubicBezTo>
                    <a:pt x="400" y="20"/>
                    <a:pt x="364" y="1"/>
                    <a:pt x="3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2310900" y="2638700"/>
              <a:ext cx="11050" cy="10925"/>
            </a:xfrm>
            <a:custGeom>
              <a:avLst/>
              <a:gdLst/>
              <a:ahLst/>
              <a:cxnLst/>
              <a:rect l="l" t="t" r="r" b="b"/>
              <a:pathLst>
                <a:path w="442" h="437" extrusionOk="0">
                  <a:moveTo>
                    <a:pt x="298" y="1"/>
                  </a:moveTo>
                  <a:cubicBezTo>
                    <a:pt x="265" y="1"/>
                    <a:pt x="229" y="20"/>
                    <a:pt x="215" y="39"/>
                  </a:cubicBezTo>
                  <a:lnTo>
                    <a:pt x="202" y="52"/>
                  </a:lnTo>
                  <a:cubicBezTo>
                    <a:pt x="127" y="121"/>
                    <a:pt x="0" y="436"/>
                    <a:pt x="202" y="436"/>
                  </a:cubicBezTo>
                  <a:cubicBezTo>
                    <a:pt x="291" y="436"/>
                    <a:pt x="341" y="342"/>
                    <a:pt x="385" y="279"/>
                  </a:cubicBezTo>
                  <a:cubicBezTo>
                    <a:pt x="423" y="216"/>
                    <a:pt x="442" y="77"/>
                    <a:pt x="360" y="26"/>
                  </a:cubicBezTo>
                  <a:lnTo>
                    <a:pt x="328" y="7"/>
                  </a:lnTo>
                  <a:cubicBezTo>
                    <a:pt x="319" y="3"/>
                    <a:pt x="309" y="1"/>
                    <a:pt x="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4" name="Google Shape;524;p4"/>
          <p:cNvGrpSpPr/>
          <p:nvPr/>
        </p:nvGrpSpPr>
        <p:grpSpPr>
          <a:xfrm>
            <a:off x="8517372" y="1886962"/>
            <a:ext cx="443569" cy="1747763"/>
            <a:chOff x="1535150" y="2784850"/>
            <a:chExt cx="114650" cy="451700"/>
          </a:xfrm>
        </p:grpSpPr>
        <p:sp>
          <p:nvSpPr>
            <p:cNvPr id="525" name="Google Shape;525;p4"/>
            <p:cNvSpPr/>
            <p:nvPr/>
          </p:nvSpPr>
          <p:spPr>
            <a:xfrm>
              <a:off x="1535150" y="2784850"/>
              <a:ext cx="114650" cy="451700"/>
            </a:xfrm>
            <a:custGeom>
              <a:avLst/>
              <a:gdLst/>
              <a:ahLst/>
              <a:cxnLst/>
              <a:rect l="l" t="t" r="r" b="b"/>
              <a:pathLst>
                <a:path w="4586" h="18068" extrusionOk="0">
                  <a:moveTo>
                    <a:pt x="2227" y="1"/>
                  </a:moveTo>
                  <a:cubicBezTo>
                    <a:pt x="1286" y="1"/>
                    <a:pt x="294" y="840"/>
                    <a:pt x="215" y="3193"/>
                  </a:cubicBezTo>
                  <a:cubicBezTo>
                    <a:pt x="170" y="4562"/>
                    <a:pt x="183" y="5930"/>
                    <a:pt x="158" y="7305"/>
                  </a:cubicBezTo>
                  <a:cubicBezTo>
                    <a:pt x="133" y="9084"/>
                    <a:pt x="13" y="10843"/>
                    <a:pt x="6" y="12622"/>
                  </a:cubicBezTo>
                  <a:cubicBezTo>
                    <a:pt x="0" y="16388"/>
                    <a:pt x="128" y="18068"/>
                    <a:pt x="1104" y="18068"/>
                  </a:cubicBezTo>
                  <a:cubicBezTo>
                    <a:pt x="1147" y="18068"/>
                    <a:pt x="1191" y="18065"/>
                    <a:pt x="1236" y="18058"/>
                  </a:cubicBezTo>
                  <a:cubicBezTo>
                    <a:pt x="3198" y="17794"/>
                    <a:pt x="3526" y="16412"/>
                    <a:pt x="3627" y="14918"/>
                  </a:cubicBezTo>
                  <a:cubicBezTo>
                    <a:pt x="3791" y="12401"/>
                    <a:pt x="3879" y="9714"/>
                    <a:pt x="3974" y="7261"/>
                  </a:cubicBezTo>
                  <a:cubicBezTo>
                    <a:pt x="4049" y="5287"/>
                    <a:pt x="4585" y="2997"/>
                    <a:pt x="3841" y="1099"/>
                  </a:cubicBezTo>
                  <a:cubicBezTo>
                    <a:pt x="3587" y="457"/>
                    <a:pt x="2920" y="1"/>
                    <a:pt x="22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603575" y="2822400"/>
              <a:ext cx="10275" cy="9500"/>
            </a:xfrm>
            <a:custGeom>
              <a:avLst/>
              <a:gdLst/>
              <a:ahLst/>
              <a:cxnLst/>
              <a:rect l="l" t="t" r="r" b="b"/>
              <a:pathLst>
                <a:path w="411" h="380" extrusionOk="0">
                  <a:moveTo>
                    <a:pt x="297" y="1"/>
                  </a:moveTo>
                  <a:cubicBezTo>
                    <a:pt x="183" y="13"/>
                    <a:pt x="82" y="83"/>
                    <a:pt x="38" y="190"/>
                  </a:cubicBezTo>
                  <a:cubicBezTo>
                    <a:pt x="0" y="266"/>
                    <a:pt x="7" y="379"/>
                    <a:pt x="120" y="379"/>
                  </a:cubicBezTo>
                  <a:cubicBezTo>
                    <a:pt x="234" y="367"/>
                    <a:pt x="328" y="297"/>
                    <a:pt x="379" y="190"/>
                  </a:cubicBezTo>
                  <a:cubicBezTo>
                    <a:pt x="410" y="121"/>
                    <a:pt x="410" y="1"/>
                    <a:pt x="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1610825" y="2836800"/>
              <a:ext cx="8375" cy="7550"/>
            </a:xfrm>
            <a:custGeom>
              <a:avLst/>
              <a:gdLst/>
              <a:ahLst/>
              <a:cxnLst/>
              <a:rect l="l" t="t" r="r" b="b"/>
              <a:pathLst>
                <a:path w="335" h="302" extrusionOk="0">
                  <a:moveTo>
                    <a:pt x="212" y="0"/>
                  </a:moveTo>
                  <a:cubicBezTo>
                    <a:pt x="191" y="0"/>
                    <a:pt x="171" y="2"/>
                    <a:pt x="152" y="5"/>
                  </a:cubicBezTo>
                  <a:cubicBezTo>
                    <a:pt x="101" y="18"/>
                    <a:pt x="1" y="100"/>
                    <a:pt x="26" y="169"/>
                  </a:cubicBezTo>
                  <a:cubicBezTo>
                    <a:pt x="11" y="237"/>
                    <a:pt x="30" y="301"/>
                    <a:pt x="95" y="301"/>
                  </a:cubicBezTo>
                  <a:cubicBezTo>
                    <a:pt x="114" y="301"/>
                    <a:pt x="137" y="295"/>
                    <a:pt x="164" y="282"/>
                  </a:cubicBezTo>
                  <a:cubicBezTo>
                    <a:pt x="221" y="257"/>
                    <a:pt x="272" y="207"/>
                    <a:pt x="297" y="150"/>
                  </a:cubicBezTo>
                  <a:cubicBezTo>
                    <a:pt x="316" y="112"/>
                    <a:pt x="335" y="18"/>
                    <a:pt x="272" y="5"/>
                  </a:cubicBezTo>
                  <a:cubicBezTo>
                    <a:pt x="253" y="2"/>
                    <a:pt x="232" y="0"/>
                    <a:pt x="2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"/>
            <p:cNvSpPr/>
            <p:nvPr/>
          </p:nvSpPr>
          <p:spPr>
            <a:xfrm>
              <a:off x="1600900" y="2847325"/>
              <a:ext cx="12150" cy="7275"/>
            </a:xfrm>
            <a:custGeom>
              <a:avLst/>
              <a:gdLst/>
              <a:ahLst/>
              <a:cxnLst/>
              <a:rect l="l" t="t" r="r" b="b"/>
              <a:pathLst>
                <a:path w="486" h="291" extrusionOk="0">
                  <a:moveTo>
                    <a:pt x="316" y="0"/>
                  </a:moveTo>
                  <a:cubicBezTo>
                    <a:pt x="183" y="0"/>
                    <a:pt x="0" y="290"/>
                    <a:pt x="177" y="290"/>
                  </a:cubicBezTo>
                  <a:cubicBezTo>
                    <a:pt x="303" y="290"/>
                    <a:pt x="486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1591125" y="2833450"/>
              <a:ext cx="7825" cy="6275"/>
            </a:xfrm>
            <a:custGeom>
              <a:avLst/>
              <a:gdLst/>
              <a:ahLst/>
              <a:cxnLst/>
              <a:rect l="l" t="t" r="r" b="b"/>
              <a:pathLst>
                <a:path w="313" h="251" extrusionOk="0">
                  <a:moveTo>
                    <a:pt x="236" y="0"/>
                  </a:moveTo>
                  <a:cubicBezTo>
                    <a:pt x="227" y="0"/>
                    <a:pt x="218" y="2"/>
                    <a:pt x="208" y="7"/>
                  </a:cubicBezTo>
                  <a:cubicBezTo>
                    <a:pt x="114" y="25"/>
                    <a:pt x="0" y="164"/>
                    <a:pt x="107" y="240"/>
                  </a:cubicBezTo>
                  <a:cubicBezTo>
                    <a:pt x="118" y="248"/>
                    <a:pt x="130" y="251"/>
                    <a:pt x="141" y="251"/>
                  </a:cubicBezTo>
                  <a:cubicBezTo>
                    <a:pt x="177" y="251"/>
                    <a:pt x="214" y="220"/>
                    <a:pt x="233" y="196"/>
                  </a:cubicBezTo>
                  <a:lnTo>
                    <a:pt x="246" y="177"/>
                  </a:lnTo>
                  <a:cubicBezTo>
                    <a:pt x="265" y="152"/>
                    <a:pt x="284" y="126"/>
                    <a:pt x="297" y="95"/>
                  </a:cubicBezTo>
                  <a:cubicBezTo>
                    <a:pt x="312" y="48"/>
                    <a:pt x="280" y="0"/>
                    <a:pt x="2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1586725" y="2802425"/>
              <a:ext cx="5650" cy="4675"/>
            </a:xfrm>
            <a:custGeom>
              <a:avLst/>
              <a:gdLst/>
              <a:ahLst/>
              <a:cxnLst/>
              <a:rect l="l" t="t" r="r" b="b"/>
              <a:pathLst>
                <a:path w="226" h="187" extrusionOk="0">
                  <a:moveTo>
                    <a:pt x="168" y="1"/>
                  </a:moveTo>
                  <a:cubicBezTo>
                    <a:pt x="157" y="1"/>
                    <a:pt x="145" y="4"/>
                    <a:pt x="132" y="11"/>
                  </a:cubicBezTo>
                  <a:cubicBezTo>
                    <a:pt x="107" y="24"/>
                    <a:pt x="82" y="43"/>
                    <a:pt x="63" y="62"/>
                  </a:cubicBezTo>
                  <a:cubicBezTo>
                    <a:pt x="0" y="124"/>
                    <a:pt x="26" y="187"/>
                    <a:pt x="78" y="187"/>
                  </a:cubicBezTo>
                  <a:cubicBezTo>
                    <a:pt x="99" y="187"/>
                    <a:pt x="125" y="176"/>
                    <a:pt x="151" y="150"/>
                  </a:cubicBezTo>
                  <a:cubicBezTo>
                    <a:pt x="170" y="131"/>
                    <a:pt x="189" y="106"/>
                    <a:pt x="201" y="81"/>
                  </a:cubicBezTo>
                  <a:cubicBezTo>
                    <a:pt x="226" y="37"/>
                    <a:pt x="205" y="1"/>
                    <a:pt x="1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1550925" y="3002675"/>
              <a:ext cx="5525" cy="4500"/>
            </a:xfrm>
            <a:custGeom>
              <a:avLst/>
              <a:gdLst/>
              <a:ahLst/>
              <a:cxnLst/>
              <a:rect l="l" t="t" r="r" b="b"/>
              <a:pathLst>
                <a:path w="221" h="180" extrusionOk="0">
                  <a:moveTo>
                    <a:pt x="121" y="0"/>
                  </a:moveTo>
                  <a:cubicBezTo>
                    <a:pt x="91" y="0"/>
                    <a:pt x="54" y="33"/>
                    <a:pt x="44" y="49"/>
                  </a:cubicBezTo>
                  <a:cubicBezTo>
                    <a:pt x="38" y="55"/>
                    <a:pt x="38" y="62"/>
                    <a:pt x="31" y="74"/>
                  </a:cubicBezTo>
                  <a:cubicBezTo>
                    <a:pt x="1" y="120"/>
                    <a:pt x="7" y="179"/>
                    <a:pt x="55" y="179"/>
                  </a:cubicBezTo>
                  <a:cubicBezTo>
                    <a:pt x="66" y="179"/>
                    <a:pt x="79" y="176"/>
                    <a:pt x="94" y="169"/>
                  </a:cubicBezTo>
                  <a:cubicBezTo>
                    <a:pt x="139" y="150"/>
                    <a:pt x="221" y="55"/>
                    <a:pt x="151" y="11"/>
                  </a:cubicBezTo>
                  <a:lnTo>
                    <a:pt x="139" y="5"/>
                  </a:lnTo>
                  <a:cubicBezTo>
                    <a:pt x="133" y="2"/>
                    <a:pt x="127" y="0"/>
                    <a:pt x="1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1550425" y="2984650"/>
              <a:ext cx="7300" cy="4275"/>
            </a:xfrm>
            <a:custGeom>
              <a:avLst/>
              <a:gdLst/>
              <a:ahLst/>
              <a:cxnLst/>
              <a:rect l="l" t="t" r="r" b="b"/>
              <a:pathLst>
                <a:path w="292" h="171" extrusionOk="0">
                  <a:moveTo>
                    <a:pt x="184" y="1"/>
                  </a:moveTo>
                  <a:cubicBezTo>
                    <a:pt x="108" y="1"/>
                    <a:pt x="1" y="171"/>
                    <a:pt x="108" y="171"/>
                  </a:cubicBezTo>
                  <a:cubicBezTo>
                    <a:pt x="184" y="171"/>
                    <a:pt x="291" y="1"/>
                    <a:pt x="1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1569525" y="2961650"/>
              <a:ext cx="9275" cy="7525"/>
            </a:xfrm>
            <a:custGeom>
              <a:avLst/>
              <a:gdLst/>
              <a:ahLst/>
              <a:cxnLst/>
              <a:rect l="l" t="t" r="r" b="b"/>
              <a:pathLst>
                <a:path w="371" h="301" extrusionOk="0">
                  <a:moveTo>
                    <a:pt x="259" y="1"/>
                  </a:moveTo>
                  <a:cubicBezTo>
                    <a:pt x="227" y="1"/>
                    <a:pt x="191" y="13"/>
                    <a:pt x="158" y="38"/>
                  </a:cubicBezTo>
                  <a:cubicBezTo>
                    <a:pt x="88" y="88"/>
                    <a:pt x="38" y="164"/>
                    <a:pt x="13" y="246"/>
                  </a:cubicBezTo>
                  <a:cubicBezTo>
                    <a:pt x="0" y="286"/>
                    <a:pt x="22" y="301"/>
                    <a:pt x="50" y="301"/>
                  </a:cubicBezTo>
                  <a:cubicBezTo>
                    <a:pt x="65" y="301"/>
                    <a:pt x="81" y="297"/>
                    <a:pt x="95" y="290"/>
                  </a:cubicBezTo>
                  <a:cubicBezTo>
                    <a:pt x="105" y="295"/>
                    <a:pt x="116" y="297"/>
                    <a:pt x="127" y="297"/>
                  </a:cubicBezTo>
                  <a:cubicBezTo>
                    <a:pt x="206" y="297"/>
                    <a:pt x="301" y="194"/>
                    <a:pt x="328" y="145"/>
                  </a:cubicBezTo>
                  <a:cubicBezTo>
                    <a:pt x="370" y="51"/>
                    <a:pt x="324" y="1"/>
                    <a:pt x="2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1588600" y="2976675"/>
              <a:ext cx="7750" cy="7225"/>
            </a:xfrm>
            <a:custGeom>
              <a:avLst/>
              <a:gdLst/>
              <a:ahLst/>
              <a:cxnLst/>
              <a:rect l="l" t="t" r="r" b="b"/>
              <a:pathLst>
                <a:path w="310" h="289" extrusionOk="0">
                  <a:moveTo>
                    <a:pt x="186" y="0"/>
                  </a:moveTo>
                  <a:cubicBezTo>
                    <a:pt x="170" y="0"/>
                    <a:pt x="155" y="2"/>
                    <a:pt x="139" y="4"/>
                  </a:cubicBezTo>
                  <a:cubicBezTo>
                    <a:pt x="82" y="4"/>
                    <a:pt x="0" y="80"/>
                    <a:pt x="19" y="143"/>
                  </a:cubicBezTo>
                  <a:cubicBezTo>
                    <a:pt x="38" y="187"/>
                    <a:pt x="19" y="219"/>
                    <a:pt x="51" y="263"/>
                  </a:cubicBezTo>
                  <a:cubicBezTo>
                    <a:pt x="62" y="281"/>
                    <a:pt x="78" y="288"/>
                    <a:pt x="96" y="288"/>
                  </a:cubicBezTo>
                  <a:cubicBezTo>
                    <a:pt x="161" y="288"/>
                    <a:pt x="257" y="195"/>
                    <a:pt x="271" y="156"/>
                  </a:cubicBezTo>
                  <a:lnTo>
                    <a:pt x="278" y="143"/>
                  </a:lnTo>
                  <a:cubicBezTo>
                    <a:pt x="290" y="99"/>
                    <a:pt x="309" y="36"/>
                    <a:pt x="252" y="11"/>
                  </a:cubicBezTo>
                  <a:cubicBezTo>
                    <a:pt x="230" y="3"/>
                    <a:pt x="208" y="0"/>
                    <a:pt x="1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1578975" y="3004975"/>
              <a:ext cx="6175" cy="4925"/>
            </a:xfrm>
            <a:custGeom>
              <a:avLst/>
              <a:gdLst/>
              <a:ahLst/>
              <a:cxnLst/>
              <a:rect l="l" t="t" r="r" b="b"/>
              <a:pathLst>
                <a:path w="247" h="197" extrusionOk="0">
                  <a:moveTo>
                    <a:pt x="136" y="0"/>
                  </a:moveTo>
                  <a:cubicBezTo>
                    <a:pt x="121" y="0"/>
                    <a:pt x="107" y="5"/>
                    <a:pt x="95" y="14"/>
                  </a:cubicBezTo>
                  <a:cubicBezTo>
                    <a:pt x="82" y="20"/>
                    <a:pt x="70" y="33"/>
                    <a:pt x="57" y="39"/>
                  </a:cubicBezTo>
                  <a:cubicBezTo>
                    <a:pt x="51" y="45"/>
                    <a:pt x="45" y="52"/>
                    <a:pt x="38" y="58"/>
                  </a:cubicBezTo>
                  <a:cubicBezTo>
                    <a:pt x="32" y="71"/>
                    <a:pt x="26" y="77"/>
                    <a:pt x="19" y="89"/>
                  </a:cubicBezTo>
                  <a:cubicBezTo>
                    <a:pt x="13" y="96"/>
                    <a:pt x="13" y="102"/>
                    <a:pt x="13" y="108"/>
                  </a:cubicBezTo>
                  <a:cubicBezTo>
                    <a:pt x="7" y="121"/>
                    <a:pt x="0" y="134"/>
                    <a:pt x="0" y="146"/>
                  </a:cubicBezTo>
                  <a:lnTo>
                    <a:pt x="0" y="153"/>
                  </a:lnTo>
                  <a:cubicBezTo>
                    <a:pt x="0" y="178"/>
                    <a:pt x="19" y="197"/>
                    <a:pt x="45" y="197"/>
                  </a:cubicBezTo>
                  <a:lnTo>
                    <a:pt x="57" y="197"/>
                  </a:lnTo>
                  <a:cubicBezTo>
                    <a:pt x="114" y="190"/>
                    <a:pt x="246" y="83"/>
                    <a:pt x="183" y="20"/>
                  </a:cubicBezTo>
                  <a:cubicBezTo>
                    <a:pt x="170" y="7"/>
                    <a:pt x="153" y="0"/>
                    <a:pt x="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1574400" y="2987225"/>
              <a:ext cx="5775" cy="6075"/>
            </a:xfrm>
            <a:custGeom>
              <a:avLst/>
              <a:gdLst/>
              <a:ahLst/>
              <a:cxnLst/>
              <a:rect l="l" t="t" r="r" b="b"/>
              <a:pathLst>
                <a:path w="231" h="243" extrusionOk="0">
                  <a:moveTo>
                    <a:pt x="157" y="0"/>
                  </a:moveTo>
                  <a:cubicBezTo>
                    <a:pt x="149" y="0"/>
                    <a:pt x="141" y="2"/>
                    <a:pt x="133" y="5"/>
                  </a:cubicBezTo>
                  <a:cubicBezTo>
                    <a:pt x="64" y="24"/>
                    <a:pt x="7" y="80"/>
                    <a:pt x="1" y="156"/>
                  </a:cubicBezTo>
                  <a:cubicBezTo>
                    <a:pt x="1" y="194"/>
                    <a:pt x="1" y="213"/>
                    <a:pt x="26" y="232"/>
                  </a:cubicBezTo>
                  <a:cubicBezTo>
                    <a:pt x="38" y="239"/>
                    <a:pt x="51" y="243"/>
                    <a:pt x="64" y="243"/>
                  </a:cubicBezTo>
                  <a:cubicBezTo>
                    <a:pt x="105" y="243"/>
                    <a:pt x="147" y="210"/>
                    <a:pt x="171" y="181"/>
                  </a:cubicBezTo>
                  <a:cubicBezTo>
                    <a:pt x="190" y="150"/>
                    <a:pt x="209" y="112"/>
                    <a:pt x="215" y="80"/>
                  </a:cubicBezTo>
                  <a:cubicBezTo>
                    <a:pt x="231" y="38"/>
                    <a:pt x="198" y="0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1600250" y="2946500"/>
              <a:ext cx="9500" cy="8625"/>
            </a:xfrm>
            <a:custGeom>
              <a:avLst/>
              <a:gdLst/>
              <a:ahLst/>
              <a:cxnLst/>
              <a:rect l="l" t="t" r="r" b="b"/>
              <a:pathLst>
                <a:path w="380" h="345" extrusionOk="0">
                  <a:moveTo>
                    <a:pt x="244" y="1"/>
                  </a:moveTo>
                  <a:cubicBezTo>
                    <a:pt x="159" y="1"/>
                    <a:pt x="65" y="122"/>
                    <a:pt x="45" y="183"/>
                  </a:cubicBezTo>
                  <a:cubicBezTo>
                    <a:pt x="32" y="215"/>
                    <a:pt x="26" y="253"/>
                    <a:pt x="14" y="290"/>
                  </a:cubicBezTo>
                  <a:cubicBezTo>
                    <a:pt x="1" y="331"/>
                    <a:pt x="16" y="345"/>
                    <a:pt x="40" y="345"/>
                  </a:cubicBezTo>
                  <a:cubicBezTo>
                    <a:pt x="76" y="345"/>
                    <a:pt x="133" y="313"/>
                    <a:pt x="152" y="290"/>
                  </a:cubicBezTo>
                  <a:cubicBezTo>
                    <a:pt x="159" y="278"/>
                    <a:pt x="171" y="271"/>
                    <a:pt x="184" y="265"/>
                  </a:cubicBezTo>
                  <a:cubicBezTo>
                    <a:pt x="253" y="240"/>
                    <a:pt x="379" y="101"/>
                    <a:pt x="304" y="25"/>
                  </a:cubicBezTo>
                  <a:cubicBezTo>
                    <a:pt x="285" y="8"/>
                    <a:pt x="265" y="1"/>
                    <a:pt x="2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1565675" y="2932600"/>
              <a:ext cx="4825" cy="4900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43" y="1"/>
                  </a:moveTo>
                  <a:cubicBezTo>
                    <a:pt x="87" y="1"/>
                    <a:pt x="1" y="65"/>
                    <a:pt x="9" y="127"/>
                  </a:cubicBezTo>
                  <a:cubicBezTo>
                    <a:pt x="9" y="134"/>
                    <a:pt x="9" y="146"/>
                    <a:pt x="9" y="153"/>
                  </a:cubicBezTo>
                  <a:cubicBezTo>
                    <a:pt x="15" y="184"/>
                    <a:pt x="32" y="196"/>
                    <a:pt x="53" y="196"/>
                  </a:cubicBezTo>
                  <a:cubicBezTo>
                    <a:pt x="80" y="196"/>
                    <a:pt x="114" y="177"/>
                    <a:pt x="141" y="153"/>
                  </a:cubicBezTo>
                  <a:cubicBezTo>
                    <a:pt x="141" y="154"/>
                    <a:pt x="141" y="155"/>
                    <a:pt x="142" y="155"/>
                  </a:cubicBezTo>
                  <a:cubicBezTo>
                    <a:pt x="143" y="155"/>
                    <a:pt x="146" y="148"/>
                    <a:pt x="160" y="134"/>
                  </a:cubicBezTo>
                  <a:cubicBezTo>
                    <a:pt x="160" y="134"/>
                    <a:pt x="160" y="127"/>
                    <a:pt x="160" y="127"/>
                  </a:cubicBezTo>
                  <a:cubicBezTo>
                    <a:pt x="167" y="115"/>
                    <a:pt x="173" y="102"/>
                    <a:pt x="173" y="90"/>
                  </a:cubicBezTo>
                  <a:lnTo>
                    <a:pt x="179" y="96"/>
                  </a:lnTo>
                  <a:cubicBezTo>
                    <a:pt x="186" y="83"/>
                    <a:pt x="186" y="77"/>
                    <a:pt x="186" y="64"/>
                  </a:cubicBezTo>
                  <a:cubicBezTo>
                    <a:pt x="192" y="19"/>
                    <a:pt x="172" y="1"/>
                    <a:pt x="1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1576300" y="3116100"/>
              <a:ext cx="6775" cy="6225"/>
            </a:xfrm>
            <a:custGeom>
              <a:avLst/>
              <a:gdLst/>
              <a:ahLst/>
              <a:cxnLst/>
              <a:rect l="l" t="t" r="r" b="b"/>
              <a:pathLst>
                <a:path w="271" h="249" extrusionOk="0">
                  <a:moveTo>
                    <a:pt x="193" y="1"/>
                  </a:moveTo>
                  <a:cubicBezTo>
                    <a:pt x="186" y="1"/>
                    <a:pt x="178" y="1"/>
                    <a:pt x="171" y="3"/>
                  </a:cubicBezTo>
                  <a:cubicBezTo>
                    <a:pt x="95" y="28"/>
                    <a:pt x="38" y="85"/>
                    <a:pt x="19" y="154"/>
                  </a:cubicBezTo>
                  <a:cubicBezTo>
                    <a:pt x="1" y="218"/>
                    <a:pt x="39" y="249"/>
                    <a:pt x="86" y="249"/>
                  </a:cubicBezTo>
                  <a:cubicBezTo>
                    <a:pt x="103" y="249"/>
                    <a:pt x="122" y="245"/>
                    <a:pt x="139" y="236"/>
                  </a:cubicBezTo>
                  <a:cubicBezTo>
                    <a:pt x="196" y="211"/>
                    <a:pt x="240" y="167"/>
                    <a:pt x="259" y="103"/>
                  </a:cubicBezTo>
                  <a:cubicBezTo>
                    <a:pt x="270" y="47"/>
                    <a:pt x="251" y="1"/>
                    <a:pt x="1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1569850" y="3098575"/>
              <a:ext cx="6000" cy="3950"/>
            </a:xfrm>
            <a:custGeom>
              <a:avLst/>
              <a:gdLst/>
              <a:ahLst/>
              <a:cxnLst/>
              <a:rect l="l" t="t" r="r" b="b"/>
              <a:pathLst>
                <a:path w="240" h="158" extrusionOk="0">
                  <a:moveTo>
                    <a:pt x="194" y="1"/>
                  </a:moveTo>
                  <a:cubicBezTo>
                    <a:pt x="190" y="1"/>
                    <a:pt x="186" y="2"/>
                    <a:pt x="183" y="3"/>
                  </a:cubicBezTo>
                  <a:lnTo>
                    <a:pt x="164" y="3"/>
                  </a:lnTo>
                  <a:cubicBezTo>
                    <a:pt x="157" y="2"/>
                    <a:pt x="151" y="1"/>
                    <a:pt x="145" y="1"/>
                  </a:cubicBezTo>
                  <a:cubicBezTo>
                    <a:pt x="55" y="1"/>
                    <a:pt x="1" y="157"/>
                    <a:pt x="77" y="157"/>
                  </a:cubicBezTo>
                  <a:cubicBezTo>
                    <a:pt x="82" y="157"/>
                    <a:pt x="88" y="156"/>
                    <a:pt x="94" y="155"/>
                  </a:cubicBezTo>
                  <a:cubicBezTo>
                    <a:pt x="138" y="149"/>
                    <a:pt x="189" y="117"/>
                    <a:pt x="214" y="73"/>
                  </a:cubicBezTo>
                  <a:cubicBezTo>
                    <a:pt x="220" y="67"/>
                    <a:pt x="239" y="41"/>
                    <a:pt x="227" y="22"/>
                  </a:cubicBezTo>
                  <a:lnTo>
                    <a:pt x="220" y="16"/>
                  </a:lnTo>
                  <a:cubicBezTo>
                    <a:pt x="216" y="7"/>
                    <a:pt x="204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1598325" y="3074900"/>
              <a:ext cx="8175" cy="6750"/>
            </a:xfrm>
            <a:custGeom>
              <a:avLst/>
              <a:gdLst/>
              <a:ahLst/>
              <a:cxnLst/>
              <a:rect l="l" t="t" r="r" b="b"/>
              <a:pathLst>
                <a:path w="327" h="270" extrusionOk="0">
                  <a:moveTo>
                    <a:pt x="246" y="1"/>
                  </a:moveTo>
                  <a:cubicBezTo>
                    <a:pt x="212" y="1"/>
                    <a:pt x="171" y="14"/>
                    <a:pt x="141" y="30"/>
                  </a:cubicBezTo>
                  <a:cubicBezTo>
                    <a:pt x="78" y="74"/>
                    <a:pt x="34" y="137"/>
                    <a:pt x="15" y="213"/>
                  </a:cubicBezTo>
                  <a:cubicBezTo>
                    <a:pt x="0" y="247"/>
                    <a:pt x="12" y="269"/>
                    <a:pt x="38" y="269"/>
                  </a:cubicBezTo>
                  <a:cubicBezTo>
                    <a:pt x="46" y="269"/>
                    <a:pt x="55" y="267"/>
                    <a:pt x="65" y="263"/>
                  </a:cubicBezTo>
                  <a:cubicBezTo>
                    <a:pt x="72" y="257"/>
                    <a:pt x="78" y="257"/>
                    <a:pt x="84" y="250"/>
                  </a:cubicBezTo>
                  <a:lnTo>
                    <a:pt x="84" y="257"/>
                  </a:lnTo>
                  <a:cubicBezTo>
                    <a:pt x="97" y="264"/>
                    <a:pt x="110" y="267"/>
                    <a:pt x="124" y="267"/>
                  </a:cubicBezTo>
                  <a:cubicBezTo>
                    <a:pt x="205" y="267"/>
                    <a:pt x="294" y="152"/>
                    <a:pt x="305" y="93"/>
                  </a:cubicBezTo>
                  <a:cubicBezTo>
                    <a:pt x="327" y="24"/>
                    <a:pt x="292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1608150" y="3099675"/>
              <a:ext cx="4900" cy="6950"/>
            </a:xfrm>
            <a:custGeom>
              <a:avLst/>
              <a:gdLst/>
              <a:ahLst/>
              <a:cxnLst/>
              <a:rect l="l" t="t" r="r" b="b"/>
              <a:pathLst>
                <a:path w="196" h="278" extrusionOk="0">
                  <a:moveTo>
                    <a:pt x="127" y="0"/>
                  </a:moveTo>
                  <a:cubicBezTo>
                    <a:pt x="90" y="0"/>
                    <a:pt x="41" y="57"/>
                    <a:pt x="32" y="86"/>
                  </a:cubicBezTo>
                  <a:cubicBezTo>
                    <a:pt x="7" y="136"/>
                    <a:pt x="0" y="193"/>
                    <a:pt x="7" y="243"/>
                  </a:cubicBezTo>
                  <a:cubicBezTo>
                    <a:pt x="13" y="268"/>
                    <a:pt x="27" y="278"/>
                    <a:pt x="45" y="278"/>
                  </a:cubicBezTo>
                  <a:cubicBezTo>
                    <a:pt x="95" y="278"/>
                    <a:pt x="174" y="199"/>
                    <a:pt x="183" y="161"/>
                  </a:cubicBezTo>
                  <a:cubicBezTo>
                    <a:pt x="196" y="117"/>
                    <a:pt x="183" y="67"/>
                    <a:pt x="158" y="23"/>
                  </a:cubicBezTo>
                  <a:cubicBezTo>
                    <a:pt x="150" y="7"/>
                    <a:pt x="139" y="0"/>
                    <a:pt x="1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1599125" y="3132900"/>
              <a:ext cx="8250" cy="6000"/>
            </a:xfrm>
            <a:custGeom>
              <a:avLst/>
              <a:gdLst/>
              <a:ahLst/>
              <a:cxnLst/>
              <a:rect l="l" t="t" r="r" b="b"/>
              <a:pathLst>
                <a:path w="330" h="240" extrusionOk="0">
                  <a:moveTo>
                    <a:pt x="169" y="1"/>
                  </a:moveTo>
                  <a:cubicBezTo>
                    <a:pt x="133" y="1"/>
                    <a:pt x="100" y="36"/>
                    <a:pt x="84" y="62"/>
                  </a:cubicBezTo>
                  <a:lnTo>
                    <a:pt x="52" y="94"/>
                  </a:lnTo>
                  <a:cubicBezTo>
                    <a:pt x="0" y="156"/>
                    <a:pt x="21" y="239"/>
                    <a:pt x="89" y="239"/>
                  </a:cubicBezTo>
                  <a:cubicBezTo>
                    <a:pt x="104" y="239"/>
                    <a:pt x="121" y="235"/>
                    <a:pt x="141" y="226"/>
                  </a:cubicBezTo>
                  <a:cubicBezTo>
                    <a:pt x="185" y="207"/>
                    <a:pt x="330" y="50"/>
                    <a:pt x="216" y="12"/>
                  </a:cubicBezTo>
                  <a:lnTo>
                    <a:pt x="191" y="5"/>
                  </a:lnTo>
                  <a:cubicBezTo>
                    <a:pt x="184" y="2"/>
                    <a:pt x="176" y="1"/>
                    <a:pt x="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1594425" y="3096475"/>
              <a:ext cx="4975" cy="4100"/>
            </a:xfrm>
            <a:custGeom>
              <a:avLst/>
              <a:gdLst/>
              <a:ahLst/>
              <a:cxnLst/>
              <a:rect l="l" t="t" r="r" b="b"/>
              <a:pathLst>
                <a:path w="199" h="164" extrusionOk="0">
                  <a:moveTo>
                    <a:pt x="139" y="0"/>
                  </a:moveTo>
                  <a:cubicBezTo>
                    <a:pt x="96" y="0"/>
                    <a:pt x="40" y="19"/>
                    <a:pt x="19" y="43"/>
                  </a:cubicBezTo>
                  <a:cubicBezTo>
                    <a:pt x="7" y="69"/>
                    <a:pt x="1" y="94"/>
                    <a:pt x="1" y="125"/>
                  </a:cubicBezTo>
                  <a:cubicBezTo>
                    <a:pt x="3" y="153"/>
                    <a:pt x="18" y="164"/>
                    <a:pt x="38" y="164"/>
                  </a:cubicBezTo>
                  <a:cubicBezTo>
                    <a:pt x="66" y="164"/>
                    <a:pt x="104" y="141"/>
                    <a:pt x="127" y="119"/>
                  </a:cubicBezTo>
                  <a:cubicBezTo>
                    <a:pt x="158" y="106"/>
                    <a:pt x="177" y="75"/>
                    <a:pt x="190" y="43"/>
                  </a:cubicBezTo>
                  <a:cubicBezTo>
                    <a:pt x="198" y="12"/>
                    <a:pt x="173" y="0"/>
                    <a:pt x="1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1584750" y="3172225"/>
              <a:ext cx="8750" cy="5875"/>
            </a:xfrm>
            <a:custGeom>
              <a:avLst/>
              <a:gdLst/>
              <a:ahLst/>
              <a:cxnLst/>
              <a:rect l="l" t="t" r="r" b="b"/>
              <a:pathLst>
                <a:path w="350" h="235" extrusionOk="0">
                  <a:moveTo>
                    <a:pt x="211" y="1"/>
                  </a:moveTo>
                  <a:cubicBezTo>
                    <a:pt x="123" y="1"/>
                    <a:pt x="1" y="116"/>
                    <a:pt x="60" y="198"/>
                  </a:cubicBezTo>
                  <a:lnTo>
                    <a:pt x="66" y="211"/>
                  </a:lnTo>
                  <a:cubicBezTo>
                    <a:pt x="79" y="228"/>
                    <a:pt x="95" y="235"/>
                    <a:pt x="112" y="235"/>
                  </a:cubicBezTo>
                  <a:cubicBezTo>
                    <a:pt x="208" y="235"/>
                    <a:pt x="349" y="24"/>
                    <a:pt x="243" y="3"/>
                  </a:cubicBezTo>
                  <a:lnTo>
                    <a:pt x="230" y="3"/>
                  </a:lnTo>
                  <a:cubicBezTo>
                    <a:pt x="224" y="2"/>
                    <a:pt x="218" y="1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1569825" y="3212325"/>
              <a:ext cx="12650" cy="7450"/>
            </a:xfrm>
            <a:custGeom>
              <a:avLst/>
              <a:gdLst/>
              <a:ahLst/>
              <a:cxnLst/>
              <a:rect l="l" t="t" r="r" b="b"/>
              <a:pathLst>
                <a:path w="506" h="298" extrusionOk="0">
                  <a:moveTo>
                    <a:pt x="322" y="1"/>
                  </a:moveTo>
                  <a:cubicBezTo>
                    <a:pt x="190" y="1"/>
                    <a:pt x="1" y="297"/>
                    <a:pt x="184" y="297"/>
                  </a:cubicBezTo>
                  <a:cubicBezTo>
                    <a:pt x="316" y="297"/>
                    <a:pt x="505" y="1"/>
                    <a:pt x="3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1555950" y="3199675"/>
              <a:ext cx="6650" cy="7025"/>
            </a:xfrm>
            <a:custGeom>
              <a:avLst/>
              <a:gdLst/>
              <a:ahLst/>
              <a:cxnLst/>
              <a:rect l="l" t="t" r="r" b="b"/>
              <a:pathLst>
                <a:path w="266" h="281" extrusionOk="0">
                  <a:moveTo>
                    <a:pt x="212" y="1"/>
                  </a:moveTo>
                  <a:cubicBezTo>
                    <a:pt x="160" y="1"/>
                    <a:pt x="88" y="58"/>
                    <a:pt x="70" y="84"/>
                  </a:cubicBezTo>
                  <a:cubicBezTo>
                    <a:pt x="64" y="97"/>
                    <a:pt x="64" y="103"/>
                    <a:pt x="57" y="109"/>
                  </a:cubicBezTo>
                  <a:cubicBezTo>
                    <a:pt x="20" y="160"/>
                    <a:pt x="1" y="223"/>
                    <a:pt x="57" y="261"/>
                  </a:cubicBezTo>
                  <a:cubicBezTo>
                    <a:pt x="83" y="273"/>
                    <a:pt x="108" y="280"/>
                    <a:pt x="127" y="280"/>
                  </a:cubicBezTo>
                  <a:cubicBezTo>
                    <a:pt x="131" y="281"/>
                    <a:pt x="136" y="281"/>
                    <a:pt x="140" y="281"/>
                  </a:cubicBezTo>
                  <a:cubicBezTo>
                    <a:pt x="198" y="281"/>
                    <a:pt x="253" y="206"/>
                    <a:pt x="259" y="154"/>
                  </a:cubicBezTo>
                  <a:cubicBezTo>
                    <a:pt x="266" y="116"/>
                    <a:pt x="266" y="78"/>
                    <a:pt x="259" y="40"/>
                  </a:cubicBezTo>
                  <a:cubicBezTo>
                    <a:pt x="252" y="11"/>
                    <a:pt x="234" y="1"/>
                    <a:pt x="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1581975" y="3196875"/>
              <a:ext cx="6950" cy="5575"/>
            </a:xfrm>
            <a:custGeom>
              <a:avLst/>
              <a:gdLst/>
              <a:ahLst/>
              <a:cxnLst/>
              <a:rect l="l" t="t" r="r" b="b"/>
              <a:pathLst>
                <a:path w="278" h="223" extrusionOk="0">
                  <a:moveTo>
                    <a:pt x="150" y="0"/>
                  </a:moveTo>
                  <a:cubicBezTo>
                    <a:pt x="126" y="0"/>
                    <a:pt x="103" y="7"/>
                    <a:pt x="82" y="20"/>
                  </a:cubicBezTo>
                  <a:cubicBezTo>
                    <a:pt x="32" y="45"/>
                    <a:pt x="0" y="95"/>
                    <a:pt x="7" y="158"/>
                  </a:cubicBezTo>
                  <a:cubicBezTo>
                    <a:pt x="0" y="158"/>
                    <a:pt x="0" y="165"/>
                    <a:pt x="7" y="165"/>
                  </a:cubicBezTo>
                  <a:cubicBezTo>
                    <a:pt x="0" y="209"/>
                    <a:pt x="26" y="223"/>
                    <a:pt x="57" y="223"/>
                  </a:cubicBezTo>
                  <a:cubicBezTo>
                    <a:pt x="89" y="223"/>
                    <a:pt x="126" y="209"/>
                    <a:pt x="145" y="196"/>
                  </a:cubicBezTo>
                  <a:cubicBezTo>
                    <a:pt x="183" y="165"/>
                    <a:pt x="278" y="39"/>
                    <a:pt x="190" y="7"/>
                  </a:cubicBezTo>
                  <a:cubicBezTo>
                    <a:pt x="176" y="3"/>
                    <a:pt x="163" y="0"/>
                    <a:pt x="1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1568575" y="3196875"/>
              <a:ext cx="8050" cy="4750"/>
            </a:xfrm>
            <a:custGeom>
              <a:avLst/>
              <a:gdLst/>
              <a:ahLst/>
              <a:cxnLst/>
              <a:rect l="l" t="t" r="r" b="b"/>
              <a:pathLst>
                <a:path w="322" h="190" extrusionOk="0">
                  <a:moveTo>
                    <a:pt x="208" y="1"/>
                  </a:moveTo>
                  <a:cubicBezTo>
                    <a:pt x="120" y="1"/>
                    <a:pt x="0" y="190"/>
                    <a:pt x="114" y="190"/>
                  </a:cubicBezTo>
                  <a:cubicBezTo>
                    <a:pt x="202" y="190"/>
                    <a:pt x="322" y="1"/>
                    <a:pt x="2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1556500" y="3171500"/>
              <a:ext cx="6100" cy="5650"/>
            </a:xfrm>
            <a:custGeom>
              <a:avLst/>
              <a:gdLst/>
              <a:ahLst/>
              <a:cxnLst/>
              <a:rect l="l" t="t" r="r" b="b"/>
              <a:pathLst>
                <a:path w="244" h="226" extrusionOk="0">
                  <a:moveTo>
                    <a:pt x="185" y="1"/>
                  </a:moveTo>
                  <a:cubicBezTo>
                    <a:pt x="167" y="1"/>
                    <a:pt x="148" y="7"/>
                    <a:pt x="136" y="13"/>
                  </a:cubicBezTo>
                  <a:cubicBezTo>
                    <a:pt x="73" y="38"/>
                    <a:pt x="29" y="89"/>
                    <a:pt x="17" y="152"/>
                  </a:cubicBezTo>
                  <a:cubicBezTo>
                    <a:pt x="1" y="189"/>
                    <a:pt x="33" y="226"/>
                    <a:pt x="70" y="226"/>
                  </a:cubicBezTo>
                  <a:cubicBezTo>
                    <a:pt x="78" y="226"/>
                    <a:pt x="85" y="224"/>
                    <a:pt x="92" y="221"/>
                  </a:cubicBezTo>
                  <a:cubicBezTo>
                    <a:pt x="136" y="208"/>
                    <a:pt x="174" y="177"/>
                    <a:pt x="199" y="133"/>
                  </a:cubicBezTo>
                  <a:cubicBezTo>
                    <a:pt x="204" y="128"/>
                    <a:pt x="208" y="124"/>
                    <a:pt x="206" y="124"/>
                  </a:cubicBezTo>
                  <a:cubicBezTo>
                    <a:pt x="205" y="124"/>
                    <a:pt x="203" y="125"/>
                    <a:pt x="199" y="126"/>
                  </a:cubicBezTo>
                  <a:cubicBezTo>
                    <a:pt x="218" y="107"/>
                    <a:pt x="244" y="82"/>
                    <a:pt x="237" y="57"/>
                  </a:cubicBezTo>
                  <a:lnTo>
                    <a:pt x="231" y="32"/>
                  </a:lnTo>
                  <a:cubicBezTo>
                    <a:pt x="224" y="8"/>
                    <a:pt x="205" y="1"/>
                    <a:pt x="1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1607525" y="3117575"/>
              <a:ext cx="11200" cy="10425"/>
            </a:xfrm>
            <a:custGeom>
              <a:avLst/>
              <a:gdLst/>
              <a:ahLst/>
              <a:cxnLst/>
              <a:rect l="l" t="t" r="r" b="b"/>
              <a:pathLst>
                <a:path w="448" h="417" extrusionOk="0">
                  <a:moveTo>
                    <a:pt x="328" y="0"/>
                  </a:moveTo>
                  <a:cubicBezTo>
                    <a:pt x="202" y="13"/>
                    <a:pt x="95" y="89"/>
                    <a:pt x="44" y="208"/>
                  </a:cubicBezTo>
                  <a:cubicBezTo>
                    <a:pt x="0" y="284"/>
                    <a:pt x="6" y="417"/>
                    <a:pt x="126" y="417"/>
                  </a:cubicBezTo>
                  <a:cubicBezTo>
                    <a:pt x="252" y="404"/>
                    <a:pt x="360" y="328"/>
                    <a:pt x="410" y="208"/>
                  </a:cubicBezTo>
                  <a:cubicBezTo>
                    <a:pt x="448" y="126"/>
                    <a:pt x="448" y="0"/>
                    <a:pt x="3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1561325" y="3005000"/>
              <a:ext cx="12000" cy="11200"/>
            </a:xfrm>
            <a:custGeom>
              <a:avLst/>
              <a:gdLst/>
              <a:ahLst/>
              <a:cxnLst/>
              <a:rect l="l" t="t" r="r" b="b"/>
              <a:pathLst>
                <a:path w="480" h="448" extrusionOk="0">
                  <a:moveTo>
                    <a:pt x="347" y="0"/>
                  </a:moveTo>
                  <a:cubicBezTo>
                    <a:pt x="215" y="13"/>
                    <a:pt x="95" y="95"/>
                    <a:pt x="44" y="221"/>
                  </a:cubicBezTo>
                  <a:cubicBezTo>
                    <a:pt x="0" y="309"/>
                    <a:pt x="0" y="448"/>
                    <a:pt x="133" y="448"/>
                  </a:cubicBezTo>
                  <a:cubicBezTo>
                    <a:pt x="265" y="435"/>
                    <a:pt x="379" y="347"/>
                    <a:pt x="435" y="227"/>
                  </a:cubicBezTo>
                  <a:cubicBezTo>
                    <a:pt x="479" y="139"/>
                    <a:pt x="479" y="0"/>
                    <a:pt x="3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1549500" y="2961325"/>
              <a:ext cx="7275" cy="6800"/>
            </a:xfrm>
            <a:custGeom>
              <a:avLst/>
              <a:gdLst/>
              <a:ahLst/>
              <a:cxnLst/>
              <a:rect l="l" t="t" r="r" b="b"/>
              <a:pathLst>
                <a:path w="291" h="272" extrusionOk="0">
                  <a:moveTo>
                    <a:pt x="215" y="0"/>
                  </a:moveTo>
                  <a:cubicBezTo>
                    <a:pt x="133" y="6"/>
                    <a:pt x="63" y="57"/>
                    <a:pt x="25" y="133"/>
                  </a:cubicBezTo>
                  <a:cubicBezTo>
                    <a:pt x="0" y="189"/>
                    <a:pt x="6" y="271"/>
                    <a:pt x="82" y="271"/>
                  </a:cubicBezTo>
                  <a:cubicBezTo>
                    <a:pt x="164" y="265"/>
                    <a:pt x="233" y="215"/>
                    <a:pt x="265" y="139"/>
                  </a:cubicBezTo>
                  <a:cubicBezTo>
                    <a:pt x="290" y="82"/>
                    <a:pt x="290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1581825" y="2817350"/>
              <a:ext cx="7100" cy="5875"/>
            </a:xfrm>
            <a:custGeom>
              <a:avLst/>
              <a:gdLst/>
              <a:ahLst/>
              <a:cxnLst/>
              <a:rect l="l" t="t" r="r" b="b"/>
              <a:pathLst>
                <a:path w="284" h="235" extrusionOk="0">
                  <a:moveTo>
                    <a:pt x="213" y="0"/>
                  </a:moveTo>
                  <a:cubicBezTo>
                    <a:pt x="175" y="0"/>
                    <a:pt x="133" y="37"/>
                    <a:pt x="107" y="58"/>
                  </a:cubicBezTo>
                  <a:lnTo>
                    <a:pt x="101" y="64"/>
                  </a:lnTo>
                  <a:cubicBezTo>
                    <a:pt x="63" y="102"/>
                    <a:pt x="0" y="234"/>
                    <a:pt x="107" y="234"/>
                  </a:cubicBezTo>
                  <a:cubicBezTo>
                    <a:pt x="177" y="228"/>
                    <a:pt x="240" y="177"/>
                    <a:pt x="271" y="108"/>
                  </a:cubicBezTo>
                  <a:cubicBezTo>
                    <a:pt x="284" y="89"/>
                    <a:pt x="284" y="58"/>
                    <a:pt x="271" y="32"/>
                  </a:cubicBezTo>
                  <a:cubicBezTo>
                    <a:pt x="259" y="20"/>
                    <a:pt x="252" y="14"/>
                    <a:pt x="240" y="7"/>
                  </a:cubicBezTo>
                  <a:cubicBezTo>
                    <a:pt x="231" y="2"/>
                    <a:pt x="222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4"/>
          <p:cNvSpPr/>
          <p:nvPr/>
        </p:nvSpPr>
        <p:spPr>
          <a:xfrm flipH="1">
            <a:off x="8153143" y="3400425"/>
            <a:ext cx="28685" cy="2112436"/>
          </a:xfrm>
          <a:custGeom>
            <a:avLst/>
            <a:gdLst/>
            <a:ahLst/>
            <a:cxnLst/>
            <a:rect l="l" t="t" r="r" b="b"/>
            <a:pathLst>
              <a:path w="720" h="53023" extrusionOk="0">
                <a:moveTo>
                  <a:pt x="310" y="0"/>
                </a:moveTo>
                <a:cubicBezTo>
                  <a:pt x="38" y="972"/>
                  <a:pt x="1" y="5040"/>
                  <a:pt x="45" y="6124"/>
                </a:cubicBezTo>
                <a:cubicBezTo>
                  <a:pt x="95" y="7216"/>
                  <a:pt x="165" y="8338"/>
                  <a:pt x="228" y="9423"/>
                </a:cubicBezTo>
                <a:cubicBezTo>
                  <a:pt x="278" y="10274"/>
                  <a:pt x="328" y="11126"/>
                  <a:pt x="373" y="11977"/>
                </a:cubicBezTo>
                <a:cubicBezTo>
                  <a:pt x="505" y="14607"/>
                  <a:pt x="398" y="17332"/>
                  <a:pt x="291" y="19962"/>
                </a:cubicBezTo>
                <a:cubicBezTo>
                  <a:pt x="228" y="21696"/>
                  <a:pt x="158" y="23500"/>
                  <a:pt x="158" y="25247"/>
                </a:cubicBezTo>
                <a:lnTo>
                  <a:pt x="158" y="39425"/>
                </a:lnTo>
                <a:cubicBezTo>
                  <a:pt x="158" y="39967"/>
                  <a:pt x="190" y="41096"/>
                  <a:pt x="228" y="42522"/>
                </a:cubicBezTo>
                <a:cubicBezTo>
                  <a:pt x="335" y="46148"/>
                  <a:pt x="499" y="51635"/>
                  <a:pt x="265" y="52991"/>
                </a:cubicBezTo>
                <a:lnTo>
                  <a:pt x="474" y="53023"/>
                </a:lnTo>
                <a:cubicBezTo>
                  <a:pt x="707" y="51648"/>
                  <a:pt x="549" y="46155"/>
                  <a:pt x="448" y="42515"/>
                </a:cubicBezTo>
                <a:cubicBezTo>
                  <a:pt x="398" y="41090"/>
                  <a:pt x="366" y="39967"/>
                  <a:pt x="366" y="39425"/>
                </a:cubicBezTo>
                <a:lnTo>
                  <a:pt x="366" y="25247"/>
                </a:lnTo>
                <a:cubicBezTo>
                  <a:pt x="366" y="23500"/>
                  <a:pt x="436" y="21703"/>
                  <a:pt x="505" y="19968"/>
                </a:cubicBezTo>
                <a:cubicBezTo>
                  <a:pt x="612" y="17332"/>
                  <a:pt x="720" y="14607"/>
                  <a:pt x="581" y="11965"/>
                </a:cubicBezTo>
                <a:cubicBezTo>
                  <a:pt x="543" y="11113"/>
                  <a:pt x="492" y="10262"/>
                  <a:pt x="436" y="9410"/>
                </a:cubicBezTo>
                <a:cubicBezTo>
                  <a:pt x="373" y="8326"/>
                  <a:pt x="303" y="7203"/>
                  <a:pt x="259" y="6112"/>
                </a:cubicBezTo>
                <a:cubicBezTo>
                  <a:pt x="209" y="5040"/>
                  <a:pt x="247" y="1003"/>
                  <a:pt x="511" y="57"/>
                </a:cubicBezTo>
                <a:lnTo>
                  <a:pt x="31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4"/>
          <p:cNvSpPr/>
          <p:nvPr/>
        </p:nvSpPr>
        <p:spPr>
          <a:xfrm flipH="1">
            <a:off x="8648443" y="2131475"/>
            <a:ext cx="28685" cy="2112436"/>
          </a:xfrm>
          <a:custGeom>
            <a:avLst/>
            <a:gdLst/>
            <a:ahLst/>
            <a:cxnLst/>
            <a:rect l="l" t="t" r="r" b="b"/>
            <a:pathLst>
              <a:path w="720" h="53023" extrusionOk="0">
                <a:moveTo>
                  <a:pt x="310" y="0"/>
                </a:moveTo>
                <a:cubicBezTo>
                  <a:pt x="38" y="972"/>
                  <a:pt x="1" y="5040"/>
                  <a:pt x="45" y="6124"/>
                </a:cubicBezTo>
                <a:cubicBezTo>
                  <a:pt x="95" y="7216"/>
                  <a:pt x="165" y="8338"/>
                  <a:pt x="228" y="9423"/>
                </a:cubicBezTo>
                <a:cubicBezTo>
                  <a:pt x="278" y="10274"/>
                  <a:pt x="328" y="11126"/>
                  <a:pt x="373" y="11977"/>
                </a:cubicBezTo>
                <a:cubicBezTo>
                  <a:pt x="505" y="14607"/>
                  <a:pt x="398" y="17332"/>
                  <a:pt x="291" y="19962"/>
                </a:cubicBezTo>
                <a:cubicBezTo>
                  <a:pt x="228" y="21696"/>
                  <a:pt x="158" y="23500"/>
                  <a:pt x="158" y="25247"/>
                </a:cubicBezTo>
                <a:lnTo>
                  <a:pt x="158" y="39425"/>
                </a:lnTo>
                <a:cubicBezTo>
                  <a:pt x="158" y="39967"/>
                  <a:pt x="190" y="41096"/>
                  <a:pt x="228" y="42522"/>
                </a:cubicBezTo>
                <a:cubicBezTo>
                  <a:pt x="335" y="46148"/>
                  <a:pt x="499" y="51635"/>
                  <a:pt x="265" y="52991"/>
                </a:cubicBezTo>
                <a:lnTo>
                  <a:pt x="474" y="53023"/>
                </a:lnTo>
                <a:cubicBezTo>
                  <a:pt x="707" y="51648"/>
                  <a:pt x="549" y="46155"/>
                  <a:pt x="448" y="42515"/>
                </a:cubicBezTo>
                <a:cubicBezTo>
                  <a:pt x="398" y="41090"/>
                  <a:pt x="366" y="39967"/>
                  <a:pt x="366" y="39425"/>
                </a:cubicBezTo>
                <a:lnTo>
                  <a:pt x="366" y="25247"/>
                </a:lnTo>
                <a:cubicBezTo>
                  <a:pt x="366" y="23500"/>
                  <a:pt x="436" y="21703"/>
                  <a:pt x="505" y="19968"/>
                </a:cubicBezTo>
                <a:cubicBezTo>
                  <a:pt x="612" y="17332"/>
                  <a:pt x="720" y="14607"/>
                  <a:pt x="581" y="11965"/>
                </a:cubicBezTo>
                <a:cubicBezTo>
                  <a:pt x="543" y="11113"/>
                  <a:pt x="492" y="10262"/>
                  <a:pt x="436" y="9410"/>
                </a:cubicBezTo>
                <a:cubicBezTo>
                  <a:pt x="373" y="8326"/>
                  <a:pt x="303" y="7203"/>
                  <a:pt x="259" y="6112"/>
                </a:cubicBezTo>
                <a:cubicBezTo>
                  <a:pt x="209" y="5040"/>
                  <a:pt x="247" y="1003"/>
                  <a:pt x="511" y="57"/>
                </a:cubicBezTo>
                <a:lnTo>
                  <a:pt x="31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4"/>
          <p:cNvSpPr/>
          <p:nvPr/>
        </p:nvSpPr>
        <p:spPr>
          <a:xfrm>
            <a:off x="8960953" y="1399309"/>
            <a:ext cx="443573" cy="383956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8" name="Google Shape;558;p4"/>
          <p:cNvGrpSpPr/>
          <p:nvPr/>
        </p:nvGrpSpPr>
        <p:grpSpPr>
          <a:xfrm>
            <a:off x="-554128" y="2336241"/>
            <a:ext cx="1112205" cy="849180"/>
            <a:chOff x="2833900" y="2095850"/>
            <a:chExt cx="368475" cy="281325"/>
          </a:xfrm>
        </p:grpSpPr>
        <p:sp>
          <p:nvSpPr>
            <p:cNvPr id="559" name="Google Shape;559;p4"/>
            <p:cNvSpPr/>
            <p:nvPr/>
          </p:nvSpPr>
          <p:spPr>
            <a:xfrm>
              <a:off x="2833900" y="2095850"/>
              <a:ext cx="368475" cy="281325"/>
            </a:xfrm>
            <a:custGeom>
              <a:avLst/>
              <a:gdLst/>
              <a:ahLst/>
              <a:cxnLst/>
              <a:rect l="l" t="t" r="r" b="b"/>
              <a:pathLst>
                <a:path w="14739" h="11253" extrusionOk="0">
                  <a:moveTo>
                    <a:pt x="6504" y="1"/>
                  </a:moveTo>
                  <a:cubicBezTo>
                    <a:pt x="3553" y="1"/>
                    <a:pt x="757" y="1874"/>
                    <a:pt x="373" y="5342"/>
                  </a:cubicBezTo>
                  <a:cubicBezTo>
                    <a:pt x="1" y="8685"/>
                    <a:pt x="4535" y="11201"/>
                    <a:pt x="7361" y="11252"/>
                  </a:cubicBezTo>
                  <a:cubicBezTo>
                    <a:pt x="7379" y="11252"/>
                    <a:pt x="7396" y="11252"/>
                    <a:pt x="7414" y="11252"/>
                  </a:cubicBezTo>
                  <a:cubicBezTo>
                    <a:pt x="10494" y="11252"/>
                    <a:pt x="14738" y="6357"/>
                    <a:pt x="12192" y="2895"/>
                  </a:cubicBezTo>
                  <a:cubicBezTo>
                    <a:pt x="10747" y="933"/>
                    <a:pt x="8587" y="1"/>
                    <a:pt x="65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3061575" y="2250725"/>
              <a:ext cx="15950" cy="9050"/>
            </a:xfrm>
            <a:custGeom>
              <a:avLst/>
              <a:gdLst/>
              <a:ahLst/>
              <a:cxnLst/>
              <a:rect l="l" t="t" r="r" b="b"/>
              <a:pathLst>
                <a:path w="638" h="362" extrusionOk="0">
                  <a:moveTo>
                    <a:pt x="348" y="1"/>
                  </a:moveTo>
                  <a:cubicBezTo>
                    <a:pt x="299" y="1"/>
                    <a:pt x="251" y="9"/>
                    <a:pt x="209" y="24"/>
                  </a:cubicBezTo>
                  <a:cubicBezTo>
                    <a:pt x="114" y="62"/>
                    <a:pt x="1" y="119"/>
                    <a:pt x="45" y="238"/>
                  </a:cubicBezTo>
                  <a:cubicBezTo>
                    <a:pt x="58" y="270"/>
                    <a:pt x="83" y="295"/>
                    <a:pt x="108" y="314"/>
                  </a:cubicBezTo>
                  <a:cubicBezTo>
                    <a:pt x="146" y="346"/>
                    <a:pt x="201" y="361"/>
                    <a:pt x="260" y="361"/>
                  </a:cubicBezTo>
                  <a:cubicBezTo>
                    <a:pt x="340" y="361"/>
                    <a:pt x="426" y="333"/>
                    <a:pt x="480" y="283"/>
                  </a:cubicBezTo>
                  <a:cubicBezTo>
                    <a:pt x="569" y="257"/>
                    <a:pt x="638" y="207"/>
                    <a:pt x="588" y="119"/>
                  </a:cubicBezTo>
                  <a:cubicBezTo>
                    <a:pt x="541" y="35"/>
                    <a:pt x="445" y="1"/>
                    <a:pt x="3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3074350" y="2263400"/>
              <a:ext cx="25575" cy="12125"/>
            </a:xfrm>
            <a:custGeom>
              <a:avLst/>
              <a:gdLst/>
              <a:ahLst/>
              <a:cxnLst/>
              <a:rect l="l" t="t" r="r" b="b"/>
              <a:pathLst>
                <a:path w="1023" h="485" extrusionOk="0">
                  <a:moveTo>
                    <a:pt x="370" y="0"/>
                  </a:moveTo>
                  <a:cubicBezTo>
                    <a:pt x="345" y="0"/>
                    <a:pt x="321" y="1"/>
                    <a:pt x="297" y="3"/>
                  </a:cubicBezTo>
                  <a:cubicBezTo>
                    <a:pt x="70" y="28"/>
                    <a:pt x="1" y="261"/>
                    <a:pt x="266" y="286"/>
                  </a:cubicBezTo>
                  <a:cubicBezTo>
                    <a:pt x="222" y="286"/>
                    <a:pt x="335" y="400"/>
                    <a:pt x="360" y="413"/>
                  </a:cubicBezTo>
                  <a:cubicBezTo>
                    <a:pt x="437" y="461"/>
                    <a:pt x="523" y="485"/>
                    <a:pt x="608" y="485"/>
                  </a:cubicBezTo>
                  <a:cubicBezTo>
                    <a:pt x="679" y="485"/>
                    <a:pt x="749" y="469"/>
                    <a:pt x="814" y="438"/>
                  </a:cubicBezTo>
                  <a:cubicBezTo>
                    <a:pt x="928" y="381"/>
                    <a:pt x="1023" y="255"/>
                    <a:pt x="903" y="154"/>
                  </a:cubicBezTo>
                  <a:cubicBezTo>
                    <a:pt x="775" y="43"/>
                    <a:pt x="554" y="0"/>
                    <a:pt x="3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3069150" y="2286525"/>
              <a:ext cx="16575" cy="8700"/>
            </a:xfrm>
            <a:custGeom>
              <a:avLst/>
              <a:gdLst/>
              <a:ahLst/>
              <a:cxnLst/>
              <a:rect l="l" t="t" r="r" b="b"/>
              <a:pathLst>
                <a:path w="663" h="348" extrusionOk="0">
                  <a:moveTo>
                    <a:pt x="433" y="0"/>
                  </a:moveTo>
                  <a:cubicBezTo>
                    <a:pt x="327" y="0"/>
                    <a:pt x="209" y="49"/>
                    <a:pt x="133" y="99"/>
                  </a:cubicBezTo>
                  <a:cubicBezTo>
                    <a:pt x="1" y="181"/>
                    <a:pt x="102" y="314"/>
                    <a:pt x="215" y="339"/>
                  </a:cubicBezTo>
                  <a:cubicBezTo>
                    <a:pt x="240" y="345"/>
                    <a:pt x="270" y="348"/>
                    <a:pt x="302" y="348"/>
                  </a:cubicBezTo>
                  <a:cubicBezTo>
                    <a:pt x="413" y="348"/>
                    <a:pt x="548" y="310"/>
                    <a:pt x="587" y="207"/>
                  </a:cubicBezTo>
                  <a:cubicBezTo>
                    <a:pt x="594" y="200"/>
                    <a:pt x="587" y="200"/>
                    <a:pt x="594" y="194"/>
                  </a:cubicBezTo>
                  <a:cubicBezTo>
                    <a:pt x="631" y="175"/>
                    <a:pt x="663" y="144"/>
                    <a:pt x="631" y="99"/>
                  </a:cubicBezTo>
                  <a:cubicBezTo>
                    <a:pt x="586" y="27"/>
                    <a:pt x="513" y="0"/>
                    <a:pt x="4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3053675" y="2274950"/>
              <a:ext cx="11600" cy="6425"/>
            </a:xfrm>
            <a:custGeom>
              <a:avLst/>
              <a:gdLst/>
              <a:ahLst/>
              <a:cxnLst/>
              <a:rect l="l" t="t" r="r" b="b"/>
              <a:pathLst>
                <a:path w="464" h="257" extrusionOk="0">
                  <a:moveTo>
                    <a:pt x="264" y="1"/>
                  </a:moveTo>
                  <a:cubicBezTo>
                    <a:pt x="158" y="1"/>
                    <a:pt x="0" y="51"/>
                    <a:pt x="52" y="165"/>
                  </a:cubicBezTo>
                  <a:cubicBezTo>
                    <a:pt x="84" y="222"/>
                    <a:pt x="159" y="234"/>
                    <a:pt x="210" y="253"/>
                  </a:cubicBezTo>
                  <a:cubicBezTo>
                    <a:pt x="220" y="256"/>
                    <a:pt x="234" y="257"/>
                    <a:pt x="251" y="257"/>
                  </a:cubicBezTo>
                  <a:cubicBezTo>
                    <a:pt x="327" y="257"/>
                    <a:pt x="451" y="230"/>
                    <a:pt x="430" y="152"/>
                  </a:cubicBezTo>
                  <a:cubicBezTo>
                    <a:pt x="430" y="141"/>
                    <a:pt x="430" y="132"/>
                    <a:pt x="428" y="127"/>
                  </a:cubicBezTo>
                  <a:lnTo>
                    <a:pt x="428" y="127"/>
                  </a:lnTo>
                  <a:cubicBezTo>
                    <a:pt x="464" y="73"/>
                    <a:pt x="403" y="26"/>
                    <a:pt x="355" y="14"/>
                  </a:cubicBezTo>
                  <a:lnTo>
                    <a:pt x="323" y="7"/>
                  </a:lnTo>
                  <a:cubicBezTo>
                    <a:pt x="308" y="3"/>
                    <a:pt x="287" y="1"/>
                    <a:pt x="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3117875" y="2218525"/>
              <a:ext cx="14600" cy="8125"/>
            </a:xfrm>
            <a:custGeom>
              <a:avLst/>
              <a:gdLst/>
              <a:ahLst/>
              <a:cxnLst/>
              <a:rect l="l" t="t" r="r" b="b"/>
              <a:pathLst>
                <a:path w="584" h="325" extrusionOk="0">
                  <a:moveTo>
                    <a:pt x="255" y="0"/>
                  </a:moveTo>
                  <a:cubicBezTo>
                    <a:pt x="163" y="0"/>
                    <a:pt x="71" y="36"/>
                    <a:pt x="32" y="126"/>
                  </a:cubicBezTo>
                  <a:cubicBezTo>
                    <a:pt x="19" y="145"/>
                    <a:pt x="19" y="170"/>
                    <a:pt x="13" y="189"/>
                  </a:cubicBezTo>
                  <a:cubicBezTo>
                    <a:pt x="1" y="288"/>
                    <a:pt x="98" y="325"/>
                    <a:pt x="193" y="325"/>
                  </a:cubicBezTo>
                  <a:cubicBezTo>
                    <a:pt x="245" y="325"/>
                    <a:pt x="295" y="314"/>
                    <a:pt x="329" y="297"/>
                  </a:cubicBezTo>
                  <a:cubicBezTo>
                    <a:pt x="366" y="271"/>
                    <a:pt x="404" y="252"/>
                    <a:pt x="442" y="221"/>
                  </a:cubicBezTo>
                  <a:cubicBezTo>
                    <a:pt x="583" y="112"/>
                    <a:pt x="420" y="0"/>
                    <a:pt x="2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2980525" y="2324225"/>
              <a:ext cx="14225" cy="6675"/>
            </a:xfrm>
            <a:custGeom>
              <a:avLst/>
              <a:gdLst/>
              <a:ahLst/>
              <a:cxnLst/>
              <a:rect l="l" t="t" r="r" b="b"/>
              <a:pathLst>
                <a:path w="569" h="267" extrusionOk="0">
                  <a:moveTo>
                    <a:pt x="411" y="0"/>
                  </a:moveTo>
                  <a:cubicBezTo>
                    <a:pt x="283" y="0"/>
                    <a:pt x="1" y="94"/>
                    <a:pt x="159" y="219"/>
                  </a:cubicBezTo>
                  <a:cubicBezTo>
                    <a:pt x="216" y="250"/>
                    <a:pt x="276" y="266"/>
                    <a:pt x="337" y="266"/>
                  </a:cubicBezTo>
                  <a:cubicBezTo>
                    <a:pt x="383" y="266"/>
                    <a:pt x="430" y="257"/>
                    <a:pt x="474" y="237"/>
                  </a:cubicBezTo>
                  <a:cubicBezTo>
                    <a:pt x="569" y="181"/>
                    <a:pt x="556" y="36"/>
                    <a:pt x="449" y="4"/>
                  </a:cubicBezTo>
                  <a:cubicBezTo>
                    <a:pt x="439" y="1"/>
                    <a:pt x="426" y="0"/>
                    <a:pt x="4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3037450" y="2327200"/>
              <a:ext cx="18800" cy="10700"/>
            </a:xfrm>
            <a:custGeom>
              <a:avLst/>
              <a:gdLst/>
              <a:ahLst/>
              <a:cxnLst/>
              <a:rect l="l" t="t" r="r" b="b"/>
              <a:pathLst>
                <a:path w="752" h="428" extrusionOk="0">
                  <a:moveTo>
                    <a:pt x="496" y="1"/>
                  </a:moveTo>
                  <a:cubicBezTo>
                    <a:pt x="362" y="1"/>
                    <a:pt x="212" y="61"/>
                    <a:pt x="127" y="112"/>
                  </a:cubicBezTo>
                  <a:cubicBezTo>
                    <a:pt x="1" y="188"/>
                    <a:pt x="39" y="339"/>
                    <a:pt x="159" y="390"/>
                  </a:cubicBezTo>
                  <a:cubicBezTo>
                    <a:pt x="209" y="415"/>
                    <a:pt x="260" y="428"/>
                    <a:pt x="316" y="428"/>
                  </a:cubicBezTo>
                  <a:lnTo>
                    <a:pt x="398" y="428"/>
                  </a:lnTo>
                  <a:cubicBezTo>
                    <a:pt x="449" y="421"/>
                    <a:pt x="506" y="409"/>
                    <a:pt x="550" y="383"/>
                  </a:cubicBezTo>
                  <a:lnTo>
                    <a:pt x="556" y="383"/>
                  </a:lnTo>
                  <a:cubicBezTo>
                    <a:pt x="569" y="383"/>
                    <a:pt x="575" y="371"/>
                    <a:pt x="581" y="371"/>
                  </a:cubicBezTo>
                  <a:cubicBezTo>
                    <a:pt x="613" y="352"/>
                    <a:pt x="638" y="327"/>
                    <a:pt x="663" y="301"/>
                  </a:cubicBezTo>
                  <a:cubicBezTo>
                    <a:pt x="663" y="301"/>
                    <a:pt x="670" y="301"/>
                    <a:pt x="676" y="295"/>
                  </a:cubicBezTo>
                  <a:lnTo>
                    <a:pt x="670" y="295"/>
                  </a:lnTo>
                  <a:cubicBezTo>
                    <a:pt x="676" y="289"/>
                    <a:pt x="682" y="276"/>
                    <a:pt x="688" y="264"/>
                  </a:cubicBezTo>
                  <a:cubicBezTo>
                    <a:pt x="739" y="232"/>
                    <a:pt x="752" y="169"/>
                    <a:pt x="726" y="118"/>
                  </a:cubicBezTo>
                  <a:cubicBezTo>
                    <a:pt x="679" y="32"/>
                    <a:pt x="592" y="1"/>
                    <a:pt x="4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2902975" y="2163300"/>
              <a:ext cx="17675" cy="9125"/>
            </a:xfrm>
            <a:custGeom>
              <a:avLst/>
              <a:gdLst/>
              <a:ahLst/>
              <a:cxnLst/>
              <a:rect l="l" t="t" r="r" b="b"/>
              <a:pathLst>
                <a:path w="707" h="365" extrusionOk="0">
                  <a:moveTo>
                    <a:pt x="394" y="1"/>
                  </a:moveTo>
                  <a:cubicBezTo>
                    <a:pt x="322" y="1"/>
                    <a:pt x="248" y="18"/>
                    <a:pt x="189" y="46"/>
                  </a:cubicBezTo>
                  <a:cubicBezTo>
                    <a:pt x="95" y="90"/>
                    <a:pt x="0" y="210"/>
                    <a:pt x="114" y="298"/>
                  </a:cubicBezTo>
                  <a:cubicBezTo>
                    <a:pt x="170" y="344"/>
                    <a:pt x="246" y="364"/>
                    <a:pt x="323" y="364"/>
                  </a:cubicBezTo>
                  <a:cubicBezTo>
                    <a:pt x="394" y="364"/>
                    <a:pt x="466" y="347"/>
                    <a:pt x="524" y="317"/>
                  </a:cubicBezTo>
                  <a:cubicBezTo>
                    <a:pt x="618" y="273"/>
                    <a:pt x="707" y="153"/>
                    <a:pt x="599" y="65"/>
                  </a:cubicBezTo>
                  <a:cubicBezTo>
                    <a:pt x="545" y="20"/>
                    <a:pt x="470" y="1"/>
                    <a:pt x="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2885700" y="2195625"/>
              <a:ext cx="13975" cy="7200"/>
            </a:xfrm>
            <a:custGeom>
              <a:avLst/>
              <a:gdLst/>
              <a:ahLst/>
              <a:cxnLst/>
              <a:rect l="l" t="t" r="r" b="b"/>
              <a:pathLst>
                <a:path w="559" h="288" extrusionOk="0">
                  <a:moveTo>
                    <a:pt x="348" y="0"/>
                  </a:moveTo>
                  <a:cubicBezTo>
                    <a:pt x="301" y="0"/>
                    <a:pt x="250" y="13"/>
                    <a:pt x="224" y="27"/>
                  </a:cubicBezTo>
                  <a:cubicBezTo>
                    <a:pt x="180" y="52"/>
                    <a:pt x="136" y="77"/>
                    <a:pt x="98" y="115"/>
                  </a:cubicBezTo>
                  <a:cubicBezTo>
                    <a:pt x="1" y="230"/>
                    <a:pt x="185" y="287"/>
                    <a:pt x="276" y="287"/>
                  </a:cubicBezTo>
                  <a:cubicBezTo>
                    <a:pt x="285" y="287"/>
                    <a:pt x="293" y="287"/>
                    <a:pt x="300" y="285"/>
                  </a:cubicBezTo>
                  <a:cubicBezTo>
                    <a:pt x="407" y="279"/>
                    <a:pt x="559" y="210"/>
                    <a:pt x="451" y="84"/>
                  </a:cubicBezTo>
                  <a:cubicBezTo>
                    <a:pt x="462" y="20"/>
                    <a:pt x="408" y="0"/>
                    <a:pt x="3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2937350" y="2202650"/>
              <a:ext cx="18150" cy="9500"/>
            </a:xfrm>
            <a:custGeom>
              <a:avLst/>
              <a:gdLst/>
              <a:ahLst/>
              <a:cxnLst/>
              <a:rect l="l" t="t" r="r" b="b"/>
              <a:pathLst>
                <a:path w="726" h="380" extrusionOk="0">
                  <a:moveTo>
                    <a:pt x="313" y="0"/>
                  </a:moveTo>
                  <a:cubicBezTo>
                    <a:pt x="200" y="0"/>
                    <a:pt x="87" y="37"/>
                    <a:pt x="32" y="124"/>
                  </a:cubicBezTo>
                  <a:cubicBezTo>
                    <a:pt x="6" y="150"/>
                    <a:pt x="0" y="194"/>
                    <a:pt x="19" y="232"/>
                  </a:cubicBezTo>
                  <a:cubicBezTo>
                    <a:pt x="51" y="276"/>
                    <a:pt x="101" y="307"/>
                    <a:pt x="158" y="320"/>
                  </a:cubicBezTo>
                  <a:lnTo>
                    <a:pt x="183" y="320"/>
                  </a:lnTo>
                  <a:cubicBezTo>
                    <a:pt x="183" y="320"/>
                    <a:pt x="183" y="320"/>
                    <a:pt x="183" y="326"/>
                  </a:cubicBezTo>
                  <a:cubicBezTo>
                    <a:pt x="210" y="366"/>
                    <a:pt x="256" y="380"/>
                    <a:pt x="304" y="380"/>
                  </a:cubicBezTo>
                  <a:cubicBezTo>
                    <a:pt x="347" y="380"/>
                    <a:pt x="390" y="369"/>
                    <a:pt x="423" y="358"/>
                  </a:cubicBezTo>
                  <a:cubicBezTo>
                    <a:pt x="536" y="314"/>
                    <a:pt x="725" y="187"/>
                    <a:pt x="555" y="68"/>
                  </a:cubicBezTo>
                  <a:cubicBezTo>
                    <a:pt x="496" y="25"/>
                    <a:pt x="404" y="0"/>
                    <a:pt x="3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2927175" y="2181875"/>
              <a:ext cx="15075" cy="8400"/>
            </a:xfrm>
            <a:custGeom>
              <a:avLst/>
              <a:gdLst/>
              <a:ahLst/>
              <a:cxnLst/>
              <a:rect l="l" t="t" r="r" b="b"/>
              <a:pathLst>
                <a:path w="603" h="336" extrusionOk="0">
                  <a:moveTo>
                    <a:pt x="294" y="1"/>
                  </a:moveTo>
                  <a:cubicBezTo>
                    <a:pt x="161" y="1"/>
                    <a:pt x="0" y="45"/>
                    <a:pt x="22" y="173"/>
                  </a:cubicBezTo>
                  <a:cubicBezTo>
                    <a:pt x="41" y="268"/>
                    <a:pt x="117" y="299"/>
                    <a:pt x="205" y="331"/>
                  </a:cubicBezTo>
                  <a:cubicBezTo>
                    <a:pt x="215" y="334"/>
                    <a:pt x="229" y="335"/>
                    <a:pt x="244" y="335"/>
                  </a:cubicBezTo>
                  <a:cubicBezTo>
                    <a:pt x="297" y="335"/>
                    <a:pt x="370" y="317"/>
                    <a:pt x="375" y="268"/>
                  </a:cubicBezTo>
                  <a:lnTo>
                    <a:pt x="375" y="268"/>
                  </a:lnTo>
                  <a:cubicBezTo>
                    <a:pt x="486" y="215"/>
                    <a:pt x="602" y="101"/>
                    <a:pt x="432" y="22"/>
                  </a:cubicBezTo>
                  <a:cubicBezTo>
                    <a:pt x="402" y="9"/>
                    <a:pt x="350" y="1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2953725" y="2158950"/>
              <a:ext cx="14375" cy="7775"/>
            </a:xfrm>
            <a:custGeom>
              <a:avLst/>
              <a:gdLst/>
              <a:ahLst/>
              <a:cxnLst/>
              <a:rect l="l" t="t" r="r" b="b"/>
              <a:pathLst>
                <a:path w="575" h="311" extrusionOk="0">
                  <a:moveTo>
                    <a:pt x="328" y="1"/>
                  </a:moveTo>
                  <a:cubicBezTo>
                    <a:pt x="260" y="1"/>
                    <a:pt x="192" y="16"/>
                    <a:pt x="133" y="50"/>
                  </a:cubicBezTo>
                  <a:cubicBezTo>
                    <a:pt x="64" y="75"/>
                    <a:pt x="1" y="144"/>
                    <a:pt x="39" y="214"/>
                  </a:cubicBezTo>
                  <a:cubicBezTo>
                    <a:pt x="51" y="232"/>
                    <a:pt x="58" y="245"/>
                    <a:pt x="64" y="258"/>
                  </a:cubicBezTo>
                  <a:cubicBezTo>
                    <a:pt x="88" y="298"/>
                    <a:pt x="136" y="310"/>
                    <a:pt x="180" y="310"/>
                  </a:cubicBezTo>
                  <a:cubicBezTo>
                    <a:pt x="205" y="310"/>
                    <a:pt x="229" y="306"/>
                    <a:pt x="247" y="302"/>
                  </a:cubicBezTo>
                  <a:cubicBezTo>
                    <a:pt x="329" y="289"/>
                    <a:pt x="405" y="251"/>
                    <a:pt x="468" y="188"/>
                  </a:cubicBezTo>
                  <a:cubicBezTo>
                    <a:pt x="531" y="144"/>
                    <a:pt x="575" y="69"/>
                    <a:pt x="474" y="24"/>
                  </a:cubicBezTo>
                  <a:cubicBezTo>
                    <a:pt x="427" y="9"/>
                    <a:pt x="377" y="1"/>
                    <a:pt x="3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3049700" y="2139450"/>
              <a:ext cx="14050" cy="8100"/>
            </a:xfrm>
            <a:custGeom>
              <a:avLst/>
              <a:gdLst/>
              <a:ahLst/>
              <a:cxnLst/>
              <a:rect l="l" t="t" r="r" b="b"/>
              <a:pathLst>
                <a:path w="562" h="324" extrusionOk="0">
                  <a:moveTo>
                    <a:pt x="258" y="0"/>
                  </a:moveTo>
                  <a:cubicBezTo>
                    <a:pt x="128" y="0"/>
                    <a:pt x="0" y="51"/>
                    <a:pt x="3" y="180"/>
                  </a:cubicBezTo>
                  <a:cubicBezTo>
                    <a:pt x="3" y="186"/>
                    <a:pt x="3" y="193"/>
                    <a:pt x="3" y="199"/>
                  </a:cubicBezTo>
                  <a:cubicBezTo>
                    <a:pt x="3" y="262"/>
                    <a:pt x="91" y="300"/>
                    <a:pt x="142" y="312"/>
                  </a:cubicBezTo>
                  <a:cubicBezTo>
                    <a:pt x="175" y="320"/>
                    <a:pt x="208" y="324"/>
                    <a:pt x="241" y="324"/>
                  </a:cubicBezTo>
                  <a:cubicBezTo>
                    <a:pt x="352" y="324"/>
                    <a:pt x="455" y="279"/>
                    <a:pt x="514" y="167"/>
                  </a:cubicBezTo>
                  <a:cubicBezTo>
                    <a:pt x="561" y="69"/>
                    <a:pt x="409" y="0"/>
                    <a:pt x="2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3018850" y="2188775"/>
              <a:ext cx="14550" cy="9275"/>
            </a:xfrm>
            <a:custGeom>
              <a:avLst/>
              <a:gdLst/>
              <a:ahLst/>
              <a:cxnLst/>
              <a:rect l="l" t="t" r="r" b="b"/>
              <a:pathLst>
                <a:path w="582" h="371" extrusionOk="0">
                  <a:moveTo>
                    <a:pt x="352" y="1"/>
                  </a:moveTo>
                  <a:cubicBezTo>
                    <a:pt x="195" y="1"/>
                    <a:pt x="6" y="62"/>
                    <a:pt x="1" y="244"/>
                  </a:cubicBezTo>
                  <a:cubicBezTo>
                    <a:pt x="1" y="330"/>
                    <a:pt x="96" y="371"/>
                    <a:pt x="202" y="371"/>
                  </a:cubicBezTo>
                  <a:cubicBezTo>
                    <a:pt x="343" y="371"/>
                    <a:pt x="503" y="298"/>
                    <a:pt x="474" y="168"/>
                  </a:cubicBezTo>
                  <a:cubicBezTo>
                    <a:pt x="581" y="105"/>
                    <a:pt x="524" y="17"/>
                    <a:pt x="417" y="4"/>
                  </a:cubicBezTo>
                  <a:cubicBezTo>
                    <a:pt x="396" y="2"/>
                    <a:pt x="374" y="1"/>
                    <a:pt x="3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3069325" y="2171150"/>
              <a:ext cx="13425" cy="7825"/>
            </a:xfrm>
            <a:custGeom>
              <a:avLst/>
              <a:gdLst/>
              <a:ahLst/>
              <a:cxnLst/>
              <a:rect l="l" t="t" r="r" b="b"/>
              <a:pathLst>
                <a:path w="537" h="313" extrusionOk="0">
                  <a:moveTo>
                    <a:pt x="285" y="1"/>
                  </a:moveTo>
                  <a:cubicBezTo>
                    <a:pt x="245" y="1"/>
                    <a:pt x="203" y="9"/>
                    <a:pt x="164" y="28"/>
                  </a:cubicBezTo>
                  <a:cubicBezTo>
                    <a:pt x="145" y="35"/>
                    <a:pt x="126" y="47"/>
                    <a:pt x="107" y="60"/>
                  </a:cubicBezTo>
                  <a:lnTo>
                    <a:pt x="95" y="72"/>
                  </a:lnTo>
                  <a:cubicBezTo>
                    <a:pt x="44" y="98"/>
                    <a:pt x="0" y="142"/>
                    <a:pt x="25" y="199"/>
                  </a:cubicBezTo>
                  <a:cubicBezTo>
                    <a:pt x="25" y="211"/>
                    <a:pt x="32" y="224"/>
                    <a:pt x="32" y="230"/>
                  </a:cubicBezTo>
                  <a:cubicBezTo>
                    <a:pt x="54" y="292"/>
                    <a:pt x="116" y="312"/>
                    <a:pt x="185" y="312"/>
                  </a:cubicBezTo>
                  <a:cubicBezTo>
                    <a:pt x="272" y="312"/>
                    <a:pt x="371" y="280"/>
                    <a:pt x="416" y="255"/>
                  </a:cubicBezTo>
                  <a:cubicBezTo>
                    <a:pt x="454" y="230"/>
                    <a:pt x="486" y="192"/>
                    <a:pt x="498" y="154"/>
                  </a:cubicBezTo>
                  <a:cubicBezTo>
                    <a:pt x="536" y="47"/>
                    <a:pt x="391" y="16"/>
                    <a:pt x="322" y="3"/>
                  </a:cubicBezTo>
                  <a:cubicBezTo>
                    <a:pt x="310" y="2"/>
                    <a:pt x="297" y="1"/>
                    <a:pt x="2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2938075" y="2271900"/>
              <a:ext cx="16175" cy="6325"/>
            </a:xfrm>
            <a:custGeom>
              <a:avLst/>
              <a:gdLst/>
              <a:ahLst/>
              <a:cxnLst/>
              <a:rect l="l" t="t" r="r" b="b"/>
              <a:pathLst>
                <a:path w="647" h="253" extrusionOk="0">
                  <a:moveTo>
                    <a:pt x="376" y="0"/>
                  </a:moveTo>
                  <a:cubicBezTo>
                    <a:pt x="210" y="0"/>
                    <a:pt x="1" y="107"/>
                    <a:pt x="135" y="218"/>
                  </a:cubicBezTo>
                  <a:cubicBezTo>
                    <a:pt x="167" y="242"/>
                    <a:pt x="215" y="252"/>
                    <a:pt x="267" y="252"/>
                  </a:cubicBezTo>
                  <a:cubicBezTo>
                    <a:pt x="434" y="252"/>
                    <a:pt x="647" y="145"/>
                    <a:pt x="507" y="35"/>
                  </a:cubicBezTo>
                  <a:cubicBezTo>
                    <a:pt x="476" y="11"/>
                    <a:pt x="428" y="0"/>
                    <a:pt x="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2906600" y="2292825"/>
              <a:ext cx="18000" cy="9625"/>
            </a:xfrm>
            <a:custGeom>
              <a:avLst/>
              <a:gdLst/>
              <a:ahLst/>
              <a:cxnLst/>
              <a:rect l="l" t="t" r="r" b="b"/>
              <a:pathLst>
                <a:path w="720" h="385" extrusionOk="0">
                  <a:moveTo>
                    <a:pt x="452" y="0"/>
                  </a:moveTo>
                  <a:cubicBezTo>
                    <a:pt x="420" y="0"/>
                    <a:pt x="389" y="4"/>
                    <a:pt x="366" y="11"/>
                  </a:cubicBezTo>
                  <a:lnTo>
                    <a:pt x="290" y="37"/>
                  </a:lnTo>
                  <a:cubicBezTo>
                    <a:pt x="101" y="93"/>
                    <a:pt x="0" y="320"/>
                    <a:pt x="259" y="371"/>
                  </a:cubicBezTo>
                  <a:cubicBezTo>
                    <a:pt x="293" y="380"/>
                    <a:pt x="327" y="384"/>
                    <a:pt x="362" y="384"/>
                  </a:cubicBezTo>
                  <a:cubicBezTo>
                    <a:pt x="451" y="384"/>
                    <a:pt x="540" y="356"/>
                    <a:pt x="612" y="301"/>
                  </a:cubicBezTo>
                  <a:cubicBezTo>
                    <a:pt x="694" y="232"/>
                    <a:pt x="719" y="163"/>
                    <a:pt x="637" y="81"/>
                  </a:cubicBezTo>
                  <a:lnTo>
                    <a:pt x="606" y="49"/>
                  </a:lnTo>
                  <a:cubicBezTo>
                    <a:pt x="570" y="13"/>
                    <a:pt x="508" y="0"/>
                    <a:pt x="4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2916525" y="2314700"/>
              <a:ext cx="22725" cy="11000"/>
            </a:xfrm>
            <a:custGeom>
              <a:avLst/>
              <a:gdLst/>
              <a:ahLst/>
              <a:cxnLst/>
              <a:rect l="l" t="t" r="r" b="b"/>
              <a:pathLst>
                <a:path w="909" h="440" extrusionOk="0">
                  <a:moveTo>
                    <a:pt x="518" y="0"/>
                  </a:moveTo>
                  <a:cubicBezTo>
                    <a:pt x="492" y="0"/>
                    <a:pt x="467" y="2"/>
                    <a:pt x="442" y="7"/>
                  </a:cubicBezTo>
                  <a:cubicBezTo>
                    <a:pt x="329" y="13"/>
                    <a:pt x="1" y="177"/>
                    <a:pt x="171" y="322"/>
                  </a:cubicBezTo>
                  <a:cubicBezTo>
                    <a:pt x="226" y="408"/>
                    <a:pt x="334" y="439"/>
                    <a:pt x="445" y="439"/>
                  </a:cubicBezTo>
                  <a:cubicBezTo>
                    <a:pt x="539" y="439"/>
                    <a:pt x="634" y="417"/>
                    <a:pt x="701" y="385"/>
                  </a:cubicBezTo>
                  <a:cubicBezTo>
                    <a:pt x="909" y="284"/>
                    <a:pt x="884" y="70"/>
                    <a:pt x="663" y="19"/>
                  </a:cubicBezTo>
                  <a:cubicBezTo>
                    <a:pt x="614" y="7"/>
                    <a:pt x="565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8" name="Google Shape;578;p4"/>
          <p:cNvSpPr/>
          <p:nvPr/>
        </p:nvSpPr>
        <p:spPr>
          <a:xfrm>
            <a:off x="371231" y="-309049"/>
            <a:ext cx="1680488" cy="1819224"/>
          </a:xfrm>
          <a:custGeom>
            <a:avLst/>
            <a:gdLst/>
            <a:ahLst/>
            <a:cxnLst/>
            <a:rect l="l" t="t" r="r" b="b"/>
            <a:pathLst>
              <a:path w="12767" h="13821" extrusionOk="0">
                <a:moveTo>
                  <a:pt x="9336" y="0"/>
                </a:moveTo>
                <a:cubicBezTo>
                  <a:pt x="8373" y="0"/>
                  <a:pt x="7414" y="400"/>
                  <a:pt x="6693" y="1144"/>
                </a:cubicBezTo>
                <a:cubicBezTo>
                  <a:pt x="5097" y="2802"/>
                  <a:pt x="5639" y="4991"/>
                  <a:pt x="6169" y="7104"/>
                </a:cubicBezTo>
                <a:cubicBezTo>
                  <a:pt x="6428" y="8144"/>
                  <a:pt x="6674" y="9128"/>
                  <a:pt x="6680" y="10049"/>
                </a:cubicBezTo>
                <a:cubicBezTo>
                  <a:pt x="6699" y="12042"/>
                  <a:pt x="5400" y="13133"/>
                  <a:pt x="4176" y="13486"/>
                </a:cubicBezTo>
                <a:cubicBezTo>
                  <a:pt x="3819" y="13590"/>
                  <a:pt x="3457" y="13640"/>
                  <a:pt x="3102" y="13640"/>
                </a:cubicBezTo>
                <a:cubicBezTo>
                  <a:pt x="1898" y="13640"/>
                  <a:pt x="771" y="13066"/>
                  <a:pt x="152" y="12067"/>
                </a:cubicBezTo>
                <a:lnTo>
                  <a:pt x="1" y="12168"/>
                </a:lnTo>
                <a:cubicBezTo>
                  <a:pt x="650" y="13215"/>
                  <a:pt x="1842" y="13821"/>
                  <a:pt x="3104" y="13821"/>
                </a:cubicBezTo>
                <a:cubicBezTo>
                  <a:pt x="3482" y="13821"/>
                  <a:pt x="3861" y="13770"/>
                  <a:pt x="4227" y="13663"/>
                </a:cubicBezTo>
                <a:cubicBezTo>
                  <a:pt x="5507" y="13291"/>
                  <a:pt x="6882" y="12143"/>
                  <a:pt x="6863" y="10049"/>
                </a:cubicBezTo>
                <a:cubicBezTo>
                  <a:pt x="6850" y="9103"/>
                  <a:pt x="6592" y="8062"/>
                  <a:pt x="6346" y="7060"/>
                </a:cubicBezTo>
                <a:cubicBezTo>
                  <a:pt x="5829" y="4991"/>
                  <a:pt x="5299" y="2853"/>
                  <a:pt x="6825" y="1270"/>
                </a:cubicBezTo>
                <a:cubicBezTo>
                  <a:pt x="7507" y="561"/>
                  <a:pt x="8416" y="181"/>
                  <a:pt x="9332" y="181"/>
                </a:cubicBezTo>
                <a:cubicBezTo>
                  <a:pt x="9729" y="181"/>
                  <a:pt x="10127" y="253"/>
                  <a:pt x="10508" y="400"/>
                </a:cubicBezTo>
                <a:cubicBezTo>
                  <a:pt x="11782" y="898"/>
                  <a:pt x="12545" y="2102"/>
                  <a:pt x="12590" y="3704"/>
                </a:cubicBezTo>
                <a:lnTo>
                  <a:pt x="12766" y="3698"/>
                </a:lnTo>
                <a:cubicBezTo>
                  <a:pt x="12722" y="2020"/>
                  <a:pt x="11921" y="753"/>
                  <a:pt x="10571" y="229"/>
                </a:cubicBezTo>
                <a:cubicBezTo>
                  <a:pt x="10171" y="75"/>
                  <a:pt x="9753" y="0"/>
                  <a:pt x="933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4"/>
          <p:cNvGrpSpPr/>
          <p:nvPr/>
        </p:nvGrpSpPr>
        <p:grpSpPr>
          <a:xfrm>
            <a:off x="461868" y="897515"/>
            <a:ext cx="516273" cy="400138"/>
            <a:chOff x="1891175" y="2586225"/>
            <a:chExt cx="212100" cy="164375"/>
          </a:xfrm>
        </p:grpSpPr>
        <p:sp>
          <p:nvSpPr>
            <p:cNvPr id="580" name="Google Shape;580;p4"/>
            <p:cNvSpPr/>
            <p:nvPr/>
          </p:nvSpPr>
          <p:spPr>
            <a:xfrm>
              <a:off x="1891175" y="2586225"/>
              <a:ext cx="212100" cy="164375"/>
            </a:xfrm>
            <a:custGeom>
              <a:avLst/>
              <a:gdLst/>
              <a:ahLst/>
              <a:cxnLst/>
              <a:rect l="l" t="t" r="r" b="b"/>
              <a:pathLst>
                <a:path w="8484" h="6575" extrusionOk="0">
                  <a:moveTo>
                    <a:pt x="5004" y="0"/>
                  </a:moveTo>
                  <a:cubicBezTo>
                    <a:pt x="2188" y="0"/>
                    <a:pt x="0" y="2940"/>
                    <a:pt x="1646" y="5518"/>
                  </a:cubicBezTo>
                  <a:cubicBezTo>
                    <a:pt x="2131" y="6278"/>
                    <a:pt x="3024" y="6575"/>
                    <a:pt x="3970" y="6575"/>
                  </a:cubicBezTo>
                  <a:cubicBezTo>
                    <a:pt x="5066" y="6575"/>
                    <a:pt x="6235" y="6177"/>
                    <a:pt x="6925" y="5638"/>
                  </a:cubicBezTo>
                  <a:cubicBezTo>
                    <a:pt x="8332" y="4547"/>
                    <a:pt x="8483" y="769"/>
                    <a:pt x="6061" y="139"/>
                  </a:cubicBezTo>
                  <a:cubicBezTo>
                    <a:pt x="5703" y="44"/>
                    <a:pt x="5349" y="0"/>
                    <a:pt x="5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2039375" y="2650525"/>
              <a:ext cx="7925" cy="6675"/>
            </a:xfrm>
            <a:custGeom>
              <a:avLst/>
              <a:gdLst/>
              <a:ahLst/>
              <a:cxnLst/>
              <a:rect l="l" t="t" r="r" b="b"/>
              <a:pathLst>
                <a:path w="317" h="267" extrusionOk="0">
                  <a:moveTo>
                    <a:pt x="212" y="0"/>
                  </a:moveTo>
                  <a:cubicBezTo>
                    <a:pt x="147" y="0"/>
                    <a:pt x="88" y="40"/>
                    <a:pt x="58" y="96"/>
                  </a:cubicBezTo>
                  <a:cubicBezTo>
                    <a:pt x="26" y="146"/>
                    <a:pt x="1" y="216"/>
                    <a:pt x="64" y="253"/>
                  </a:cubicBezTo>
                  <a:cubicBezTo>
                    <a:pt x="77" y="266"/>
                    <a:pt x="95" y="266"/>
                    <a:pt x="114" y="266"/>
                  </a:cubicBezTo>
                  <a:cubicBezTo>
                    <a:pt x="196" y="260"/>
                    <a:pt x="259" y="197"/>
                    <a:pt x="272" y="121"/>
                  </a:cubicBezTo>
                  <a:cubicBezTo>
                    <a:pt x="304" y="71"/>
                    <a:pt x="316" y="26"/>
                    <a:pt x="259" y="7"/>
                  </a:cubicBezTo>
                  <a:cubicBezTo>
                    <a:pt x="244" y="3"/>
                    <a:pt x="228" y="0"/>
                    <a:pt x="2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2050000" y="2649275"/>
              <a:ext cx="12425" cy="7925"/>
            </a:xfrm>
            <a:custGeom>
              <a:avLst/>
              <a:gdLst/>
              <a:ahLst/>
              <a:cxnLst/>
              <a:rect l="l" t="t" r="r" b="b"/>
              <a:pathLst>
                <a:path w="497" h="317" extrusionOk="0">
                  <a:moveTo>
                    <a:pt x="402" y="1"/>
                  </a:moveTo>
                  <a:cubicBezTo>
                    <a:pt x="276" y="7"/>
                    <a:pt x="162" y="64"/>
                    <a:pt x="74" y="152"/>
                  </a:cubicBezTo>
                  <a:cubicBezTo>
                    <a:pt x="0" y="221"/>
                    <a:pt x="19" y="317"/>
                    <a:pt x="90" y="317"/>
                  </a:cubicBezTo>
                  <a:cubicBezTo>
                    <a:pt x="110" y="317"/>
                    <a:pt x="135" y="309"/>
                    <a:pt x="162" y="291"/>
                  </a:cubicBezTo>
                  <a:lnTo>
                    <a:pt x="162" y="291"/>
                  </a:lnTo>
                  <a:cubicBezTo>
                    <a:pt x="143" y="303"/>
                    <a:pt x="238" y="310"/>
                    <a:pt x="251" y="310"/>
                  </a:cubicBezTo>
                  <a:cubicBezTo>
                    <a:pt x="345" y="297"/>
                    <a:pt x="427" y="240"/>
                    <a:pt x="465" y="152"/>
                  </a:cubicBezTo>
                  <a:cubicBezTo>
                    <a:pt x="497" y="95"/>
                    <a:pt x="490" y="1"/>
                    <a:pt x="4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2056325" y="2663150"/>
              <a:ext cx="7375" cy="6975"/>
            </a:xfrm>
            <a:custGeom>
              <a:avLst/>
              <a:gdLst/>
              <a:ahLst/>
              <a:cxnLst/>
              <a:rect l="l" t="t" r="r" b="b"/>
              <a:pathLst>
                <a:path w="295" h="279" extrusionOk="0">
                  <a:moveTo>
                    <a:pt x="210" y="0"/>
                  </a:moveTo>
                  <a:cubicBezTo>
                    <a:pt x="117" y="0"/>
                    <a:pt x="51" y="112"/>
                    <a:pt x="23" y="184"/>
                  </a:cubicBezTo>
                  <a:cubicBezTo>
                    <a:pt x="0" y="248"/>
                    <a:pt x="44" y="279"/>
                    <a:pt x="93" y="279"/>
                  </a:cubicBezTo>
                  <a:cubicBezTo>
                    <a:pt x="112" y="279"/>
                    <a:pt x="132" y="274"/>
                    <a:pt x="149" y="266"/>
                  </a:cubicBezTo>
                  <a:cubicBezTo>
                    <a:pt x="206" y="234"/>
                    <a:pt x="294" y="146"/>
                    <a:pt x="269" y="70"/>
                  </a:cubicBezTo>
                  <a:cubicBezTo>
                    <a:pt x="269" y="70"/>
                    <a:pt x="269" y="70"/>
                    <a:pt x="263" y="64"/>
                  </a:cubicBezTo>
                  <a:cubicBezTo>
                    <a:pt x="275" y="39"/>
                    <a:pt x="282" y="20"/>
                    <a:pt x="250" y="7"/>
                  </a:cubicBezTo>
                  <a:cubicBezTo>
                    <a:pt x="236" y="2"/>
                    <a:pt x="223" y="0"/>
                    <a:pt x="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2043475" y="2665175"/>
              <a:ext cx="7275" cy="4725"/>
            </a:xfrm>
            <a:custGeom>
              <a:avLst/>
              <a:gdLst/>
              <a:ahLst/>
              <a:cxnLst/>
              <a:rect l="l" t="t" r="r" b="b"/>
              <a:pathLst>
                <a:path w="291" h="189" extrusionOk="0">
                  <a:moveTo>
                    <a:pt x="195" y="0"/>
                  </a:moveTo>
                  <a:cubicBezTo>
                    <a:pt x="183" y="0"/>
                    <a:pt x="170" y="3"/>
                    <a:pt x="159" y="8"/>
                  </a:cubicBezTo>
                  <a:lnTo>
                    <a:pt x="146" y="14"/>
                  </a:lnTo>
                  <a:cubicBezTo>
                    <a:pt x="95" y="33"/>
                    <a:pt x="1" y="147"/>
                    <a:pt x="83" y="185"/>
                  </a:cubicBezTo>
                  <a:cubicBezTo>
                    <a:pt x="90" y="188"/>
                    <a:pt x="98" y="189"/>
                    <a:pt x="106" y="189"/>
                  </a:cubicBezTo>
                  <a:cubicBezTo>
                    <a:pt x="132" y="189"/>
                    <a:pt x="160" y="175"/>
                    <a:pt x="184" y="166"/>
                  </a:cubicBezTo>
                  <a:cubicBezTo>
                    <a:pt x="215" y="153"/>
                    <a:pt x="291" y="71"/>
                    <a:pt x="247" y="40"/>
                  </a:cubicBezTo>
                  <a:cubicBezTo>
                    <a:pt x="241" y="34"/>
                    <a:pt x="237" y="31"/>
                    <a:pt x="234" y="30"/>
                  </a:cubicBezTo>
                  <a:lnTo>
                    <a:pt x="234" y="30"/>
                  </a:lnTo>
                  <a:cubicBezTo>
                    <a:pt x="232" y="8"/>
                    <a:pt x="215" y="0"/>
                    <a:pt x="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052575" y="2616325"/>
              <a:ext cx="6550" cy="6225"/>
            </a:xfrm>
            <a:custGeom>
              <a:avLst/>
              <a:gdLst/>
              <a:ahLst/>
              <a:cxnLst/>
              <a:rect l="l" t="t" r="r" b="b"/>
              <a:pathLst>
                <a:path w="262" h="249" extrusionOk="0">
                  <a:moveTo>
                    <a:pt x="196" y="0"/>
                  </a:moveTo>
                  <a:cubicBezTo>
                    <a:pt x="121" y="0"/>
                    <a:pt x="1" y="84"/>
                    <a:pt x="34" y="183"/>
                  </a:cubicBezTo>
                  <a:cubicBezTo>
                    <a:pt x="34" y="196"/>
                    <a:pt x="40" y="209"/>
                    <a:pt x="47" y="215"/>
                  </a:cubicBezTo>
                  <a:cubicBezTo>
                    <a:pt x="60" y="239"/>
                    <a:pt x="78" y="248"/>
                    <a:pt x="99" y="248"/>
                  </a:cubicBezTo>
                  <a:cubicBezTo>
                    <a:pt x="149" y="248"/>
                    <a:pt x="210" y="192"/>
                    <a:pt x="223" y="152"/>
                  </a:cubicBezTo>
                  <a:cubicBezTo>
                    <a:pt x="236" y="127"/>
                    <a:pt x="242" y="101"/>
                    <a:pt x="249" y="76"/>
                  </a:cubicBezTo>
                  <a:cubicBezTo>
                    <a:pt x="262" y="23"/>
                    <a:pt x="235" y="0"/>
                    <a:pt x="1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2028975" y="2712825"/>
              <a:ext cx="7500" cy="5225"/>
            </a:xfrm>
            <a:custGeom>
              <a:avLst/>
              <a:gdLst/>
              <a:ahLst/>
              <a:cxnLst/>
              <a:rect l="l" t="t" r="r" b="b"/>
              <a:pathLst>
                <a:path w="300" h="209" extrusionOk="0">
                  <a:moveTo>
                    <a:pt x="212" y="1"/>
                  </a:moveTo>
                  <a:cubicBezTo>
                    <a:pt x="203" y="1"/>
                    <a:pt x="193" y="2"/>
                    <a:pt x="183" y="7"/>
                  </a:cubicBezTo>
                  <a:cubicBezTo>
                    <a:pt x="127" y="32"/>
                    <a:pt x="1" y="209"/>
                    <a:pt x="133" y="209"/>
                  </a:cubicBezTo>
                  <a:cubicBezTo>
                    <a:pt x="196" y="196"/>
                    <a:pt x="247" y="158"/>
                    <a:pt x="278" y="101"/>
                  </a:cubicBezTo>
                  <a:cubicBezTo>
                    <a:pt x="299" y="49"/>
                    <a:pt x="259" y="1"/>
                    <a:pt x="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2056825" y="2692200"/>
              <a:ext cx="8600" cy="8600"/>
            </a:xfrm>
            <a:custGeom>
              <a:avLst/>
              <a:gdLst/>
              <a:ahLst/>
              <a:cxnLst/>
              <a:rect l="l" t="t" r="r" b="b"/>
              <a:pathLst>
                <a:path w="344" h="344" extrusionOk="0">
                  <a:moveTo>
                    <a:pt x="250" y="1"/>
                  </a:moveTo>
                  <a:cubicBezTo>
                    <a:pt x="146" y="1"/>
                    <a:pt x="61" y="144"/>
                    <a:pt x="28" y="226"/>
                  </a:cubicBezTo>
                  <a:cubicBezTo>
                    <a:pt x="1" y="292"/>
                    <a:pt x="54" y="343"/>
                    <a:pt x="114" y="343"/>
                  </a:cubicBezTo>
                  <a:cubicBezTo>
                    <a:pt x="123" y="343"/>
                    <a:pt x="133" y="342"/>
                    <a:pt x="142" y="340"/>
                  </a:cubicBezTo>
                  <a:cubicBezTo>
                    <a:pt x="173" y="327"/>
                    <a:pt x="205" y="315"/>
                    <a:pt x="230" y="296"/>
                  </a:cubicBezTo>
                  <a:cubicBezTo>
                    <a:pt x="243" y="289"/>
                    <a:pt x="255" y="277"/>
                    <a:pt x="262" y="264"/>
                  </a:cubicBezTo>
                  <a:cubicBezTo>
                    <a:pt x="287" y="245"/>
                    <a:pt x="306" y="220"/>
                    <a:pt x="318" y="195"/>
                  </a:cubicBezTo>
                  <a:cubicBezTo>
                    <a:pt x="318" y="188"/>
                    <a:pt x="318" y="182"/>
                    <a:pt x="318" y="176"/>
                  </a:cubicBezTo>
                  <a:cubicBezTo>
                    <a:pt x="331" y="157"/>
                    <a:pt x="337" y="138"/>
                    <a:pt x="337" y="113"/>
                  </a:cubicBezTo>
                  <a:cubicBezTo>
                    <a:pt x="337" y="100"/>
                    <a:pt x="337" y="94"/>
                    <a:pt x="337" y="87"/>
                  </a:cubicBezTo>
                  <a:cubicBezTo>
                    <a:pt x="344" y="56"/>
                    <a:pt x="331" y="24"/>
                    <a:pt x="299" y="12"/>
                  </a:cubicBezTo>
                  <a:cubicBezTo>
                    <a:pt x="282" y="4"/>
                    <a:pt x="266" y="1"/>
                    <a:pt x="2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1937200" y="2668200"/>
              <a:ext cx="7450" cy="6975"/>
            </a:xfrm>
            <a:custGeom>
              <a:avLst/>
              <a:gdLst/>
              <a:ahLst/>
              <a:cxnLst/>
              <a:rect l="l" t="t" r="r" b="b"/>
              <a:pathLst>
                <a:path w="298" h="279" extrusionOk="0">
                  <a:moveTo>
                    <a:pt x="215" y="1"/>
                  </a:moveTo>
                  <a:cubicBezTo>
                    <a:pt x="133" y="7"/>
                    <a:pt x="58" y="57"/>
                    <a:pt x="26" y="139"/>
                  </a:cubicBezTo>
                  <a:cubicBezTo>
                    <a:pt x="1" y="190"/>
                    <a:pt x="1" y="278"/>
                    <a:pt x="83" y="278"/>
                  </a:cubicBezTo>
                  <a:cubicBezTo>
                    <a:pt x="165" y="272"/>
                    <a:pt x="241" y="215"/>
                    <a:pt x="272" y="139"/>
                  </a:cubicBezTo>
                  <a:cubicBezTo>
                    <a:pt x="297" y="89"/>
                    <a:pt x="297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1941250" y="2689950"/>
              <a:ext cx="6225" cy="5375"/>
            </a:xfrm>
            <a:custGeom>
              <a:avLst/>
              <a:gdLst/>
              <a:ahLst/>
              <a:cxnLst/>
              <a:rect l="l" t="t" r="r" b="b"/>
              <a:pathLst>
                <a:path w="249" h="215" extrusionOk="0">
                  <a:moveTo>
                    <a:pt x="118" y="0"/>
                  </a:moveTo>
                  <a:cubicBezTo>
                    <a:pt x="83" y="0"/>
                    <a:pt x="38" y="53"/>
                    <a:pt x="28" y="77"/>
                  </a:cubicBezTo>
                  <a:cubicBezTo>
                    <a:pt x="16" y="102"/>
                    <a:pt x="9" y="133"/>
                    <a:pt x="3" y="165"/>
                  </a:cubicBezTo>
                  <a:cubicBezTo>
                    <a:pt x="0" y="202"/>
                    <a:pt x="18" y="215"/>
                    <a:pt x="43" y="215"/>
                  </a:cubicBezTo>
                  <a:cubicBezTo>
                    <a:pt x="82" y="215"/>
                    <a:pt x="138" y="184"/>
                    <a:pt x="161" y="165"/>
                  </a:cubicBezTo>
                  <a:cubicBezTo>
                    <a:pt x="198" y="127"/>
                    <a:pt x="249" y="39"/>
                    <a:pt x="148" y="20"/>
                  </a:cubicBezTo>
                  <a:cubicBezTo>
                    <a:pt x="140" y="6"/>
                    <a:pt x="130" y="0"/>
                    <a:pt x="1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1966225" y="2673725"/>
              <a:ext cx="8500" cy="6850"/>
            </a:xfrm>
            <a:custGeom>
              <a:avLst/>
              <a:gdLst/>
              <a:ahLst/>
              <a:cxnLst/>
              <a:rect l="l" t="t" r="r" b="b"/>
              <a:pathLst>
                <a:path w="340" h="274" extrusionOk="0">
                  <a:moveTo>
                    <a:pt x="235" y="0"/>
                  </a:moveTo>
                  <a:cubicBezTo>
                    <a:pt x="233" y="0"/>
                    <a:pt x="230" y="0"/>
                    <a:pt x="227" y="0"/>
                  </a:cubicBezTo>
                  <a:cubicBezTo>
                    <a:pt x="127" y="7"/>
                    <a:pt x="0" y="114"/>
                    <a:pt x="7" y="215"/>
                  </a:cubicBezTo>
                  <a:cubicBezTo>
                    <a:pt x="7" y="240"/>
                    <a:pt x="19" y="265"/>
                    <a:pt x="45" y="271"/>
                  </a:cubicBezTo>
                  <a:cubicBezTo>
                    <a:pt x="53" y="273"/>
                    <a:pt x="61" y="274"/>
                    <a:pt x="70" y="274"/>
                  </a:cubicBezTo>
                  <a:cubicBezTo>
                    <a:pt x="93" y="274"/>
                    <a:pt x="114" y="268"/>
                    <a:pt x="133" y="259"/>
                  </a:cubicBezTo>
                  <a:cubicBezTo>
                    <a:pt x="139" y="259"/>
                    <a:pt x="145" y="253"/>
                    <a:pt x="145" y="253"/>
                  </a:cubicBezTo>
                  <a:lnTo>
                    <a:pt x="152" y="253"/>
                  </a:lnTo>
                  <a:cubicBezTo>
                    <a:pt x="157" y="254"/>
                    <a:pt x="163" y="255"/>
                    <a:pt x="168" y="255"/>
                  </a:cubicBezTo>
                  <a:cubicBezTo>
                    <a:pt x="212" y="255"/>
                    <a:pt x="249" y="211"/>
                    <a:pt x="272" y="183"/>
                  </a:cubicBezTo>
                  <a:cubicBezTo>
                    <a:pt x="302" y="122"/>
                    <a:pt x="339" y="0"/>
                    <a:pt x="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1952675" y="2668575"/>
              <a:ext cx="7900" cy="6200"/>
            </a:xfrm>
            <a:custGeom>
              <a:avLst/>
              <a:gdLst/>
              <a:ahLst/>
              <a:cxnLst/>
              <a:rect l="l" t="t" r="r" b="b"/>
              <a:pathLst>
                <a:path w="316" h="248" extrusionOk="0">
                  <a:moveTo>
                    <a:pt x="245" y="0"/>
                  </a:moveTo>
                  <a:cubicBezTo>
                    <a:pt x="236" y="0"/>
                    <a:pt x="226" y="2"/>
                    <a:pt x="214" y="4"/>
                  </a:cubicBezTo>
                  <a:cubicBezTo>
                    <a:pt x="151" y="23"/>
                    <a:pt x="0" y="156"/>
                    <a:pt x="82" y="225"/>
                  </a:cubicBezTo>
                  <a:cubicBezTo>
                    <a:pt x="102" y="242"/>
                    <a:pt x="121" y="248"/>
                    <a:pt x="141" y="248"/>
                  </a:cubicBezTo>
                  <a:cubicBezTo>
                    <a:pt x="166" y="248"/>
                    <a:pt x="193" y="239"/>
                    <a:pt x="221" y="232"/>
                  </a:cubicBezTo>
                  <a:cubicBezTo>
                    <a:pt x="246" y="219"/>
                    <a:pt x="296" y="168"/>
                    <a:pt x="278" y="137"/>
                  </a:cubicBezTo>
                  <a:cubicBezTo>
                    <a:pt x="276" y="137"/>
                    <a:pt x="275" y="137"/>
                    <a:pt x="274" y="138"/>
                  </a:cubicBezTo>
                  <a:lnTo>
                    <a:pt x="274" y="138"/>
                  </a:lnTo>
                  <a:cubicBezTo>
                    <a:pt x="300" y="82"/>
                    <a:pt x="315" y="0"/>
                    <a:pt x="2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1957875" y="2648400"/>
              <a:ext cx="5800" cy="6475"/>
            </a:xfrm>
            <a:custGeom>
              <a:avLst/>
              <a:gdLst/>
              <a:ahLst/>
              <a:cxnLst/>
              <a:rect l="l" t="t" r="r" b="b"/>
              <a:pathLst>
                <a:path w="232" h="259" extrusionOk="0">
                  <a:moveTo>
                    <a:pt x="192" y="0"/>
                  </a:moveTo>
                  <a:cubicBezTo>
                    <a:pt x="186" y="0"/>
                    <a:pt x="179" y="1"/>
                    <a:pt x="170" y="4"/>
                  </a:cubicBezTo>
                  <a:cubicBezTo>
                    <a:pt x="101" y="29"/>
                    <a:pt x="51" y="74"/>
                    <a:pt x="19" y="137"/>
                  </a:cubicBezTo>
                  <a:cubicBezTo>
                    <a:pt x="0" y="174"/>
                    <a:pt x="0" y="231"/>
                    <a:pt x="44" y="244"/>
                  </a:cubicBezTo>
                  <a:lnTo>
                    <a:pt x="70" y="256"/>
                  </a:lnTo>
                  <a:cubicBezTo>
                    <a:pt x="75" y="258"/>
                    <a:pt x="80" y="259"/>
                    <a:pt x="85" y="259"/>
                  </a:cubicBezTo>
                  <a:cubicBezTo>
                    <a:pt x="117" y="259"/>
                    <a:pt x="148" y="228"/>
                    <a:pt x="164" y="206"/>
                  </a:cubicBezTo>
                  <a:cubicBezTo>
                    <a:pt x="196" y="174"/>
                    <a:pt x="221" y="130"/>
                    <a:pt x="221" y="80"/>
                  </a:cubicBezTo>
                  <a:cubicBezTo>
                    <a:pt x="232" y="42"/>
                    <a:pt x="229" y="0"/>
                    <a:pt x="1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1992175" y="2605350"/>
              <a:ext cx="7975" cy="6275"/>
            </a:xfrm>
            <a:custGeom>
              <a:avLst/>
              <a:gdLst/>
              <a:ahLst/>
              <a:cxnLst/>
              <a:rect l="l" t="t" r="r" b="b"/>
              <a:pathLst>
                <a:path w="319" h="251" extrusionOk="0">
                  <a:moveTo>
                    <a:pt x="253" y="0"/>
                  </a:moveTo>
                  <a:cubicBezTo>
                    <a:pt x="163" y="0"/>
                    <a:pt x="0" y="132"/>
                    <a:pt x="79" y="225"/>
                  </a:cubicBezTo>
                  <a:lnTo>
                    <a:pt x="85" y="231"/>
                  </a:lnTo>
                  <a:cubicBezTo>
                    <a:pt x="96" y="245"/>
                    <a:pt x="113" y="251"/>
                    <a:pt x="131" y="251"/>
                  </a:cubicBezTo>
                  <a:cubicBezTo>
                    <a:pt x="154" y="251"/>
                    <a:pt x="178" y="242"/>
                    <a:pt x="192" y="231"/>
                  </a:cubicBezTo>
                  <a:cubicBezTo>
                    <a:pt x="268" y="200"/>
                    <a:pt x="318" y="118"/>
                    <a:pt x="306" y="36"/>
                  </a:cubicBezTo>
                  <a:cubicBezTo>
                    <a:pt x="299" y="11"/>
                    <a:pt x="279" y="0"/>
                    <a:pt x="2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1996975" y="2638150"/>
              <a:ext cx="8700" cy="7325"/>
            </a:xfrm>
            <a:custGeom>
              <a:avLst/>
              <a:gdLst/>
              <a:ahLst/>
              <a:cxnLst/>
              <a:rect l="l" t="t" r="r" b="b"/>
              <a:pathLst>
                <a:path w="348" h="293" extrusionOk="0">
                  <a:moveTo>
                    <a:pt x="224" y="0"/>
                  </a:moveTo>
                  <a:cubicBezTo>
                    <a:pt x="209" y="0"/>
                    <a:pt x="190" y="6"/>
                    <a:pt x="171" y="17"/>
                  </a:cubicBezTo>
                  <a:cubicBezTo>
                    <a:pt x="95" y="67"/>
                    <a:pt x="0" y="181"/>
                    <a:pt x="70" y="269"/>
                  </a:cubicBezTo>
                  <a:cubicBezTo>
                    <a:pt x="83" y="286"/>
                    <a:pt x="101" y="293"/>
                    <a:pt x="120" y="293"/>
                  </a:cubicBezTo>
                  <a:cubicBezTo>
                    <a:pt x="213" y="293"/>
                    <a:pt x="347" y="135"/>
                    <a:pt x="259" y="67"/>
                  </a:cubicBezTo>
                  <a:cubicBezTo>
                    <a:pt x="271" y="22"/>
                    <a:pt x="254" y="0"/>
                    <a:pt x="2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2014150" y="2612450"/>
              <a:ext cx="6025" cy="6175"/>
            </a:xfrm>
            <a:custGeom>
              <a:avLst/>
              <a:gdLst/>
              <a:ahLst/>
              <a:cxnLst/>
              <a:rect l="l" t="t" r="r" b="b"/>
              <a:pathLst>
                <a:path w="241" h="247" extrusionOk="0">
                  <a:moveTo>
                    <a:pt x="182" y="1"/>
                  </a:moveTo>
                  <a:cubicBezTo>
                    <a:pt x="153" y="1"/>
                    <a:pt x="118" y="18"/>
                    <a:pt x="95" y="29"/>
                  </a:cubicBezTo>
                  <a:cubicBezTo>
                    <a:pt x="70" y="48"/>
                    <a:pt x="45" y="67"/>
                    <a:pt x="32" y="99"/>
                  </a:cubicBezTo>
                  <a:cubicBezTo>
                    <a:pt x="26" y="111"/>
                    <a:pt x="26" y="118"/>
                    <a:pt x="20" y="137"/>
                  </a:cubicBezTo>
                  <a:cubicBezTo>
                    <a:pt x="20" y="137"/>
                    <a:pt x="20" y="137"/>
                    <a:pt x="20" y="143"/>
                  </a:cubicBezTo>
                  <a:cubicBezTo>
                    <a:pt x="1" y="168"/>
                    <a:pt x="7" y="206"/>
                    <a:pt x="32" y="225"/>
                  </a:cubicBezTo>
                  <a:cubicBezTo>
                    <a:pt x="39" y="231"/>
                    <a:pt x="45" y="231"/>
                    <a:pt x="51" y="238"/>
                  </a:cubicBezTo>
                  <a:cubicBezTo>
                    <a:pt x="61" y="244"/>
                    <a:pt x="72" y="247"/>
                    <a:pt x="82" y="247"/>
                  </a:cubicBezTo>
                  <a:cubicBezTo>
                    <a:pt x="145" y="247"/>
                    <a:pt x="212" y="148"/>
                    <a:pt x="228" y="105"/>
                  </a:cubicBezTo>
                  <a:cubicBezTo>
                    <a:pt x="240" y="80"/>
                    <a:pt x="234" y="55"/>
                    <a:pt x="228" y="36"/>
                  </a:cubicBezTo>
                  <a:cubicBezTo>
                    <a:pt x="220" y="10"/>
                    <a:pt x="202" y="1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1990500" y="2704625"/>
              <a:ext cx="9325" cy="5375"/>
            </a:xfrm>
            <a:custGeom>
              <a:avLst/>
              <a:gdLst/>
              <a:ahLst/>
              <a:cxnLst/>
              <a:rect l="l" t="t" r="r" b="b"/>
              <a:pathLst>
                <a:path w="373" h="215" extrusionOk="0">
                  <a:moveTo>
                    <a:pt x="240" y="0"/>
                  </a:moveTo>
                  <a:cubicBezTo>
                    <a:pt x="139" y="0"/>
                    <a:pt x="1" y="215"/>
                    <a:pt x="133" y="215"/>
                  </a:cubicBezTo>
                  <a:cubicBezTo>
                    <a:pt x="234" y="215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1986125" y="2724650"/>
              <a:ext cx="7725" cy="7325"/>
            </a:xfrm>
            <a:custGeom>
              <a:avLst/>
              <a:gdLst/>
              <a:ahLst/>
              <a:cxnLst/>
              <a:rect l="l" t="t" r="r" b="b"/>
              <a:pathLst>
                <a:path w="309" h="293" extrusionOk="0">
                  <a:moveTo>
                    <a:pt x="195" y="0"/>
                  </a:moveTo>
                  <a:cubicBezTo>
                    <a:pt x="150" y="0"/>
                    <a:pt x="100" y="45"/>
                    <a:pt x="75" y="76"/>
                  </a:cubicBezTo>
                  <a:lnTo>
                    <a:pt x="56" y="114"/>
                  </a:lnTo>
                  <a:cubicBezTo>
                    <a:pt x="0" y="185"/>
                    <a:pt x="14" y="293"/>
                    <a:pt x="90" y="293"/>
                  </a:cubicBezTo>
                  <a:cubicBezTo>
                    <a:pt x="109" y="293"/>
                    <a:pt x="131" y="286"/>
                    <a:pt x="157" y="272"/>
                  </a:cubicBezTo>
                  <a:cubicBezTo>
                    <a:pt x="226" y="246"/>
                    <a:pt x="277" y="190"/>
                    <a:pt x="296" y="114"/>
                  </a:cubicBezTo>
                  <a:cubicBezTo>
                    <a:pt x="308" y="57"/>
                    <a:pt x="289" y="13"/>
                    <a:pt x="226" y="7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1997925" y="2729700"/>
              <a:ext cx="10725" cy="8350"/>
            </a:xfrm>
            <a:custGeom>
              <a:avLst/>
              <a:gdLst/>
              <a:ahLst/>
              <a:cxnLst/>
              <a:rect l="l" t="t" r="r" b="b"/>
              <a:pathLst>
                <a:path w="429" h="334" extrusionOk="0">
                  <a:moveTo>
                    <a:pt x="310" y="1"/>
                  </a:moveTo>
                  <a:cubicBezTo>
                    <a:pt x="287" y="1"/>
                    <a:pt x="262" y="7"/>
                    <a:pt x="233" y="19"/>
                  </a:cubicBezTo>
                  <a:cubicBezTo>
                    <a:pt x="196" y="38"/>
                    <a:pt x="164" y="57"/>
                    <a:pt x="133" y="89"/>
                  </a:cubicBezTo>
                  <a:cubicBezTo>
                    <a:pt x="82" y="139"/>
                    <a:pt x="0" y="328"/>
                    <a:pt x="126" y="328"/>
                  </a:cubicBezTo>
                  <a:cubicBezTo>
                    <a:pt x="138" y="332"/>
                    <a:pt x="150" y="334"/>
                    <a:pt x="162" y="334"/>
                  </a:cubicBezTo>
                  <a:cubicBezTo>
                    <a:pt x="254" y="334"/>
                    <a:pt x="351" y="237"/>
                    <a:pt x="385" y="164"/>
                  </a:cubicBezTo>
                  <a:cubicBezTo>
                    <a:pt x="429" y="71"/>
                    <a:pt x="389" y="1"/>
                    <a:pt x="3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4"/>
          <p:cNvGrpSpPr/>
          <p:nvPr/>
        </p:nvGrpSpPr>
        <p:grpSpPr>
          <a:xfrm>
            <a:off x="168116" y="2672313"/>
            <a:ext cx="443572" cy="962404"/>
            <a:chOff x="6681475" y="2709025"/>
            <a:chExt cx="120950" cy="262400"/>
          </a:xfrm>
        </p:grpSpPr>
        <p:sp>
          <p:nvSpPr>
            <p:cNvPr id="600" name="Google Shape;600;p4"/>
            <p:cNvSpPr/>
            <p:nvPr/>
          </p:nvSpPr>
          <p:spPr>
            <a:xfrm>
              <a:off x="6681475" y="2709025"/>
              <a:ext cx="120950" cy="262400"/>
            </a:xfrm>
            <a:custGeom>
              <a:avLst/>
              <a:gdLst/>
              <a:ahLst/>
              <a:cxnLst/>
              <a:rect l="l" t="t" r="r" b="b"/>
              <a:pathLst>
                <a:path w="4838" h="10496" extrusionOk="0">
                  <a:moveTo>
                    <a:pt x="1745" y="1"/>
                  </a:moveTo>
                  <a:cubicBezTo>
                    <a:pt x="1744" y="1"/>
                    <a:pt x="1742" y="1"/>
                    <a:pt x="1741" y="1"/>
                  </a:cubicBezTo>
                  <a:cubicBezTo>
                    <a:pt x="1180" y="33"/>
                    <a:pt x="0" y="8181"/>
                    <a:pt x="619" y="9411"/>
                  </a:cubicBezTo>
                  <a:cubicBezTo>
                    <a:pt x="977" y="10129"/>
                    <a:pt x="1791" y="10495"/>
                    <a:pt x="2590" y="10495"/>
                  </a:cubicBezTo>
                  <a:cubicBezTo>
                    <a:pt x="2873" y="10495"/>
                    <a:pt x="3154" y="10449"/>
                    <a:pt x="3413" y="10357"/>
                  </a:cubicBezTo>
                  <a:cubicBezTo>
                    <a:pt x="4012" y="10143"/>
                    <a:pt x="4491" y="9682"/>
                    <a:pt x="4592" y="8969"/>
                  </a:cubicBezTo>
                  <a:cubicBezTo>
                    <a:pt x="4837" y="7295"/>
                    <a:pt x="2313" y="1"/>
                    <a:pt x="17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6769800" y="2930900"/>
              <a:ext cx="6425" cy="6275"/>
            </a:xfrm>
            <a:custGeom>
              <a:avLst/>
              <a:gdLst/>
              <a:ahLst/>
              <a:cxnLst/>
              <a:rect l="l" t="t" r="r" b="b"/>
              <a:pathLst>
                <a:path w="257" h="251" extrusionOk="0">
                  <a:moveTo>
                    <a:pt x="121" y="0"/>
                  </a:moveTo>
                  <a:cubicBezTo>
                    <a:pt x="110" y="0"/>
                    <a:pt x="99" y="4"/>
                    <a:pt x="88" y="12"/>
                  </a:cubicBezTo>
                  <a:lnTo>
                    <a:pt x="81" y="12"/>
                  </a:lnTo>
                  <a:cubicBezTo>
                    <a:pt x="1" y="82"/>
                    <a:pt x="88" y="251"/>
                    <a:pt x="186" y="251"/>
                  </a:cubicBezTo>
                  <a:cubicBezTo>
                    <a:pt x="195" y="251"/>
                    <a:pt x="204" y="249"/>
                    <a:pt x="214" y="246"/>
                  </a:cubicBezTo>
                  <a:cubicBezTo>
                    <a:pt x="226" y="246"/>
                    <a:pt x="239" y="233"/>
                    <a:pt x="239" y="221"/>
                  </a:cubicBezTo>
                  <a:lnTo>
                    <a:pt x="245" y="208"/>
                  </a:lnTo>
                  <a:cubicBezTo>
                    <a:pt x="256" y="154"/>
                    <a:pt x="192" y="0"/>
                    <a:pt x="1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6760950" y="2942700"/>
              <a:ext cx="5325" cy="5500"/>
            </a:xfrm>
            <a:custGeom>
              <a:avLst/>
              <a:gdLst/>
              <a:ahLst/>
              <a:cxnLst/>
              <a:rect l="l" t="t" r="r" b="b"/>
              <a:pathLst>
                <a:path w="213" h="220" extrusionOk="0">
                  <a:moveTo>
                    <a:pt x="139" y="0"/>
                  </a:moveTo>
                  <a:cubicBezTo>
                    <a:pt x="130" y="0"/>
                    <a:pt x="122" y="4"/>
                    <a:pt x="114" y="14"/>
                  </a:cubicBezTo>
                  <a:cubicBezTo>
                    <a:pt x="95" y="26"/>
                    <a:pt x="76" y="26"/>
                    <a:pt x="63" y="26"/>
                  </a:cubicBezTo>
                  <a:cubicBezTo>
                    <a:pt x="0" y="26"/>
                    <a:pt x="25" y="127"/>
                    <a:pt x="44" y="159"/>
                  </a:cubicBezTo>
                  <a:cubicBezTo>
                    <a:pt x="57" y="177"/>
                    <a:pt x="76" y="203"/>
                    <a:pt x="101" y="215"/>
                  </a:cubicBezTo>
                  <a:cubicBezTo>
                    <a:pt x="107" y="218"/>
                    <a:pt x="113" y="220"/>
                    <a:pt x="118" y="220"/>
                  </a:cubicBezTo>
                  <a:cubicBezTo>
                    <a:pt x="161" y="220"/>
                    <a:pt x="196" y="142"/>
                    <a:pt x="202" y="108"/>
                  </a:cubicBezTo>
                  <a:cubicBezTo>
                    <a:pt x="212" y="77"/>
                    <a:pt x="176" y="0"/>
                    <a:pt x="1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6750525" y="2936075"/>
              <a:ext cx="6500" cy="7325"/>
            </a:xfrm>
            <a:custGeom>
              <a:avLst/>
              <a:gdLst/>
              <a:ahLst/>
              <a:cxnLst/>
              <a:rect l="l" t="t" r="r" b="b"/>
              <a:pathLst>
                <a:path w="260" h="293" extrusionOk="0">
                  <a:moveTo>
                    <a:pt x="74" y="0"/>
                  </a:moveTo>
                  <a:cubicBezTo>
                    <a:pt x="70" y="0"/>
                    <a:pt x="67" y="1"/>
                    <a:pt x="64" y="1"/>
                  </a:cubicBezTo>
                  <a:cubicBezTo>
                    <a:pt x="1" y="7"/>
                    <a:pt x="1" y="102"/>
                    <a:pt x="26" y="146"/>
                  </a:cubicBezTo>
                  <a:cubicBezTo>
                    <a:pt x="45" y="215"/>
                    <a:pt x="102" y="272"/>
                    <a:pt x="177" y="291"/>
                  </a:cubicBezTo>
                  <a:cubicBezTo>
                    <a:pt x="181" y="292"/>
                    <a:pt x="184" y="292"/>
                    <a:pt x="188" y="292"/>
                  </a:cubicBezTo>
                  <a:cubicBezTo>
                    <a:pt x="211" y="292"/>
                    <a:pt x="236" y="275"/>
                    <a:pt x="247" y="253"/>
                  </a:cubicBezTo>
                  <a:cubicBezTo>
                    <a:pt x="259" y="222"/>
                    <a:pt x="253" y="184"/>
                    <a:pt x="241" y="159"/>
                  </a:cubicBezTo>
                  <a:cubicBezTo>
                    <a:pt x="228" y="140"/>
                    <a:pt x="215" y="115"/>
                    <a:pt x="203" y="102"/>
                  </a:cubicBezTo>
                  <a:cubicBezTo>
                    <a:pt x="196" y="96"/>
                    <a:pt x="196" y="96"/>
                    <a:pt x="190" y="89"/>
                  </a:cubicBezTo>
                  <a:cubicBezTo>
                    <a:pt x="166" y="48"/>
                    <a:pt x="12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6759850" y="2930500"/>
              <a:ext cx="5150" cy="5450"/>
            </a:xfrm>
            <a:custGeom>
              <a:avLst/>
              <a:gdLst/>
              <a:ahLst/>
              <a:cxnLst/>
              <a:rect l="l" t="t" r="r" b="b"/>
              <a:pathLst>
                <a:path w="206" h="218" extrusionOk="0">
                  <a:moveTo>
                    <a:pt x="84" y="1"/>
                  </a:moveTo>
                  <a:cubicBezTo>
                    <a:pt x="74" y="1"/>
                    <a:pt x="62" y="5"/>
                    <a:pt x="50" y="16"/>
                  </a:cubicBezTo>
                  <a:lnTo>
                    <a:pt x="44" y="22"/>
                  </a:lnTo>
                  <a:cubicBezTo>
                    <a:pt x="0" y="54"/>
                    <a:pt x="25" y="123"/>
                    <a:pt x="50" y="155"/>
                  </a:cubicBezTo>
                  <a:lnTo>
                    <a:pt x="63" y="167"/>
                  </a:lnTo>
                  <a:cubicBezTo>
                    <a:pt x="97" y="203"/>
                    <a:pt x="121" y="217"/>
                    <a:pt x="138" y="217"/>
                  </a:cubicBezTo>
                  <a:cubicBezTo>
                    <a:pt x="205" y="217"/>
                    <a:pt x="159" y="1"/>
                    <a:pt x="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6740800" y="2946375"/>
              <a:ext cx="4550" cy="4600"/>
            </a:xfrm>
            <a:custGeom>
              <a:avLst/>
              <a:gdLst/>
              <a:ahLst/>
              <a:cxnLst/>
              <a:rect l="l" t="t" r="r" b="b"/>
              <a:pathLst>
                <a:path w="182" h="184" extrusionOk="0">
                  <a:moveTo>
                    <a:pt x="111" y="1"/>
                  </a:moveTo>
                  <a:cubicBezTo>
                    <a:pt x="102" y="1"/>
                    <a:pt x="94" y="6"/>
                    <a:pt x="87" y="18"/>
                  </a:cubicBezTo>
                  <a:cubicBezTo>
                    <a:pt x="81" y="24"/>
                    <a:pt x="81" y="24"/>
                    <a:pt x="81" y="30"/>
                  </a:cubicBezTo>
                  <a:cubicBezTo>
                    <a:pt x="77" y="30"/>
                    <a:pt x="73" y="29"/>
                    <a:pt x="69" y="29"/>
                  </a:cubicBezTo>
                  <a:cubicBezTo>
                    <a:pt x="0" y="29"/>
                    <a:pt x="37" y="183"/>
                    <a:pt x="113" y="183"/>
                  </a:cubicBezTo>
                  <a:cubicBezTo>
                    <a:pt x="117" y="183"/>
                    <a:pt x="121" y="183"/>
                    <a:pt x="125" y="182"/>
                  </a:cubicBezTo>
                  <a:cubicBezTo>
                    <a:pt x="175" y="176"/>
                    <a:pt x="175" y="138"/>
                    <a:pt x="182" y="94"/>
                  </a:cubicBezTo>
                  <a:cubicBezTo>
                    <a:pt x="182" y="69"/>
                    <a:pt x="143" y="1"/>
                    <a:pt x="1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6726550" y="2815400"/>
              <a:ext cx="5250" cy="5750"/>
            </a:xfrm>
            <a:custGeom>
              <a:avLst/>
              <a:gdLst/>
              <a:ahLst/>
              <a:cxnLst/>
              <a:rect l="l" t="t" r="r" b="b"/>
              <a:pathLst>
                <a:path w="210" h="230" extrusionOk="0">
                  <a:moveTo>
                    <a:pt x="61" y="1"/>
                  </a:moveTo>
                  <a:cubicBezTo>
                    <a:pt x="43" y="1"/>
                    <a:pt x="28" y="12"/>
                    <a:pt x="20" y="41"/>
                  </a:cubicBezTo>
                  <a:cubicBezTo>
                    <a:pt x="1" y="109"/>
                    <a:pt x="93" y="229"/>
                    <a:pt x="152" y="229"/>
                  </a:cubicBezTo>
                  <a:cubicBezTo>
                    <a:pt x="169" y="229"/>
                    <a:pt x="183" y="219"/>
                    <a:pt x="190" y="192"/>
                  </a:cubicBezTo>
                  <a:cubicBezTo>
                    <a:pt x="210" y="120"/>
                    <a:pt x="119" y="1"/>
                    <a:pt x="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"/>
            <p:cNvSpPr/>
            <p:nvPr/>
          </p:nvSpPr>
          <p:spPr>
            <a:xfrm>
              <a:off x="6713650" y="2815575"/>
              <a:ext cx="5050" cy="5225"/>
            </a:xfrm>
            <a:custGeom>
              <a:avLst/>
              <a:gdLst/>
              <a:ahLst/>
              <a:cxnLst/>
              <a:rect l="l" t="t" r="r" b="b"/>
              <a:pathLst>
                <a:path w="202" h="209" extrusionOk="0">
                  <a:moveTo>
                    <a:pt x="74" y="0"/>
                  </a:moveTo>
                  <a:cubicBezTo>
                    <a:pt x="60" y="0"/>
                    <a:pt x="47" y="7"/>
                    <a:pt x="38" y="21"/>
                  </a:cubicBezTo>
                  <a:cubicBezTo>
                    <a:pt x="0" y="66"/>
                    <a:pt x="51" y="154"/>
                    <a:pt x="88" y="185"/>
                  </a:cubicBezTo>
                  <a:cubicBezTo>
                    <a:pt x="107" y="202"/>
                    <a:pt x="123" y="209"/>
                    <a:pt x="138" y="209"/>
                  </a:cubicBezTo>
                  <a:cubicBezTo>
                    <a:pt x="179" y="209"/>
                    <a:pt x="202" y="153"/>
                    <a:pt x="183" y="97"/>
                  </a:cubicBezTo>
                  <a:lnTo>
                    <a:pt x="170" y="85"/>
                  </a:lnTo>
                  <a:cubicBezTo>
                    <a:pt x="170" y="78"/>
                    <a:pt x="170" y="72"/>
                    <a:pt x="164" y="72"/>
                  </a:cubicBezTo>
                  <a:cubicBezTo>
                    <a:pt x="158" y="53"/>
                    <a:pt x="145" y="40"/>
                    <a:pt x="133" y="28"/>
                  </a:cubicBezTo>
                  <a:cubicBezTo>
                    <a:pt x="120" y="15"/>
                    <a:pt x="101" y="9"/>
                    <a:pt x="88" y="3"/>
                  </a:cubicBezTo>
                  <a:cubicBezTo>
                    <a:pt x="84" y="1"/>
                    <a:pt x="79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"/>
            <p:cNvSpPr/>
            <p:nvPr/>
          </p:nvSpPr>
          <p:spPr>
            <a:xfrm>
              <a:off x="6707500" y="2835200"/>
              <a:ext cx="6000" cy="7850"/>
            </a:xfrm>
            <a:custGeom>
              <a:avLst/>
              <a:gdLst/>
              <a:ahLst/>
              <a:cxnLst/>
              <a:rect l="l" t="t" r="r" b="b"/>
              <a:pathLst>
                <a:path w="240" h="314" extrusionOk="0">
                  <a:moveTo>
                    <a:pt x="91" y="0"/>
                  </a:moveTo>
                  <a:cubicBezTo>
                    <a:pt x="80" y="0"/>
                    <a:pt x="68" y="4"/>
                    <a:pt x="57" y="12"/>
                  </a:cubicBezTo>
                  <a:cubicBezTo>
                    <a:pt x="32" y="25"/>
                    <a:pt x="19" y="50"/>
                    <a:pt x="13" y="75"/>
                  </a:cubicBezTo>
                  <a:cubicBezTo>
                    <a:pt x="0" y="151"/>
                    <a:pt x="32" y="233"/>
                    <a:pt x="88" y="277"/>
                  </a:cubicBezTo>
                  <a:cubicBezTo>
                    <a:pt x="114" y="299"/>
                    <a:pt x="144" y="313"/>
                    <a:pt x="170" y="313"/>
                  </a:cubicBezTo>
                  <a:cubicBezTo>
                    <a:pt x="197" y="313"/>
                    <a:pt x="221" y="299"/>
                    <a:pt x="233" y="264"/>
                  </a:cubicBezTo>
                  <a:cubicBezTo>
                    <a:pt x="240" y="233"/>
                    <a:pt x="240" y="195"/>
                    <a:pt x="233" y="164"/>
                  </a:cubicBezTo>
                  <a:cubicBezTo>
                    <a:pt x="223" y="121"/>
                    <a:pt x="157" y="0"/>
                    <a:pt x="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6718375" y="2828075"/>
              <a:ext cx="7125" cy="7600"/>
            </a:xfrm>
            <a:custGeom>
              <a:avLst/>
              <a:gdLst/>
              <a:ahLst/>
              <a:cxnLst/>
              <a:rect l="l" t="t" r="r" b="b"/>
              <a:pathLst>
                <a:path w="285" h="304" extrusionOk="0">
                  <a:moveTo>
                    <a:pt x="84" y="0"/>
                  </a:moveTo>
                  <a:cubicBezTo>
                    <a:pt x="81" y="0"/>
                    <a:pt x="79" y="0"/>
                    <a:pt x="76" y="1"/>
                  </a:cubicBezTo>
                  <a:cubicBezTo>
                    <a:pt x="7" y="7"/>
                    <a:pt x="0" y="95"/>
                    <a:pt x="13" y="146"/>
                  </a:cubicBezTo>
                  <a:cubicBezTo>
                    <a:pt x="19" y="196"/>
                    <a:pt x="57" y="240"/>
                    <a:pt x="101" y="266"/>
                  </a:cubicBezTo>
                  <a:cubicBezTo>
                    <a:pt x="126" y="291"/>
                    <a:pt x="158" y="303"/>
                    <a:pt x="189" y="303"/>
                  </a:cubicBezTo>
                  <a:cubicBezTo>
                    <a:pt x="284" y="297"/>
                    <a:pt x="253" y="158"/>
                    <a:pt x="221" y="108"/>
                  </a:cubicBezTo>
                  <a:cubicBezTo>
                    <a:pt x="191" y="66"/>
                    <a:pt x="143" y="0"/>
                    <a:pt x="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6726000" y="2841025"/>
              <a:ext cx="5325" cy="6450"/>
            </a:xfrm>
            <a:custGeom>
              <a:avLst/>
              <a:gdLst/>
              <a:ahLst/>
              <a:cxnLst/>
              <a:rect l="l" t="t" r="r" b="b"/>
              <a:pathLst>
                <a:path w="213" h="258" extrusionOk="0">
                  <a:moveTo>
                    <a:pt x="91" y="0"/>
                  </a:moveTo>
                  <a:cubicBezTo>
                    <a:pt x="79" y="0"/>
                    <a:pt x="69" y="7"/>
                    <a:pt x="61" y="25"/>
                  </a:cubicBezTo>
                  <a:cubicBezTo>
                    <a:pt x="55" y="38"/>
                    <a:pt x="48" y="50"/>
                    <a:pt x="42" y="57"/>
                  </a:cubicBezTo>
                  <a:cubicBezTo>
                    <a:pt x="1" y="144"/>
                    <a:pt x="96" y="257"/>
                    <a:pt x="159" y="257"/>
                  </a:cubicBezTo>
                  <a:cubicBezTo>
                    <a:pt x="182" y="257"/>
                    <a:pt x="201" y="241"/>
                    <a:pt x="206" y="202"/>
                  </a:cubicBezTo>
                  <a:lnTo>
                    <a:pt x="212" y="158"/>
                  </a:lnTo>
                  <a:cubicBezTo>
                    <a:pt x="212" y="117"/>
                    <a:pt x="140" y="0"/>
                    <a:pt x="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6718050" y="2894000"/>
              <a:ext cx="6500" cy="6750"/>
            </a:xfrm>
            <a:custGeom>
              <a:avLst/>
              <a:gdLst/>
              <a:ahLst/>
              <a:cxnLst/>
              <a:rect l="l" t="t" r="r" b="b"/>
              <a:pathLst>
                <a:path w="260" h="270" extrusionOk="0">
                  <a:moveTo>
                    <a:pt x="52" y="0"/>
                  </a:moveTo>
                  <a:cubicBezTo>
                    <a:pt x="23" y="0"/>
                    <a:pt x="1" y="20"/>
                    <a:pt x="1" y="76"/>
                  </a:cubicBezTo>
                  <a:cubicBezTo>
                    <a:pt x="1" y="130"/>
                    <a:pt x="62" y="270"/>
                    <a:pt x="140" y="270"/>
                  </a:cubicBezTo>
                  <a:cubicBezTo>
                    <a:pt x="152" y="270"/>
                    <a:pt x="164" y="266"/>
                    <a:pt x="177" y="259"/>
                  </a:cubicBezTo>
                  <a:cubicBezTo>
                    <a:pt x="184" y="252"/>
                    <a:pt x="190" y="252"/>
                    <a:pt x="196" y="246"/>
                  </a:cubicBezTo>
                  <a:cubicBezTo>
                    <a:pt x="259" y="214"/>
                    <a:pt x="209" y="114"/>
                    <a:pt x="171" y="76"/>
                  </a:cubicBezTo>
                  <a:cubicBezTo>
                    <a:pt x="145" y="39"/>
                    <a:pt x="92" y="0"/>
                    <a:pt x="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6756175" y="2880900"/>
              <a:ext cx="4200" cy="4450"/>
            </a:xfrm>
            <a:custGeom>
              <a:avLst/>
              <a:gdLst/>
              <a:ahLst/>
              <a:cxnLst/>
              <a:rect l="l" t="t" r="r" b="b"/>
              <a:pathLst>
                <a:path w="168" h="178" extrusionOk="0">
                  <a:moveTo>
                    <a:pt x="48" y="0"/>
                  </a:moveTo>
                  <a:cubicBezTo>
                    <a:pt x="33" y="0"/>
                    <a:pt x="21" y="9"/>
                    <a:pt x="15" y="32"/>
                  </a:cubicBezTo>
                  <a:cubicBezTo>
                    <a:pt x="0" y="85"/>
                    <a:pt x="70" y="178"/>
                    <a:pt x="118" y="178"/>
                  </a:cubicBezTo>
                  <a:cubicBezTo>
                    <a:pt x="133" y="178"/>
                    <a:pt x="146" y="168"/>
                    <a:pt x="153" y="146"/>
                  </a:cubicBezTo>
                  <a:cubicBezTo>
                    <a:pt x="168" y="93"/>
                    <a:pt x="95" y="0"/>
                    <a:pt x="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6753500" y="2892050"/>
              <a:ext cx="7625" cy="6075"/>
            </a:xfrm>
            <a:custGeom>
              <a:avLst/>
              <a:gdLst/>
              <a:ahLst/>
              <a:cxnLst/>
              <a:rect l="l" t="t" r="r" b="b"/>
              <a:pathLst>
                <a:path w="305" h="243" extrusionOk="0">
                  <a:moveTo>
                    <a:pt x="71" y="1"/>
                  </a:moveTo>
                  <a:cubicBezTo>
                    <a:pt x="0" y="1"/>
                    <a:pt x="36" y="160"/>
                    <a:pt x="90" y="198"/>
                  </a:cubicBezTo>
                  <a:cubicBezTo>
                    <a:pt x="122" y="229"/>
                    <a:pt x="159" y="242"/>
                    <a:pt x="204" y="242"/>
                  </a:cubicBezTo>
                  <a:cubicBezTo>
                    <a:pt x="304" y="236"/>
                    <a:pt x="210" y="72"/>
                    <a:pt x="166" y="47"/>
                  </a:cubicBezTo>
                  <a:cubicBezTo>
                    <a:pt x="147" y="34"/>
                    <a:pt x="134" y="21"/>
                    <a:pt x="115" y="15"/>
                  </a:cubicBezTo>
                  <a:cubicBezTo>
                    <a:pt x="98" y="5"/>
                    <a:pt x="83" y="1"/>
                    <a:pt x="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6745275" y="2885650"/>
              <a:ext cx="3550" cy="2850"/>
            </a:xfrm>
            <a:custGeom>
              <a:avLst/>
              <a:gdLst/>
              <a:ahLst/>
              <a:cxnLst/>
              <a:rect l="l" t="t" r="r" b="b"/>
              <a:pathLst>
                <a:path w="142" h="114" extrusionOk="0">
                  <a:moveTo>
                    <a:pt x="41" y="0"/>
                  </a:moveTo>
                  <a:cubicBezTo>
                    <a:pt x="1" y="0"/>
                    <a:pt x="16" y="114"/>
                    <a:pt x="74" y="114"/>
                  </a:cubicBezTo>
                  <a:cubicBezTo>
                    <a:pt x="76" y="114"/>
                    <a:pt x="77" y="113"/>
                    <a:pt x="78" y="113"/>
                  </a:cubicBezTo>
                  <a:cubicBezTo>
                    <a:pt x="91" y="107"/>
                    <a:pt x="104" y="107"/>
                    <a:pt x="116" y="101"/>
                  </a:cubicBezTo>
                  <a:cubicBezTo>
                    <a:pt x="142" y="94"/>
                    <a:pt x="116" y="44"/>
                    <a:pt x="104" y="38"/>
                  </a:cubicBezTo>
                  <a:cubicBezTo>
                    <a:pt x="91" y="25"/>
                    <a:pt x="78" y="12"/>
                    <a:pt x="60" y="6"/>
                  </a:cubicBezTo>
                  <a:cubicBezTo>
                    <a:pt x="53" y="2"/>
                    <a:pt x="46" y="0"/>
                    <a:pt x="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6768675" y="2888075"/>
              <a:ext cx="6525" cy="5150"/>
            </a:xfrm>
            <a:custGeom>
              <a:avLst/>
              <a:gdLst/>
              <a:ahLst/>
              <a:cxnLst/>
              <a:rect l="l" t="t" r="r" b="b"/>
              <a:pathLst>
                <a:path w="261" h="206" extrusionOk="0">
                  <a:moveTo>
                    <a:pt x="120" y="0"/>
                  </a:moveTo>
                  <a:cubicBezTo>
                    <a:pt x="110" y="0"/>
                    <a:pt x="99" y="3"/>
                    <a:pt x="88" y="10"/>
                  </a:cubicBezTo>
                  <a:cubicBezTo>
                    <a:pt x="0" y="67"/>
                    <a:pt x="82" y="193"/>
                    <a:pt x="164" y="206"/>
                  </a:cubicBezTo>
                  <a:lnTo>
                    <a:pt x="183" y="206"/>
                  </a:lnTo>
                  <a:cubicBezTo>
                    <a:pt x="184" y="206"/>
                    <a:pt x="185" y="206"/>
                    <a:pt x="186" y="206"/>
                  </a:cubicBezTo>
                  <a:cubicBezTo>
                    <a:pt x="260" y="206"/>
                    <a:pt x="204" y="0"/>
                    <a:pt x="1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6724025" y="2732200"/>
              <a:ext cx="4925" cy="4675"/>
            </a:xfrm>
            <a:custGeom>
              <a:avLst/>
              <a:gdLst/>
              <a:ahLst/>
              <a:cxnLst/>
              <a:rect l="l" t="t" r="r" b="b"/>
              <a:pathLst>
                <a:path w="197" h="187" extrusionOk="0">
                  <a:moveTo>
                    <a:pt x="34" y="1"/>
                  </a:moveTo>
                  <a:cubicBezTo>
                    <a:pt x="1" y="1"/>
                    <a:pt x="28" y="60"/>
                    <a:pt x="42" y="74"/>
                  </a:cubicBezTo>
                  <a:lnTo>
                    <a:pt x="42" y="74"/>
                  </a:lnTo>
                  <a:cubicBezTo>
                    <a:pt x="31" y="66"/>
                    <a:pt x="28" y="59"/>
                    <a:pt x="27" y="59"/>
                  </a:cubicBezTo>
                  <a:lnTo>
                    <a:pt x="27" y="59"/>
                  </a:lnTo>
                  <a:cubicBezTo>
                    <a:pt x="27" y="59"/>
                    <a:pt x="30" y="65"/>
                    <a:pt x="33" y="83"/>
                  </a:cubicBezTo>
                  <a:cubicBezTo>
                    <a:pt x="33" y="102"/>
                    <a:pt x="39" y="121"/>
                    <a:pt x="45" y="146"/>
                  </a:cubicBezTo>
                  <a:cubicBezTo>
                    <a:pt x="51" y="162"/>
                    <a:pt x="69" y="187"/>
                    <a:pt x="90" y="187"/>
                  </a:cubicBezTo>
                  <a:cubicBezTo>
                    <a:pt x="94" y="187"/>
                    <a:pt x="98" y="186"/>
                    <a:pt x="102" y="184"/>
                  </a:cubicBezTo>
                  <a:cubicBezTo>
                    <a:pt x="197" y="153"/>
                    <a:pt x="115" y="7"/>
                    <a:pt x="39" y="1"/>
                  </a:cubicBezTo>
                  <a:cubicBezTo>
                    <a:pt x="37" y="1"/>
                    <a:pt x="36" y="1"/>
                    <a:pt x="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6723875" y="2759650"/>
              <a:ext cx="5725" cy="6175"/>
            </a:xfrm>
            <a:custGeom>
              <a:avLst/>
              <a:gdLst/>
              <a:ahLst/>
              <a:cxnLst/>
              <a:rect l="l" t="t" r="r" b="b"/>
              <a:pathLst>
                <a:path w="229" h="247" extrusionOk="0">
                  <a:moveTo>
                    <a:pt x="66" y="0"/>
                  </a:moveTo>
                  <a:cubicBezTo>
                    <a:pt x="46" y="0"/>
                    <a:pt x="29" y="13"/>
                    <a:pt x="20" y="45"/>
                  </a:cubicBezTo>
                  <a:cubicBezTo>
                    <a:pt x="1" y="117"/>
                    <a:pt x="98" y="247"/>
                    <a:pt x="163" y="247"/>
                  </a:cubicBezTo>
                  <a:cubicBezTo>
                    <a:pt x="183" y="247"/>
                    <a:pt x="200" y="234"/>
                    <a:pt x="209" y="202"/>
                  </a:cubicBezTo>
                  <a:cubicBezTo>
                    <a:pt x="228" y="130"/>
                    <a:pt x="131" y="0"/>
                    <a:pt x="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6718050" y="2750125"/>
              <a:ext cx="7275" cy="6150"/>
            </a:xfrm>
            <a:custGeom>
              <a:avLst/>
              <a:gdLst/>
              <a:ahLst/>
              <a:cxnLst/>
              <a:rect l="l" t="t" r="r" b="b"/>
              <a:pathLst>
                <a:path w="291" h="246" extrusionOk="0">
                  <a:moveTo>
                    <a:pt x="92" y="1"/>
                  </a:moveTo>
                  <a:cubicBezTo>
                    <a:pt x="82" y="1"/>
                    <a:pt x="72" y="4"/>
                    <a:pt x="64" y="9"/>
                  </a:cubicBezTo>
                  <a:cubicBezTo>
                    <a:pt x="26" y="28"/>
                    <a:pt x="1" y="73"/>
                    <a:pt x="1" y="110"/>
                  </a:cubicBezTo>
                  <a:cubicBezTo>
                    <a:pt x="1" y="148"/>
                    <a:pt x="47" y="246"/>
                    <a:pt x="96" y="246"/>
                  </a:cubicBezTo>
                  <a:cubicBezTo>
                    <a:pt x="104" y="246"/>
                    <a:pt x="112" y="243"/>
                    <a:pt x="120" y="236"/>
                  </a:cubicBezTo>
                  <a:cubicBezTo>
                    <a:pt x="123" y="232"/>
                    <a:pt x="126" y="230"/>
                    <a:pt x="130" y="230"/>
                  </a:cubicBezTo>
                  <a:cubicBezTo>
                    <a:pt x="136" y="230"/>
                    <a:pt x="144" y="235"/>
                    <a:pt x="152" y="243"/>
                  </a:cubicBezTo>
                  <a:cubicBezTo>
                    <a:pt x="171" y="243"/>
                    <a:pt x="190" y="236"/>
                    <a:pt x="209" y="230"/>
                  </a:cubicBezTo>
                  <a:cubicBezTo>
                    <a:pt x="291" y="199"/>
                    <a:pt x="190" y="54"/>
                    <a:pt x="152" y="28"/>
                  </a:cubicBezTo>
                  <a:lnTo>
                    <a:pt x="127" y="16"/>
                  </a:lnTo>
                  <a:cubicBezTo>
                    <a:pt x="116" y="5"/>
                    <a:pt x="104" y="1"/>
                    <a:pt x="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6729175" y="2749200"/>
              <a:ext cx="4200" cy="3750"/>
            </a:xfrm>
            <a:custGeom>
              <a:avLst/>
              <a:gdLst/>
              <a:ahLst/>
              <a:cxnLst/>
              <a:rect l="l" t="t" r="r" b="b"/>
              <a:pathLst>
                <a:path w="168" h="150" extrusionOk="0">
                  <a:moveTo>
                    <a:pt x="50" y="1"/>
                  </a:moveTo>
                  <a:cubicBezTo>
                    <a:pt x="0" y="1"/>
                    <a:pt x="26" y="129"/>
                    <a:pt x="85" y="141"/>
                  </a:cubicBezTo>
                  <a:lnTo>
                    <a:pt x="111" y="147"/>
                  </a:lnTo>
                  <a:cubicBezTo>
                    <a:pt x="114" y="149"/>
                    <a:pt x="118" y="150"/>
                    <a:pt x="122" y="150"/>
                  </a:cubicBezTo>
                  <a:cubicBezTo>
                    <a:pt x="130" y="150"/>
                    <a:pt x="138" y="146"/>
                    <a:pt x="142" y="141"/>
                  </a:cubicBezTo>
                  <a:lnTo>
                    <a:pt x="149" y="135"/>
                  </a:lnTo>
                  <a:cubicBezTo>
                    <a:pt x="167" y="110"/>
                    <a:pt x="149" y="72"/>
                    <a:pt x="136" y="53"/>
                  </a:cubicBezTo>
                  <a:cubicBezTo>
                    <a:pt x="117" y="28"/>
                    <a:pt x="92" y="15"/>
                    <a:pt x="60" y="2"/>
                  </a:cubicBezTo>
                  <a:cubicBezTo>
                    <a:pt x="56" y="1"/>
                    <a:pt x="53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0" name="Google Shape;620;p4"/>
          <p:cNvSpPr/>
          <p:nvPr/>
        </p:nvSpPr>
        <p:spPr>
          <a:xfrm rot="-6774490">
            <a:off x="611710" y="4321332"/>
            <a:ext cx="443566" cy="383962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4"/>
          <p:cNvSpPr/>
          <p:nvPr/>
        </p:nvSpPr>
        <p:spPr>
          <a:xfrm rot="7233818">
            <a:off x="5764737" y="-69697"/>
            <a:ext cx="443563" cy="383960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4"/>
          <p:cNvSpPr txBox="1">
            <a:spLocks noGrp="1"/>
          </p:cNvSpPr>
          <p:nvPr>
            <p:ph type="subTitle" idx="1"/>
          </p:nvPr>
        </p:nvSpPr>
        <p:spPr>
          <a:xfrm>
            <a:off x="2085850" y="2131475"/>
            <a:ext cx="4833000" cy="21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785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1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8" r:id="rId4"/>
    <p:sldLayoutId id="2147483661" r:id="rId5"/>
    <p:sldLayoutId id="2147483664" r:id="rId6"/>
    <p:sldLayoutId id="2147483665" r:id="rId7"/>
    <p:sldLayoutId id="2147483667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" name="Google Shape;430;p32"/>
          <p:cNvGrpSpPr/>
          <p:nvPr/>
        </p:nvGrpSpPr>
        <p:grpSpPr>
          <a:xfrm>
            <a:off x="1314350" y="882422"/>
            <a:ext cx="6515300" cy="3511375"/>
            <a:chOff x="1314400" y="810075"/>
            <a:chExt cx="6515300" cy="3511375"/>
          </a:xfrm>
          <a:solidFill>
            <a:schemeClr val="tx1"/>
          </a:solidFill>
        </p:grpSpPr>
        <p:sp>
          <p:nvSpPr>
            <p:cNvPr id="431" name="Google Shape;431;p32"/>
            <p:cNvSpPr/>
            <p:nvPr/>
          </p:nvSpPr>
          <p:spPr>
            <a:xfrm>
              <a:off x="2482900" y="3151750"/>
              <a:ext cx="4178275" cy="1169625"/>
            </a:xfrm>
            <a:prstGeom prst="flowChartProcess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2"/>
            <p:cNvSpPr/>
            <p:nvPr/>
          </p:nvSpPr>
          <p:spPr>
            <a:xfrm>
              <a:off x="2482900" y="812500"/>
              <a:ext cx="4178275" cy="1169625"/>
            </a:xfrm>
            <a:prstGeom prst="flowChartProcess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 rot="-5400000">
              <a:off x="1318009" y="817263"/>
              <a:ext cx="1164900" cy="11652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2"/>
            <p:cNvSpPr/>
            <p:nvPr/>
          </p:nvSpPr>
          <p:spPr>
            <a:xfrm rot="5400000">
              <a:off x="6661334" y="3153950"/>
              <a:ext cx="1164900" cy="11652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2"/>
            <p:cNvSpPr/>
            <p:nvPr/>
          </p:nvSpPr>
          <p:spPr>
            <a:xfrm>
              <a:off x="1314400" y="1982125"/>
              <a:ext cx="1172100" cy="11721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6657600" y="1982125"/>
              <a:ext cx="1172100" cy="11721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7" name="Google Shape;437;p32"/>
            <p:cNvGrpSpPr/>
            <p:nvPr/>
          </p:nvGrpSpPr>
          <p:grpSpPr>
            <a:xfrm>
              <a:off x="1317673" y="3151750"/>
              <a:ext cx="1165152" cy="1169700"/>
              <a:chOff x="1317673" y="3151750"/>
              <a:chExt cx="1165152" cy="1169700"/>
            </a:xfrm>
            <a:grpFill/>
          </p:grpSpPr>
          <p:sp>
            <p:nvSpPr>
              <p:cNvPr id="438" name="Google Shape;438;p32"/>
              <p:cNvSpPr/>
              <p:nvPr/>
            </p:nvSpPr>
            <p:spPr>
              <a:xfrm rot="5400000">
                <a:off x="1315399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32"/>
              <p:cNvSpPr/>
              <p:nvPr/>
            </p:nvSpPr>
            <p:spPr>
              <a:xfrm rot="5400000">
                <a:off x="1771225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2"/>
              <p:cNvSpPr/>
              <p:nvPr/>
            </p:nvSpPr>
            <p:spPr>
              <a:xfrm rot="5400000">
                <a:off x="859573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1" name="Google Shape;441;p32"/>
            <p:cNvGrpSpPr/>
            <p:nvPr/>
          </p:nvGrpSpPr>
          <p:grpSpPr>
            <a:xfrm>
              <a:off x="6660948" y="810075"/>
              <a:ext cx="1165152" cy="1169700"/>
              <a:chOff x="1317673" y="3151750"/>
              <a:chExt cx="1165152" cy="1169700"/>
            </a:xfrm>
            <a:grpFill/>
          </p:grpSpPr>
          <p:sp>
            <p:nvSpPr>
              <p:cNvPr id="442" name="Google Shape;442;p32"/>
              <p:cNvSpPr/>
              <p:nvPr/>
            </p:nvSpPr>
            <p:spPr>
              <a:xfrm rot="5400000">
                <a:off x="1315399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2"/>
              <p:cNvSpPr/>
              <p:nvPr/>
            </p:nvSpPr>
            <p:spPr>
              <a:xfrm rot="5400000">
                <a:off x="1771225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2"/>
              <p:cNvSpPr/>
              <p:nvPr/>
            </p:nvSpPr>
            <p:spPr>
              <a:xfrm rot="5400000">
                <a:off x="859573" y="3609850"/>
                <a:ext cx="1169700" cy="25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5" name="Google Shape;445;p32"/>
          <p:cNvSpPr txBox="1">
            <a:spLocks noGrp="1"/>
          </p:cNvSpPr>
          <p:nvPr>
            <p:ph type="title"/>
          </p:nvPr>
        </p:nvSpPr>
        <p:spPr>
          <a:xfrm>
            <a:off x="2905962" y="103660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2060"/>
                </a:solidFill>
              </a:rPr>
              <a:t>Lenguaje y Comunicación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447" name="Google Shape;447;p32"/>
          <p:cNvSpPr txBox="1">
            <a:spLocks noGrp="1"/>
          </p:cNvSpPr>
          <p:nvPr>
            <p:ph type="title" idx="2"/>
          </p:nvPr>
        </p:nvSpPr>
        <p:spPr>
          <a:xfrm>
            <a:off x="2884800" y="2136354"/>
            <a:ext cx="3374400" cy="10460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dirty="0">
                <a:solidFill>
                  <a:schemeClr val="accent1">
                    <a:lumMod val="75000"/>
                  </a:schemeClr>
                </a:solidFill>
              </a:rPr>
              <a:t>COMPRENSIÓN LECTORA</a:t>
            </a:r>
            <a:br>
              <a:rPr lang="es-CL" sz="180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800">
                <a:solidFill>
                  <a:schemeClr val="accent1">
                    <a:lumMod val="75000"/>
                  </a:schemeClr>
                </a:solidFill>
              </a:rPr>
              <a:t>ESCRITURA</a:t>
            </a:r>
            <a:endParaRPr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9" name="Google Shape;449;p32"/>
          <p:cNvSpPr txBox="1">
            <a:spLocks noGrp="1"/>
          </p:cNvSpPr>
          <p:nvPr>
            <p:ph type="title" idx="4"/>
          </p:nvPr>
        </p:nvSpPr>
        <p:spPr>
          <a:xfrm>
            <a:off x="2884800" y="336218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Cuarto Básico</a:t>
            </a:r>
            <a:endParaRPr sz="2000" dirty="0"/>
          </a:p>
        </p:txBody>
      </p:sp>
      <p:sp>
        <p:nvSpPr>
          <p:cNvPr id="450" name="Google Shape;450;p32"/>
          <p:cNvSpPr txBox="1">
            <a:spLocks noGrp="1"/>
          </p:cNvSpPr>
          <p:nvPr>
            <p:ph type="subTitle" idx="5"/>
          </p:nvPr>
        </p:nvSpPr>
        <p:spPr>
          <a:xfrm>
            <a:off x="2263812" y="3554342"/>
            <a:ext cx="4658700" cy="6701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Cuarto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Profesora Pamela Orellana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C78B544-22D2-4790-9BE1-286304399DE6}"/>
              </a:ext>
            </a:extLst>
          </p:cNvPr>
          <p:cNvSpPr txBox="1"/>
          <p:nvPr/>
        </p:nvSpPr>
        <p:spPr>
          <a:xfrm>
            <a:off x="6922512" y="228933"/>
            <a:ext cx="145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Clase N°7</a:t>
            </a:r>
          </a:p>
          <a:p>
            <a:r>
              <a:rPr lang="es-CL" b="1" dirty="0"/>
              <a:t>11-03-2021</a:t>
            </a:r>
            <a:endParaRPr lang="es-CL" dirty="0"/>
          </a:p>
        </p:txBody>
      </p:sp>
      <p:pic>
        <p:nvPicPr>
          <p:cNvPr id="22" name="Picture 2" descr="Nuestro Colegio | Colegio Numancia">
            <a:extLst>
              <a:ext uri="{FF2B5EF4-FFF2-40B4-BE49-F238E27FC236}">
                <a16:creationId xmlns:a16="http://schemas.microsoft.com/office/drawing/2014/main" id="{10179A2E-E165-480E-AEE7-9AA0301B4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1310375" y="870018"/>
            <a:ext cx="589824" cy="6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6"/>
          <p:cNvSpPr txBox="1">
            <a:spLocks noGrp="1"/>
          </p:cNvSpPr>
          <p:nvPr>
            <p:ph type="title"/>
          </p:nvPr>
        </p:nvSpPr>
        <p:spPr>
          <a:xfrm>
            <a:off x="3161841" y="1319499"/>
            <a:ext cx="3410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2060"/>
                </a:solidFill>
              </a:rPr>
              <a:t>Objetivos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353" name="Google Shape;353;p26"/>
          <p:cNvSpPr txBox="1">
            <a:spLocks noGrp="1"/>
          </p:cNvSpPr>
          <p:nvPr>
            <p:ph type="subTitle" idx="1"/>
          </p:nvPr>
        </p:nvSpPr>
        <p:spPr>
          <a:xfrm>
            <a:off x="2031605" y="2129708"/>
            <a:ext cx="5789654" cy="13897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SzPts val="1100"/>
            </a:pPr>
            <a:r>
              <a:rPr lang="es-CL" sz="2000" dirty="0">
                <a:solidFill>
                  <a:schemeClr val="accent3">
                    <a:lumMod val="50000"/>
                  </a:schemeClr>
                </a:solidFill>
              </a:rPr>
              <a:t>Escribir textos poéticos.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 dirty="0">
                <a:solidFill>
                  <a:schemeClr val="accent3">
                    <a:lumMod val="50000"/>
                  </a:schemeClr>
                </a:solidFill>
              </a:rPr>
              <a:t>Comprender e interpretar poemas y obras  de arte.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CL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355" name="Google Shape;355;p26"/>
          <p:cNvGrpSpPr/>
          <p:nvPr/>
        </p:nvGrpSpPr>
        <p:grpSpPr>
          <a:xfrm>
            <a:off x="-1281910" y="-2660"/>
            <a:ext cx="3313515" cy="2321589"/>
            <a:chOff x="317894" y="-28792"/>
            <a:chExt cx="3285588" cy="2325077"/>
          </a:xfrm>
        </p:grpSpPr>
        <p:sp>
          <p:nvSpPr>
            <p:cNvPr id="356" name="Google Shape;356;p26"/>
            <p:cNvSpPr/>
            <p:nvPr/>
          </p:nvSpPr>
          <p:spPr>
            <a:xfrm>
              <a:off x="317894" y="-28792"/>
              <a:ext cx="1641456" cy="1499035"/>
            </a:xfrm>
            <a:custGeom>
              <a:avLst/>
              <a:gdLst/>
              <a:ahLst/>
              <a:cxnLst/>
              <a:rect l="l" t="t" r="r" b="b"/>
              <a:pathLst>
                <a:path w="19305" h="17630" extrusionOk="0">
                  <a:moveTo>
                    <a:pt x="16056" y="0"/>
                  </a:moveTo>
                  <a:lnTo>
                    <a:pt x="1" y="16052"/>
                  </a:lnTo>
                  <a:lnTo>
                    <a:pt x="25" y="16076"/>
                  </a:lnTo>
                  <a:lnTo>
                    <a:pt x="70" y="16031"/>
                  </a:lnTo>
                  <a:lnTo>
                    <a:pt x="1675" y="17629"/>
                  </a:lnTo>
                  <a:lnTo>
                    <a:pt x="193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590647" y="-28792"/>
              <a:ext cx="1913544" cy="1759134"/>
            </a:xfrm>
            <a:custGeom>
              <a:avLst/>
              <a:gdLst/>
              <a:ahLst/>
              <a:cxnLst/>
              <a:rect l="l" t="t" r="r" b="b"/>
              <a:pathLst>
                <a:path w="22505" h="20689" extrusionOk="0">
                  <a:moveTo>
                    <a:pt x="19255" y="0"/>
                  </a:moveTo>
                  <a:lnTo>
                    <a:pt x="1" y="19256"/>
                  </a:lnTo>
                  <a:lnTo>
                    <a:pt x="193" y="19067"/>
                  </a:lnTo>
                  <a:lnTo>
                    <a:pt x="1816" y="20689"/>
                  </a:lnTo>
                  <a:lnTo>
                    <a:pt x="225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867737" y="-28792"/>
              <a:ext cx="2190308" cy="2052054"/>
            </a:xfrm>
            <a:custGeom>
              <a:avLst/>
              <a:gdLst/>
              <a:ahLst/>
              <a:cxnLst/>
              <a:rect l="l" t="t" r="r" b="b"/>
              <a:pathLst>
                <a:path w="25760" h="24134" extrusionOk="0">
                  <a:moveTo>
                    <a:pt x="22517" y="0"/>
                  </a:moveTo>
                  <a:lnTo>
                    <a:pt x="1" y="22518"/>
                  </a:lnTo>
                  <a:lnTo>
                    <a:pt x="1627" y="24133"/>
                  </a:lnTo>
                  <a:lnTo>
                    <a:pt x="257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1140150" y="-28792"/>
              <a:ext cx="2463332" cy="2325077"/>
            </a:xfrm>
            <a:custGeom>
              <a:avLst/>
              <a:gdLst/>
              <a:ahLst/>
              <a:cxnLst/>
              <a:rect l="l" t="t" r="r" b="b"/>
              <a:pathLst>
                <a:path w="28971" h="27345" extrusionOk="0">
                  <a:moveTo>
                    <a:pt x="25722" y="0"/>
                  </a:moveTo>
                  <a:lnTo>
                    <a:pt x="0" y="25722"/>
                  </a:lnTo>
                  <a:lnTo>
                    <a:pt x="1627" y="27344"/>
                  </a:lnTo>
                  <a:lnTo>
                    <a:pt x="289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oogle Shape;927;p42"/>
          <p:cNvGrpSpPr/>
          <p:nvPr/>
        </p:nvGrpSpPr>
        <p:grpSpPr>
          <a:xfrm>
            <a:off x="1611675" y="1318750"/>
            <a:ext cx="531450" cy="703500"/>
            <a:chOff x="1553650" y="948425"/>
            <a:chExt cx="531450" cy="703500"/>
          </a:xfrm>
        </p:grpSpPr>
        <p:sp>
          <p:nvSpPr>
            <p:cNvPr id="928" name="Google Shape;928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0" name="Google Shape;930;p42"/>
          <p:cNvGrpSpPr/>
          <p:nvPr/>
        </p:nvGrpSpPr>
        <p:grpSpPr>
          <a:xfrm>
            <a:off x="4306275" y="1318750"/>
            <a:ext cx="531450" cy="703500"/>
            <a:chOff x="1553650" y="948425"/>
            <a:chExt cx="531450" cy="703500"/>
          </a:xfrm>
        </p:grpSpPr>
        <p:sp>
          <p:nvSpPr>
            <p:cNvPr id="931" name="Google Shape;931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3" name="Google Shape;933;p42"/>
          <p:cNvGrpSpPr/>
          <p:nvPr/>
        </p:nvGrpSpPr>
        <p:grpSpPr>
          <a:xfrm>
            <a:off x="7000875" y="1318750"/>
            <a:ext cx="531450" cy="703500"/>
            <a:chOff x="1553650" y="948425"/>
            <a:chExt cx="531450" cy="703500"/>
          </a:xfrm>
        </p:grpSpPr>
        <p:sp>
          <p:nvSpPr>
            <p:cNvPr id="934" name="Google Shape;934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6" name="Google Shape;936;p42"/>
          <p:cNvGrpSpPr/>
          <p:nvPr/>
        </p:nvGrpSpPr>
        <p:grpSpPr>
          <a:xfrm>
            <a:off x="1611675" y="3189625"/>
            <a:ext cx="531450" cy="703500"/>
            <a:chOff x="1553650" y="948425"/>
            <a:chExt cx="531450" cy="703500"/>
          </a:xfrm>
        </p:grpSpPr>
        <p:sp>
          <p:nvSpPr>
            <p:cNvPr id="937" name="Google Shape;937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2" name="Google Shape;942;p42"/>
          <p:cNvGrpSpPr/>
          <p:nvPr/>
        </p:nvGrpSpPr>
        <p:grpSpPr>
          <a:xfrm>
            <a:off x="7000875" y="3189625"/>
            <a:ext cx="531450" cy="703500"/>
            <a:chOff x="1553650" y="948425"/>
            <a:chExt cx="531450" cy="703500"/>
          </a:xfrm>
        </p:grpSpPr>
        <p:sp>
          <p:nvSpPr>
            <p:cNvPr id="943" name="Google Shape;943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5" name="Google Shape;945;p42"/>
          <p:cNvSpPr txBox="1">
            <a:spLocks noGrp="1"/>
          </p:cNvSpPr>
          <p:nvPr>
            <p:ph type="title" idx="15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002060"/>
                </a:solidFill>
              </a:rPr>
              <a:t>Ruta de Aprendizaje</a:t>
            </a:r>
            <a:endParaRPr sz="3000" b="0" dirty="0">
              <a:solidFill>
                <a:srgbClr val="002060"/>
              </a:solidFill>
            </a:endParaRPr>
          </a:p>
        </p:txBody>
      </p:sp>
      <p:sp>
        <p:nvSpPr>
          <p:cNvPr id="946" name="Google Shape;946;p42"/>
          <p:cNvSpPr txBox="1">
            <a:spLocks noGrp="1"/>
          </p:cNvSpPr>
          <p:nvPr>
            <p:ph type="ctrTitle"/>
          </p:nvPr>
        </p:nvSpPr>
        <p:spPr>
          <a:xfrm>
            <a:off x="3625950" y="1481350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947" name="Google Shape;947;p42"/>
          <p:cNvSpPr txBox="1">
            <a:spLocks noGrp="1"/>
          </p:cNvSpPr>
          <p:nvPr>
            <p:ph type="subTitle" idx="1"/>
          </p:nvPr>
        </p:nvSpPr>
        <p:spPr>
          <a:xfrm>
            <a:off x="35670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Activación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48" name="Google Shape;948;p42"/>
          <p:cNvSpPr txBox="1">
            <a:spLocks noGrp="1"/>
          </p:cNvSpPr>
          <p:nvPr>
            <p:ph type="ctrTitle" idx="2"/>
          </p:nvPr>
        </p:nvSpPr>
        <p:spPr>
          <a:xfrm>
            <a:off x="63205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75000"/>
                  </a:schemeClr>
                </a:solidFill>
              </a:rPr>
              <a:t>05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50" name="Google Shape;950;p42"/>
          <p:cNvSpPr txBox="1">
            <a:spLocks noGrp="1"/>
          </p:cNvSpPr>
          <p:nvPr>
            <p:ph type="ctrTitle" idx="4"/>
          </p:nvPr>
        </p:nvSpPr>
        <p:spPr>
          <a:xfrm>
            <a:off x="63205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951" name="Google Shape;951;p42"/>
          <p:cNvSpPr txBox="1">
            <a:spLocks noGrp="1"/>
          </p:cNvSpPr>
          <p:nvPr>
            <p:ph type="subTitle" idx="5"/>
          </p:nvPr>
        </p:nvSpPr>
        <p:spPr>
          <a:xfrm>
            <a:off x="62616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Lectura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Análisis</a:t>
            </a:r>
          </a:p>
        </p:txBody>
      </p:sp>
      <p:sp>
        <p:nvSpPr>
          <p:cNvPr id="953" name="Google Shape;953;p42"/>
          <p:cNvSpPr txBox="1">
            <a:spLocks noGrp="1"/>
          </p:cNvSpPr>
          <p:nvPr>
            <p:ph type="subTitle" idx="7"/>
          </p:nvPr>
        </p:nvSpPr>
        <p:spPr>
          <a:xfrm>
            <a:off x="62616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¡¡¡Muy Buen  Trabajo!!!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54" name="Google Shape;954;p42"/>
          <p:cNvSpPr txBox="1">
            <a:spLocks noGrp="1"/>
          </p:cNvSpPr>
          <p:nvPr>
            <p:ph type="ctrTitle" idx="8"/>
          </p:nvPr>
        </p:nvSpPr>
        <p:spPr>
          <a:xfrm>
            <a:off x="9313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955" name="Google Shape;955;p42"/>
          <p:cNvSpPr txBox="1">
            <a:spLocks noGrp="1"/>
          </p:cNvSpPr>
          <p:nvPr>
            <p:ph type="subTitle" idx="9"/>
          </p:nvPr>
        </p:nvSpPr>
        <p:spPr>
          <a:xfrm>
            <a:off x="8724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rgbClr val="002060"/>
                </a:solidFill>
              </a:rPr>
              <a:t>Objetivos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56" name="Google Shape;956;p42"/>
          <p:cNvSpPr txBox="1">
            <a:spLocks noGrp="1"/>
          </p:cNvSpPr>
          <p:nvPr>
            <p:ph type="ctrTitle" idx="13"/>
          </p:nvPr>
        </p:nvSpPr>
        <p:spPr>
          <a:xfrm>
            <a:off x="9313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957" name="Google Shape;957;p42"/>
          <p:cNvSpPr txBox="1">
            <a:spLocks noGrp="1"/>
          </p:cNvSpPr>
          <p:nvPr>
            <p:ph type="subTitle" idx="14"/>
          </p:nvPr>
        </p:nvSpPr>
        <p:spPr>
          <a:xfrm>
            <a:off x="8724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002060"/>
                </a:solidFill>
              </a:rPr>
              <a:t>E</a:t>
            </a:r>
            <a:r>
              <a:rPr lang="es-CL" dirty="0" err="1">
                <a:solidFill>
                  <a:srgbClr val="002060"/>
                </a:solidFill>
              </a:rPr>
              <a:t>scritura</a:t>
            </a:r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Pintura Por Números Van Gogh La Noche Estrellada">
            <a:extLst>
              <a:ext uri="{FF2B5EF4-FFF2-40B4-BE49-F238E27FC236}">
                <a16:creationId xmlns:a16="http://schemas.microsoft.com/office/drawing/2014/main" id="{3AD00E84-DAE8-4F8C-8255-E2D81FDDEF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DE859B5-77A0-42F2-9B3C-A46056D21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99" y="1226957"/>
            <a:ext cx="3087857" cy="284733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047F802-A75D-47BB-847A-862E24C13027}"/>
              </a:ext>
            </a:extLst>
          </p:cNvPr>
          <p:cNvSpPr txBox="1"/>
          <p:nvPr/>
        </p:nvSpPr>
        <p:spPr>
          <a:xfrm>
            <a:off x="4724400" y="1025167"/>
            <a:ext cx="4120588" cy="2139047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800" dirty="0">
                <a:solidFill>
                  <a:srgbClr val="0070C0"/>
                </a:solidFill>
                <a:highlight>
                  <a:srgbClr val="FFFF00"/>
                </a:highlight>
              </a:rPr>
              <a:t>Versos de estrellas</a:t>
            </a:r>
          </a:p>
          <a:p>
            <a:r>
              <a:rPr lang="es-CL" dirty="0"/>
              <a:t>                        (</a:t>
            </a:r>
            <a:r>
              <a:rPr lang="es-CL" sz="1100" dirty="0"/>
              <a:t>Andrés de Piedra Bueno)</a:t>
            </a:r>
          </a:p>
          <a:p>
            <a:endParaRPr lang="es-CL" sz="1100" dirty="0"/>
          </a:p>
          <a:p>
            <a:r>
              <a:rPr lang="es-CL" sz="1800" dirty="0"/>
              <a:t>El cielo ha llorado</a:t>
            </a:r>
          </a:p>
          <a:p>
            <a:r>
              <a:rPr lang="es-CL" sz="1800" dirty="0"/>
              <a:t>sus lágrimas bellas,</a:t>
            </a:r>
          </a:p>
          <a:p>
            <a:r>
              <a:rPr lang="es-CL" sz="1800" dirty="0"/>
              <a:t>mira, María Antonia,</a:t>
            </a:r>
          </a:p>
          <a:p>
            <a:r>
              <a:rPr lang="es-CL" sz="1800" dirty="0"/>
              <a:t>qué lindas estrellas.</a:t>
            </a:r>
          </a:p>
          <a:p>
            <a:endParaRPr lang="es-CL" sz="1800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CE796D0-754C-4D95-A3D3-A6F30BB64883}"/>
              </a:ext>
            </a:extLst>
          </p:cNvPr>
          <p:cNvSpPr/>
          <p:nvPr/>
        </p:nvSpPr>
        <p:spPr>
          <a:xfrm>
            <a:off x="7614214" y="81023"/>
            <a:ext cx="1018572" cy="7292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/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474E349-02DF-43B2-B5FC-91EB8D829C32}"/>
              </a:ext>
            </a:extLst>
          </p:cNvPr>
          <p:cNvSpPr txBox="1"/>
          <p:nvPr/>
        </p:nvSpPr>
        <p:spPr>
          <a:xfrm>
            <a:off x="715942" y="4149765"/>
            <a:ext cx="3474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highlight>
                  <a:srgbClr val="FFFF00"/>
                </a:highlight>
              </a:rPr>
              <a:t>La noche estrellada</a:t>
            </a:r>
            <a:r>
              <a:rPr lang="es-CL" b="1" dirty="0"/>
              <a:t>. Cipreses y pueblo</a:t>
            </a:r>
          </a:p>
          <a:p>
            <a:r>
              <a:rPr lang="es-CL" b="1" dirty="0"/>
              <a:t>De Vincent van Gogh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D7FF091-3D63-4218-9B41-F3F839127582}"/>
              </a:ext>
            </a:extLst>
          </p:cNvPr>
          <p:cNvSpPr/>
          <p:nvPr/>
        </p:nvSpPr>
        <p:spPr>
          <a:xfrm>
            <a:off x="6678592" y="3692324"/>
            <a:ext cx="1365813" cy="7639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Versos: 4</a:t>
            </a:r>
          </a:p>
          <a:p>
            <a:pPr algn="ctr"/>
            <a:r>
              <a:rPr lang="es-CL" dirty="0"/>
              <a:t>Estrofas:1</a:t>
            </a:r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2B4E20AB-6B2A-4762-9C8A-56707D389124}"/>
              </a:ext>
            </a:extLst>
          </p:cNvPr>
          <p:cNvSpPr/>
          <p:nvPr/>
        </p:nvSpPr>
        <p:spPr>
          <a:xfrm>
            <a:off x="6876288" y="1816608"/>
            <a:ext cx="475488" cy="9075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8377FD-614E-463A-95AC-40DDA125F1E7}"/>
              </a:ext>
            </a:extLst>
          </p:cNvPr>
          <p:cNvSpPr txBox="1"/>
          <p:nvPr/>
        </p:nvSpPr>
        <p:spPr>
          <a:xfrm>
            <a:off x="1590630" y="222088"/>
            <a:ext cx="3087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Lee y observa con atención.</a:t>
            </a: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247276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Pintura Por Números Van Gogh La Noche Estrellada">
            <a:extLst>
              <a:ext uri="{FF2B5EF4-FFF2-40B4-BE49-F238E27FC236}">
                <a16:creationId xmlns:a16="http://schemas.microsoft.com/office/drawing/2014/main" id="{3AD00E84-DAE8-4F8C-8255-E2D81FDDEF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047F802-A75D-47BB-847A-862E24C13027}"/>
              </a:ext>
            </a:extLst>
          </p:cNvPr>
          <p:cNvSpPr txBox="1"/>
          <p:nvPr/>
        </p:nvSpPr>
        <p:spPr>
          <a:xfrm>
            <a:off x="4080075" y="961497"/>
            <a:ext cx="4120588" cy="2292935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8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</a:rPr>
              <a:t>Hojas de color</a:t>
            </a:r>
          </a:p>
          <a:p>
            <a:pPr algn="ctr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  (</a:t>
            </a:r>
            <a:r>
              <a:rPr lang="es-CL" sz="1100" dirty="0">
                <a:solidFill>
                  <a:schemeClr val="tx2">
                    <a:lumMod val="75000"/>
                  </a:schemeClr>
                </a:solidFill>
              </a:rPr>
              <a:t>Saúl </a:t>
            </a:r>
            <a:r>
              <a:rPr lang="es-CL" sz="1100" dirty="0" err="1">
                <a:solidFill>
                  <a:schemeClr val="tx2">
                    <a:lumMod val="75000"/>
                  </a:schemeClr>
                </a:solidFill>
              </a:rPr>
              <a:t>Schkolnik</a:t>
            </a:r>
            <a:r>
              <a:rPr lang="es-CL" sz="1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endParaRPr lang="es-CL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Dicen que hay un árbol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con hojas de color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creciendo, creciendo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debajo del Sol.</a:t>
            </a: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13 ideas de Pinturas Chilenas | pinturas, pintor, arte">
            <a:extLst>
              <a:ext uri="{FF2B5EF4-FFF2-40B4-BE49-F238E27FC236}">
                <a16:creationId xmlns:a16="http://schemas.microsoft.com/office/drawing/2014/main" id="{B09A04A2-2FDB-40F0-90E5-737623076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8" y="651234"/>
            <a:ext cx="2971752" cy="347975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8FF33C9A-2AC7-402E-AEAD-D391535909FC}"/>
              </a:ext>
            </a:extLst>
          </p:cNvPr>
          <p:cNvSpPr/>
          <p:nvPr/>
        </p:nvSpPr>
        <p:spPr>
          <a:xfrm>
            <a:off x="7708739" y="139694"/>
            <a:ext cx="983848" cy="77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/>
              <a:t>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E99F1AC-D39A-4E03-8AEF-098694BEAF33}"/>
              </a:ext>
            </a:extLst>
          </p:cNvPr>
          <p:cNvSpPr txBox="1"/>
          <p:nvPr/>
        </p:nvSpPr>
        <p:spPr>
          <a:xfrm>
            <a:off x="484448" y="4184489"/>
            <a:ext cx="347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highlight>
                  <a:srgbClr val="FFFF00"/>
                </a:highlight>
              </a:rPr>
              <a:t>Árbol tropical </a:t>
            </a:r>
            <a:r>
              <a:rPr lang="es-CL" b="1" dirty="0"/>
              <a:t>de Mario Carreño.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2A148B4-C94B-49C0-8EB4-1AA3C5DC11C1}"/>
              </a:ext>
            </a:extLst>
          </p:cNvPr>
          <p:cNvSpPr/>
          <p:nvPr/>
        </p:nvSpPr>
        <p:spPr>
          <a:xfrm>
            <a:off x="6713317" y="3418074"/>
            <a:ext cx="1365813" cy="7639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Versos:4</a:t>
            </a:r>
          </a:p>
          <a:p>
            <a:pPr algn="ctr"/>
            <a:r>
              <a:rPr lang="es-CL" dirty="0"/>
              <a:t>Estrofas:1</a:t>
            </a:r>
          </a:p>
        </p:txBody>
      </p:sp>
    </p:spTree>
    <p:extLst>
      <p:ext uri="{BB962C8B-B14F-4D97-AF65-F5344CB8AC3E}">
        <p14:creationId xmlns:p14="http://schemas.microsoft.com/office/powerpoint/2010/main" val="407259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35E8234-7C2D-47C1-9C04-D504927E2E2C}"/>
              </a:ext>
            </a:extLst>
          </p:cNvPr>
          <p:cNvSpPr/>
          <p:nvPr/>
        </p:nvSpPr>
        <p:spPr>
          <a:xfrm>
            <a:off x="1041722" y="1982047"/>
            <a:ext cx="2777924" cy="15162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2060"/>
                </a:solidFill>
              </a:rPr>
              <a:t>¿Qué sentimientos  o emociones se expresan en las pinturas y los poemas?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626F00F-4EF8-415B-8B48-D74F3CFB3E62}"/>
              </a:ext>
            </a:extLst>
          </p:cNvPr>
          <p:cNvSpPr/>
          <p:nvPr/>
        </p:nvSpPr>
        <p:spPr>
          <a:xfrm>
            <a:off x="5020558" y="1982047"/>
            <a:ext cx="2777924" cy="15162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2060"/>
                </a:solidFill>
              </a:rPr>
              <a:t>¿Qué relación crees tú que se presenta entre las pinturas y los poemas?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945A4CE-C3D0-46E4-9D1C-E21D67A1A22D}"/>
              </a:ext>
            </a:extLst>
          </p:cNvPr>
          <p:cNvSpPr txBox="1"/>
          <p:nvPr/>
        </p:nvSpPr>
        <p:spPr>
          <a:xfrm>
            <a:off x="3819646" y="821803"/>
            <a:ext cx="1400537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accent1">
                    <a:lumMod val="75000"/>
                  </a:schemeClr>
                </a:solidFill>
              </a:rPr>
              <a:t>Análisis</a:t>
            </a:r>
          </a:p>
        </p:txBody>
      </p:sp>
    </p:spTree>
    <p:extLst>
      <p:ext uri="{BB962C8B-B14F-4D97-AF65-F5344CB8AC3E}">
        <p14:creationId xmlns:p14="http://schemas.microsoft.com/office/powerpoint/2010/main" val="228675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s ruinas de Palmira: Caballo en un paisaje, 1910, Franz Marc">
            <a:extLst>
              <a:ext uri="{FF2B5EF4-FFF2-40B4-BE49-F238E27FC236}">
                <a16:creationId xmlns:a16="http://schemas.microsoft.com/office/drawing/2014/main" id="{9ECE0F3A-F39A-49FE-B115-581AF27D7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5" y="925975"/>
            <a:ext cx="4213055" cy="311793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29A4A1D-FCC7-4737-B903-C23D30527F3D}"/>
              </a:ext>
            </a:extLst>
          </p:cNvPr>
          <p:cNvSpPr txBox="1"/>
          <p:nvPr/>
        </p:nvSpPr>
        <p:spPr>
          <a:xfrm>
            <a:off x="4919240" y="811824"/>
            <a:ext cx="4054071" cy="3477875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rgbClr val="002060"/>
                </a:solidFill>
              </a:rPr>
              <a:t>En este cuadro faltan los versos, te invito a escribirlos.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(4 versos)</a:t>
            </a: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  <a:p>
            <a:pPr algn="ctr"/>
            <a:endParaRPr lang="es-CL" sz="2000" dirty="0">
              <a:solidFill>
                <a:srgbClr val="00206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FD51B5-0F65-48EF-A77E-FCD47B4B667F}"/>
              </a:ext>
            </a:extLst>
          </p:cNvPr>
          <p:cNvSpPr txBox="1"/>
          <p:nvPr/>
        </p:nvSpPr>
        <p:spPr>
          <a:xfrm>
            <a:off x="715942" y="4149765"/>
            <a:ext cx="347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highlight>
                  <a:srgbClr val="FFFF00"/>
                </a:highlight>
              </a:rPr>
              <a:t>Caballo en un  paisaje</a:t>
            </a:r>
            <a:r>
              <a:rPr lang="es-CL" b="1" dirty="0"/>
              <a:t> de Franz Marc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D6F3812-7535-4AE8-B2DD-AB87AF464A72}"/>
              </a:ext>
            </a:extLst>
          </p:cNvPr>
          <p:cNvSpPr txBox="1"/>
          <p:nvPr/>
        </p:nvSpPr>
        <p:spPr>
          <a:xfrm>
            <a:off x="358945" y="256032"/>
            <a:ext cx="4213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ESCRITURA CREATIVA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26554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0"/>
          <p:cNvSpPr/>
          <p:nvPr/>
        </p:nvSpPr>
        <p:spPr>
          <a:xfrm rot="16200000">
            <a:off x="3109783" y="3434786"/>
            <a:ext cx="2392807" cy="10246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4" name="Google Shape;404;p30"/>
          <p:cNvSpPr/>
          <p:nvPr/>
        </p:nvSpPr>
        <p:spPr>
          <a:xfrm>
            <a:off x="3391204" y="1922721"/>
            <a:ext cx="2230048" cy="110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406" name="Google Shape;406;p30"/>
          <p:cNvSpPr/>
          <p:nvPr/>
        </p:nvSpPr>
        <p:spPr>
          <a:xfrm rot="10800000">
            <a:off x="2456121" y="2922124"/>
            <a:ext cx="3307639" cy="110490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30"/>
          <p:cNvSpPr/>
          <p:nvPr/>
        </p:nvSpPr>
        <p:spPr>
          <a:xfrm>
            <a:off x="3370951" y="1030085"/>
            <a:ext cx="3497681" cy="892636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98" name="Picture 2" descr="Pin de Lori Bechtel en Banderines, cuadro de honor y premiaciones |  Mensajes para niños, Frases para alumnos, Mensajes positivos para niños">
            <a:extLst>
              <a:ext uri="{FF2B5EF4-FFF2-40B4-BE49-F238E27FC236}">
                <a16:creationId xmlns:a16="http://schemas.microsoft.com/office/drawing/2014/main" id="{C6D1D717-7EBB-46F5-9BF0-97FF6AD18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138" y="912274"/>
            <a:ext cx="3307641" cy="326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hods of Teaching Reading by Slidesgo">
  <a:themeElements>
    <a:clrScheme name="Simple Light">
      <a:dk1>
        <a:srgbClr val="FFFFFF"/>
      </a:dk1>
      <a:lt1>
        <a:srgbClr val="FF7D84"/>
      </a:lt1>
      <a:dk2>
        <a:srgbClr val="FF545D"/>
      </a:dk2>
      <a:lt2>
        <a:srgbClr val="FA1155"/>
      </a:lt2>
      <a:accent1>
        <a:srgbClr val="69116B"/>
      </a:accent1>
      <a:accent2>
        <a:srgbClr val="B861BA"/>
      </a:accent2>
      <a:accent3>
        <a:srgbClr val="6DD6CC"/>
      </a:accent3>
      <a:accent4>
        <a:srgbClr val="FFC53B"/>
      </a:accent4>
      <a:accent5>
        <a:srgbClr val="FF545D"/>
      </a:accent5>
      <a:accent6>
        <a:srgbClr val="FA1155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195</Words>
  <Application>Microsoft Office PowerPoint</Application>
  <PresentationFormat>Presentación en pantalla (16:9)</PresentationFormat>
  <Paragraphs>59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Alata</vt:lpstr>
      <vt:lpstr>Arial</vt:lpstr>
      <vt:lpstr>Didact Gothic</vt:lpstr>
      <vt:lpstr>Loved by the King</vt:lpstr>
      <vt:lpstr>Methods of Teaching Reading by Slidesgo</vt:lpstr>
      <vt:lpstr>Lenguaje y Comunicación</vt:lpstr>
      <vt:lpstr>Objetivos</vt:lpstr>
      <vt:lpstr>Ruta de Aprendizaje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Teaching Reading</dc:title>
  <dc:creator>pameo</dc:creator>
  <cp:lastModifiedBy>pame.ore@hotmail.com</cp:lastModifiedBy>
  <cp:revision>51</cp:revision>
  <dcterms:modified xsi:type="dcterms:W3CDTF">2021-03-11T14:44:34Z</dcterms:modified>
</cp:coreProperties>
</file>