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51024E-6A69-4F2E-B7E4-544A5D4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B49AC4-4224-4308-A765-4F244C264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9A7C1-91CA-4832-B5F4-957798301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122363"/>
            <a:ext cx="10408920" cy="230663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2F325-5BC5-4CD4-8B63-AB9704BFB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9FC1A7-02E6-4F10-BE58-ACC32E867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865303" y="2598003"/>
            <a:ext cx="1045991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https://view.genial.ly/604a0b733b77f00d7e90e3ef/presentation-6-basico-b-11-3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76</cp:revision>
  <dcterms:created xsi:type="dcterms:W3CDTF">2020-08-17T21:59:18Z</dcterms:created>
  <dcterms:modified xsi:type="dcterms:W3CDTF">2021-03-11T12:27:13Z</dcterms:modified>
</cp:coreProperties>
</file>