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1"/>
  </p:notesMasterIdLst>
  <p:sldIdLst>
    <p:sldId id="256" r:id="rId2"/>
    <p:sldId id="258" r:id="rId3"/>
    <p:sldId id="257" r:id="rId4"/>
    <p:sldId id="275" r:id="rId5"/>
    <p:sldId id="268" r:id="rId6"/>
    <p:sldId id="276" r:id="rId7"/>
    <p:sldId id="277" r:id="rId8"/>
    <p:sldId id="273" r:id="rId9"/>
    <p:sldId id="278" r:id="rId10"/>
  </p:sldIdLst>
  <p:sldSz cx="9144000" cy="5143500" type="screen16x9"/>
  <p:notesSz cx="6858000" cy="9144000"/>
  <p:embeddedFontLst>
    <p:embeddedFont>
      <p:font typeface="Cairo" pitchFamily="2" charset="-78"/>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CE3"/>
    <a:srgbClr val="FFFF82"/>
    <a:srgbClr val="5DC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88CF3A-DAD5-4454-8341-4FFB6A13EF02}">
  <a:tblStyle styleId="{BA88CF3A-DAD5-4454-8341-4FFB6A13EF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704"/>
  </p:normalViewPr>
  <p:slideViewPr>
    <p:cSldViewPr snapToGrid="0">
      <p:cViewPr>
        <p:scale>
          <a:sx n="148" d="100"/>
          <a:sy n="148" d="100"/>
        </p:scale>
        <p:origin x="6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898feb88a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898feb88a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bad9d8137e_0_2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bad9d8137e_0_2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9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99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 y="27"/>
            <a:ext cx="1125798" cy="1691265"/>
          </a:xfrm>
          <a:custGeom>
            <a:avLst/>
            <a:gdLst/>
            <a:ahLst/>
            <a:cxnLst/>
            <a:rect l="l" t="t" r="r" b="b"/>
            <a:pathLst>
              <a:path w="35088" h="52712" extrusionOk="0">
                <a:moveTo>
                  <a:pt x="13667" y="0"/>
                </a:moveTo>
                <a:cubicBezTo>
                  <a:pt x="14053" y="1910"/>
                  <a:pt x="14281" y="3911"/>
                  <a:pt x="14281" y="5958"/>
                </a:cubicBezTo>
                <a:cubicBezTo>
                  <a:pt x="14281" y="16555"/>
                  <a:pt x="8891" y="25605"/>
                  <a:pt x="0" y="30108"/>
                </a:cubicBezTo>
                <a:lnTo>
                  <a:pt x="0" y="52711"/>
                </a:lnTo>
                <a:cubicBezTo>
                  <a:pt x="20602" y="46935"/>
                  <a:pt x="35088" y="28197"/>
                  <a:pt x="35088" y="5958"/>
                </a:cubicBezTo>
                <a:cubicBezTo>
                  <a:pt x="35088" y="3957"/>
                  <a:pt x="34974" y="1956"/>
                  <a:pt x="3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442765" y="4745398"/>
            <a:ext cx="1701468" cy="398399"/>
          </a:xfrm>
          <a:custGeom>
            <a:avLst/>
            <a:gdLst/>
            <a:ahLst/>
            <a:cxnLst/>
            <a:rect l="l" t="t" r="r" b="b"/>
            <a:pathLst>
              <a:path w="53030" h="12417" extrusionOk="0">
                <a:moveTo>
                  <a:pt x="0" y="0"/>
                </a:moveTo>
                <a:lnTo>
                  <a:pt x="0" y="12416"/>
                </a:lnTo>
                <a:lnTo>
                  <a:pt x="53030" y="12416"/>
                </a:lnTo>
                <a:lnTo>
                  <a:pt x="53030" y="0"/>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 y="3537879"/>
            <a:ext cx="942657" cy="1605918"/>
          </a:xfrm>
          <a:custGeom>
            <a:avLst/>
            <a:gdLst/>
            <a:ahLst/>
            <a:cxnLst/>
            <a:rect l="l" t="t" r="r" b="b"/>
            <a:pathLst>
              <a:path w="29380" h="50052" extrusionOk="0">
                <a:moveTo>
                  <a:pt x="29380" y="1"/>
                </a:moveTo>
                <a:cubicBezTo>
                  <a:pt x="17578" y="1"/>
                  <a:pt x="7231" y="4867"/>
                  <a:pt x="0" y="12644"/>
                </a:cubicBezTo>
                <a:lnTo>
                  <a:pt x="0" y="50051"/>
                </a:lnTo>
                <a:lnTo>
                  <a:pt x="8709" y="50051"/>
                </a:lnTo>
                <a:cubicBezTo>
                  <a:pt x="7277" y="47050"/>
                  <a:pt x="6504" y="43639"/>
                  <a:pt x="6504" y="40000"/>
                </a:cubicBezTo>
                <a:cubicBezTo>
                  <a:pt x="6504" y="27471"/>
                  <a:pt x="15645" y="17579"/>
                  <a:pt x="29380" y="17579"/>
                </a:cubicBezTo>
                <a:lnTo>
                  <a:pt x="29380" y="1"/>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36848" y="273615"/>
            <a:ext cx="114576" cy="113838"/>
          </a:xfrm>
          <a:custGeom>
            <a:avLst/>
            <a:gdLst/>
            <a:ahLst/>
            <a:cxnLst/>
            <a:rect l="l" t="t" r="r" b="b"/>
            <a:pathLst>
              <a:path w="3571" h="3548" fill="none" extrusionOk="0">
                <a:moveTo>
                  <a:pt x="1797" y="0"/>
                </a:moveTo>
                <a:cubicBezTo>
                  <a:pt x="797" y="0"/>
                  <a:pt x="1" y="796"/>
                  <a:pt x="1" y="1774"/>
                </a:cubicBezTo>
                <a:cubicBezTo>
                  <a:pt x="1" y="2752"/>
                  <a:pt x="797" y="3548"/>
                  <a:pt x="1797" y="3548"/>
                </a:cubicBezTo>
                <a:cubicBezTo>
                  <a:pt x="2775" y="3548"/>
                  <a:pt x="3571" y="2752"/>
                  <a:pt x="3571" y="1774"/>
                </a:cubicBezTo>
                <a:cubicBezTo>
                  <a:pt x="3571" y="796"/>
                  <a:pt x="2775" y="0"/>
                  <a:pt x="1797" y="0"/>
                </a:cubicBezTo>
                <a:close/>
              </a:path>
            </a:pathLst>
          </a:custGeom>
          <a:noFill/>
          <a:ln w="9675" cap="flat" cmpd="sng">
            <a:solidFill>
              <a:srgbClr val="000000"/>
            </a:solidFill>
            <a:prstDash val="solid"/>
            <a:miter lim="227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56470" y="273615"/>
            <a:ext cx="114576" cy="113838"/>
          </a:xfrm>
          <a:custGeom>
            <a:avLst/>
            <a:gdLst/>
            <a:ahLst/>
            <a:cxnLst/>
            <a:rect l="l" t="t" r="r" b="b"/>
            <a:pathLst>
              <a:path w="3571" h="3548" fill="none" extrusionOk="0">
                <a:moveTo>
                  <a:pt x="1774" y="0"/>
                </a:moveTo>
                <a:cubicBezTo>
                  <a:pt x="796" y="0"/>
                  <a:pt x="0" y="796"/>
                  <a:pt x="0" y="1774"/>
                </a:cubicBezTo>
                <a:cubicBezTo>
                  <a:pt x="0" y="2752"/>
                  <a:pt x="796" y="3548"/>
                  <a:pt x="1774" y="3548"/>
                </a:cubicBezTo>
                <a:cubicBezTo>
                  <a:pt x="2775" y="3548"/>
                  <a:pt x="3571" y="2752"/>
                  <a:pt x="3571" y="1774"/>
                </a:cubicBezTo>
                <a:cubicBezTo>
                  <a:pt x="3571" y="796"/>
                  <a:pt x="2775" y="0"/>
                  <a:pt x="1774" y="0"/>
                </a:cubicBezTo>
                <a:close/>
              </a:path>
            </a:pathLst>
          </a:custGeom>
          <a:noFill/>
          <a:ln w="9675" cap="flat" cmpd="sng">
            <a:solidFill>
              <a:srgbClr val="000000"/>
            </a:solidFill>
            <a:prstDash val="solid"/>
            <a:miter lim="227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76092" y="273615"/>
            <a:ext cx="113838" cy="113838"/>
          </a:xfrm>
          <a:custGeom>
            <a:avLst/>
            <a:gdLst/>
            <a:ahLst/>
            <a:cxnLst/>
            <a:rect l="l" t="t" r="r" b="b"/>
            <a:pathLst>
              <a:path w="3548" h="3548" fill="none" extrusionOk="0">
                <a:moveTo>
                  <a:pt x="1774" y="0"/>
                </a:moveTo>
                <a:cubicBezTo>
                  <a:pt x="796" y="0"/>
                  <a:pt x="0" y="796"/>
                  <a:pt x="0" y="1774"/>
                </a:cubicBezTo>
                <a:cubicBezTo>
                  <a:pt x="0" y="2752"/>
                  <a:pt x="796" y="3548"/>
                  <a:pt x="1774" y="3548"/>
                </a:cubicBezTo>
                <a:cubicBezTo>
                  <a:pt x="2752" y="3548"/>
                  <a:pt x="3548" y="2752"/>
                  <a:pt x="3548" y="1774"/>
                </a:cubicBezTo>
                <a:cubicBezTo>
                  <a:pt x="3548" y="796"/>
                  <a:pt x="2752" y="0"/>
                  <a:pt x="1774" y="0"/>
                </a:cubicBezTo>
                <a:close/>
              </a:path>
            </a:pathLst>
          </a:custGeom>
          <a:noFill/>
          <a:ln w="9675" cap="flat" cmpd="sng">
            <a:solidFill>
              <a:srgbClr val="000000"/>
            </a:solidFill>
            <a:prstDash val="solid"/>
            <a:miter lim="227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525500" y="1172200"/>
            <a:ext cx="6093000" cy="2144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5500"/>
            </a:lvl1pPr>
            <a:lvl2pPr lvl="1" algn="ctr">
              <a:lnSpc>
                <a:spcPct val="80000"/>
              </a:lnSpc>
              <a:spcBef>
                <a:spcPts val="0"/>
              </a:spcBef>
              <a:spcAft>
                <a:spcPts val="0"/>
              </a:spcAft>
              <a:buSzPts val="7200"/>
              <a:buNone/>
              <a:defRPr sz="7200"/>
            </a:lvl2pPr>
            <a:lvl3pPr lvl="2" algn="ctr">
              <a:lnSpc>
                <a:spcPct val="80000"/>
              </a:lnSpc>
              <a:spcBef>
                <a:spcPts val="0"/>
              </a:spcBef>
              <a:spcAft>
                <a:spcPts val="0"/>
              </a:spcAft>
              <a:buSzPts val="7200"/>
              <a:buNone/>
              <a:defRPr sz="7200"/>
            </a:lvl3pPr>
            <a:lvl4pPr lvl="3" algn="ctr">
              <a:lnSpc>
                <a:spcPct val="80000"/>
              </a:lnSpc>
              <a:spcBef>
                <a:spcPts val="0"/>
              </a:spcBef>
              <a:spcAft>
                <a:spcPts val="0"/>
              </a:spcAft>
              <a:buSzPts val="7200"/>
              <a:buNone/>
              <a:defRPr sz="7200"/>
            </a:lvl4pPr>
            <a:lvl5pPr lvl="4" algn="ctr">
              <a:lnSpc>
                <a:spcPct val="80000"/>
              </a:lnSpc>
              <a:spcBef>
                <a:spcPts val="0"/>
              </a:spcBef>
              <a:spcAft>
                <a:spcPts val="0"/>
              </a:spcAft>
              <a:buSzPts val="7200"/>
              <a:buNone/>
              <a:defRPr sz="7200"/>
            </a:lvl5pPr>
            <a:lvl6pPr lvl="5" algn="ctr">
              <a:lnSpc>
                <a:spcPct val="80000"/>
              </a:lnSpc>
              <a:spcBef>
                <a:spcPts val="0"/>
              </a:spcBef>
              <a:spcAft>
                <a:spcPts val="0"/>
              </a:spcAft>
              <a:buSzPts val="7200"/>
              <a:buNone/>
              <a:defRPr sz="7200"/>
            </a:lvl6pPr>
            <a:lvl7pPr lvl="6" algn="ctr">
              <a:lnSpc>
                <a:spcPct val="80000"/>
              </a:lnSpc>
              <a:spcBef>
                <a:spcPts val="0"/>
              </a:spcBef>
              <a:spcAft>
                <a:spcPts val="0"/>
              </a:spcAft>
              <a:buSzPts val="7200"/>
              <a:buNone/>
              <a:defRPr sz="7200"/>
            </a:lvl7pPr>
            <a:lvl8pPr lvl="7" algn="ctr">
              <a:lnSpc>
                <a:spcPct val="80000"/>
              </a:lnSpc>
              <a:spcBef>
                <a:spcPts val="0"/>
              </a:spcBef>
              <a:spcAft>
                <a:spcPts val="0"/>
              </a:spcAft>
              <a:buSzPts val="7200"/>
              <a:buNone/>
              <a:defRPr sz="7200"/>
            </a:lvl8pPr>
            <a:lvl9pPr lvl="8" algn="ctr">
              <a:lnSpc>
                <a:spcPct val="80000"/>
              </a:lnSpc>
              <a:spcBef>
                <a:spcPts val="0"/>
              </a:spcBef>
              <a:spcAft>
                <a:spcPts val="0"/>
              </a:spcAft>
              <a:buSzPts val="7200"/>
              <a:buNone/>
              <a:defRPr sz="7200"/>
            </a:lvl9pPr>
          </a:lstStyle>
          <a:p>
            <a:endParaRPr/>
          </a:p>
        </p:txBody>
      </p:sp>
      <p:sp>
        <p:nvSpPr>
          <p:cNvPr id="16" name="Google Shape;16;p2"/>
          <p:cNvSpPr txBox="1">
            <a:spLocks noGrp="1"/>
          </p:cNvSpPr>
          <p:nvPr>
            <p:ph type="subTitle" idx="1"/>
          </p:nvPr>
        </p:nvSpPr>
        <p:spPr>
          <a:xfrm>
            <a:off x="1525500" y="3497791"/>
            <a:ext cx="60930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200">
                <a:solidFill>
                  <a:schemeClr val="accent1"/>
                </a:solidFill>
              </a:defRPr>
            </a:lvl1pPr>
            <a:lvl2pPr lvl="1" algn="ctr">
              <a:lnSpc>
                <a:spcPct val="100000"/>
              </a:lnSpc>
              <a:spcBef>
                <a:spcPts val="0"/>
              </a:spcBef>
              <a:spcAft>
                <a:spcPts val="0"/>
              </a:spcAft>
              <a:buClr>
                <a:schemeClr val="accent1"/>
              </a:buClr>
              <a:buSzPts val="2400"/>
              <a:buNone/>
              <a:defRPr sz="2400">
                <a:solidFill>
                  <a:schemeClr val="accent1"/>
                </a:solidFill>
              </a:defRPr>
            </a:lvl2pPr>
            <a:lvl3pPr lvl="2" algn="ctr">
              <a:lnSpc>
                <a:spcPct val="100000"/>
              </a:lnSpc>
              <a:spcBef>
                <a:spcPts val="0"/>
              </a:spcBef>
              <a:spcAft>
                <a:spcPts val="0"/>
              </a:spcAft>
              <a:buClr>
                <a:schemeClr val="accent1"/>
              </a:buClr>
              <a:buSzPts val="2400"/>
              <a:buNone/>
              <a:defRPr sz="2400">
                <a:solidFill>
                  <a:schemeClr val="accent1"/>
                </a:solidFill>
              </a:defRPr>
            </a:lvl3pPr>
            <a:lvl4pPr lvl="3" algn="ctr">
              <a:lnSpc>
                <a:spcPct val="100000"/>
              </a:lnSpc>
              <a:spcBef>
                <a:spcPts val="0"/>
              </a:spcBef>
              <a:spcAft>
                <a:spcPts val="0"/>
              </a:spcAft>
              <a:buClr>
                <a:schemeClr val="accent1"/>
              </a:buClr>
              <a:buSzPts val="2400"/>
              <a:buNone/>
              <a:defRPr sz="2400">
                <a:solidFill>
                  <a:schemeClr val="accent1"/>
                </a:solidFill>
              </a:defRPr>
            </a:lvl4pPr>
            <a:lvl5pPr lvl="4" algn="ctr">
              <a:lnSpc>
                <a:spcPct val="100000"/>
              </a:lnSpc>
              <a:spcBef>
                <a:spcPts val="0"/>
              </a:spcBef>
              <a:spcAft>
                <a:spcPts val="0"/>
              </a:spcAft>
              <a:buClr>
                <a:schemeClr val="accent1"/>
              </a:buClr>
              <a:buSzPts val="2400"/>
              <a:buNone/>
              <a:defRPr sz="2400">
                <a:solidFill>
                  <a:schemeClr val="accent1"/>
                </a:solidFill>
              </a:defRPr>
            </a:lvl5pPr>
            <a:lvl6pPr lvl="5" algn="ctr">
              <a:lnSpc>
                <a:spcPct val="100000"/>
              </a:lnSpc>
              <a:spcBef>
                <a:spcPts val="0"/>
              </a:spcBef>
              <a:spcAft>
                <a:spcPts val="0"/>
              </a:spcAft>
              <a:buClr>
                <a:schemeClr val="accent1"/>
              </a:buClr>
              <a:buSzPts val="2400"/>
              <a:buNone/>
              <a:defRPr sz="2400">
                <a:solidFill>
                  <a:schemeClr val="accent1"/>
                </a:solidFill>
              </a:defRPr>
            </a:lvl6pPr>
            <a:lvl7pPr lvl="6" algn="ctr">
              <a:lnSpc>
                <a:spcPct val="100000"/>
              </a:lnSpc>
              <a:spcBef>
                <a:spcPts val="0"/>
              </a:spcBef>
              <a:spcAft>
                <a:spcPts val="0"/>
              </a:spcAft>
              <a:buClr>
                <a:schemeClr val="accent1"/>
              </a:buClr>
              <a:buSzPts val="2400"/>
              <a:buNone/>
              <a:defRPr sz="2400">
                <a:solidFill>
                  <a:schemeClr val="accent1"/>
                </a:solidFill>
              </a:defRPr>
            </a:lvl7pPr>
            <a:lvl8pPr lvl="7" algn="ctr">
              <a:lnSpc>
                <a:spcPct val="100000"/>
              </a:lnSpc>
              <a:spcBef>
                <a:spcPts val="0"/>
              </a:spcBef>
              <a:spcAft>
                <a:spcPts val="0"/>
              </a:spcAft>
              <a:buClr>
                <a:schemeClr val="accent1"/>
              </a:buClr>
              <a:buSzPts val="2400"/>
              <a:buNone/>
              <a:defRPr sz="2400">
                <a:solidFill>
                  <a:schemeClr val="accent1"/>
                </a:solidFill>
              </a:defRPr>
            </a:lvl8pPr>
            <a:lvl9pPr lvl="8" algn="ctr">
              <a:lnSpc>
                <a:spcPct val="100000"/>
              </a:lnSpc>
              <a:spcBef>
                <a:spcPts val="0"/>
              </a:spcBef>
              <a:spcAft>
                <a:spcPts val="0"/>
              </a:spcAft>
              <a:buClr>
                <a:schemeClr val="accent1"/>
              </a:buClr>
              <a:buSzPts val="2400"/>
              <a:buNone/>
              <a:defRPr sz="2400">
                <a:solidFill>
                  <a:schemeClr val="accent1"/>
                </a:solidFill>
              </a:defRPr>
            </a:lvl9pPr>
          </a:lstStyle>
          <a:p>
            <a:endParaRPr/>
          </a:p>
        </p:txBody>
      </p:sp>
      <p:sp>
        <p:nvSpPr>
          <p:cNvPr id="17" name="Google Shape;17;p2"/>
          <p:cNvSpPr/>
          <p:nvPr/>
        </p:nvSpPr>
        <p:spPr>
          <a:xfrm rot="-5400000">
            <a:off x="8616676" y="832835"/>
            <a:ext cx="213181" cy="841562"/>
          </a:xfrm>
          <a:custGeom>
            <a:avLst/>
            <a:gdLst/>
            <a:ahLst/>
            <a:cxnLst/>
            <a:rect l="l" t="t" r="r" b="b"/>
            <a:pathLst>
              <a:path w="53030" h="12417" extrusionOk="0">
                <a:moveTo>
                  <a:pt x="0" y="0"/>
                </a:moveTo>
                <a:lnTo>
                  <a:pt x="0" y="12416"/>
                </a:lnTo>
                <a:lnTo>
                  <a:pt x="53030" y="12416"/>
                </a:lnTo>
                <a:lnTo>
                  <a:pt x="530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7837075" y="2655825"/>
            <a:ext cx="217500" cy="210600"/>
            <a:chOff x="1898675" y="4499150"/>
            <a:chExt cx="217500" cy="210600"/>
          </a:xfrm>
        </p:grpSpPr>
        <p:cxnSp>
          <p:nvCxnSpPr>
            <p:cNvPr id="19" name="Google Shape;19;p2"/>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20" name="Google Shape;20;p2"/>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cxnSp>
        <p:nvCxnSpPr>
          <p:cNvPr id="21" name="Google Shape;21;p2"/>
          <p:cNvCxnSpPr/>
          <p:nvPr/>
        </p:nvCxnSpPr>
        <p:spPr>
          <a:xfrm>
            <a:off x="7425" y="2861625"/>
            <a:ext cx="1590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478"/>
        <p:cNvGrpSpPr/>
        <p:nvPr/>
      </p:nvGrpSpPr>
      <p:grpSpPr>
        <a:xfrm>
          <a:off x="0" y="0"/>
          <a:ext cx="0" cy="0"/>
          <a:chOff x="0" y="0"/>
          <a:chExt cx="0" cy="0"/>
        </a:xfrm>
      </p:grpSpPr>
      <p:sp>
        <p:nvSpPr>
          <p:cNvPr id="479" name="Google Shape;479;p23"/>
          <p:cNvSpPr/>
          <p:nvPr/>
        </p:nvSpPr>
        <p:spPr>
          <a:xfrm>
            <a:off x="-8050" y="0"/>
            <a:ext cx="1588274" cy="210592"/>
          </a:xfrm>
          <a:custGeom>
            <a:avLst/>
            <a:gdLst/>
            <a:ahLst/>
            <a:cxnLst/>
            <a:rect l="l" t="t" r="r" b="b"/>
            <a:pathLst>
              <a:path w="86708" h="6960" extrusionOk="0">
                <a:moveTo>
                  <a:pt x="0" y="1"/>
                </a:moveTo>
                <a:lnTo>
                  <a:pt x="0" y="6959"/>
                </a:lnTo>
                <a:lnTo>
                  <a:pt x="86708" y="6959"/>
                </a:lnTo>
                <a:lnTo>
                  <a:pt x="867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rot="-5400000">
            <a:off x="-438514" y="4166575"/>
            <a:ext cx="1704979" cy="248851"/>
          </a:xfrm>
          <a:custGeom>
            <a:avLst/>
            <a:gdLst/>
            <a:ahLst/>
            <a:cxnLst/>
            <a:rect l="l" t="t" r="r" b="b"/>
            <a:pathLst>
              <a:path w="26811" h="7756" extrusionOk="0">
                <a:moveTo>
                  <a:pt x="0" y="1"/>
                </a:moveTo>
                <a:lnTo>
                  <a:pt x="0" y="7755"/>
                </a:lnTo>
                <a:lnTo>
                  <a:pt x="26810" y="7755"/>
                </a:lnTo>
                <a:lnTo>
                  <a:pt x="26810" y="1"/>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23"/>
          <p:cNvGrpSpPr/>
          <p:nvPr/>
        </p:nvGrpSpPr>
        <p:grpSpPr>
          <a:xfrm>
            <a:off x="8309025" y="210600"/>
            <a:ext cx="217500" cy="210600"/>
            <a:chOff x="1898675" y="4499150"/>
            <a:chExt cx="217500" cy="210600"/>
          </a:xfrm>
        </p:grpSpPr>
        <p:cxnSp>
          <p:nvCxnSpPr>
            <p:cNvPr id="482" name="Google Shape;482;p23"/>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483" name="Google Shape;483;p23"/>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grpSp>
        <p:nvGrpSpPr>
          <p:cNvPr id="484" name="Google Shape;484;p23"/>
          <p:cNvGrpSpPr/>
          <p:nvPr/>
        </p:nvGrpSpPr>
        <p:grpSpPr>
          <a:xfrm>
            <a:off x="353600" y="2236625"/>
            <a:ext cx="217500" cy="210600"/>
            <a:chOff x="1898675" y="4499150"/>
            <a:chExt cx="217500" cy="210600"/>
          </a:xfrm>
        </p:grpSpPr>
        <p:cxnSp>
          <p:nvCxnSpPr>
            <p:cNvPr id="485" name="Google Shape;485;p23"/>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486" name="Google Shape;486;p23"/>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sp>
        <p:nvSpPr>
          <p:cNvPr id="487" name="Google Shape;487;p23"/>
          <p:cNvSpPr/>
          <p:nvPr/>
        </p:nvSpPr>
        <p:spPr>
          <a:xfrm flipH="1">
            <a:off x="8294466" y="3700425"/>
            <a:ext cx="847246" cy="1443375"/>
          </a:xfrm>
          <a:custGeom>
            <a:avLst/>
            <a:gdLst/>
            <a:ahLst/>
            <a:cxnLst/>
            <a:rect l="l" t="t" r="r" b="b"/>
            <a:pathLst>
              <a:path w="29380" h="50052" extrusionOk="0">
                <a:moveTo>
                  <a:pt x="29380" y="1"/>
                </a:moveTo>
                <a:cubicBezTo>
                  <a:pt x="17578" y="1"/>
                  <a:pt x="7231" y="4867"/>
                  <a:pt x="0" y="12644"/>
                </a:cubicBezTo>
                <a:lnTo>
                  <a:pt x="0" y="50051"/>
                </a:lnTo>
                <a:lnTo>
                  <a:pt x="8709" y="50051"/>
                </a:lnTo>
                <a:cubicBezTo>
                  <a:pt x="7277" y="47050"/>
                  <a:pt x="6504" y="43639"/>
                  <a:pt x="6504" y="40000"/>
                </a:cubicBezTo>
                <a:cubicBezTo>
                  <a:pt x="6504" y="27471"/>
                  <a:pt x="15645" y="17579"/>
                  <a:pt x="29380" y="17579"/>
                </a:cubicBezTo>
                <a:lnTo>
                  <a:pt x="293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p:nvPr/>
        </p:nvSpPr>
        <p:spPr>
          <a:xfrm>
            <a:off x="-8050" y="0"/>
            <a:ext cx="1588274" cy="210592"/>
          </a:xfrm>
          <a:custGeom>
            <a:avLst/>
            <a:gdLst/>
            <a:ahLst/>
            <a:cxnLst/>
            <a:rect l="l" t="t" r="r" b="b"/>
            <a:pathLst>
              <a:path w="86708" h="6960" extrusionOk="0">
                <a:moveTo>
                  <a:pt x="0" y="1"/>
                </a:moveTo>
                <a:lnTo>
                  <a:pt x="0" y="6959"/>
                </a:lnTo>
                <a:lnTo>
                  <a:pt x="86708" y="6959"/>
                </a:lnTo>
                <a:lnTo>
                  <a:pt x="867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5400000">
            <a:off x="-438514" y="4166575"/>
            <a:ext cx="1704979" cy="248851"/>
          </a:xfrm>
          <a:custGeom>
            <a:avLst/>
            <a:gdLst/>
            <a:ahLst/>
            <a:cxnLst/>
            <a:rect l="l" t="t" r="r" b="b"/>
            <a:pathLst>
              <a:path w="26811" h="7756" extrusionOk="0">
                <a:moveTo>
                  <a:pt x="0" y="1"/>
                </a:moveTo>
                <a:lnTo>
                  <a:pt x="0" y="7755"/>
                </a:lnTo>
                <a:lnTo>
                  <a:pt x="26810" y="7755"/>
                </a:lnTo>
                <a:lnTo>
                  <a:pt x="26810" y="1"/>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a:off x="8309025" y="210600"/>
            <a:ext cx="217500" cy="210600"/>
            <a:chOff x="1898675" y="4499150"/>
            <a:chExt cx="217500" cy="210600"/>
          </a:xfrm>
        </p:grpSpPr>
        <p:cxnSp>
          <p:nvCxnSpPr>
            <p:cNvPr id="38" name="Google Shape;38;p4"/>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39" name="Google Shape;39;p4"/>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grpSp>
        <p:nvGrpSpPr>
          <p:cNvPr id="40" name="Google Shape;40;p4"/>
          <p:cNvGrpSpPr/>
          <p:nvPr/>
        </p:nvGrpSpPr>
        <p:grpSpPr>
          <a:xfrm>
            <a:off x="353600" y="2236625"/>
            <a:ext cx="217500" cy="210600"/>
            <a:chOff x="1898675" y="4499150"/>
            <a:chExt cx="217500" cy="210600"/>
          </a:xfrm>
        </p:grpSpPr>
        <p:cxnSp>
          <p:nvCxnSpPr>
            <p:cNvPr id="41" name="Google Shape;41;p4"/>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42" name="Google Shape;42;p4"/>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sp>
        <p:nvSpPr>
          <p:cNvPr id="43" name="Google Shape;43;p4"/>
          <p:cNvSpPr/>
          <p:nvPr/>
        </p:nvSpPr>
        <p:spPr>
          <a:xfrm flipH="1">
            <a:off x="8294466" y="3700425"/>
            <a:ext cx="847246" cy="1443375"/>
          </a:xfrm>
          <a:custGeom>
            <a:avLst/>
            <a:gdLst/>
            <a:ahLst/>
            <a:cxnLst/>
            <a:rect l="l" t="t" r="r" b="b"/>
            <a:pathLst>
              <a:path w="29380" h="50052" extrusionOk="0">
                <a:moveTo>
                  <a:pt x="29380" y="1"/>
                </a:moveTo>
                <a:cubicBezTo>
                  <a:pt x="17578" y="1"/>
                  <a:pt x="7231" y="4867"/>
                  <a:pt x="0" y="12644"/>
                </a:cubicBezTo>
                <a:lnTo>
                  <a:pt x="0" y="50051"/>
                </a:lnTo>
                <a:lnTo>
                  <a:pt x="8709" y="50051"/>
                </a:lnTo>
                <a:cubicBezTo>
                  <a:pt x="7277" y="47050"/>
                  <a:pt x="6504" y="43639"/>
                  <a:pt x="6504" y="40000"/>
                </a:cubicBezTo>
                <a:cubicBezTo>
                  <a:pt x="6504" y="27471"/>
                  <a:pt x="15645" y="17579"/>
                  <a:pt x="29380" y="17579"/>
                </a:cubicBezTo>
                <a:lnTo>
                  <a:pt x="293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txBox="1">
            <a:spLocks noGrp="1"/>
          </p:cNvSpPr>
          <p:nvPr>
            <p:ph type="title"/>
          </p:nvPr>
        </p:nvSpPr>
        <p:spPr>
          <a:xfrm>
            <a:off x="726225" y="441350"/>
            <a:ext cx="4796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subTitle" idx="1"/>
          </p:nvPr>
        </p:nvSpPr>
        <p:spPr>
          <a:xfrm>
            <a:off x="821400" y="12825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726225" y="441350"/>
            <a:ext cx="479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 name="Google Shape;66;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67" name="Google Shape;67;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68" name="Google Shape;68;p7"/>
          <p:cNvSpPr/>
          <p:nvPr/>
        </p:nvSpPr>
        <p:spPr>
          <a:xfrm>
            <a:off x="-8050" y="0"/>
            <a:ext cx="1588274" cy="210592"/>
          </a:xfrm>
          <a:custGeom>
            <a:avLst/>
            <a:gdLst/>
            <a:ahLst/>
            <a:cxnLst/>
            <a:rect l="l" t="t" r="r" b="b"/>
            <a:pathLst>
              <a:path w="86708" h="6960" extrusionOk="0">
                <a:moveTo>
                  <a:pt x="0" y="1"/>
                </a:moveTo>
                <a:lnTo>
                  <a:pt x="0" y="6959"/>
                </a:lnTo>
                <a:lnTo>
                  <a:pt x="86708" y="6959"/>
                </a:lnTo>
                <a:lnTo>
                  <a:pt x="867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5400000">
            <a:off x="-438514" y="4166575"/>
            <a:ext cx="1704979" cy="248851"/>
          </a:xfrm>
          <a:custGeom>
            <a:avLst/>
            <a:gdLst/>
            <a:ahLst/>
            <a:cxnLst/>
            <a:rect l="l" t="t" r="r" b="b"/>
            <a:pathLst>
              <a:path w="26811" h="7756" extrusionOk="0">
                <a:moveTo>
                  <a:pt x="0" y="1"/>
                </a:moveTo>
                <a:lnTo>
                  <a:pt x="0" y="7755"/>
                </a:lnTo>
                <a:lnTo>
                  <a:pt x="26810" y="7755"/>
                </a:lnTo>
                <a:lnTo>
                  <a:pt x="26810" y="1"/>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7"/>
          <p:cNvGrpSpPr/>
          <p:nvPr/>
        </p:nvGrpSpPr>
        <p:grpSpPr>
          <a:xfrm>
            <a:off x="8309025" y="210600"/>
            <a:ext cx="217500" cy="210600"/>
            <a:chOff x="1898675" y="4499150"/>
            <a:chExt cx="217500" cy="210600"/>
          </a:xfrm>
        </p:grpSpPr>
        <p:cxnSp>
          <p:nvCxnSpPr>
            <p:cNvPr id="71" name="Google Shape;71;p7"/>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72" name="Google Shape;72;p7"/>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grpSp>
        <p:nvGrpSpPr>
          <p:cNvPr id="73" name="Google Shape;73;p7"/>
          <p:cNvGrpSpPr/>
          <p:nvPr/>
        </p:nvGrpSpPr>
        <p:grpSpPr>
          <a:xfrm>
            <a:off x="353600" y="2236625"/>
            <a:ext cx="217500" cy="210600"/>
            <a:chOff x="1898675" y="4499150"/>
            <a:chExt cx="217500" cy="210600"/>
          </a:xfrm>
        </p:grpSpPr>
        <p:cxnSp>
          <p:nvCxnSpPr>
            <p:cNvPr id="74" name="Google Shape;74;p7"/>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75" name="Google Shape;75;p7"/>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sp>
        <p:nvSpPr>
          <p:cNvPr id="76" name="Google Shape;76;p7"/>
          <p:cNvSpPr/>
          <p:nvPr/>
        </p:nvSpPr>
        <p:spPr>
          <a:xfrm flipH="1">
            <a:off x="8294466" y="3700425"/>
            <a:ext cx="847246" cy="1443375"/>
          </a:xfrm>
          <a:custGeom>
            <a:avLst/>
            <a:gdLst/>
            <a:ahLst/>
            <a:cxnLst/>
            <a:rect l="l" t="t" r="r" b="b"/>
            <a:pathLst>
              <a:path w="29380" h="50052" extrusionOk="0">
                <a:moveTo>
                  <a:pt x="29380" y="1"/>
                </a:moveTo>
                <a:cubicBezTo>
                  <a:pt x="17578" y="1"/>
                  <a:pt x="7231" y="4867"/>
                  <a:pt x="0" y="12644"/>
                </a:cubicBezTo>
                <a:lnTo>
                  <a:pt x="0" y="50051"/>
                </a:lnTo>
                <a:lnTo>
                  <a:pt x="8709" y="50051"/>
                </a:lnTo>
                <a:cubicBezTo>
                  <a:pt x="7277" y="47050"/>
                  <a:pt x="6504" y="43639"/>
                  <a:pt x="6504" y="40000"/>
                </a:cubicBezTo>
                <a:cubicBezTo>
                  <a:pt x="6504" y="27471"/>
                  <a:pt x="15645" y="17579"/>
                  <a:pt x="29380" y="17579"/>
                </a:cubicBezTo>
                <a:lnTo>
                  <a:pt x="293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2014800" y="1464900"/>
            <a:ext cx="5114400" cy="221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1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9" name="Google Shape;79;p8"/>
          <p:cNvSpPr/>
          <p:nvPr/>
        </p:nvSpPr>
        <p:spPr>
          <a:xfrm flipH="1">
            <a:off x="8028277" y="27"/>
            <a:ext cx="1125798" cy="1691265"/>
          </a:xfrm>
          <a:custGeom>
            <a:avLst/>
            <a:gdLst/>
            <a:ahLst/>
            <a:cxnLst/>
            <a:rect l="l" t="t" r="r" b="b"/>
            <a:pathLst>
              <a:path w="35088" h="52712" extrusionOk="0">
                <a:moveTo>
                  <a:pt x="13667" y="0"/>
                </a:moveTo>
                <a:cubicBezTo>
                  <a:pt x="14053" y="1910"/>
                  <a:pt x="14281" y="3911"/>
                  <a:pt x="14281" y="5958"/>
                </a:cubicBezTo>
                <a:cubicBezTo>
                  <a:pt x="14281" y="16555"/>
                  <a:pt x="8891" y="25605"/>
                  <a:pt x="0" y="30108"/>
                </a:cubicBezTo>
                <a:lnTo>
                  <a:pt x="0" y="52711"/>
                </a:lnTo>
                <a:cubicBezTo>
                  <a:pt x="20602" y="46935"/>
                  <a:pt x="35088" y="28197"/>
                  <a:pt x="35088" y="5958"/>
                </a:cubicBezTo>
                <a:cubicBezTo>
                  <a:pt x="35088" y="3957"/>
                  <a:pt x="34974" y="1956"/>
                  <a:pt x="3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893608" y="0"/>
            <a:ext cx="319500" cy="2305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8"/>
          <p:cNvGrpSpPr/>
          <p:nvPr/>
        </p:nvGrpSpPr>
        <p:grpSpPr>
          <a:xfrm flipH="1">
            <a:off x="6973280" y="19"/>
            <a:ext cx="1240374" cy="1310416"/>
            <a:chOff x="2959303" y="132794"/>
            <a:chExt cx="1240374" cy="1310416"/>
          </a:xfrm>
        </p:grpSpPr>
        <p:sp>
          <p:nvSpPr>
            <p:cNvPr id="82" name="Google Shape;82;p8"/>
            <p:cNvSpPr/>
            <p:nvPr/>
          </p:nvSpPr>
          <p:spPr>
            <a:xfrm>
              <a:off x="2959303" y="132794"/>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2959303" y="339999"/>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2959303" y="547942"/>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2959303" y="755147"/>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2959303" y="963090"/>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2959303" y="1170295"/>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2959303" y="1378238"/>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3154829" y="132794"/>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3154829" y="339999"/>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3154829" y="547942"/>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154829" y="755147"/>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3154829" y="963090"/>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3154829" y="1170295"/>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3351093" y="132794"/>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3351093" y="339999"/>
              <a:ext cx="64972" cy="64972"/>
            </a:xfrm>
            <a:custGeom>
              <a:avLst/>
              <a:gdLst/>
              <a:ahLst/>
              <a:cxnLst/>
              <a:rect l="l" t="t" r="r" b="b"/>
              <a:pathLst>
                <a:path w="2025" h="2025" fill="none" extrusionOk="0">
                  <a:moveTo>
                    <a:pt x="1001" y="1"/>
                  </a:moveTo>
                  <a:cubicBezTo>
                    <a:pt x="455" y="1"/>
                    <a:pt x="1" y="456"/>
                    <a:pt x="1" y="1024"/>
                  </a:cubicBezTo>
                  <a:cubicBezTo>
                    <a:pt x="1" y="1570"/>
                    <a:pt x="455" y="2025"/>
                    <a:pt x="1001" y="2025"/>
                  </a:cubicBezTo>
                  <a:cubicBezTo>
                    <a:pt x="1570" y="2025"/>
                    <a:pt x="2024" y="1570"/>
                    <a:pt x="2024" y="1024"/>
                  </a:cubicBezTo>
                  <a:cubicBezTo>
                    <a:pt x="2024"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3351093" y="547942"/>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3351093" y="755147"/>
              <a:ext cx="64972" cy="64972"/>
            </a:xfrm>
            <a:custGeom>
              <a:avLst/>
              <a:gdLst/>
              <a:ahLst/>
              <a:cxnLst/>
              <a:rect l="l" t="t" r="r" b="b"/>
              <a:pathLst>
                <a:path w="2025" h="2025" fill="none" extrusionOk="0">
                  <a:moveTo>
                    <a:pt x="1001" y="1"/>
                  </a:moveTo>
                  <a:cubicBezTo>
                    <a:pt x="455" y="1"/>
                    <a:pt x="1" y="456"/>
                    <a:pt x="1" y="1024"/>
                  </a:cubicBezTo>
                  <a:cubicBezTo>
                    <a:pt x="1" y="1570"/>
                    <a:pt x="455" y="2025"/>
                    <a:pt x="1001" y="2025"/>
                  </a:cubicBezTo>
                  <a:cubicBezTo>
                    <a:pt x="1570" y="2025"/>
                    <a:pt x="2024" y="1570"/>
                    <a:pt x="2024" y="1024"/>
                  </a:cubicBezTo>
                  <a:cubicBezTo>
                    <a:pt x="2024"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351093" y="963090"/>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3546619" y="132794"/>
              <a:ext cx="64972" cy="64972"/>
            </a:xfrm>
            <a:custGeom>
              <a:avLst/>
              <a:gdLst/>
              <a:ahLst/>
              <a:cxnLst/>
              <a:rect l="l" t="t" r="r" b="b"/>
              <a:pathLst>
                <a:path w="2025" h="2025" fill="none" extrusionOk="0">
                  <a:moveTo>
                    <a:pt x="1024" y="1"/>
                  </a:moveTo>
                  <a:cubicBezTo>
                    <a:pt x="456" y="1"/>
                    <a:pt x="1" y="455"/>
                    <a:pt x="1" y="1001"/>
                  </a:cubicBezTo>
                  <a:cubicBezTo>
                    <a:pt x="1" y="1570"/>
                    <a:pt x="456" y="2025"/>
                    <a:pt x="1024" y="2025"/>
                  </a:cubicBezTo>
                  <a:cubicBezTo>
                    <a:pt x="1570" y="2025"/>
                    <a:pt x="2025" y="1570"/>
                    <a:pt x="2025" y="1001"/>
                  </a:cubicBezTo>
                  <a:cubicBezTo>
                    <a:pt x="2025"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3546619" y="339999"/>
              <a:ext cx="64972" cy="64972"/>
            </a:xfrm>
            <a:custGeom>
              <a:avLst/>
              <a:gdLst/>
              <a:ahLst/>
              <a:cxnLst/>
              <a:rect l="l" t="t" r="r" b="b"/>
              <a:pathLst>
                <a:path w="2025" h="2025" fill="none" extrusionOk="0">
                  <a:moveTo>
                    <a:pt x="1024" y="1"/>
                  </a:moveTo>
                  <a:cubicBezTo>
                    <a:pt x="456" y="1"/>
                    <a:pt x="1" y="456"/>
                    <a:pt x="1" y="1024"/>
                  </a:cubicBezTo>
                  <a:cubicBezTo>
                    <a:pt x="1" y="1570"/>
                    <a:pt x="456" y="2025"/>
                    <a:pt x="1024" y="2025"/>
                  </a:cubicBezTo>
                  <a:cubicBezTo>
                    <a:pt x="1570" y="2025"/>
                    <a:pt x="2025" y="1570"/>
                    <a:pt x="2025" y="1024"/>
                  </a:cubicBezTo>
                  <a:cubicBezTo>
                    <a:pt x="2025"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546619" y="547942"/>
              <a:ext cx="64972" cy="64972"/>
            </a:xfrm>
            <a:custGeom>
              <a:avLst/>
              <a:gdLst/>
              <a:ahLst/>
              <a:cxnLst/>
              <a:rect l="l" t="t" r="r" b="b"/>
              <a:pathLst>
                <a:path w="2025" h="2025" fill="none" extrusionOk="0">
                  <a:moveTo>
                    <a:pt x="1024" y="1"/>
                  </a:moveTo>
                  <a:cubicBezTo>
                    <a:pt x="456" y="1"/>
                    <a:pt x="1" y="455"/>
                    <a:pt x="1" y="1001"/>
                  </a:cubicBezTo>
                  <a:cubicBezTo>
                    <a:pt x="1" y="1570"/>
                    <a:pt x="456" y="2025"/>
                    <a:pt x="1024" y="2025"/>
                  </a:cubicBezTo>
                  <a:cubicBezTo>
                    <a:pt x="1570" y="2025"/>
                    <a:pt x="2025" y="1570"/>
                    <a:pt x="2025" y="1001"/>
                  </a:cubicBezTo>
                  <a:cubicBezTo>
                    <a:pt x="2025"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3546619" y="755147"/>
              <a:ext cx="64972" cy="64972"/>
            </a:xfrm>
            <a:custGeom>
              <a:avLst/>
              <a:gdLst/>
              <a:ahLst/>
              <a:cxnLst/>
              <a:rect l="l" t="t" r="r" b="b"/>
              <a:pathLst>
                <a:path w="2025" h="2025" fill="none" extrusionOk="0">
                  <a:moveTo>
                    <a:pt x="1024" y="1"/>
                  </a:moveTo>
                  <a:cubicBezTo>
                    <a:pt x="456" y="1"/>
                    <a:pt x="1" y="456"/>
                    <a:pt x="1" y="1024"/>
                  </a:cubicBezTo>
                  <a:cubicBezTo>
                    <a:pt x="1" y="1570"/>
                    <a:pt x="456" y="2025"/>
                    <a:pt x="1024" y="2025"/>
                  </a:cubicBezTo>
                  <a:cubicBezTo>
                    <a:pt x="1570" y="2025"/>
                    <a:pt x="2025" y="1570"/>
                    <a:pt x="2025" y="1024"/>
                  </a:cubicBezTo>
                  <a:cubicBezTo>
                    <a:pt x="2025"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3742883" y="132794"/>
              <a:ext cx="64972" cy="64972"/>
            </a:xfrm>
            <a:custGeom>
              <a:avLst/>
              <a:gdLst/>
              <a:ahLst/>
              <a:cxnLst/>
              <a:rect l="l" t="t" r="r" b="b"/>
              <a:pathLst>
                <a:path w="2025" h="2025" fill="none" extrusionOk="0">
                  <a:moveTo>
                    <a:pt x="1001" y="1"/>
                  </a:moveTo>
                  <a:cubicBezTo>
                    <a:pt x="456" y="1"/>
                    <a:pt x="1" y="455"/>
                    <a:pt x="1" y="1001"/>
                  </a:cubicBezTo>
                  <a:cubicBezTo>
                    <a:pt x="1" y="1570"/>
                    <a:pt x="456" y="2025"/>
                    <a:pt x="1001" y="2025"/>
                  </a:cubicBezTo>
                  <a:cubicBezTo>
                    <a:pt x="1570" y="2025"/>
                    <a:pt x="2025" y="1570"/>
                    <a:pt x="2025" y="1001"/>
                  </a:cubicBezTo>
                  <a:cubicBezTo>
                    <a:pt x="2025"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3742883" y="339999"/>
              <a:ext cx="64972" cy="64972"/>
            </a:xfrm>
            <a:custGeom>
              <a:avLst/>
              <a:gdLst/>
              <a:ahLst/>
              <a:cxnLst/>
              <a:rect l="l" t="t" r="r" b="b"/>
              <a:pathLst>
                <a:path w="2025" h="2025" fill="none" extrusionOk="0">
                  <a:moveTo>
                    <a:pt x="1001" y="1"/>
                  </a:moveTo>
                  <a:cubicBezTo>
                    <a:pt x="456" y="1"/>
                    <a:pt x="1" y="456"/>
                    <a:pt x="1" y="1024"/>
                  </a:cubicBezTo>
                  <a:cubicBezTo>
                    <a:pt x="1" y="1570"/>
                    <a:pt x="456" y="2025"/>
                    <a:pt x="1001" y="2025"/>
                  </a:cubicBezTo>
                  <a:cubicBezTo>
                    <a:pt x="1570" y="2025"/>
                    <a:pt x="2025" y="1570"/>
                    <a:pt x="2025" y="1024"/>
                  </a:cubicBezTo>
                  <a:cubicBezTo>
                    <a:pt x="2025"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3742883" y="547942"/>
              <a:ext cx="64972" cy="64972"/>
            </a:xfrm>
            <a:custGeom>
              <a:avLst/>
              <a:gdLst/>
              <a:ahLst/>
              <a:cxnLst/>
              <a:rect l="l" t="t" r="r" b="b"/>
              <a:pathLst>
                <a:path w="2025" h="2025" fill="none" extrusionOk="0">
                  <a:moveTo>
                    <a:pt x="1001" y="1"/>
                  </a:moveTo>
                  <a:cubicBezTo>
                    <a:pt x="456" y="1"/>
                    <a:pt x="1" y="455"/>
                    <a:pt x="1" y="1001"/>
                  </a:cubicBezTo>
                  <a:cubicBezTo>
                    <a:pt x="1" y="1570"/>
                    <a:pt x="456" y="2025"/>
                    <a:pt x="1001" y="2025"/>
                  </a:cubicBezTo>
                  <a:cubicBezTo>
                    <a:pt x="1570" y="2025"/>
                    <a:pt x="2025" y="1570"/>
                    <a:pt x="2025" y="1001"/>
                  </a:cubicBezTo>
                  <a:cubicBezTo>
                    <a:pt x="2025"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3938441" y="132794"/>
              <a:ext cx="64972" cy="64972"/>
            </a:xfrm>
            <a:custGeom>
              <a:avLst/>
              <a:gdLst/>
              <a:ahLst/>
              <a:cxnLst/>
              <a:rect l="l" t="t" r="r" b="b"/>
              <a:pathLst>
                <a:path w="2025" h="2025" fill="none" extrusionOk="0">
                  <a:moveTo>
                    <a:pt x="1023" y="1"/>
                  </a:moveTo>
                  <a:cubicBezTo>
                    <a:pt x="455" y="1"/>
                    <a:pt x="0" y="455"/>
                    <a:pt x="0" y="1001"/>
                  </a:cubicBezTo>
                  <a:cubicBezTo>
                    <a:pt x="0" y="1570"/>
                    <a:pt x="455" y="2025"/>
                    <a:pt x="1023" y="2025"/>
                  </a:cubicBezTo>
                  <a:cubicBezTo>
                    <a:pt x="1569" y="2025"/>
                    <a:pt x="2024" y="1570"/>
                    <a:pt x="2024" y="1001"/>
                  </a:cubicBezTo>
                  <a:cubicBezTo>
                    <a:pt x="2024" y="455"/>
                    <a:pt x="1569" y="1"/>
                    <a:pt x="1023"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3938441" y="339999"/>
              <a:ext cx="64972" cy="64972"/>
            </a:xfrm>
            <a:custGeom>
              <a:avLst/>
              <a:gdLst/>
              <a:ahLst/>
              <a:cxnLst/>
              <a:rect l="l" t="t" r="r" b="b"/>
              <a:pathLst>
                <a:path w="2025" h="2025" fill="none" extrusionOk="0">
                  <a:moveTo>
                    <a:pt x="1023" y="1"/>
                  </a:moveTo>
                  <a:cubicBezTo>
                    <a:pt x="455" y="1"/>
                    <a:pt x="0" y="456"/>
                    <a:pt x="0" y="1024"/>
                  </a:cubicBezTo>
                  <a:cubicBezTo>
                    <a:pt x="0" y="1570"/>
                    <a:pt x="455" y="2025"/>
                    <a:pt x="1023" y="2025"/>
                  </a:cubicBezTo>
                  <a:cubicBezTo>
                    <a:pt x="1569" y="2025"/>
                    <a:pt x="2024" y="1570"/>
                    <a:pt x="2024" y="1024"/>
                  </a:cubicBezTo>
                  <a:cubicBezTo>
                    <a:pt x="2024" y="456"/>
                    <a:pt x="1569" y="1"/>
                    <a:pt x="1023"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4134705" y="132794"/>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p:nvPr/>
        </p:nvSpPr>
        <p:spPr>
          <a:xfrm flipH="1">
            <a:off x="635633" y="1830050"/>
            <a:ext cx="319500" cy="31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635633" y="2444575"/>
            <a:ext cx="319500" cy="31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635633" y="3059125"/>
            <a:ext cx="319500" cy="31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113;p8"/>
          <p:cNvCxnSpPr/>
          <p:nvPr/>
        </p:nvCxnSpPr>
        <p:spPr>
          <a:xfrm rot="10800000">
            <a:off x="8" y="4502875"/>
            <a:ext cx="24174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7"/>
        <p:cNvGrpSpPr/>
        <p:nvPr/>
      </p:nvGrpSpPr>
      <p:grpSpPr>
        <a:xfrm>
          <a:off x="0" y="0"/>
          <a:ext cx="0" cy="0"/>
          <a:chOff x="0" y="0"/>
          <a:chExt cx="0" cy="0"/>
        </a:xfrm>
      </p:grpSpPr>
      <p:sp>
        <p:nvSpPr>
          <p:cNvPr id="158" name="Google Shape;158;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159" name="Google Shape;159;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60" name="Google Shape;160;p11"/>
          <p:cNvSpPr/>
          <p:nvPr/>
        </p:nvSpPr>
        <p:spPr>
          <a:xfrm rot="-5400000">
            <a:off x="894075" y="3624150"/>
            <a:ext cx="351900" cy="2133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11"/>
          <p:cNvGrpSpPr/>
          <p:nvPr/>
        </p:nvGrpSpPr>
        <p:grpSpPr>
          <a:xfrm>
            <a:off x="7188059" y="1577109"/>
            <a:ext cx="254779" cy="246697"/>
            <a:chOff x="1898675" y="4499150"/>
            <a:chExt cx="217500" cy="210600"/>
          </a:xfrm>
        </p:grpSpPr>
        <p:cxnSp>
          <p:nvCxnSpPr>
            <p:cNvPr id="162" name="Google Shape;162;p11"/>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163" name="Google Shape;163;p11"/>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sp>
        <p:nvSpPr>
          <p:cNvPr id="164" name="Google Shape;164;p11"/>
          <p:cNvSpPr/>
          <p:nvPr/>
        </p:nvSpPr>
        <p:spPr>
          <a:xfrm rot="-5400000">
            <a:off x="8359925" y="1665775"/>
            <a:ext cx="1573800" cy="1573800"/>
          </a:xfrm>
          <a:prstGeom prst="blockArc">
            <a:avLst>
              <a:gd name="adj1" fmla="val 10800000"/>
              <a:gd name="adj2" fmla="val 0"/>
              <a:gd name="adj3" fmla="val 25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rot="-5400000">
            <a:off x="182850" y="1022363"/>
            <a:ext cx="319500" cy="31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rot="-5400000">
            <a:off x="797375" y="1022363"/>
            <a:ext cx="319500" cy="31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rot="-5400000">
            <a:off x="1411925" y="1022363"/>
            <a:ext cx="319500" cy="31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1"/>
          <p:cNvGrpSpPr/>
          <p:nvPr/>
        </p:nvGrpSpPr>
        <p:grpSpPr>
          <a:xfrm>
            <a:off x="4555984" y="4034484"/>
            <a:ext cx="254779" cy="246697"/>
            <a:chOff x="1898675" y="4499150"/>
            <a:chExt cx="217500" cy="210600"/>
          </a:xfrm>
        </p:grpSpPr>
        <p:cxnSp>
          <p:nvCxnSpPr>
            <p:cNvPr id="169" name="Google Shape;169;p11"/>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170" name="Google Shape;170;p11"/>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grpSp>
        <p:nvGrpSpPr>
          <p:cNvPr id="171" name="Google Shape;171;p11"/>
          <p:cNvGrpSpPr/>
          <p:nvPr/>
        </p:nvGrpSpPr>
        <p:grpSpPr>
          <a:xfrm>
            <a:off x="502359" y="2488309"/>
            <a:ext cx="254780" cy="246697"/>
            <a:chOff x="1898675" y="4499150"/>
            <a:chExt cx="217500" cy="210600"/>
          </a:xfrm>
        </p:grpSpPr>
        <p:cxnSp>
          <p:nvCxnSpPr>
            <p:cNvPr id="172" name="Google Shape;172;p11"/>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173" name="Google Shape;173;p11"/>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sp>
        <p:nvSpPr>
          <p:cNvPr id="174" name="Google Shape;174;p11"/>
          <p:cNvSpPr/>
          <p:nvPr/>
        </p:nvSpPr>
        <p:spPr>
          <a:xfrm rot="10800000">
            <a:off x="3604425" y="-791775"/>
            <a:ext cx="1573800" cy="1573800"/>
          </a:xfrm>
          <a:prstGeom prst="blockArc">
            <a:avLst>
              <a:gd name="adj1" fmla="val 10800000"/>
              <a:gd name="adj2" fmla="val 0"/>
              <a:gd name="adj3"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3_2">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726225" y="441350"/>
            <a:ext cx="47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8" name="Google Shape;178;p13"/>
          <p:cNvSpPr txBox="1">
            <a:spLocks noGrp="1"/>
          </p:cNvSpPr>
          <p:nvPr>
            <p:ph type="subTitle" idx="1"/>
          </p:nvPr>
        </p:nvSpPr>
        <p:spPr>
          <a:xfrm>
            <a:off x="1345650" y="1721875"/>
            <a:ext cx="2447700" cy="396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0"/>
              </a:spcBef>
              <a:spcAft>
                <a:spcPts val="0"/>
              </a:spcAft>
              <a:buNone/>
              <a:defRPr sz="1800">
                <a:solidFill>
                  <a:schemeClr val="accent1"/>
                </a:solidFill>
              </a:defRPr>
            </a:lvl2pPr>
            <a:lvl3pPr lvl="2" algn="r" rtl="0">
              <a:spcBef>
                <a:spcPts val="0"/>
              </a:spcBef>
              <a:spcAft>
                <a:spcPts val="0"/>
              </a:spcAft>
              <a:buNone/>
              <a:defRPr sz="1800">
                <a:solidFill>
                  <a:schemeClr val="accent1"/>
                </a:solidFill>
              </a:defRPr>
            </a:lvl3pPr>
            <a:lvl4pPr lvl="3" algn="r" rtl="0">
              <a:spcBef>
                <a:spcPts val="0"/>
              </a:spcBef>
              <a:spcAft>
                <a:spcPts val="0"/>
              </a:spcAft>
              <a:buNone/>
              <a:defRPr sz="1800">
                <a:solidFill>
                  <a:schemeClr val="accent1"/>
                </a:solidFill>
              </a:defRPr>
            </a:lvl4pPr>
            <a:lvl5pPr lvl="4" algn="r" rtl="0">
              <a:spcBef>
                <a:spcPts val="0"/>
              </a:spcBef>
              <a:spcAft>
                <a:spcPts val="0"/>
              </a:spcAft>
              <a:buNone/>
              <a:defRPr sz="1800">
                <a:solidFill>
                  <a:schemeClr val="accent1"/>
                </a:solidFill>
              </a:defRPr>
            </a:lvl5pPr>
            <a:lvl6pPr lvl="5" algn="r" rtl="0">
              <a:spcBef>
                <a:spcPts val="0"/>
              </a:spcBef>
              <a:spcAft>
                <a:spcPts val="0"/>
              </a:spcAft>
              <a:buNone/>
              <a:defRPr sz="1800">
                <a:solidFill>
                  <a:schemeClr val="accent1"/>
                </a:solidFill>
              </a:defRPr>
            </a:lvl6pPr>
            <a:lvl7pPr lvl="6" algn="r" rtl="0">
              <a:spcBef>
                <a:spcPts val="0"/>
              </a:spcBef>
              <a:spcAft>
                <a:spcPts val="0"/>
              </a:spcAft>
              <a:buNone/>
              <a:defRPr sz="1800">
                <a:solidFill>
                  <a:schemeClr val="accent1"/>
                </a:solidFill>
              </a:defRPr>
            </a:lvl7pPr>
            <a:lvl8pPr lvl="7" algn="r" rtl="0">
              <a:spcBef>
                <a:spcPts val="0"/>
              </a:spcBef>
              <a:spcAft>
                <a:spcPts val="0"/>
              </a:spcAft>
              <a:buNone/>
              <a:defRPr sz="1800">
                <a:solidFill>
                  <a:schemeClr val="accent1"/>
                </a:solidFill>
              </a:defRPr>
            </a:lvl8pPr>
            <a:lvl9pPr lvl="8" algn="r" rtl="0">
              <a:spcBef>
                <a:spcPts val="0"/>
              </a:spcBef>
              <a:spcAft>
                <a:spcPts val="0"/>
              </a:spcAft>
              <a:buNone/>
              <a:defRPr sz="1800">
                <a:solidFill>
                  <a:schemeClr val="accent1"/>
                </a:solidFill>
              </a:defRPr>
            </a:lvl9pPr>
          </a:lstStyle>
          <a:p>
            <a:endParaRPr/>
          </a:p>
        </p:txBody>
      </p:sp>
      <p:sp>
        <p:nvSpPr>
          <p:cNvPr id="179" name="Google Shape;179;p13"/>
          <p:cNvSpPr txBox="1">
            <a:spLocks noGrp="1"/>
          </p:cNvSpPr>
          <p:nvPr>
            <p:ph type="subTitle" idx="2"/>
          </p:nvPr>
        </p:nvSpPr>
        <p:spPr>
          <a:xfrm>
            <a:off x="1345746" y="2011747"/>
            <a:ext cx="2447700" cy="572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180" name="Google Shape;180;p13"/>
          <p:cNvSpPr txBox="1">
            <a:spLocks noGrp="1"/>
          </p:cNvSpPr>
          <p:nvPr>
            <p:ph type="subTitle" idx="3"/>
          </p:nvPr>
        </p:nvSpPr>
        <p:spPr>
          <a:xfrm>
            <a:off x="1345650" y="3386179"/>
            <a:ext cx="2447700" cy="396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0"/>
              </a:spcBef>
              <a:spcAft>
                <a:spcPts val="0"/>
              </a:spcAft>
              <a:buNone/>
              <a:defRPr sz="1800">
                <a:solidFill>
                  <a:schemeClr val="accent1"/>
                </a:solidFill>
              </a:defRPr>
            </a:lvl2pPr>
            <a:lvl3pPr lvl="2" algn="r" rtl="0">
              <a:spcBef>
                <a:spcPts val="0"/>
              </a:spcBef>
              <a:spcAft>
                <a:spcPts val="0"/>
              </a:spcAft>
              <a:buNone/>
              <a:defRPr sz="1800">
                <a:solidFill>
                  <a:schemeClr val="accent1"/>
                </a:solidFill>
              </a:defRPr>
            </a:lvl3pPr>
            <a:lvl4pPr lvl="3" algn="r" rtl="0">
              <a:spcBef>
                <a:spcPts val="0"/>
              </a:spcBef>
              <a:spcAft>
                <a:spcPts val="0"/>
              </a:spcAft>
              <a:buNone/>
              <a:defRPr sz="1800">
                <a:solidFill>
                  <a:schemeClr val="accent1"/>
                </a:solidFill>
              </a:defRPr>
            </a:lvl4pPr>
            <a:lvl5pPr lvl="4" algn="r" rtl="0">
              <a:spcBef>
                <a:spcPts val="0"/>
              </a:spcBef>
              <a:spcAft>
                <a:spcPts val="0"/>
              </a:spcAft>
              <a:buNone/>
              <a:defRPr sz="1800">
                <a:solidFill>
                  <a:schemeClr val="accent1"/>
                </a:solidFill>
              </a:defRPr>
            </a:lvl5pPr>
            <a:lvl6pPr lvl="5" algn="r" rtl="0">
              <a:spcBef>
                <a:spcPts val="0"/>
              </a:spcBef>
              <a:spcAft>
                <a:spcPts val="0"/>
              </a:spcAft>
              <a:buNone/>
              <a:defRPr sz="1800">
                <a:solidFill>
                  <a:schemeClr val="accent1"/>
                </a:solidFill>
              </a:defRPr>
            </a:lvl6pPr>
            <a:lvl7pPr lvl="6" algn="r" rtl="0">
              <a:spcBef>
                <a:spcPts val="0"/>
              </a:spcBef>
              <a:spcAft>
                <a:spcPts val="0"/>
              </a:spcAft>
              <a:buNone/>
              <a:defRPr sz="1800">
                <a:solidFill>
                  <a:schemeClr val="accent1"/>
                </a:solidFill>
              </a:defRPr>
            </a:lvl7pPr>
            <a:lvl8pPr lvl="7" algn="r" rtl="0">
              <a:spcBef>
                <a:spcPts val="0"/>
              </a:spcBef>
              <a:spcAft>
                <a:spcPts val="0"/>
              </a:spcAft>
              <a:buNone/>
              <a:defRPr sz="1800">
                <a:solidFill>
                  <a:schemeClr val="accent1"/>
                </a:solidFill>
              </a:defRPr>
            </a:lvl8pPr>
            <a:lvl9pPr lvl="8" algn="r" rtl="0">
              <a:spcBef>
                <a:spcPts val="0"/>
              </a:spcBef>
              <a:spcAft>
                <a:spcPts val="0"/>
              </a:spcAft>
              <a:buNone/>
              <a:defRPr sz="1800">
                <a:solidFill>
                  <a:schemeClr val="accent1"/>
                </a:solidFill>
              </a:defRPr>
            </a:lvl9pPr>
          </a:lstStyle>
          <a:p>
            <a:endParaRPr/>
          </a:p>
        </p:txBody>
      </p:sp>
      <p:sp>
        <p:nvSpPr>
          <p:cNvPr id="181" name="Google Shape;181;p13"/>
          <p:cNvSpPr txBox="1">
            <a:spLocks noGrp="1"/>
          </p:cNvSpPr>
          <p:nvPr>
            <p:ph type="subTitle" idx="4"/>
          </p:nvPr>
        </p:nvSpPr>
        <p:spPr>
          <a:xfrm>
            <a:off x="1345746" y="3681528"/>
            <a:ext cx="2447700" cy="572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182" name="Google Shape;182;p13"/>
          <p:cNvSpPr txBox="1">
            <a:spLocks noGrp="1"/>
          </p:cNvSpPr>
          <p:nvPr>
            <p:ph type="subTitle" idx="5"/>
          </p:nvPr>
        </p:nvSpPr>
        <p:spPr>
          <a:xfrm>
            <a:off x="5331900" y="1721875"/>
            <a:ext cx="24477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a:solidFill>
                  <a:schemeClr val="accent1"/>
                </a:solidFill>
              </a:defRPr>
            </a:lvl2pPr>
            <a:lvl3pPr lvl="2" rtl="0">
              <a:spcBef>
                <a:spcPts val="0"/>
              </a:spcBef>
              <a:spcAft>
                <a:spcPts val="0"/>
              </a:spcAft>
              <a:buNone/>
              <a:defRPr sz="1800">
                <a:solidFill>
                  <a:schemeClr val="accent1"/>
                </a:solidFill>
              </a:defRPr>
            </a:lvl3pPr>
            <a:lvl4pPr lvl="3" rtl="0">
              <a:spcBef>
                <a:spcPts val="0"/>
              </a:spcBef>
              <a:spcAft>
                <a:spcPts val="0"/>
              </a:spcAft>
              <a:buNone/>
              <a:defRPr sz="1800">
                <a:solidFill>
                  <a:schemeClr val="accent1"/>
                </a:solidFill>
              </a:defRPr>
            </a:lvl4pPr>
            <a:lvl5pPr lvl="4" rtl="0">
              <a:spcBef>
                <a:spcPts val="0"/>
              </a:spcBef>
              <a:spcAft>
                <a:spcPts val="0"/>
              </a:spcAft>
              <a:buNone/>
              <a:defRPr sz="1800">
                <a:solidFill>
                  <a:schemeClr val="accent1"/>
                </a:solidFill>
              </a:defRPr>
            </a:lvl5pPr>
            <a:lvl6pPr lvl="5" rtl="0">
              <a:spcBef>
                <a:spcPts val="0"/>
              </a:spcBef>
              <a:spcAft>
                <a:spcPts val="0"/>
              </a:spcAft>
              <a:buNone/>
              <a:defRPr sz="1800">
                <a:solidFill>
                  <a:schemeClr val="accent1"/>
                </a:solidFill>
              </a:defRPr>
            </a:lvl6pPr>
            <a:lvl7pPr lvl="6" rtl="0">
              <a:spcBef>
                <a:spcPts val="0"/>
              </a:spcBef>
              <a:spcAft>
                <a:spcPts val="0"/>
              </a:spcAft>
              <a:buNone/>
              <a:defRPr sz="1800">
                <a:solidFill>
                  <a:schemeClr val="accent1"/>
                </a:solidFill>
              </a:defRPr>
            </a:lvl7pPr>
            <a:lvl8pPr lvl="7" rtl="0">
              <a:spcBef>
                <a:spcPts val="0"/>
              </a:spcBef>
              <a:spcAft>
                <a:spcPts val="0"/>
              </a:spcAft>
              <a:buNone/>
              <a:defRPr sz="1800">
                <a:solidFill>
                  <a:schemeClr val="accent1"/>
                </a:solidFill>
              </a:defRPr>
            </a:lvl8pPr>
            <a:lvl9pPr lvl="8" rtl="0">
              <a:spcBef>
                <a:spcPts val="0"/>
              </a:spcBef>
              <a:spcAft>
                <a:spcPts val="0"/>
              </a:spcAft>
              <a:buNone/>
              <a:defRPr sz="1800">
                <a:solidFill>
                  <a:schemeClr val="accent1"/>
                </a:solidFill>
              </a:defRPr>
            </a:lvl9pPr>
          </a:lstStyle>
          <a:p>
            <a:endParaRPr/>
          </a:p>
        </p:txBody>
      </p:sp>
      <p:sp>
        <p:nvSpPr>
          <p:cNvPr id="183" name="Google Shape;183;p13"/>
          <p:cNvSpPr txBox="1">
            <a:spLocks noGrp="1"/>
          </p:cNvSpPr>
          <p:nvPr>
            <p:ph type="subTitle" idx="6"/>
          </p:nvPr>
        </p:nvSpPr>
        <p:spPr>
          <a:xfrm>
            <a:off x="5331900" y="2011748"/>
            <a:ext cx="2447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4" name="Google Shape;184;p13"/>
          <p:cNvSpPr txBox="1">
            <a:spLocks noGrp="1"/>
          </p:cNvSpPr>
          <p:nvPr>
            <p:ph type="subTitle" idx="7"/>
          </p:nvPr>
        </p:nvSpPr>
        <p:spPr>
          <a:xfrm>
            <a:off x="5331900" y="3386770"/>
            <a:ext cx="24477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a:solidFill>
                  <a:schemeClr val="accent1"/>
                </a:solidFill>
              </a:defRPr>
            </a:lvl2pPr>
            <a:lvl3pPr lvl="2" rtl="0">
              <a:spcBef>
                <a:spcPts val="0"/>
              </a:spcBef>
              <a:spcAft>
                <a:spcPts val="0"/>
              </a:spcAft>
              <a:buNone/>
              <a:defRPr sz="1800">
                <a:solidFill>
                  <a:schemeClr val="accent1"/>
                </a:solidFill>
              </a:defRPr>
            </a:lvl3pPr>
            <a:lvl4pPr lvl="3" rtl="0">
              <a:spcBef>
                <a:spcPts val="0"/>
              </a:spcBef>
              <a:spcAft>
                <a:spcPts val="0"/>
              </a:spcAft>
              <a:buNone/>
              <a:defRPr sz="1800">
                <a:solidFill>
                  <a:schemeClr val="accent1"/>
                </a:solidFill>
              </a:defRPr>
            </a:lvl4pPr>
            <a:lvl5pPr lvl="4" rtl="0">
              <a:spcBef>
                <a:spcPts val="0"/>
              </a:spcBef>
              <a:spcAft>
                <a:spcPts val="0"/>
              </a:spcAft>
              <a:buNone/>
              <a:defRPr sz="1800">
                <a:solidFill>
                  <a:schemeClr val="accent1"/>
                </a:solidFill>
              </a:defRPr>
            </a:lvl5pPr>
            <a:lvl6pPr lvl="5" rtl="0">
              <a:spcBef>
                <a:spcPts val="0"/>
              </a:spcBef>
              <a:spcAft>
                <a:spcPts val="0"/>
              </a:spcAft>
              <a:buNone/>
              <a:defRPr sz="1800">
                <a:solidFill>
                  <a:schemeClr val="accent1"/>
                </a:solidFill>
              </a:defRPr>
            </a:lvl6pPr>
            <a:lvl7pPr lvl="6" rtl="0">
              <a:spcBef>
                <a:spcPts val="0"/>
              </a:spcBef>
              <a:spcAft>
                <a:spcPts val="0"/>
              </a:spcAft>
              <a:buNone/>
              <a:defRPr sz="1800">
                <a:solidFill>
                  <a:schemeClr val="accent1"/>
                </a:solidFill>
              </a:defRPr>
            </a:lvl7pPr>
            <a:lvl8pPr lvl="7" rtl="0">
              <a:spcBef>
                <a:spcPts val="0"/>
              </a:spcBef>
              <a:spcAft>
                <a:spcPts val="0"/>
              </a:spcAft>
              <a:buNone/>
              <a:defRPr sz="1800">
                <a:solidFill>
                  <a:schemeClr val="accent1"/>
                </a:solidFill>
              </a:defRPr>
            </a:lvl8pPr>
            <a:lvl9pPr lvl="8" rtl="0">
              <a:spcBef>
                <a:spcPts val="0"/>
              </a:spcBef>
              <a:spcAft>
                <a:spcPts val="0"/>
              </a:spcAft>
              <a:buNone/>
              <a:defRPr sz="1800">
                <a:solidFill>
                  <a:schemeClr val="accent1"/>
                </a:solidFill>
              </a:defRPr>
            </a:lvl9pPr>
          </a:lstStyle>
          <a:p>
            <a:endParaRPr/>
          </a:p>
        </p:txBody>
      </p:sp>
      <p:sp>
        <p:nvSpPr>
          <p:cNvPr id="185" name="Google Shape;185;p13"/>
          <p:cNvSpPr txBox="1">
            <a:spLocks noGrp="1"/>
          </p:cNvSpPr>
          <p:nvPr>
            <p:ph type="subTitle" idx="8"/>
          </p:nvPr>
        </p:nvSpPr>
        <p:spPr>
          <a:xfrm>
            <a:off x="5331900" y="3682123"/>
            <a:ext cx="2447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6" name="Google Shape;186;p13"/>
          <p:cNvSpPr txBox="1">
            <a:spLocks noGrp="1"/>
          </p:cNvSpPr>
          <p:nvPr>
            <p:ph type="title" idx="9" hasCustomPrompt="1"/>
          </p:nvPr>
        </p:nvSpPr>
        <p:spPr>
          <a:xfrm>
            <a:off x="2552550" y="1081608"/>
            <a:ext cx="12408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7" name="Google Shape;187;p13"/>
          <p:cNvSpPr txBox="1">
            <a:spLocks noGrp="1"/>
          </p:cNvSpPr>
          <p:nvPr>
            <p:ph type="title" idx="13" hasCustomPrompt="1"/>
          </p:nvPr>
        </p:nvSpPr>
        <p:spPr>
          <a:xfrm>
            <a:off x="2552550" y="2746476"/>
            <a:ext cx="12408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8" name="Google Shape;188;p13"/>
          <p:cNvSpPr txBox="1">
            <a:spLocks noGrp="1"/>
          </p:cNvSpPr>
          <p:nvPr>
            <p:ph type="title" idx="14" hasCustomPrompt="1"/>
          </p:nvPr>
        </p:nvSpPr>
        <p:spPr>
          <a:xfrm>
            <a:off x="5331900" y="1081865"/>
            <a:ext cx="1240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9" name="Google Shape;189;p13"/>
          <p:cNvSpPr txBox="1">
            <a:spLocks noGrp="1"/>
          </p:cNvSpPr>
          <p:nvPr>
            <p:ph type="title" idx="15" hasCustomPrompt="1"/>
          </p:nvPr>
        </p:nvSpPr>
        <p:spPr>
          <a:xfrm>
            <a:off x="5331900" y="2746476"/>
            <a:ext cx="1240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190" name="Google Shape;190;p13"/>
          <p:cNvGrpSpPr/>
          <p:nvPr/>
        </p:nvGrpSpPr>
        <p:grpSpPr>
          <a:xfrm>
            <a:off x="33805" y="2453500"/>
            <a:ext cx="692456" cy="1445411"/>
            <a:chOff x="106351" y="2199397"/>
            <a:chExt cx="732757" cy="1529536"/>
          </a:xfrm>
        </p:grpSpPr>
        <p:sp>
          <p:nvSpPr>
            <p:cNvPr id="191" name="Google Shape;191;p13"/>
            <p:cNvSpPr/>
            <p:nvPr/>
          </p:nvSpPr>
          <p:spPr>
            <a:xfrm>
              <a:off x="106351" y="3660439"/>
              <a:ext cx="69380" cy="68493"/>
            </a:xfrm>
            <a:custGeom>
              <a:avLst/>
              <a:gdLst/>
              <a:ahLst/>
              <a:cxnLst/>
              <a:rect l="l" t="t" r="r" b="b"/>
              <a:pathLst>
                <a:path w="1798" h="1775" extrusionOk="0">
                  <a:moveTo>
                    <a:pt x="888" y="0"/>
                  </a:moveTo>
                  <a:cubicBezTo>
                    <a:pt x="410" y="0"/>
                    <a:pt x="1" y="387"/>
                    <a:pt x="1" y="887"/>
                  </a:cubicBezTo>
                  <a:cubicBezTo>
                    <a:pt x="1" y="1388"/>
                    <a:pt x="410" y="1774"/>
                    <a:pt x="888" y="1774"/>
                  </a:cubicBezTo>
                  <a:cubicBezTo>
                    <a:pt x="1388" y="1774"/>
                    <a:pt x="1797" y="1388"/>
                    <a:pt x="1797" y="887"/>
                  </a:cubicBezTo>
                  <a:cubicBezTo>
                    <a:pt x="1797" y="387"/>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327502" y="3660439"/>
              <a:ext cx="69342" cy="68493"/>
            </a:xfrm>
            <a:custGeom>
              <a:avLst/>
              <a:gdLst/>
              <a:ahLst/>
              <a:cxnLst/>
              <a:rect l="l" t="t" r="r" b="b"/>
              <a:pathLst>
                <a:path w="1797" h="1775" extrusionOk="0">
                  <a:moveTo>
                    <a:pt x="887" y="0"/>
                  </a:moveTo>
                  <a:cubicBezTo>
                    <a:pt x="410" y="0"/>
                    <a:pt x="0" y="387"/>
                    <a:pt x="0" y="887"/>
                  </a:cubicBezTo>
                  <a:cubicBezTo>
                    <a:pt x="0" y="1388"/>
                    <a:pt x="410" y="1774"/>
                    <a:pt x="887" y="1774"/>
                  </a:cubicBezTo>
                  <a:cubicBezTo>
                    <a:pt x="1387" y="1774"/>
                    <a:pt x="1797" y="1388"/>
                    <a:pt x="1797" y="887"/>
                  </a:cubicBezTo>
                  <a:cubicBezTo>
                    <a:pt x="1797" y="387"/>
                    <a:pt x="1387"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106351" y="3451598"/>
              <a:ext cx="69380" cy="69342"/>
            </a:xfrm>
            <a:custGeom>
              <a:avLst/>
              <a:gdLst/>
              <a:ahLst/>
              <a:cxnLst/>
              <a:rect l="l" t="t" r="r" b="b"/>
              <a:pathLst>
                <a:path w="1798" h="1797" extrusionOk="0">
                  <a:moveTo>
                    <a:pt x="888" y="0"/>
                  </a:moveTo>
                  <a:cubicBezTo>
                    <a:pt x="410" y="0"/>
                    <a:pt x="1" y="387"/>
                    <a:pt x="1" y="887"/>
                  </a:cubicBezTo>
                  <a:cubicBezTo>
                    <a:pt x="1" y="1387"/>
                    <a:pt x="410" y="1797"/>
                    <a:pt x="888" y="1797"/>
                  </a:cubicBezTo>
                  <a:cubicBezTo>
                    <a:pt x="1388" y="1797"/>
                    <a:pt x="1797" y="1387"/>
                    <a:pt x="1797" y="887"/>
                  </a:cubicBezTo>
                  <a:cubicBezTo>
                    <a:pt x="1797" y="387"/>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327502" y="3451598"/>
              <a:ext cx="69342" cy="69342"/>
            </a:xfrm>
            <a:custGeom>
              <a:avLst/>
              <a:gdLst/>
              <a:ahLst/>
              <a:cxnLst/>
              <a:rect l="l" t="t" r="r" b="b"/>
              <a:pathLst>
                <a:path w="1797" h="1797" extrusionOk="0">
                  <a:moveTo>
                    <a:pt x="887" y="0"/>
                  </a:moveTo>
                  <a:cubicBezTo>
                    <a:pt x="410" y="0"/>
                    <a:pt x="0" y="387"/>
                    <a:pt x="0" y="887"/>
                  </a:cubicBezTo>
                  <a:cubicBezTo>
                    <a:pt x="0" y="1387"/>
                    <a:pt x="410" y="1797"/>
                    <a:pt x="887" y="1797"/>
                  </a:cubicBezTo>
                  <a:cubicBezTo>
                    <a:pt x="1387" y="1797"/>
                    <a:pt x="1797" y="1387"/>
                    <a:pt x="1797" y="887"/>
                  </a:cubicBezTo>
                  <a:cubicBezTo>
                    <a:pt x="1797" y="387"/>
                    <a:pt x="1387"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548615" y="3451598"/>
              <a:ext cx="69380" cy="69342"/>
            </a:xfrm>
            <a:custGeom>
              <a:avLst/>
              <a:gdLst/>
              <a:ahLst/>
              <a:cxnLst/>
              <a:rect l="l" t="t" r="r" b="b"/>
              <a:pathLst>
                <a:path w="1798" h="1797" extrusionOk="0">
                  <a:moveTo>
                    <a:pt x="888" y="0"/>
                  </a:moveTo>
                  <a:cubicBezTo>
                    <a:pt x="410" y="0"/>
                    <a:pt x="1" y="387"/>
                    <a:pt x="1" y="887"/>
                  </a:cubicBezTo>
                  <a:cubicBezTo>
                    <a:pt x="1" y="1387"/>
                    <a:pt x="410" y="1797"/>
                    <a:pt x="888" y="1797"/>
                  </a:cubicBezTo>
                  <a:cubicBezTo>
                    <a:pt x="1388" y="1797"/>
                    <a:pt x="1797" y="1387"/>
                    <a:pt x="1797" y="887"/>
                  </a:cubicBezTo>
                  <a:cubicBezTo>
                    <a:pt x="1797" y="387"/>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6351" y="3242756"/>
              <a:ext cx="69380" cy="69342"/>
            </a:xfrm>
            <a:custGeom>
              <a:avLst/>
              <a:gdLst/>
              <a:ahLst/>
              <a:cxnLst/>
              <a:rect l="l" t="t" r="r" b="b"/>
              <a:pathLst>
                <a:path w="1798" h="1797" extrusionOk="0">
                  <a:moveTo>
                    <a:pt x="888" y="0"/>
                  </a:moveTo>
                  <a:cubicBezTo>
                    <a:pt x="410" y="0"/>
                    <a:pt x="1" y="410"/>
                    <a:pt x="1" y="887"/>
                  </a:cubicBezTo>
                  <a:cubicBezTo>
                    <a:pt x="1" y="1387"/>
                    <a:pt x="410" y="1797"/>
                    <a:pt x="888" y="1797"/>
                  </a:cubicBezTo>
                  <a:cubicBezTo>
                    <a:pt x="1388" y="1797"/>
                    <a:pt x="1797" y="1387"/>
                    <a:pt x="1797" y="887"/>
                  </a:cubicBezTo>
                  <a:cubicBezTo>
                    <a:pt x="1797" y="410"/>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327502" y="3242756"/>
              <a:ext cx="69342" cy="69342"/>
            </a:xfrm>
            <a:custGeom>
              <a:avLst/>
              <a:gdLst/>
              <a:ahLst/>
              <a:cxnLst/>
              <a:rect l="l" t="t" r="r" b="b"/>
              <a:pathLst>
                <a:path w="1797" h="1797" extrusionOk="0">
                  <a:moveTo>
                    <a:pt x="887" y="0"/>
                  </a:moveTo>
                  <a:cubicBezTo>
                    <a:pt x="410" y="0"/>
                    <a:pt x="0" y="410"/>
                    <a:pt x="0" y="887"/>
                  </a:cubicBezTo>
                  <a:cubicBezTo>
                    <a:pt x="0" y="1387"/>
                    <a:pt x="410" y="1797"/>
                    <a:pt x="887" y="1797"/>
                  </a:cubicBezTo>
                  <a:cubicBezTo>
                    <a:pt x="1387" y="1797"/>
                    <a:pt x="1797" y="1387"/>
                    <a:pt x="1797" y="887"/>
                  </a:cubicBezTo>
                  <a:cubicBezTo>
                    <a:pt x="1797" y="410"/>
                    <a:pt x="1387"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548615" y="3242756"/>
              <a:ext cx="69380" cy="69342"/>
            </a:xfrm>
            <a:custGeom>
              <a:avLst/>
              <a:gdLst/>
              <a:ahLst/>
              <a:cxnLst/>
              <a:rect l="l" t="t" r="r" b="b"/>
              <a:pathLst>
                <a:path w="1798" h="1797" extrusionOk="0">
                  <a:moveTo>
                    <a:pt x="888" y="0"/>
                  </a:moveTo>
                  <a:cubicBezTo>
                    <a:pt x="410" y="0"/>
                    <a:pt x="1" y="410"/>
                    <a:pt x="1" y="887"/>
                  </a:cubicBezTo>
                  <a:cubicBezTo>
                    <a:pt x="1" y="1387"/>
                    <a:pt x="410" y="1797"/>
                    <a:pt x="888" y="1797"/>
                  </a:cubicBezTo>
                  <a:cubicBezTo>
                    <a:pt x="1388" y="1797"/>
                    <a:pt x="1797" y="1387"/>
                    <a:pt x="1797" y="887"/>
                  </a:cubicBezTo>
                  <a:cubicBezTo>
                    <a:pt x="1797" y="410"/>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106351" y="3033914"/>
              <a:ext cx="69380" cy="69342"/>
            </a:xfrm>
            <a:custGeom>
              <a:avLst/>
              <a:gdLst/>
              <a:ahLst/>
              <a:cxnLst/>
              <a:rect l="l" t="t" r="r" b="b"/>
              <a:pathLst>
                <a:path w="1798" h="1797" extrusionOk="0">
                  <a:moveTo>
                    <a:pt x="888" y="0"/>
                  </a:moveTo>
                  <a:cubicBezTo>
                    <a:pt x="410" y="0"/>
                    <a:pt x="1" y="409"/>
                    <a:pt x="1" y="910"/>
                  </a:cubicBezTo>
                  <a:cubicBezTo>
                    <a:pt x="1" y="1387"/>
                    <a:pt x="410" y="1797"/>
                    <a:pt x="888" y="1797"/>
                  </a:cubicBezTo>
                  <a:cubicBezTo>
                    <a:pt x="1388" y="1797"/>
                    <a:pt x="1797" y="1387"/>
                    <a:pt x="1797" y="910"/>
                  </a:cubicBezTo>
                  <a:cubicBezTo>
                    <a:pt x="1797" y="409"/>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327502" y="3033914"/>
              <a:ext cx="69342" cy="69342"/>
            </a:xfrm>
            <a:custGeom>
              <a:avLst/>
              <a:gdLst/>
              <a:ahLst/>
              <a:cxnLst/>
              <a:rect l="l" t="t" r="r" b="b"/>
              <a:pathLst>
                <a:path w="1797" h="1797" extrusionOk="0">
                  <a:moveTo>
                    <a:pt x="887" y="0"/>
                  </a:moveTo>
                  <a:cubicBezTo>
                    <a:pt x="410" y="0"/>
                    <a:pt x="0" y="409"/>
                    <a:pt x="0" y="910"/>
                  </a:cubicBezTo>
                  <a:cubicBezTo>
                    <a:pt x="0" y="1387"/>
                    <a:pt x="410" y="1797"/>
                    <a:pt x="887" y="1797"/>
                  </a:cubicBezTo>
                  <a:cubicBezTo>
                    <a:pt x="1387" y="1797"/>
                    <a:pt x="1797" y="1387"/>
                    <a:pt x="1797" y="910"/>
                  </a:cubicBezTo>
                  <a:cubicBezTo>
                    <a:pt x="1797" y="409"/>
                    <a:pt x="1387"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48615" y="3033914"/>
              <a:ext cx="69380" cy="69342"/>
            </a:xfrm>
            <a:custGeom>
              <a:avLst/>
              <a:gdLst/>
              <a:ahLst/>
              <a:cxnLst/>
              <a:rect l="l" t="t" r="r" b="b"/>
              <a:pathLst>
                <a:path w="1798" h="1797" extrusionOk="0">
                  <a:moveTo>
                    <a:pt x="888" y="0"/>
                  </a:moveTo>
                  <a:cubicBezTo>
                    <a:pt x="410" y="0"/>
                    <a:pt x="1" y="409"/>
                    <a:pt x="1" y="910"/>
                  </a:cubicBezTo>
                  <a:cubicBezTo>
                    <a:pt x="1" y="1387"/>
                    <a:pt x="410" y="1797"/>
                    <a:pt x="888" y="1797"/>
                  </a:cubicBezTo>
                  <a:cubicBezTo>
                    <a:pt x="1388" y="1797"/>
                    <a:pt x="1797" y="1387"/>
                    <a:pt x="1797" y="910"/>
                  </a:cubicBezTo>
                  <a:cubicBezTo>
                    <a:pt x="1797" y="409"/>
                    <a:pt x="1388"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769766" y="3033914"/>
              <a:ext cx="69342" cy="69342"/>
            </a:xfrm>
            <a:custGeom>
              <a:avLst/>
              <a:gdLst/>
              <a:ahLst/>
              <a:cxnLst/>
              <a:rect l="l" t="t" r="r" b="b"/>
              <a:pathLst>
                <a:path w="1797" h="1797" extrusionOk="0">
                  <a:moveTo>
                    <a:pt x="887" y="0"/>
                  </a:moveTo>
                  <a:cubicBezTo>
                    <a:pt x="387" y="0"/>
                    <a:pt x="0" y="409"/>
                    <a:pt x="0" y="910"/>
                  </a:cubicBezTo>
                  <a:cubicBezTo>
                    <a:pt x="0" y="1387"/>
                    <a:pt x="387" y="1797"/>
                    <a:pt x="887" y="1797"/>
                  </a:cubicBezTo>
                  <a:cubicBezTo>
                    <a:pt x="1387" y="1797"/>
                    <a:pt x="1797" y="1387"/>
                    <a:pt x="1797" y="910"/>
                  </a:cubicBezTo>
                  <a:cubicBezTo>
                    <a:pt x="1797" y="409"/>
                    <a:pt x="1387"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106351" y="2825922"/>
              <a:ext cx="69380" cy="68493"/>
            </a:xfrm>
            <a:custGeom>
              <a:avLst/>
              <a:gdLst/>
              <a:ahLst/>
              <a:cxnLst/>
              <a:rect l="l" t="t" r="r" b="b"/>
              <a:pathLst>
                <a:path w="1798" h="1775" extrusionOk="0">
                  <a:moveTo>
                    <a:pt x="888" y="1"/>
                  </a:moveTo>
                  <a:cubicBezTo>
                    <a:pt x="410" y="1"/>
                    <a:pt x="1" y="387"/>
                    <a:pt x="1" y="888"/>
                  </a:cubicBezTo>
                  <a:cubicBezTo>
                    <a:pt x="1" y="1388"/>
                    <a:pt x="410" y="1775"/>
                    <a:pt x="888" y="1775"/>
                  </a:cubicBezTo>
                  <a:cubicBezTo>
                    <a:pt x="1388" y="1775"/>
                    <a:pt x="1797" y="1388"/>
                    <a:pt x="1797" y="888"/>
                  </a:cubicBezTo>
                  <a:cubicBezTo>
                    <a:pt x="1797" y="387"/>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27502" y="2825922"/>
              <a:ext cx="69342" cy="68493"/>
            </a:xfrm>
            <a:custGeom>
              <a:avLst/>
              <a:gdLst/>
              <a:ahLst/>
              <a:cxnLst/>
              <a:rect l="l" t="t" r="r" b="b"/>
              <a:pathLst>
                <a:path w="1797" h="1775" extrusionOk="0">
                  <a:moveTo>
                    <a:pt x="887" y="1"/>
                  </a:moveTo>
                  <a:cubicBezTo>
                    <a:pt x="410" y="1"/>
                    <a:pt x="0" y="387"/>
                    <a:pt x="0" y="888"/>
                  </a:cubicBezTo>
                  <a:cubicBezTo>
                    <a:pt x="0" y="1388"/>
                    <a:pt x="410" y="1775"/>
                    <a:pt x="887" y="1775"/>
                  </a:cubicBezTo>
                  <a:cubicBezTo>
                    <a:pt x="1387" y="1775"/>
                    <a:pt x="1797" y="1388"/>
                    <a:pt x="1797" y="888"/>
                  </a:cubicBezTo>
                  <a:cubicBezTo>
                    <a:pt x="1797" y="387"/>
                    <a:pt x="1387"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548615" y="2825922"/>
              <a:ext cx="69380" cy="68493"/>
            </a:xfrm>
            <a:custGeom>
              <a:avLst/>
              <a:gdLst/>
              <a:ahLst/>
              <a:cxnLst/>
              <a:rect l="l" t="t" r="r" b="b"/>
              <a:pathLst>
                <a:path w="1798" h="1775" extrusionOk="0">
                  <a:moveTo>
                    <a:pt x="888" y="1"/>
                  </a:moveTo>
                  <a:cubicBezTo>
                    <a:pt x="410" y="1"/>
                    <a:pt x="1" y="387"/>
                    <a:pt x="1" y="888"/>
                  </a:cubicBezTo>
                  <a:cubicBezTo>
                    <a:pt x="1" y="1388"/>
                    <a:pt x="410" y="1775"/>
                    <a:pt x="888" y="1775"/>
                  </a:cubicBezTo>
                  <a:cubicBezTo>
                    <a:pt x="1388" y="1775"/>
                    <a:pt x="1797" y="1388"/>
                    <a:pt x="1797" y="888"/>
                  </a:cubicBezTo>
                  <a:cubicBezTo>
                    <a:pt x="1797" y="387"/>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769766" y="2825922"/>
              <a:ext cx="69342" cy="68493"/>
            </a:xfrm>
            <a:custGeom>
              <a:avLst/>
              <a:gdLst/>
              <a:ahLst/>
              <a:cxnLst/>
              <a:rect l="l" t="t" r="r" b="b"/>
              <a:pathLst>
                <a:path w="1797" h="1775" extrusionOk="0">
                  <a:moveTo>
                    <a:pt x="887" y="1"/>
                  </a:moveTo>
                  <a:cubicBezTo>
                    <a:pt x="387" y="1"/>
                    <a:pt x="0" y="387"/>
                    <a:pt x="0" y="888"/>
                  </a:cubicBezTo>
                  <a:cubicBezTo>
                    <a:pt x="0" y="1388"/>
                    <a:pt x="387" y="1775"/>
                    <a:pt x="887" y="1775"/>
                  </a:cubicBezTo>
                  <a:cubicBezTo>
                    <a:pt x="1387" y="1775"/>
                    <a:pt x="1797" y="1388"/>
                    <a:pt x="1797" y="888"/>
                  </a:cubicBezTo>
                  <a:cubicBezTo>
                    <a:pt x="1797" y="387"/>
                    <a:pt x="1387"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06351" y="2617080"/>
              <a:ext cx="69380" cy="68493"/>
            </a:xfrm>
            <a:custGeom>
              <a:avLst/>
              <a:gdLst/>
              <a:ahLst/>
              <a:cxnLst/>
              <a:rect l="l" t="t" r="r" b="b"/>
              <a:pathLst>
                <a:path w="1798" h="1775" extrusionOk="0">
                  <a:moveTo>
                    <a:pt x="888" y="1"/>
                  </a:moveTo>
                  <a:cubicBezTo>
                    <a:pt x="410" y="1"/>
                    <a:pt x="1" y="387"/>
                    <a:pt x="1" y="888"/>
                  </a:cubicBezTo>
                  <a:cubicBezTo>
                    <a:pt x="1" y="1388"/>
                    <a:pt x="410" y="1774"/>
                    <a:pt x="888" y="1774"/>
                  </a:cubicBezTo>
                  <a:cubicBezTo>
                    <a:pt x="1388" y="1774"/>
                    <a:pt x="1797" y="1388"/>
                    <a:pt x="1797" y="888"/>
                  </a:cubicBezTo>
                  <a:cubicBezTo>
                    <a:pt x="1797" y="387"/>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327502" y="2617080"/>
              <a:ext cx="69342" cy="68493"/>
            </a:xfrm>
            <a:custGeom>
              <a:avLst/>
              <a:gdLst/>
              <a:ahLst/>
              <a:cxnLst/>
              <a:rect l="l" t="t" r="r" b="b"/>
              <a:pathLst>
                <a:path w="1797" h="1775" extrusionOk="0">
                  <a:moveTo>
                    <a:pt x="887" y="1"/>
                  </a:moveTo>
                  <a:cubicBezTo>
                    <a:pt x="410" y="1"/>
                    <a:pt x="0" y="387"/>
                    <a:pt x="0" y="888"/>
                  </a:cubicBezTo>
                  <a:cubicBezTo>
                    <a:pt x="0" y="1388"/>
                    <a:pt x="410" y="1774"/>
                    <a:pt x="887" y="1774"/>
                  </a:cubicBezTo>
                  <a:cubicBezTo>
                    <a:pt x="1387" y="1774"/>
                    <a:pt x="1797" y="1388"/>
                    <a:pt x="1797" y="888"/>
                  </a:cubicBezTo>
                  <a:cubicBezTo>
                    <a:pt x="1797" y="387"/>
                    <a:pt x="1387"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548615" y="2617080"/>
              <a:ext cx="69380" cy="68493"/>
            </a:xfrm>
            <a:custGeom>
              <a:avLst/>
              <a:gdLst/>
              <a:ahLst/>
              <a:cxnLst/>
              <a:rect l="l" t="t" r="r" b="b"/>
              <a:pathLst>
                <a:path w="1798" h="1775" extrusionOk="0">
                  <a:moveTo>
                    <a:pt x="888" y="1"/>
                  </a:moveTo>
                  <a:cubicBezTo>
                    <a:pt x="410" y="1"/>
                    <a:pt x="1" y="387"/>
                    <a:pt x="1" y="888"/>
                  </a:cubicBezTo>
                  <a:cubicBezTo>
                    <a:pt x="1" y="1388"/>
                    <a:pt x="410" y="1774"/>
                    <a:pt x="888" y="1774"/>
                  </a:cubicBezTo>
                  <a:cubicBezTo>
                    <a:pt x="1388" y="1774"/>
                    <a:pt x="1797" y="1388"/>
                    <a:pt x="1797" y="888"/>
                  </a:cubicBezTo>
                  <a:cubicBezTo>
                    <a:pt x="1797" y="387"/>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106351" y="2408238"/>
              <a:ext cx="69380" cy="69380"/>
            </a:xfrm>
            <a:custGeom>
              <a:avLst/>
              <a:gdLst/>
              <a:ahLst/>
              <a:cxnLst/>
              <a:rect l="l" t="t" r="r" b="b"/>
              <a:pathLst>
                <a:path w="1798" h="1798" extrusionOk="0">
                  <a:moveTo>
                    <a:pt x="888" y="1"/>
                  </a:moveTo>
                  <a:cubicBezTo>
                    <a:pt x="410" y="1"/>
                    <a:pt x="1" y="410"/>
                    <a:pt x="1" y="887"/>
                  </a:cubicBezTo>
                  <a:cubicBezTo>
                    <a:pt x="1" y="1388"/>
                    <a:pt x="410" y="1797"/>
                    <a:pt x="888" y="1797"/>
                  </a:cubicBezTo>
                  <a:cubicBezTo>
                    <a:pt x="1388" y="1797"/>
                    <a:pt x="1797" y="1388"/>
                    <a:pt x="1797" y="887"/>
                  </a:cubicBezTo>
                  <a:cubicBezTo>
                    <a:pt x="1797" y="410"/>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327502" y="2408238"/>
              <a:ext cx="69342" cy="69380"/>
            </a:xfrm>
            <a:custGeom>
              <a:avLst/>
              <a:gdLst/>
              <a:ahLst/>
              <a:cxnLst/>
              <a:rect l="l" t="t" r="r" b="b"/>
              <a:pathLst>
                <a:path w="1797" h="1798" extrusionOk="0">
                  <a:moveTo>
                    <a:pt x="887" y="1"/>
                  </a:moveTo>
                  <a:cubicBezTo>
                    <a:pt x="410" y="1"/>
                    <a:pt x="0" y="410"/>
                    <a:pt x="0" y="887"/>
                  </a:cubicBezTo>
                  <a:cubicBezTo>
                    <a:pt x="0" y="1388"/>
                    <a:pt x="410" y="1797"/>
                    <a:pt x="887" y="1797"/>
                  </a:cubicBezTo>
                  <a:cubicBezTo>
                    <a:pt x="1387" y="1797"/>
                    <a:pt x="1797" y="1388"/>
                    <a:pt x="1797" y="887"/>
                  </a:cubicBezTo>
                  <a:cubicBezTo>
                    <a:pt x="1797" y="410"/>
                    <a:pt x="1387"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548615" y="2408238"/>
              <a:ext cx="69380" cy="69380"/>
            </a:xfrm>
            <a:custGeom>
              <a:avLst/>
              <a:gdLst/>
              <a:ahLst/>
              <a:cxnLst/>
              <a:rect l="l" t="t" r="r" b="b"/>
              <a:pathLst>
                <a:path w="1798" h="1798" extrusionOk="0">
                  <a:moveTo>
                    <a:pt x="888" y="1"/>
                  </a:moveTo>
                  <a:cubicBezTo>
                    <a:pt x="410" y="1"/>
                    <a:pt x="1" y="410"/>
                    <a:pt x="1" y="887"/>
                  </a:cubicBezTo>
                  <a:cubicBezTo>
                    <a:pt x="1" y="1388"/>
                    <a:pt x="410" y="1797"/>
                    <a:pt x="888" y="1797"/>
                  </a:cubicBezTo>
                  <a:cubicBezTo>
                    <a:pt x="1388" y="1797"/>
                    <a:pt x="1797" y="1388"/>
                    <a:pt x="1797" y="887"/>
                  </a:cubicBezTo>
                  <a:cubicBezTo>
                    <a:pt x="1797" y="410"/>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106351" y="2199397"/>
              <a:ext cx="69380" cy="69342"/>
            </a:xfrm>
            <a:custGeom>
              <a:avLst/>
              <a:gdLst/>
              <a:ahLst/>
              <a:cxnLst/>
              <a:rect l="l" t="t" r="r" b="b"/>
              <a:pathLst>
                <a:path w="1798" h="1797" extrusionOk="0">
                  <a:moveTo>
                    <a:pt x="888" y="1"/>
                  </a:moveTo>
                  <a:cubicBezTo>
                    <a:pt x="410" y="1"/>
                    <a:pt x="1" y="410"/>
                    <a:pt x="1" y="910"/>
                  </a:cubicBezTo>
                  <a:cubicBezTo>
                    <a:pt x="1" y="1388"/>
                    <a:pt x="410" y="1797"/>
                    <a:pt x="888" y="1797"/>
                  </a:cubicBezTo>
                  <a:cubicBezTo>
                    <a:pt x="1388" y="1797"/>
                    <a:pt x="1797" y="1388"/>
                    <a:pt x="1797" y="910"/>
                  </a:cubicBezTo>
                  <a:cubicBezTo>
                    <a:pt x="1797" y="410"/>
                    <a:pt x="1388"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27502" y="2199397"/>
              <a:ext cx="69342" cy="69342"/>
            </a:xfrm>
            <a:custGeom>
              <a:avLst/>
              <a:gdLst/>
              <a:ahLst/>
              <a:cxnLst/>
              <a:rect l="l" t="t" r="r" b="b"/>
              <a:pathLst>
                <a:path w="1797" h="1797" extrusionOk="0">
                  <a:moveTo>
                    <a:pt x="887" y="1"/>
                  </a:moveTo>
                  <a:cubicBezTo>
                    <a:pt x="410" y="1"/>
                    <a:pt x="0" y="410"/>
                    <a:pt x="0" y="910"/>
                  </a:cubicBezTo>
                  <a:cubicBezTo>
                    <a:pt x="0" y="1388"/>
                    <a:pt x="410" y="1797"/>
                    <a:pt x="887" y="1797"/>
                  </a:cubicBezTo>
                  <a:cubicBezTo>
                    <a:pt x="1387" y="1797"/>
                    <a:pt x="1797" y="1388"/>
                    <a:pt x="1797" y="910"/>
                  </a:cubicBezTo>
                  <a:cubicBezTo>
                    <a:pt x="1797" y="410"/>
                    <a:pt x="1387"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13"/>
          <p:cNvSpPr/>
          <p:nvPr/>
        </p:nvSpPr>
        <p:spPr>
          <a:xfrm rot="10800000">
            <a:off x="8156274" y="3668206"/>
            <a:ext cx="987727" cy="1483843"/>
          </a:xfrm>
          <a:custGeom>
            <a:avLst/>
            <a:gdLst/>
            <a:ahLst/>
            <a:cxnLst/>
            <a:rect l="l" t="t" r="r" b="b"/>
            <a:pathLst>
              <a:path w="35088" h="52712" extrusionOk="0">
                <a:moveTo>
                  <a:pt x="13667" y="0"/>
                </a:moveTo>
                <a:cubicBezTo>
                  <a:pt x="14053" y="1910"/>
                  <a:pt x="14281" y="3911"/>
                  <a:pt x="14281" y="5958"/>
                </a:cubicBezTo>
                <a:cubicBezTo>
                  <a:pt x="14281" y="16555"/>
                  <a:pt x="8891" y="25605"/>
                  <a:pt x="0" y="30108"/>
                </a:cubicBezTo>
                <a:lnTo>
                  <a:pt x="0" y="52711"/>
                </a:lnTo>
                <a:cubicBezTo>
                  <a:pt x="20602" y="46935"/>
                  <a:pt x="35088" y="28197"/>
                  <a:pt x="35088" y="5958"/>
                </a:cubicBezTo>
                <a:cubicBezTo>
                  <a:pt x="35088" y="3957"/>
                  <a:pt x="34974" y="1956"/>
                  <a:pt x="3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193475" y="8050"/>
            <a:ext cx="290100" cy="1445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13"/>
          <p:cNvGrpSpPr/>
          <p:nvPr/>
        </p:nvGrpSpPr>
        <p:grpSpPr>
          <a:xfrm>
            <a:off x="8541388" y="1953225"/>
            <a:ext cx="217500" cy="210600"/>
            <a:chOff x="1898675" y="4499150"/>
            <a:chExt cx="217500" cy="210600"/>
          </a:xfrm>
        </p:grpSpPr>
        <p:cxnSp>
          <p:nvCxnSpPr>
            <p:cNvPr id="218" name="Google Shape;218;p13"/>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219" name="Google Shape;219;p13"/>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325"/>
        <p:cNvGrpSpPr/>
        <p:nvPr/>
      </p:nvGrpSpPr>
      <p:grpSpPr>
        <a:xfrm>
          <a:off x="0" y="0"/>
          <a:ext cx="0" cy="0"/>
          <a:chOff x="0" y="0"/>
          <a:chExt cx="0" cy="0"/>
        </a:xfrm>
      </p:grpSpPr>
      <p:sp>
        <p:nvSpPr>
          <p:cNvPr id="326" name="Google Shape;326;p18"/>
          <p:cNvSpPr txBox="1">
            <a:spLocks noGrp="1"/>
          </p:cNvSpPr>
          <p:nvPr>
            <p:ph type="body" idx="1"/>
          </p:nvPr>
        </p:nvSpPr>
        <p:spPr>
          <a:xfrm>
            <a:off x="1535125" y="1698534"/>
            <a:ext cx="6073800" cy="14904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2400"/>
              <a:buNone/>
              <a:defRPr sz="2400"/>
            </a:lvl1pPr>
          </a:lstStyle>
          <a:p>
            <a:endParaRPr/>
          </a:p>
        </p:txBody>
      </p:sp>
      <p:sp>
        <p:nvSpPr>
          <p:cNvPr id="327" name="Google Shape;327;p18"/>
          <p:cNvSpPr/>
          <p:nvPr/>
        </p:nvSpPr>
        <p:spPr>
          <a:xfrm flipH="1">
            <a:off x="8018204" y="27"/>
            <a:ext cx="1125798" cy="1691265"/>
          </a:xfrm>
          <a:custGeom>
            <a:avLst/>
            <a:gdLst/>
            <a:ahLst/>
            <a:cxnLst/>
            <a:rect l="l" t="t" r="r" b="b"/>
            <a:pathLst>
              <a:path w="35088" h="52712" extrusionOk="0">
                <a:moveTo>
                  <a:pt x="13667" y="0"/>
                </a:moveTo>
                <a:cubicBezTo>
                  <a:pt x="14053" y="1910"/>
                  <a:pt x="14281" y="3911"/>
                  <a:pt x="14281" y="5958"/>
                </a:cubicBezTo>
                <a:cubicBezTo>
                  <a:pt x="14281" y="16555"/>
                  <a:pt x="8891" y="25605"/>
                  <a:pt x="0" y="30108"/>
                </a:cubicBezTo>
                <a:lnTo>
                  <a:pt x="0" y="52711"/>
                </a:lnTo>
                <a:cubicBezTo>
                  <a:pt x="20602" y="46935"/>
                  <a:pt x="35088" y="28197"/>
                  <a:pt x="35088" y="5958"/>
                </a:cubicBezTo>
                <a:cubicBezTo>
                  <a:pt x="35088" y="3957"/>
                  <a:pt x="34974" y="1956"/>
                  <a:pt x="3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580450" y="0"/>
            <a:ext cx="319500" cy="2305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8"/>
          <p:cNvGrpSpPr/>
          <p:nvPr/>
        </p:nvGrpSpPr>
        <p:grpSpPr>
          <a:xfrm flipH="1">
            <a:off x="6963208" y="19"/>
            <a:ext cx="1240374" cy="1310416"/>
            <a:chOff x="2959303" y="132794"/>
            <a:chExt cx="1240374" cy="1310416"/>
          </a:xfrm>
        </p:grpSpPr>
        <p:sp>
          <p:nvSpPr>
            <p:cNvPr id="330" name="Google Shape;330;p18"/>
            <p:cNvSpPr/>
            <p:nvPr/>
          </p:nvSpPr>
          <p:spPr>
            <a:xfrm>
              <a:off x="2959303" y="132794"/>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959303" y="339999"/>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959303" y="547942"/>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959303" y="755147"/>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959303" y="963090"/>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959303" y="1170295"/>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959303" y="1378238"/>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3154829" y="132794"/>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3154829" y="339999"/>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3154829" y="547942"/>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154829" y="755147"/>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3154829" y="963090"/>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3154829" y="1170295"/>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3351093" y="132794"/>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3351093" y="339999"/>
              <a:ext cx="64972" cy="64972"/>
            </a:xfrm>
            <a:custGeom>
              <a:avLst/>
              <a:gdLst/>
              <a:ahLst/>
              <a:cxnLst/>
              <a:rect l="l" t="t" r="r" b="b"/>
              <a:pathLst>
                <a:path w="2025" h="2025" fill="none" extrusionOk="0">
                  <a:moveTo>
                    <a:pt x="1001" y="1"/>
                  </a:moveTo>
                  <a:cubicBezTo>
                    <a:pt x="455" y="1"/>
                    <a:pt x="1" y="456"/>
                    <a:pt x="1" y="1024"/>
                  </a:cubicBezTo>
                  <a:cubicBezTo>
                    <a:pt x="1" y="1570"/>
                    <a:pt x="455" y="2025"/>
                    <a:pt x="1001" y="2025"/>
                  </a:cubicBezTo>
                  <a:cubicBezTo>
                    <a:pt x="1570" y="2025"/>
                    <a:pt x="2024" y="1570"/>
                    <a:pt x="2024" y="1024"/>
                  </a:cubicBezTo>
                  <a:cubicBezTo>
                    <a:pt x="2024"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3351093" y="547942"/>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3351093" y="755147"/>
              <a:ext cx="64972" cy="64972"/>
            </a:xfrm>
            <a:custGeom>
              <a:avLst/>
              <a:gdLst/>
              <a:ahLst/>
              <a:cxnLst/>
              <a:rect l="l" t="t" r="r" b="b"/>
              <a:pathLst>
                <a:path w="2025" h="2025" fill="none" extrusionOk="0">
                  <a:moveTo>
                    <a:pt x="1001" y="1"/>
                  </a:moveTo>
                  <a:cubicBezTo>
                    <a:pt x="455" y="1"/>
                    <a:pt x="1" y="456"/>
                    <a:pt x="1" y="1024"/>
                  </a:cubicBezTo>
                  <a:cubicBezTo>
                    <a:pt x="1" y="1570"/>
                    <a:pt x="455" y="2025"/>
                    <a:pt x="1001" y="2025"/>
                  </a:cubicBezTo>
                  <a:cubicBezTo>
                    <a:pt x="1570" y="2025"/>
                    <a:pt x="2024" y="1570"/>
                    <a:pt x="2024" y="1024"/>
                  </a:cubicBezTo>
                  <a:cubicBezTo>
                    <a:pt x="2024"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3351093" y="963090"/>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3546619" y="132794"/>
              <a:ext cx="64972" cy="64972"/>
            </a:xfrm>
            <a:custGeom>
              <a:avLst/>
              <a:gdLst/>
              <a:ahLst/>
              <a:cxnLst/>
              <a:rect l="l" t="t" r="r" b="b"/>
              <a:pathLst>
                <a:path w="2025" h="2025" fill="none" extrusionOk="0">
                  <a:moveTo>
                    <a:pt x="1024" y="1"/>
                  </a:moveTo>
                  <a:cubicBezTo>
                    <a:pt x="456" y="1"/>
                    <a:pt x="1" y="455"/>
                    <a:pt x="1" y="1001"/>
                  </a:cubicBezTo>
                  <a:cubicBezTo>
                    <a:pt x="1" y="1570"/>
                    <a:pt x="456" y="2025"/>
                    <a:pt x="1024" y="2025"/>
                  </a:cubicBezTo>
                  <a:cubicBezTo>
                    <a:pt x="1570" y="2025"/>
                    <a:pt x="2025" y="1570"/>
                    <a:pt x="2025" y="1001"/>
                  </a:cubicBezTo>
                  <a:cubicBezTo>
                    <a:pt x="2025"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3546619" y="339999"/>
              <a:ext cx="64972" cy="64972"/>
            </a:xfrm>
            <a:custGeom>
              <a:avLst/>
              <a:gdLst/>
              <a:ahLst/>
              <a:cxnLst/>
              <a:rect l="l" t="t" r="r" b="b"/>
              <a:pathLst>
                <a:path w="2025" h="2025" fill="none" extrusionOk="0">
                  <a:moveTo>
                    <a:pt x="1024" y="1"/>
                  </a:moveTo>
                  <a:cubicBezTo>
                    <a:pt x="456" y="1"/>
                    <a:pt x="1" y="456"/>
                    <a:pt x="1" y="1024"/>
                  </a:cubicBezTo>
                  <a:cubicBezTo>
                    <a:pt x="1" y="1570"/>
                    <a:pt x="456" y="2025"/>
                    <a:pt x="1024" y="2025"/>
                  </a:cubicBezTo>
                  <a:cubicBezTo>
                    <a:pt x="1570" y="2025"/>
                    <a:pt x="2025" y="1570"/>
                    <a:pt x="2025" y="1024"/>
                  </a:cubicBezTo>
                  <a:cubicBezTo>
                    <a:pt x="2025"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3546619" y="547942"/>
              <a:ext cx="64972" cy="64972"/>
            </a:xfrm>
            <a:custGeom>
              <a:avLst/>
              <a:gdLst/>
              <a:ahLst/>
              <a:cxnLst/>
              <a:rect l="l" t="t" r="r" b="b"/>
              <a:pathLst>
                <a:path w="2025" h="2025" fill="none" extrusionOk="0">
                  <a:moveTo>
                    <a:pt x="1024" y="1"/>
                  </a:moveTo>
                  <a:cubicBezTo>
                    <a:pt x="456" y="1"/>
                    <a:pt x="1" y="455"/>
                    <a:pt x="1" y="1001"/>
                  </a:cubicBezTo>
                  <a:cubicBezTo>
                    <a:pt x="1" y="1570"/>
                    <a:pt x="456" y="2025"/>
                    <a:pt x="1024" y="2025"/>
                  </a:cubicBezTo>
                  <a:cubicBezTo>
                    <a:pt x="1570" y="2025"/>
                    <a:pt x="2025" y="1570"/>
                    <a:pt x="2025" y="1001"/>
                  </a:cubicBezTo>
                  <a:cubicBezTo>
                    <a:pt x="2025"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3546619" y="755147"/>
              <a:ext cx="64972" cy="64972"/>
            </a:xfrm>
            <a:custGeom>
              <a:avLst/>
              <a:gdLst/>
              <a:ahLst/>
              <a:cxnLst/>
              <a:rect l="l" t="t" r="r" b="b"/>
              <a:pathLst>
                <a:path w="2025" h="2025" fill="none" extrusionOk="0">
                  <a:moveTo>
                    <a:pt x="1024" y="1"/>
                  </a:moveTo>
                  <a:cubicBezTo>
                    <a:pt x="456" y="1"/>
                    <a:pt x="1" y="456"/>
                    <a:pt x="1" y="1024"/>
                  </a:cubicBezTo>
                  <a:cubicBezTo>
                    <a:pt x="1" y="1570"/>
                    <a:pt x="456" y="2025"/>
                    <a:pt x="1024" y="2025"/>
                  </a:cubicBezTo>
                  <a:cubicBezTo>
                    <a:pt x="1570" y="2025"/>
                    <a:pt x="2025" y="1570"/>
                    <a:pt x="2025" y="1024"/>
                  </a:cubicBezTo>
                  <a:cubicBezTo>
                    <a:pt x="2025"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3742883" y="132794"/>
              <a:ext cx="64972" cy="64972"/>
            </a:xfrm>
            <a:custGeom>
              <a:avLst/>
              <a:gdLst/>
              <a:ahLst/>
              <a:cxnLst/>
              <a:rect l="l" t="t" r="r" b="b"/>
              <a:pathLst>
                <a:path w="2025" h="2025" fill="none" extrusionOk="0">
                  <a:moveTo>
                    <a:pt x="1001" y="1"/>
                  </a:moveTo>
                  <a:cubicBezTo>
                    <a:pt x="456" y="1"/>
                    <a:pt x="1" y="455"/>
                    <a:pt x="1" y="1001"/>
                  </a:cubicBezTo>
                  <a:cubicBezTo>
                    <a:pt x="1" y="1570"/>
                    <a:pt x="456" y="2025"/>
                    <a:pt x="1001" y="2025"/>
                  </a:cubicBezTo>
                  <a:cubicBezTo>
                    <a:pt x="1570" y="2025"/>
                    <a:pt x="2025" y="1570"/>
                    <a:pt x="2025" y="1001"/>
                  </a:cubicBezTo>
                  <a:cubicBezTo>
                    <a:pt x="2025"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3742883" y="339999"/>
              <a:ext cx="64972" cy="64972"/>
            </a:xfrm>
            <a:custGeom>
              <a:avLst/>
              <a:gdLst/>
              <a:ahLst/>
              <a:cxnLst/>
              <a:rect l="l" t="t" r="r" b="b"/>
              <a:pathLst>
                <a:path w="2025" h="2025" fill="none" extrusionOk="0">
                  <a:moveTo>
                    <a:pt x="1001" y="1"/>
                  </a:moveTo>
                  <a:cubicBezTo>
                    <a:pt x="456" y="1"/>
                    <a:pt x="1" y="456"/>
                    <a:pt x="1" y="1024"/>
                  </a:cubicBezTo>
                  <a:cubicBezTo>
                    <a:pt x="1" y="1570"/>
                    <a:pt x="456" y="2025"/>
                    <a:pt x="1001" y="2025"/>
                  </a:cubicBezTo>
                  <a:cubicBezTo>
                    <a:pt x="1570" y="2025"/>
                    <a:pt x="2025" y="1570"/>
                    <a:pt x="2025" y="1024"/>
                  </a:cubicBezTo>
                  <a:cubicBezTo>
                    <a:pt x="2025"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3742883" y="547942"/>
              <a:ext cx="64972" cy="64972"/>
            </a:xfrm>
            <a:custGeom>
              <a:avLst/>
              <a:gdLst/>
              <a:ahLst/>
              <a:cxnLst/>
              <a:rect l="l" t="t" r="r" b="b"/>
              <a:pathLst>
                <a:path w="2025" h="2025" fill="none" extrusionOk="0">
                  <a:moveTo>
                    <a:pt x="1001" y="1"/>
                  </a:moveTo>
                  <a:cubicBezTo>
                    <a:pt x="456" y="1"/>
                    <a:pt x="1" y="455"/>
                    <a:pt x="1" y="1001"/>
                  </a:cubicBezTo>
                  <a:cubicBezTo>
                    <a:pt x="1" y="1570"/>
                    <a:pt x="456" y="2025"/>
                    <a:pt x="1001" y="2025"/>
                  </a:cubicBezTo>
                  <a:cubicBezTo>
                    <a:pt x="1570" y="2025"/>
                    <a:pt x="2025" y="1570"/>
                    <a:pt x="2025" y="1001"/>
                  </a:cubicBezTo>
                  <a:cubicBezTo>
                    <a:pt x="2025"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3938441" y="132794"/>
              <a:ext cx="64972" cy="64972"/>
            </a:xfrm>
            <a:custGeom>
              <a:avLst/>
              <a:gdLst/>
              <a:ahLst/>
              <a:cxnLst/>
              <a:rect l="l" t="t" r="r" b="b"/>
              <a:pathLst>
                <a:path w="2025" h="2025" fill="none" extrusionOk="0">
                  <a:moveTo>
                    <a:pt x="1023" y="1"/>
                  </a:moveTo>
                  <a:cubicBezTo>
                    <a:pt x="455" y="1"/>
                    <a:pt x="0" y="455"/>
                    <a:pt x="0" y="1001"/>
                  </a:cubicBezTo>
                  <a:cubicBezTo>
                    <a:pt x="0" y="1570"/>
                    <a:pt x="455" y="2025"/>
                    <a:pt x="1023" y="2025"/>
                  </a:cubicBezTo>
                  <a:cubicBezTo>
                    <a:pt x="1569" y="2025"/>
                    <a:pt x="2024" y="1570"/>
                    <a:pt x="2024" y="1001"/>
                  </a:cubicBezTo>
                  <a:cubicBezTo>
                    <a:pt x="2024" y="455"/>
                    <a:pt x="1569" y="1"/>
                    <a:pt x="1023"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938441" y="339999"/>
              <a:ext cx="64972" cy="64972"/>
            </a:xfrm>
            <a:custGeom>
              <a:avLst/>
              <a:gdLst/>
              <a:ahLst/>
              <a:cxnLst/>
              <a:rect l="l" t="t" r="r" b="b"/>
              <a:pathLst>
                <a:path w="2025" h="2025" fill="none" extrusionOk="0">
                  <a:moveTo>
                    <a:pt x="1023" y="1"/>
                  </a:moveTo>
                  <a:cubicBezTo>
                    <a:pt x="455" y="1"/>
                    <a:pt x="0" y="456"/>
                    <a:pt x="0" y="1024"/>
                  </a:cubicBezTo>
                  <a:cubicBezTo>
                    <a:pt x="0" y="1570"/>
                    <a:pt x="455" y="2025"/>
                    <a:pt x="1023" y="2025"/>
                  </a:cubicBezTo>
                  <a:cubicBezTo>
                    <a:pt x="1569" y="2025"/>
                    <a:pt x="2024" y="1570"/>
                    <a:pt x="2024" y="1024"/>
                  </a:cubicBezTo>
                  <a:cubicBezTo>
                    <a:pt x="2024" y="456"/>
                    <a:pt x="1569" y="1"/>
                    <a:pt x="1023"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4134705" y="132794"/>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8" name="Google Shape;358;p18"/>
          <p:cNvCxnSpPr/>
          <p:nvPr/>
        </p:nvCxnSpPr>
        <p:spPr>
          <a:xfrm>
            <a:off x="3887400" y="1519975"/>
            <a:ext cx="1369200" cy="0"/>
          </a:xfrm>
          <a:prstGeom prst="straightConnector1">
            <a:avLst/>
          </a:prstGeom>
          <a:noFill/>
          <a:ln w="38100" cap="flat" cmpd="sng">
            <a:solidFill>
              <a:schemeClr val="dk1"/>
            </a:solidFill>
            <a:prstDash val="solid"/>
            <a:round/>
            <a:headEnd type="none" w="med" len="med"/>
            <a:tailEnd type="none" w="med" len="med"/>
          </a:ln>
        </p:spPr>
      </p:cxnSp>
      <p:sp>
        <p:nvSpPr>
          <p:cNvPr id="359" name="Google Shape;359;p18"/>
          <p:cNvSpPr/>
          <p:nvPr/>
        </p:nvSpPr>
        <p:spPr>
          <a:xfrm>
            <a:off x="346650" y="1669438"/>
            <a:ext cx="319500" cy="31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46650" y="2283963"/>
            <a:ext cx="319500" cy="31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46650" y="2898513"/>
            <a:ext cx="319500" cy="31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txBox="1">
            <a:spLocks noGrp="1"/>
          </p:cNvSpPr>
          <p:nvPr>
            <p:ph type="title"/>
          </p:nvPr>
        </p:nvSpPr>
        <p:spPr>
          <a:xfrm>
            <a:off x="1535075" y="3156675"/>
            <a:ext cx="6073800" cy="41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433"/>
        <p:cNvGrpSpPr/>
        <p:nvPr/>
      </p:nvGrpSpPr>
      <p:grpSpPr>
        <a:xfrm>
          <a:off x="0" y="0"/>
          <a:ext cx="0" cy="0"/>
          <a:chOff x="0" y="0"/>
          <a:chExt cx="0" cy="0"/>
        </a:xfrm>
      </p:grpSpPr>
      <p:sp>
        <p:nvSpPr>
          <p:cNvPr id="434" name="Google Shape;434;p21"/>
          <p:cNvSpPr/>
          <p:nvPr/>
        </p:nvSpPr>
        <p:spPr>
          <a:xfrm>
            <a:off x="8" y="27"/>
            <a:ext cx="1125798" cy="1691265"/>
          </a:xfrm>
          <a:custGeom>
            <a:avLst/>
            <a:gdLst/>
            <a:ahLst/>
            <a:cxnLst/>
            <a:rect l="l" t="t" r="r" b="b"/>
            <a:pathLst>
              <a:path w="35088" h="52712" extrusionOk="0">
                <a:moveTo>
                  <a:pt x="13667" y="0"/>
                </a:moveTo>
                <a:cubicBezTo>
                  <a:pt x="14053" y="1910"/>
                  <a:pt x="14281" y="3911"/>
                  <a:pt x="14281" y="5958"/>
                </a:cubicBezTo>
                <a:cubicBezTo>
                  <a:pt x="14281" y="16555"/>
                  <a:pt x="8891" y="25605"/>
                  <a:pt x="0" y="30108"/>
                </a:cubicBezTo>
                <a:lnTo>
                  <a:pt x="0" y="52711"/>
                </a:lnTo>
                <a:cubicBezTo>
                  <a:pt x="20602" y="46935"/>
                  <a:pt x="35088" y="28197"/>
                  <a:pt x="35088" y="5958"/>
                </a:cubicBezTo>
                <a:cubicBezTo>
                  <a:pt x="35088" y="3957"/>
                  <a:pt x="34974" y="1956"/>
                  <a:pt x="3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7940975" y="0"/>
            <a:ext cx="319500" cy="2305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21"/>
          <p:cNvGrpSpPr/>
          <p:nvPr/>
        </p:nvGrpSpPr>
        <p:grpSpPr>
          <a:xfrm>
            <a:off x="940428" y="19"/>
            <a:ext cx="1240374" cy="1310416"/>
            <a:chOff x="2959303" y="132794"/>
            <a:chExt cx="1240374" cy="1310416"/>
          </a:xfrm>
        </p:grpSpPr>
        <p:sp>
          <p:nvSpPr>
            <p:cNvPr id="437" name="Google Shape;437;p21"/>
            <p:cNvSpPr/>
            <p:nvPr/>
          </p:nvSpPr>
          <p:spPr>
            <a:xfrm>
              <a:off x="2959303" y="132794"/>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2959303" y="339999"/>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2959303" y="547942"/>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959303" y="755147"/>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959303" y="963090"/>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959303" y="1170295"/>
              <a:ext cx="64972" cy="64972"/>
            </a:xfrm>
            <a:custGeom>
              <a:avLst/>
              <a:gdLst/>
              <a:ahLst/>
              <a:cxnLst/>
              <a:rect l="l" t="t" r="r" b="b"/>
              <a:pathLst>
                <a:path w="2025" h="2025" fill="none" extrusionOk="0">
                  <a:moveTo>
                    <a:pt x="1001" y="1"/>
                  </a:moveTo>
                  <a:cubicBezTo>
                    <a:pt x="455" y="1"/>
                    <a:pt x="0" y="456"/>
                    <a:pt x="0" y="1024"/>
                  </a:cubicBezTo>
                  <a:cubicBezTo>
                    <a:pt x="0" y="1570"/>
                    <a:pt x="455" y="2025"/>
                    <a:pt x="1001" y="2025"/>
                  </a:cubicBezTo>
                  <a:cubicBezTo>
                    <a:pt x="1569" y="2025"/>
                    <a:pt x="2024" y="1570"/>
                    <a:pt x="2024" y="1024"/>
                  </a:cubicBezTo>
                  <a:cubicBezTo>
                    <a:pt x="2024" y="456"/>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959303" y="1378238"/>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3154829" y="132794"/>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3154829" y="339999"/>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3154829" y="547942"/>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3154829" y="755147"/>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3154829" y="963090"/>
              <a:ext cx="64972" cy="64972"/>
            </a:xfrm>
            <a:custGeom>
              <a:avLst/>
              <a:gdLst/>
              <a:ahLst/>
              <a:cxnLst/>
              <a:rect l="l" t="t" r="r" b="b"/>
              <a:pathLst>
                <a:path w="2025" h="2025" fill="none" extrusionOk="0">
                  <a:moveTo>
                    <a:pt x="1024" y="1"/>
                  </a:moveTo>
                  <a:cubicBezTo>
                    <a:pt x="455" y="1"/>
                    <a:pt x="0" y="455"/>
                    <a:pt x="0" y="1001"/>
                  </a:cubicBezTo>
                  <a:cubicBezTo>
                    <a:pt x="0" y="1570"/>
                    <a:pt x="455" y="2025"/>
                    <a:pt x="1024" y="2025"/>
                  </a:cubicBezTo>
                  <a:cubicBezTo>
                    <a:pt x="1570" y="2025"/>
                    <a:pt x="2024" y="1570"/>
                    <a:pt x="2024" y="1001"/>
                  </a:cubicBezTo>
                  <a:cubicBezTo>
                    <a:pt x="2024"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3154829" y="1170295"/>
              <a:ext cx="64972" cy="64972"/>
            </a:xfrm>
            <a:custGeom>
              <a:avLst/>
              <a:gdLst/>
              <a:ahLst/>
              <a:cxnLst/>
              <a:rect l="l" t="t" r="r" b="b"/>
              <a:pathLst>
                <a:path w="2025" h="2025" fill="none" extrusionOk="0">
                  <a:moveTo>
                    <a:pt x="1024" y="1"/>
                  </a:moveTo>
                  <a:cubicBezTo>
                    <a:pt x="455" y="1"/>
                    <a:pt x="0" y="456"/>
                    <a:pt x="0" y="1024"/>
                  </a:cubicBezTo>
                  <a:cubicBezTo>
                    <a:pt x="0" y="1570"/>
                    <a:pt x="455" y="2025"/>
                    <a:pt x="1024" y="2025"/>
                  </a:cubicBezTo>
                  <a:cubicBezTo>
                    <a:pt x="1570" y="2025"/>
                    <a:pt x="2024" y="1570"/>
                    <a:pt x="2024" y="1024"/>
                  </a:cubicBezTo>
                  <a:cubicBezTo>
                    <a:pt x="2024"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3351093" y="132794"/>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3351093" y="339999"/>
              <a:ext cx="64972" cy="64972"/>
            </a:xfrm>
            <a:custGeom>
              <a:avLst/>
              <a:gdLst/>
              <a:ahLst/>
              <a:cxnLst/>
              <a:rect l="l" t="t" r="r" b="b"/>
              <a:pathLst>
                <a:path w="2025" h="2025" fill="none" extrusionOk="0">
                  <a:moveTo>
                    <a:pt x="1001" y="1"/>
                  </a:moveTo>
                  <a:cubicBezTo>
                    <a:pt x="455" y="1"/>
                    <a:pt x="1" y="456"/>
                    <a:pt x="1" y="1024"/>
                  </a:cubicBezTo>
                  <a:cubicBezTo>
                    <a:pt x="1" y="1570"/>
                    <a:pt x="455" y="2025"/>
                    <a:pt x="1001" y="2025"/>
                  </a:cubicBezTo>
                  <a:cubicBezTo>
                    <a:pt x="1570" y="2025"/>
                    <a:pt x="2024" y="1570"/>
                    <a:pt x="2024" y="1024"/>
                  </a:cubicBezTo>
                  <a:cubicBezTo>
                    <a:pt x="2024"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3351093" y="547942"/>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3351093" y="755147"/>
              <a:ext cx="64972" cy="64972"/>
            </a:xfrm>
            <a:custGeom>
              <a:avLst/>
              <a:gdLst/>
              <a:ahLst/>
              <a:cxnLst/>
              <a:rect l="l" t="t" r="r" b="b"/>
              <a:pathLst>
                <a:path w="2025" h="2025" fill="none" extrusionOk="0">
                  <a:moveTo>
                    <a:pt x="1001" y="1"/>
                  </a:moveTo>
                  <a:cubicBezTo>
                    <a:pt x="455" y="1"/>
                    <a:pt x="1" y="456"/>
                    <a:pt x="1" y="1024"/>
                  </a:cubicBezTo>
                  <a:cubicBezTo>
                    <a:pt x="1" y="1570"/>
                    <a:pt x="455" y="2025"/>
                    <a:pt x="1001" y="2025"/>
                  </a:cubicBezTo>
                  <a:cubicBezTo>
                    <a:pt x="1570" y="2025"/>
                    <a:pt x="2024" y="1570"/>
                    <a:pt x="2024" y="1024"/>
                  </a:cubicBezTo>
                  <a:cubicBezTo>
                    <a:pt x="2024"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3351093" y="963090"/>
              <a:ext cx="64972" cy="64972"/>
            </a:xfrm>
            <a:custGeom>
              <a:avLst/>
              <a:gdLst/>
              <a:ahLst/>
              <a:cxnLst/>
              <a:rect l="l" t="t" r="r" b="b"/>
              <a:pathLst>
                <a:path w="2025" h="2025" fill="none" extrusionOk="0">
                  <a:moveTo>
                    <a:pt x="1001" y="1"/>
                  </a:moveTo>
                  <a:cubicBezTo>
                    <a:pt x="455" y="1"/>
                    <a:pt x="1" y="455"/>
                    <a:pt x="1" y="1001"/>
                  </a:cubicBezTo>
                  <a:cubicBezTo>
                    <a:pt x="1" y="1570"/>
                    <a:pt x="455" y="2025"/>
                    <a:pt x="1001" y="2025"/>
                  </a:cubicBezTo>
                  <a:cubicBezTo>
                    <a:pt x="1570" y="2025"/>
                    <a:pt x="2024" y="1570"/>
                    <a:pt x="2024" y="1001"/>
                  </a:cubicBezTo>
                  <a:cubicBezTo>
                    <a:pt x="2024"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3546619" y="132794"/>
              <a:ext cx="64972" cy="64972"/>
            </a:xfrm>
            <a:custGeom>
              <a:avLst/>
              <a:gdLst/>
              <a:ahLst/>
              <a:cxnLst/>
              <a:rect l="l" t="t" r="r" b="b"/>
              <a:pathLst>
                <a:path w="2025" h="2025" fill="none" extrusionOk="0">
                  <a:moveTo>
                    <a:pt x="1024" y="1"/>
                  </a:moveTo>
                  <a:cubicBezTo>
                    <a:pt x="456" y="1"/>
                    <a:pt x="1" y="455"/>
                    <a:pt x="1" y="1001"/>
                  </a:cubicBezTo>
                  <a:cubicBezTo>
                    <a:pt x="1" y="1570"/>
                    <a:pt x="456" y="2025"/>
                    <a:pt x="1024" y="2025"/>
                  </a:cubicBezTo>
                  <a:cubicBezTo>
                    <a:pt x="1570" y="2025"/>
                    <a:pt x="2025" y="1570"/>
                    <a:pt x="2025" y="1001"/>
                  </a:cubicBezTo>
                  <a:cubicBezTo>
                    <a:pt x="2025"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3546619" y="339999"/>
              <a:ext cx="64972" cy="64972"/>
            </a:xfrm>
            <a:custGeom>
              <a:avLst/>
              <a:gdLst/>
              <a:ahLst/>
              <a:cxnLst/>
              <a:rect l="l" t="t" r="r" b="b"/>
              <a:pathLst>
                <a:path w="2025" h="2025" fill="none" extrusionOk="0">
                  <a:moveTo>
                    <a:pt x="1024" y="1"/>
                  </a:moveTo>
                  <a:cubicBezTo>
                    <a:pt x="456" y="1"/>
                    <a:pt x="1" y="456"/>
                    <a:pt x="1" y="1024"/>
                  </a:cubicBezTo>
                  <a:cubicBezTo>
                    <a:pt x="1" y="1570"/>
                    <a:pt x="456" y="2025"/>
                    <a:pt x="1024" y="2025"/>
                  </a:cubicBezTo>
                  <a:cubicBezTo>
                    <a:pt x="1570" y="2025"/>
                    <a:pt x="2025" y="1570"/>
                    <a:pt x="2025" y="1024"/>
                  </a:cubicBezTo>
                  <a:cubicBezTo>
                    <a:pt x="2025"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1"/>
            <p:cNvSpPr/>
            <p:nvPr/>
          </p:nvSpPr>
          <p:spPr>
            <a:xfrm>
              <a:off x="3546619" y="547942"/>
              <a:ext cx="64972" cy="64972"/>
            </a:xfrm>
            <a:custGeom>
              <a:avLst/>
              <a:gdLst/>
              <a:ahLst/>
              <a:cxnLst/>
              <a:rect l="l" t="t" r="r" b="b"/>
              <a:pathLst>
                <a:path w="2025" h="2025" fill="none" extrusionOk="0">
                  <a:moveTo>
                    <a:pt x="1024" y="1"/>
                  </a:moveTo>
                  <a:cubicBezTo>
                    <a:pt x="456" y="1"/>
                    <a:pt x="1" y="455"/>
                    <a:pt x="1" y="1001"/>
                  </a:cubicBezTo>
                  <a:cubicBezTo>
                    <a:pt x="1" y="1570"/>
                    <a:pt x="456" y="2025"/>
                    <a:pt x="1024" y="2025"/>
                  </a:cubicBezTo>
                  <a:cubicBezTo>
                    <a:pt x="1570" y="2025"/>
                    <a:pt x="2025" y="1570"/>
                    <a:pt x="2025" y="1001"/>
                  </a:cubicBezTo>
                  <a:cubicBezTo>
                    <a:pt x="2025" y="455"/>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3546619" y="755147"/>
              <a:ext cx="64972" cy="64972"/>
            </a:xfrm>
            <a:custGeom>
              <a:avLst/>
              <a:gdLst/>
              <a:ahLst/>
              <a:cxnLst/>
              <a:rect l="l" t="t" r="r" b="b"/>
              <a:pathLst>
                <a:path w="2025" h="2025" fill="none" extrusionOk="0">
                  <a:moveTo>
                    <a:pt x="1024" y="1"/>
                  </a:moveTo>
                  <a:cubicBezTo>
                    <a:pt x="456" y="1"/>
                    <a:pt x="1" y="456"/>
                    <a:pt x="1" y="1024"/>
                  </a:cubicBezTo>
                  <a:cubicBezTo>
                    <a:pt x="1" y="1570"/>
                    <a:pt x="456" y="2025"/>
                    <a:pt x="1024" y="2025"/>
                  </a:cubicBezTo>
                  <a:cubicBezTo>
                    <a:pt x="1570" y="2025"/>
                    <a:pt x="2025" y="1570"/>
                    <a:pt x="2025" y="1024"/>
                  </a:cubicBezTo>
                  <a:cubicBezTo>
                    <a:pt x="2025" y="456"/>
                    <a:pt x="1570" y="1"/>
                    <a:pt x="1024"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3742883" y="132794"/>
              <a:ext cx="64972" cy="64972"/>
            </a:xfrm>
            <a:custGeom>
              <a:avLst/>
              <a:gdLst/>
              <a:ahLst/>
              <a:cxnLst/>
              <a:rect l="l" t="t" r="r" b="b"/>
              <a:pathLst>
                <a:path w="2025" h="2025" fill="none" extrusionOk="0">
                  <a:moveTo>
                    <a:pt x="1001" y="1"/>
                  </a:moveTo>
                  <a:cubicBezTo>
                    <a:pt x="456" y="1"/>
                    <a:pt x="1" y="455"/>
                    <a:pt x="1" y="1001"/>
                  </a:cubicBezTo>
                  <a:cubicBezTo>
                    <a:pt x="1" y="1570"/>
                    <a:pt x="456" y="2025"/>
                    <a:pt x="1001" y="2025"/>
                  </a:cubicBezTo>
                  <a:cubicBezTo>
                    <a:pt x="1570" y="2025"/>
                    <a:pt x="2025" y="1570"/>
                    <a:pt x="2025" y="1001"/>
                  </a:cubicBezTo>
                  <a:cubicBezTo>
                    <a:pt x="2025"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a:off x="3742883" y="339999"/>
              <a:ext cx="64972" cy="64972"/>
            </a:xfrm>
            <a:custGeom>
              <a:avLst/>
              <a:gdLst/>
              <a:ahLst/>
              <a:cxnLst/>
              <a:rect l="l" t="t" r="r" b="b"/>
              <a:pathLst>
                <a:path w="2025" h="2025" fill="none" extrusionOk="0">
                  <a:moveTo>
                    <a:pt x="1001" y="1"/>
                  </a:moveTo>
                  <a:cubicBezTo>
                    <a:pt x="456" y="1"/>
                    <a:pt x="1" y="456"/>
                    <a:pt x="1" y="1024"/>
                  </a:cubicBezTo>
                  <a:cubicBezTo>
                    <a:pt x="1" y="1570"/>
                    <a:pt x="456" y="2025"/>
                    <a:pt x="1001" y="2025"/>
                  </a:cubicBezTo>
                  <a:cubicBezTo>
                    <a:pt x="1570" y="2025"/>
                    <a:pt x="2025" y="1570"/>
                    <a:pt x="2025" y="1024"/>
                  </a:cubicBezTo>
                  <a:cubicBezTo>
                    <a:pt x="2025" y="456"/>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a:off x="3742883" y="547942"/>
              <a:ext cx="64972" cy="64972"/>
            </a:xfrm>
            <a:custGeom>
              <a:avLst/>
              <a:gdLst/>
              <a:ahLst/>
              <a:cxnLst/>
              <a:rect l="l" t="t" r="r" b="b"/>
              <a:pathLst>
                <a:path w="2025" h="2025" fill="none" extrusionOk="0">
                  <a:moveTo>
                    <a:pt x="1001" y="1"/>
                  </a:moveTo>
                  <a:cubicBezTo>
                    <a:pt x="456" y="1"/>
                    <a:pt x="1" y="455"/>
                    <a:pt x="1" y="1001"/>
                  </a:cubicBezTo>
                  <a:cubicBezTo>
                    <a:pt x="1" y="1570"/>
                    <a:pt x="456" y="2025"/>
                    <a:pt x="1001" y="2025"/>
                  </a:cubicBezTo>
                  <a:cubicBezTo>
                    <a:pt x="1570" y="2025"/>
                    <a:pt x="2025" y="1570"/>
                    <a:pt x="2025" y="1001"/>
                  </a:cubicBezTo>
                  <a:cubicBezTo>
                    <a:pt x="2025" y="455"/>
                    <a:pt x="1570"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a:off x="3938441" y="132794"/>
              <a:ext cx="64972" cy="64972"/>
            </a:xfrm>
            <a:custGeom>
              <a:avLst/>
              <a:gdLst/>
              <a:ahLst/>
              <a:cxnLst/>
              <a:rect l="l" t="t" r="r" b="b"/>
              <a:pathLst>
                <a:path w="2025" h="2025" fill="none" extrusionOk="0">
                  <a:moveTo>
                    <a:pt x="1023" y="1"/>
                  </a:moveTo>
                  <a:cubicBezTo>
                    <a:pt x="455" y="1"/>
                    <a:pt x="0" y="455"/>
                    <a:pt x="0" y="1001"/>
                  </a:cubicBezTo>
                  <a:cubicBezTo>
                    <a:pt x="0" y="1570"/>
                    <a:pt x="455" y="2025"/>
                    <a:pt x="1023" y="2025"/>
                  </a:cubicBezTo>
                  <a:cubicBezTo>
                    <a:pt x="1569" y="2025"/>
                    <a:pt x="2024" y="1570"/>
                    <a:pt x="2024" y="1001"/>
                  </a:cubicBezTo>
                  <a:cubicBezTo>
                    <a:pt x="2024" y="455"/>
                    <a:pt x="1569" y="1"/>
                    <a:pt x="1023"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a:off x="3938441" y="339999"/>
              <a:ext cx="64972" cy="64972"/>
            </a:xfrm>
            <a:custGeom>
              <a:avLst/>
              <a:gdLst/>
              <a:ahLst/>
              <a:cxnLst/>
              <a:rect l="l" t="t" r="r" b="b"/>
              <a:pathLst>
                <a:path w="2025" h="2025" fill="none" extrusionOk="0">
                  <a:moveTo>
                    <a:pt x="1023" y="1"/>
                  </a:moveTo>
                  <a:cubicBezTo>
                    <a:pt x="455" y="1"/>
                    <a:pt x="0" y="456"/>
                    <a:pt x="0" y="1024"/>
                  </a:cubicBezTo>
                  <a:cubicBezTo>
                    <a:pt x="0" y="1570"/>
                    <a:pt x="455" y="2025"/>
                    <a:pt x="1023" y="2025"/>
                  </a:cubicBezTo>
                  <a:cubicBezTo>
                    <a:pt x="1569" y="2025"/>
                    <a:pt x="2024" y="1570"/>
                    <a:pt x="2024" y="1024"/>
                  </a:cubicBezTo>
                  <a:cubicBezTo>
                    <a:pt x="2024" y="456"/>
                    <a:pt x="1569" y="1"/>
                    <a:pt x="1023"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4134705" y="132794"/>
              <a:ext cx="64972" cy="64972"/>
            </a:xfrm>
            <a:custGeom>
              <a:avLst/>
              <a:gdLst/>
              <a:ahLst/>
              <a:cxnLst/>
              <a:rect l="l" t="t" r="r" b="b"/>
              <a:pathLst>
                <a:path w="2025" h="2025" fill="none" extrusionOk="0">
                  <a:moveTo>
                    <a:pt x="1001" y="1"/>
                  </a:moveTo>
                  <a:cubicBezTo>
                    <a:pt x="455" y="1"/>
                    <a:pt x="0" y="455"/>
                    <a:pt x="0" y="1001"/>
                  </a:cubicBezTo>
                  <a:cubicBezTo>
                    <a:pt x="0" y="1570"/>
                    <a:pt x="455" y="2025"/>
                    <a:pt x="1001" y="2025"/>
                  </a:cubicBezTo>
                  <a:cubicBezTo>
                    <a:pt x="1569" y="2025"/>
                    <a:pt x="2024" y="1570"/>
                    <a:pt x="2024" y="1001"/>
                  </a:cubicBezTo>
                  <a:cubicBezTo>
                    <a:pt x="2024" y="455"/>
                    <a:pt x="1569" y="1"/>
                    <a:pt x="1001" y="1"/>
                  </a:cubicBezTo>
                  <a:close/>
                </a:path>
              </a:pathLst>
            </a:custGeom>
            <a:noFill/>
            <a:ln w="4550" cap="rnd" cmpd="sng">
              <a:solidFill>
                <a:srgbClr val="070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5" name="Google Shape;465;p21"/>
          <p:cNvCxnSpPr/>
          <p:nvPr/>
        </p:nvCxnSpPr>
        <p:spPr>
          <a:xfrm>
            <a:off x="6736675" y="4502875"/>
            <a:ext cx="24174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466"/>
        <p:cNvGrpSpPr/>
        <p:nvPr/>
      </p:nvGrpSpPr>
      <p:grpSpPr>
        <a:xfrm>
          <a:off x="0" y="0"/>
          <a:ext cx="0" cy="0"/>
          <a:chOff x="0" y="0"/>
          <a:chExt cx="0" cy="0"/>
        </a:xfrm>
      </p:grpSpPr>
      <p:sp>
        <p:nvSpPr>
          <p:cNvPr id="467" name="Google Shape;467;p22"/>
          <p:cNvSpPr/>
          <p:nvPr/>
        </p:nvSpPr>
        <p:spPr>
          <a:xfrm>
            <a:off x="8" y="27"/>
            <a:ext cx="1125798" cy="1691265"/>
          </a:xfrm>
          <a:custGeom>
            <a:avLst/>
            <a:gdLst/>
            <a:ahLst/>
            <a:cxnLst/>
            <a:rect l="l" t="t" r="r" b="b"/>
            <a:pathLst>
              <a:path w="35088" h="52712" extrusionOk="0">
                <a:moveTo>
                  <a:pt x="13667" y="0"/>
                </a:moveTo>
                <a:cubicBezTo>
                  <a:pt x="14053" y="1910"/>
                  <a:pt x="14281" y="3911"/>
                  <a:pt x="14281" y="5958"/>
                </a:cubicBezTo>
                <a:cubicBezTo>
                  <a:pt x="14281" y="16555"/>
                  <a:pt x="8891" y="25605"/>
                  <a:pt x="0" y="30108"/>
                </a:cubicBezTo>
                <a:lnTo>
                  <a:pt x="0" y="52711"/>
                </a:lnTo>
                <a:cubicBezTo>
                  <a:pt x="20602" y="46935"/>
                  <a:pt x="35088" y="28197"/>
                  <a:pt x="35088" y="5958"/>
                </a:cubicBezTo>
                <a:cubicBezTo>
                  <a:pt x="35088" y="3957"/>
                  <a:pt x="34974" y="1956"/>
                  <a:pt x="3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7442765" y="4745398"/>
            <a:ext cx="1701468" cy="398399"/>
          </a:xfrm>
          <a:custGeom>
            <a:avLst/>
            <a:gdLst/>
            <a:ahLst/>
            <a:cxnLst/>
            <a:rect l="l" t="t" r="r" b="b"/>
            <a:pathLst>
              <a:path w="53030" h="12417" extrusionOk="0">
                <a:moveTo>
                  <a:pt x="0" y="0"/>
                </a:moveTo>
                <a:lnTo>
                  <a:pt x="0" y="12416"/>
                </a:lnTo>
                <a:lnTo>
                  <a:pt x="53030" y="12416"/>
                </a:lnTo>
                <a:lnTo>
                  <a:pt x="53030" y="0"/>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8" y="3537879"/>
            <a:ext cx="942657" cy="1605918"/>
          </a:xfrm>
          <a:custGeom>
            <a:avLst/>
            <a:gdLst/>
            <a:ahLst/>
            <a:cxnLst/>
            <a:rect l="l" t="t" r="r" b="b"/>
            <a:pathLst>
              <a:path w="29380" h="50052" extrusionOk="0">
                <a:moveTo>
                  <a:pt x="29380" y="1"/>
                </a:moveTo>
                <a:cubicBezTo>
                  <a:pt x="17578" y="1"/>
                  <a:pt x="7231" y="4867"/>
                  <a:pt x="0" y="12644"/>
                </a:cubicBezTo>
                <a:lnTo>
                  <a:pt x="0" y="50051"/>
                </a:lnTo>
                <a:lnTo>
                  <a:pt x="8709" y="50051"/>
                </a:lnTo>
                <a:cubicBezTo>
                  <a:pt x="7277" y="47050"/>
                  <a:pt x="6504" y="43639"/>
                  <a:pt x="6504" y="40000"/>
                </a:cubicBezTo>
                <a:cubicBezTo>
                  <a:pt x="6504" y="27471"/>
                  <a:pt x="15645" y="17579"/>
                  <a:pt x="29380" y="17579"/>
                </a:cubicBezTo>
                <a:lnTo>
                  <a:pt x="29380" y="1"/>
                </a:lnTo>
                <a:close/>
              </a:path>
            </a:pathLst>
          </a:custGeom>
          <a:solidFill>
            <a:srgbClr val="FFE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836848" y="273615"/>
            <a:ext cx="114576" cy="113838"/>
          </a:xfrm>
          <a:custGeom>
            <a:avLst/>
            <a:gdLst/>
            <a:ahLst/>
            <a:cxnLst/>
            <a:rect l="l" t="t" r="r" b="b"/>
            <a:pathLst>
              <a:path w="3571" h="3548" fill="none" extrusionOk="0">
                <a:moveTo>
                  <a:pt x="1797" y="0"/>
                </a:moveTo>
                <a:cubicBezTo>
                  <a:pt x="797" y="0"/>
                  <a:pt x="1" y="796"/>
                  <a:pt x="1" y="1774"/>
                </a:cubicBezTo>
                <a:cubicBezTo>
                  <a:pt x="1" y="2752"/>
                  <a:pt x="797" y="3548"/>
                  <a:pt x="1797" y="3548"/>
                </a:cubicBezTo>
                <a:cubicBezTo>
                  <a:pt x="2775" y="3548"/>
                  <a:pt x="3571" y="2752"/>
                  <a:pt x="3571" y="1774"/>
                </a:cubicBezTo>
                <a:cubicBezTo>
                  <a:pt x="3571" y="796"/>
                  <a:pt x="2775" y="0"/>
                  <a:pt x="1797" y="0"/>
                </a:cubicBezTo>
                <a:close/>
              </a:path>
            </a:pathLst>
          </a:custGeom>
          <a:noFill/>
          <a:ln w="9675" cap="flat" cmpd="sng">
            <a:solidFill>
              <a:srgbClr val="000000"/>
            </a:solidFill>
            <a:prstDash val="solid"/>
            <a:miter lim="227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056470" y="273615"/>
            <a:ext cx="114576" cy="113838"/>
          </a:xfrm>
          <a:custGeom>
            <a:avLst/>
            <a:gdLst/>
            <a:ahLst/>
            <a:cxnLst/>
            <a:rect l="l" t="t" r="r" b="b"/>
            <a:pathLst>
              <a:path w="3571" h="3548" fill="none" extrusionOk="0">
                <a:moveTo>
                  <a:pt x="1774" y="0"/>
                </a:moveTo>
                <a:cubicBezTo>
                  <a:pt x="796" y="0"/>
                  <a:pt x="0" y="796"/>
                  <a:pt x="0" y="1774"/>
                </a:cubicBezTo>
                <a:cubicBezTo>
                  <a:pt x="0" y="2752"/>
                  <a:pt x="796" y="3548"/>
                  <a:pt x="1774" y="3548"/>
                </a:cubicBezTo>
                <a:cubicBezTo>
                  <a:pt x="2775" y="3548"/>
                  <a:pt x="3571" y="2752"/>
                  <a:pt x="3571" y="1774"/>
                </a:cubicBezTo>
                <a:cubicBezTo>
                  <a:pt x="3571" y="796"/>
                  <a:pt x="2775" y="0"/>
                  <a:pt x="1774" y="0"/>
                </a:cubicBezTo>
                <a:close/>
              </a:path>
            </a:pathLst>
          </a:custGeom>
          <a:noFill/>
          <a:ln w="9675" cap="flat" cmpd="sng">
            <a:solidFill>
              <a:srgbClr val="000000"/>
            </a:solidFill>
            <a:prstDash val="solid"/>
            <a:miter lim="227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1276092" y="273615"/>
            <a:ext cx="113838" cy="113838"/>
          </a:xfrm>
          <a:custGeom>
            <a:avLst/>
            <a:gdLst/>
            <a:ahLst/>
            <a:cxnLst/>
            <a:rect l="l" t="t" r="r" b="b"/>
            <a:pathLst>
              <a:path w="3548" h="3548" fill="none" extrusionOk="0">
                <a:moveTo>
                  <a:pt x="1774" y="0"/>
                </a:moveTo>
                <a:cubicBezTo>
                  <a:pt x="796" y="0"/>
                  <a:pt x="0" y="796"/>
                  <a:pt x="0" y="1774"/>
                </a:cubicBezTo>
                <a:cubicBezTo>
                  <a:pt x="0" y="2752"/>
                  <a:pt x="796" y="3548"/>
                  <a:pt x="1774" y="3548"/>
                </a:cubicBezTo>
                <a:cubicBezTo>
                  <a:pt x="2752" y="3548"/>
                  <a:pt x="3548" y="2752"/>
                  <a:pt x="3548" y="1774"/>
                </a:cubicBezTo>
                <a:cubicBezTo>
                  <a:pt x="3548" y="796"/>
                  <a:pt x="2752" y="0"/>
                  <a:pt x="1774" y="0"/>
                </a:cubicBezTo>
                <a:close/>
              </a:path>
            </a:pathLst>
          </a:custGeom>
          <a:noFill/>
          <a:ln w="9675" cap="flat" cmpd="sng">
            <a:solidFill>
              <a:srgbClr val="000000"/>
            </a:solidFill>
            <a:prstDash val="solid"/>
            <a:miter lim="227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rot="-5400000">
            <a:off x="8616676" y="832835"/>
            <a:ext cx="213181" cy="841562"/>
          </a:xfrm>
          <a:custGeom>
            <a:avLst/>
            <a:gdLst/>
            <a:ahLst/>
            <a:cxnLst/>
            <a:rect l="l" t="t" r="r" b="b"/>
            <a:pathLst>
              <a:path w="53030" h="12417" extrusionOk="0">
                <a:moveTo>
                  <a:pt x="0" y="0"/>
                </a:moveTo>
                <a:lnTo>
                  <a:pt x="0" y="12416"/>
                </a:lnTo>
                <a:lnTo>
                  <a:pt x="53030" y="12416"/>
                </a:lnTo>
                <a:lnTo>
                  <a:pt x="530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22"/>
          <p:cNvGrpSpPr/>
          <p:nvPr/>
        </p:nvGrpSpPr>
        <p:grpSpPr>
          <a:xfrm>
            <a:off x="7837075" y="2655825"/>
            <a:ext cx="217500" cy="210600"/>
            <a:chOff x="1898675" y="4499150"/>
            <a:chExt cx="217500" cy="210600"/>
          </a:xfrm>
        </p:grpSpPr>
        <p:cxnSp>
          <p:nvCxnSpPr>
            <p:cNvPr id="475" name="Google Shape;475;p22"/>
            <p:cNvCxnSpPr/>
            <p:nvPr/>
          </p:nvCxnSpPr>
          <p:spPr>
            <a:xfrm rot="10800000">
              <a:off x="1898675" y="4604450"/>
              <a:ext cx="217500" cy="0"/>
            </a:xfrm>
            <a:prstGeom prst="straightConnector1">
              <a:avLst/>
            </a:prstGeom>
            <a:noFill/>
            <a:ln w="38100" cap="flat" cmpd="sng">
              <a:solidFill>
                <a:srgbClr val="000000"/>
              </a:solidFill>
              <a:prstDash val="solid"/>
              <a:round/>
              <a:headEnd type="none" w="med" len="med"/>
              <a:tailEnd type="none" w="med" len="med"/>
            </a:ln>
          </p:spPr>
        </p:cxnSp>
        <p:cxnSp>
          <p:nvCxnSpPr>
            <p:cNvPr id="476" name="Google Shape;476;p22"/>
            <p:cNvCxnSpPr/>
            <p:nvPr/>
          </p:nvCxnSpPr>
          <p:spPr>
            <a:xfrm>
              <a:off x="2007425" y="4499150"/>
              <a:ext cx="0" cy="210600"/>
            </a:xfrm>
            <a:prstGeom prst="straightConnector1">
              <a:avLst/>
            </a:prstGeom>
            <a:noFill/>
            <a:ln w="38100" cap="flat" cmpd="sng">
              <a:solidFill>
                <a:srgbClr val="000000"/>
              </a:solidFill>
              <a:prstDash val="solid"/>
              <a:round/>
              <a:headEnd type="none" w="med" len="med"/>
              <a:tailEnd type="none" w="med" len="med"/>
            </a:ln>
          </p:spPr>
        </p:cxnSp>
      </p:grpSp>
      <p:cxnSp>
        <p:nvCxnSpPr>
          <p:cNvPr id="477" name="Google Shape;477;p22"/>
          <p:cNvCxnSpPr/>
          <p:nvPr/>
        </p:nvCxnSpPr>
        <p:spPr>
          <a:xfrm>
            <a:off x="7425" y="2861625"/>
            <a:ext cx="1590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9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47964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1pPr>
            <a:lvl2pPr lvl="1"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2pPr>
            <a:lvl3pPr lvl="2"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3pPr>
            <a:lvl4pPr lvl="3"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4pPr>
            <a:lvl5pPr lvl="4"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5pPr>
            <a:lvl6pPr lvl="5"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6pPr>
            <a:lvl7pPr lvl="6"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7pPr>
            <a:lvl8pPr lvl="7"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8pPr>
            <a:lvl9pPr lvl="8" algn="ctr">
              <a:lnSpc>
                <a:spcPct val="80000"/>
              </a:lnSpc>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1pPr>
            <a:lvl2pPr marL="914400" lvl="1"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2pPr>
            <a:lvl3pPr marL="1371600" lvl="2"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3pPr>
            <a:lvl4pPr marL="1828800" lvl="3"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4pPr>
            <a:lvl5pPr marL="2286000" lvl="4"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5pPr>
            <a:lvl6pPr marL="2743200" lvl="5"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6pPr>
            <a:lvl7pPr marL="3200400" lvl="6"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7pPr>
            <a:lvl8pPr marL="3657600" lvl="7"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8pPr>
            <a:lvl9pPr marL="4114800" lvl="8"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7" r:id="rId5"/>
    <p:sldLayoutId id="2147483659" r:id="rId6"/>
    <p:sldLayoutId id="2147483664"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ideo" Target="https://www.youtube.com/embed/oL_mHK5v2OU?feature=oembed" TargetMode="External"/><Relationship Id="rId5" Type="http://schemas.openxmlformats.org/officeDocument/2006/relationships/image" Target="../media/image9.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4N2tnP1sYpY?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6"/>
          <p:cNvSpPr txBox="1">
            <a:spLocks noGrp="1"/>
          </p:cNvSpPr>
          <p:nvPr>
            <p:ph type="ctrTitle"/>
          </p:nvPr>
        </p:nvSpPr>
        <p:spPr>
          <a:xfrm>
            <a:off x="1525500" y="1172200"/>
            <a:ext cx="6093000" cy="21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dirty="0"/>
              <a:t>T</a:t>
            </a:r>
            <a:r>
              <a:rPr lang="en" dirty="0"/>
              <a:t>ecnología 1 medio</a:t>
            </a:r>
            <a:endParaRPr dirty="0"/>
          </a:p>
        </p:txBody>
      </p:sp>
      <p:sp>
        <p:nvSpPr>
          <p:cNvPr id="497" name="Google Shape;497;p26"/>
          <p:cNvSpPr txBox="1">
            <a:spLocks noGrp="1"/>
          </p:cNvSpPr>
          <p:nvPr>
            <p:ph type="subTitle" idx="1"/>
          </p:nvPr>
        </p:nvSpPr>
        <p:spPr>
          <a:xfrm>
            <a:off x="1525500" y="3497791"/>
            <a:ext cx="6093000" cy="5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3200" b="1" dirty="0">
                <a:solidFill>
                  <a:schemeClr val="accent1">
                    <a:lumMod val="50000"/>
                  </a:schemeClr>
                </a:solidFill>
              </a:rPr>
              <a:t>TECNOLOGÍAS</a:t>
            </a:r>
            <a:endParaRPr sz="3200" b="1" dirty="0">
              <a:solidFill>
                <a:schemeClr val="accent1">
                  <a:lumMod val="50000"/>
                </a:schemeClr>
              </a:solidFill>
            </a:endParaRPr>
          </a:p>
        </p:txBody>
      </p:sp>
      <p:pic>
        <p:nvPicPr>
          <p:cNvPr id="498" name="Google Shape;498;p26"/>
          <p:cNvPicPr preferRelativeResize="0"/>
          <p:nvPr/>
        </p:nvPicPr>
        <p:blipFill>
          <a:blip r:embed="rId3">
            <a:alphaModFix/>
          </a:blip>
          <a:stretch>
            <a:fillRect/>
          </a:stretch>
        </p:blipFill>
        <p:spPr>
          <a:xfrm rot="5400000">
            <a:off x="4409212" y="3100189"/>
            <a:ext cx="325575" cy="638850"/>
          </a:xfrm>
          <a:prstGeom prst="rect">
            <a:avLst/>
          </a:prstGeom>
          <a:noFill/>
          <a:ln>
            <a:noFill/>
          </a:ln>
        </p:spPr>
      </p:pic>
      <p:pic>
        <p:nvPicPr>
          <p:cNvPr id="499" name="Google Shape;499;p26"/>
          <p:cNvPicPr preferRelativeResize="0"/>
          <p:nvPr/>
        </p:nvPicPr>
        <p:blipFill rotWithShape="1">
          <a:blip r:embed="rId4">
            <a:alphaModFix/>
          </a:blip>
          <a:srcRect r="58533"/>
          <a:stretch/>
        </p:blipFill>
        <p:spPr>
          <a:xfrm rot="5400000">
            <a:off x="6756588" y="847074"/>
            <a:ext cx="2378475" cy="472500"/>
          </a:xfrm>
          <a:prstGeom prst="rect">
            <a:avLst/>
          </a:prstGeom>
          <a:noFill/>
          <a:ln>
            <a:noFill/>
          </a:ln>
        </p:spPr>
      </p:pic>
      <p:pic>
        <p:nvPicPr>
          <p:cNvPr id="500" name="Google Shape;500;p26"/>
          <p:cNvPicPr preferRelativeResize="0"/>
          <p:nvPr/>
        </p:nvPicPr>
        <p:blipFill rotWithShape="1">
          <a:blip r:embed="rId5">
            <a:alphaModFix/>
          </a:blip>
          <a:srcRect t="8334" b="8325"/>
          <a:stretch/>
        </p:blipFill>
        <p:spPr>
          <a:xfrm>
            <a:off x="1023350" y="1832950"/>
            <a:ext cx="319625" cy="235125"/>
          </a:xfrm>
          <a:prstGeom prst="rect">
            <a:avLst/>
          </a:prstGeom>
          <a:noFill/>
          <a:ln>
            <a:noFill/>
          </a:ln>
        </p:spPr>
      </p:pic>
      <p:pic>
        <p:nvPicPr>
          <p:cNvPr id="501" name="Google Shape;501;p26"/>
          <p:cNvPicPr preferRelativeResize="0"/>
          <p:nvPr/>
        </p:nvPicPr>
        <p:blipFill rotWithShape="1">
          <a:blip r:embed="rId5">
            <a:alphaModFix/>
          </a:blip>
          <a:srcRect t="8334" b="8325"/>
          <a:stretch/>
        </p:blipFill>
        <p:spPr>
          <a:xfrm>
            <a:off x="4032913" y="4510275"/>
            <a:ext cx="319625" cy="235125"/>
          </a:xfrm>
          <a:prstGeom prst="rect">
            <a:avLst/>
          </a:prstGeom>
          <a:noFill/>
          <a:ln>
            <a:noFill/>
          </a:ln>
        </p:spPr>
      </p:pic>
      <p:pic>
        <p:nvPicPr>
          <p:cNvPr id="8" name="Picture 2" descr="REUNIONES DE APODERADOS | Colegio Numancia">
            <a:extLst>
              <a:ext uri="{FF2B5EF4-FFF2-40B4-BE49-F238E27FC236}">
                <a16:creationId xmlns:a16="http://schemas.microsoft.com/office/drawing/2014/main" id="{7BBD8217-0992-4BCC-83C8-BEF7FA0F21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56" t="13146" r="19117" b="9818"/>
          <a:stretch/>
        </p:blipFill>
        <p:spPr bwMode="auto">
          <a:xfrm>
            <a:off x="4005863" y="129158"/>
            <a:ext cx="693350" cy="834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8"/>
          <p:cNvSpPr txBox="1">
            <a:spLocks noGrp="1"/>
          </p:cNvSpPr>
          <p:nvPr>
            <p:ph type="title"/>
          </p:nvPr>
        </p:nvSpPr>
        <p:spPr>
          <a:xfrm>
            <a:off x="602470" y="359214"/>
            <a:ext cx="5807473" cy="572700"/>
          </a:xfrm>
          <a:prstGeom prst="rect">
            <a:avLst/>
          </a:prstGeom>
        </p:spPr>
        <p:txBody>
          <a:bodyPr spcFirstLastPara="1" wrap="square" lIns="91425" tIns="91425" rIns="91425" bIns="91425" anchor="t" anchorCtr="0">
            <a:noAutofit/>
          </a:bodyPr>
          <a:lstStyle/>
          <a:p>
            <a:pPr lvl="0">
              <a:lnSpc>
                <a:spcPct val="100000"/>
              </a:lnSpc>
            </a:pPr>
            <a:r>
              <a:rPr lang="es-CL" sz="1200" dirty="0">
                <a:solidFill>
                  <a:schemeClr val="accent1">
                    <a:lumMod val="75000"/>
                  </a:schemeClr>
                </a:solidFill>
                <a:highlight>
                  <a:srgbClr val="86FCE3"/>
                </a:highlight>
              </a:rPr>
              <a:t>OBJETIVO:  </a:t>
            </a:r>
            <a:br>
              <a:rPr lang="es-CL" sz="1200" dirty="0">
                <a:solidFill>
                  <a:schemeClr val="accent1">
                    <a:lumMod val="75000"/>
                  </a:schemeClr>
                </a:solidFill>
                <a:highlight>
                  <a:srgbClr val="86FCE3"/>
                </a:highlight>
              </a:rPr>
            </a:br>
            <a:r>
              <a:rPr lang="es-CL" sz="1400" dirty="0">
                <a:latin typeface="+mn-lt"/>
              </a:rPr>
              <a:t>CONOCER LA BASE DE LA TECNOLOGÍA Y LOS EFECTOS EN LA SOCIEDAD E INDIVIDUOS</a:t>
            </a:r>
            <a:br>
              <a:rPr lang="es-CL" sz="1200" dirty="0"/>
            </a:br>
            <a:endParaRPr dirty="0">
              <a:solidFill>
                <a:schemeClr val="accent1">
                  <a:lumMod val="75000"/>
                </a:schemeClr>
              </a:solidFill>
              <a:latin typeface="+mn-lt"/>
            </a:endParaRPr>
          </a:p>
        </p:txBody>
      </p:sp>
      <p:sp>
        <p:nvSpPr>
          <p:cNvPr id="514" name="Google Shape;514;p28"/>
          <p:cNvSpPr txBox="1">
            <a:spLocks noGrp="1"/>
          </p:cNvSpPr>
          <p:nvPr>
            <p:ph type="subTitle" idx="3"/>
          </p:nvPr>
        </p:nvSpPr>
        <p:spPr>
          <a:xfrm>
            <a:off x="1680762" y="3802391"/>
            <a:ext cx="1240801"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contenido</a:t>
            </a:r>
            <a:endParaRPr dirty="0"/>
          </a:p>
        </p:txBody>
      </p:sp>
      <p:sp>
        <p:nvSpPr>
          <p:cNvPr id="516" name="Google Shape;516;p28"/>
          <p:cNvSpPr txBox="1">
            <a:spLocks noGrp="1"/>
          </p:cNvSpPr>
          <p:nvPr>
            <p:ph type="subTitle" idx="1"/>
          </p:nvPr>
        </p:nvSpPr>
        <p:spPr>
          <a:xfrm>
            <a:off x="1482538" y="2267337"/>
            <a:ext cx="163725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dirty="0"/>
              <a:t>introducción</a:t>
            </a:r>
            <a:endParaRPr dirty="0"/>
          </a:p>
        </p:txBody>
      </p:sp>
      <p:sp>
        <p:nvSpPr>
          <p:cNvPr id="517" name="Google Shape;517;p28"/>
          <p:cNvSpPr txBox="1">
            <a:spLocks noGrp="1"/>
          </p:cNvSpPr>
          <p:nvPr>
            <p:ph type="subTitle" idx="2"/>
          </p:nvPr>
        </p:nvSpPr>
        <p:spPr>
          <a:xfrm>
            <a:off x="648590" y="1884154"/>
            <a:ext cx="3742661" cy="572700"/>
          </a:xfrm>
          <a:prstGeom prst="rect">
            <a:avLst/>
          </a:prstGeom>
        </p:spPr>
        <p:txBody>
          <a:bodyPr spcFirstLastPara="1" wrap="square" lIns="91425" tIns="91425" rIns="91425" bIns="91425" anchor="t" anchorCtr="0">
            <a:noAutofit/>
          </a:bodyPr>
          <a:lstStyle/>
          <a:p>
            <a:pPr marL="0" indent="0" algn="l"/>
            <a:r>
              <a:rPr lang="es-ES" dirty="0">
                <a:solidFill>
                  <a:schemeClr val="tx2">
                    <a:lumMod val="25000"/>
                  </a:schemeClr>
                </a:solidFill>
              </a:rPr>
              <a:t>.  </a:t>
            </a:r>
          </a:p>
          <a:p>
            <a:pPr marL="0" lvl="0" indent="0" algn="l" rtl="0">
              <a:spcBef>
                <a:spcPts val="0"/>
              </a:spcBef>
              <a:spcAft>
                <a:spcPts val="0"/>
              </a:spcAft>
              <a:buNone/>
            </a:pPr>
            <a:endParaRPr dirty="0"/>
          </a:p>
        </p:txBody>
      </p:sp>
      <p:sp>
        <p:nvSpPr>
          <p:cNvPr id="518" name="Google Shape;518;p28"/>
          <p:cNvSpPr txBox="1">
            <a:spLocks noGrp="1"/>
          </p:cNvSpPr>
          <p:nvPr>
            <p:ph type="subTitle" idx="5"/>
          </p:nvPr>
        </p:nvSpPr>
        <p:spPr>
          <a:xfrm>
            <a:off x="5634820" y="2297773"/>
            <a:ext cx="24477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actividad</a:t>
            </a:r>
            <a:endParaRPr dirty="0"/>
          </a:p>
        </p:txBody>
      </p:sp>
      <p:sp>
        <p:nvSpPr>
          <p:cNvPr id="520" name="Google Shape;520;p28"/>
          <p:cNvSpPr txBox="1">
            <a:spLocks noGrp="1"/>
          </p:cNvSpPr>
          <p:nvPr>
            <p:ph type="subTitle" idx="7"/>
          </p:nvPr>
        </p:nvSpPr>
        <p:spPr>
          <a:xfrm>
            <a:off x="5634820" y="3862082"/>
            <a:ext cx="24477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cierre</a:t>
            </a:r>
            <a:endParaRPr dirty="0"/>
          </a:p>
        </p:txBody>
      </p:sp>
      <p:sp>
        <p:nvSpPr>
          <p:cNvPr id="522" name="Google Shape;522;p28"/>
          <p:cNvSpPr txBox="1">
            <a:spLocks noGrp="1"/>
          </p:cNvSpPr>
          <p:nvPr>
            <p:ph type="title" idx="9"/>
          </p:nvPr>
        </p:nvSpPr>
        <p:spPr>
          <a:xfrm>
            <a:off x="1741782" y="1597804"/>
            <a:ext cx="842182" cy="57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dirty="0"/>
          </a:p>
        </p:txBody>
      </p:sp>
      <p:sp>
        <p:nvSpPr>
          <p:cNvPr id="523" name="Google Shape;523;p28"/>
          <p:cNvSpPr txBox="1">
            <a:spLocks noGrp="1"/>
          </p:cNvSpPr>
          <p:nvPr>
            <p:ph type="title" idx="13"/>
          </p:nvPr>
        </p:nvSpPr>
        <p:spPr>
          <a:xfrm>
            <a:off x="1331765" y="3132012"/>
            <a:ext cx="1240800" cy="57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02</a:t>
            </a:r>
            <a:endParaRPr dirty="0"/>
          </a:p>
        </p:txBody>
      </p:sp>
      <p:sp>
        <p:nvSpPr>
          <p:cNvPr id="524" name="Google Shape;524;p28"/>
          <p:cNvSpPr txBox="1">
            <a:spLocks noGrp="1"/>
          </p:cNvSpPr>
          <p:nvPr>
            <p:ph type="title" idx="14"/>
          </p:nvPr>
        </p:nvSpPr>
        <p:spPr>
          <a:xfrm>
            <a:off x="5790436" y="1642637"/>
            <a:ext cx="12408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sp>
        <p:nvSpPr>
          <p:cNvPr id="525" name="Google Shape;525;p28"/>
          <p:cNvSpPr txBox="1">
            <a:spLocks noGrp="1"/>
          </p:cNvSpPr>
          <p:nvPr>
            <p:ph type="title" idx="15"/>
          </p:nvPr>
        </p:nvSpPr>
        <p:spPr>
          <a:xfrm>
            <a:off x="5713748" y="3138139"/>
            <a:ext cx="12408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pic>
        <p:nvPicPr>
          <p:cNvPr id="526" name="Google Shape;526;p28"/>
          <p:cNvPicPr preferRelativeResize="0"/>
          <p:nvPr/>
        </p:nvPicPr>
        <p:blipFill>
          <a:blip r:embed="rId3">
            <a:alphaModFix/>
          </a:blip>
          <a:stretch>
            <a:fillRect/>
          </a:stretch>
        </p:blipFill>
        <p:spPr>
          <a:xfrm rot="5400000">
            <a:off x="5920474" y="1887638"/>
            <a:ext cx="246700" cy="484050"/>
          </a:xfrm>
          <a:prstGeom prst="rect">
            <a:avLst/>
          </a:prstGeom>
          <a:noFill/>
          <a:ln>
            <a:noFill/>
          </a:ln>
        </p:spPr>
      </p:pic>
      <p:pic>
        <p:nvPicPr>
          <p:cNvPr id="527" name="Google Shape;527;p28"/>
          <p:cNvPicPr preferRelativeResize="0"/>
          <p:nvPr/>
        </p:nvPicPr>
        <p:blipFill>
          <a:blip r:embed="rId3">
            <a:alphaModFix/>
          </a:blip>
          <a:stretch>
            <a:fillRect/>
          </a:stretch>
        </p:blipFill>
        <p:spPr>
          <a:xfrm rot="5400000" flipH="1">
            <a:off x="2137637" y="1892222"/>
            <a:ext cx="327052" cy="484050"/>
          </a:xfrm>
          <a:prstGeom prst="rect">
            <a:avLst/>
          </a:prstGeom>
          <a:noFill/>
          <a:ln>
            <a:noFill/>
          </a:ln>
        </p:spPr>
      </p:pic>
      <p:pic>
        <p:nvPicPr>
          <p:cNvPr id="528" name="Google Shape;528;p28"/>
          <p:cNvPicPr preferRelativeResize="0"/>
          <p:nvPr/>
        </p:nvPicPr>
        <p:blipFill>
          <a:blip r:embed="rId3">
            <a:alphaModFix/>
          </a:blip>
          <a:stretch>
            <a:fillRect/>
          </a:stretch>
        </p:blipFill>
        <p:spPr>
          <a:xfrm rot="5400000">
            <a:off x="5877790" y="3437016"/>
            <a:ext cx="246700" cy="484050"/>
          </a:xfrm>
          <a:prstGeom prst="rect">
            <a:avLst/>
          </a:prstGeom>
          <a:noFill/>
          <a:ln>
            <a:noFill/>
          </a:ln>
        </p:spPr>
      </p:pic>
      <p:pic>
        <p:nvPicPr>
          <p:cNvPr id="529" name="Google Shape;529;p28"/>
          <p:cNvPicPr preferRelativeResize="0"/>
          <p:nvPr/>
        </p:nvPicPr>
        <p:blipFill>
          <a:blip r:embed="rId3">
            <a:alphaModFix/>
          </a:blip>
          <a:stretch>
            <a:fillRect/>
          </a:stretch>
        </p:blipFill>
        <p:spPr>
          <a:xfrm rot="5400000">
            <a:off x="2070840" y="3345463"/>
            <a:ext cx="246700" cy="484050"/>
          </a:xfrm>
          <a:prstGeom prst="rect">
            <a:avLst/>
          </a:prstGeom>
          <a:noFill/>
          <a:ln>
            <a:noFill/>
          </a:ln>
        </p:spPr>
      </p:pic>
      <p:pic>
        <p:nvPicPr>
          <p:cNvPr id="530" name="Google Shape;530;p28"/>
          <p:cNvPicPr preferRelativeResize="0"/>
          <p:nvPr/>
        </p:nvPicPr>
        <p:blipFill>
          <a:blip r:embed="rId4">
            <a:alphaModFix/>
          </a:blip>
          <a:stretch>
            <a:fillRect/>
          </a:stretch>
        </p:blipFill>
        <p:spPr>
          <a:xfrm rot="10800000">
            <a:off x="3677673" y="175528"/>
            <a:ext cx="5466327" cy="139658"/>
          </a:xfrm>
          <a:prstGeom prst="rect">
            <a:avLst/>
          </a:prstGeom>
          <a:noFill/>
          <a:ln>
            <a:noFill/>
          </a:ln>
        </p:spPr>
      </p:pic>
      <p:pic>
        <p:nvPicPr>
          <p:cNvPr id="531" name="Google Shape;531;p28"/>
          <p:cNvPicPr preferRelativeResize="0"/>
          <p:nvPr/>
        </p:nvPicPr>
        <p:blipFill rotWithShape="1">
          <a:blip r:embed="rId5">
            <a:alphaModFix/>
          </a:blip>
          <a:srcRect t="8334" b="8325"/>
          <a:stretch/>
        </p:blipFill>
        <p:spPr>
          <a:xfrm>
            <a:off x="282846" y="4497096"/>
            <a:ext cx="319625" cy="23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7"/>
          <p:cNvSpPr txBox="1">
            <a:spLocks noGrp="1"/>
          </p:cNvSpPr>
          <p:nvPr>
            <p:ph type="title"/>
          </p:nvPr>
        </p:nvSpPr>
        <p:spPr>
          <a:xfrm>
            <a:off x="333033" y="586447"/>
            <a:ext cx="479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solidFill>
                  <a:schemeClr val="accent1">
                    <a:lumMod val="75000"/>
                  </a:schemeClr>
                </a:solidFill>
              </a:rPr>
              <a:t>TECNOLOGÍAS</a:t>
            </a:r>
            <a:endParaRPr dirty="0">
              <a:solidFill>
                <a:schemeClr val="accent1">
                  <a:lumMod val="75000"/>
                </a:schemeClr>
              </a:solidFill>
            </a:endParaRPr>
          </a:p>
        </p:txBody>
      </p:sp>
      <p:sp>
        <p:nvSpPr>
          <p:cNvPr id="507" name="Google Shape;507;p27"/>
          <p:cNvSpPr txBox="1">
            <a:spLocks noGrp="1"/>
          </p:cNvSpPr>
          <p:nvPr>
            <p:ph type="subTitle" idx="1"/>
          </p:nvPr>
        </p:nvSpPr>
        <p:spPr>
          <a:xfrm>
            <a:off x="3709358" y="1300350"/>
            <a:ext cx="5072332" cy="3321900"/>
          </a:xfrm>
          <a:prstGeom prst="rect">
            <a:avLst/>
          </a:prstGeom>
        </p:spPr>
        <p:txBody>
          <a:bodyPr spcFirstLastPara="1" wrap="square" lIns="91425" tIns="91425" rIns="91425" bIns="91425" anchor="t" anchorCtr="0">
            <a:noAutofit/>
          </a:bodyPr>
          <a:lstStyle/>
          <a:p>
            <a:pPr marL="0" lvl="0" indent="0" algn="l">
              <a:buSzPts val="1100"/>
            </a:pPr>
            <a:r>
              <a:rPr lang="es-CL" sz="1600" dirty="0"/>
              <a:t>¿Qué es la tecnología? Se define como el conjunto de conocimientos y técnicas que, aplicados de forma lógica y ordenada, permite al ser humano modificar su entorno material o virtual para satisfacer sus necesidades. La tecnología es aquella innovación con crecimiento exponencial en los últimos años que nos atrapa constantemente. </a:t>
            </a:r>
          </a:p>
          <a:p>
            <a:pPr marL="0" lvl="0" indent="0" algn="l">
              <a:buSzPts val="1100"/>
            </a:pPr>
            <a:r>
              <a:rPr lang="es-CL" sz="1600" dirty="0"/>
              <a:t>Actualmente nos influye de una forma que no creemos ni nos imaginamos. Es uno de los factores que se aferra a nuestras vidas y nos proporciona beneficios cuando la usamos limitadamente y nos distrae cuando la usamos inconscientemente sin moderación. </a:t>
            </a:r>
            <a:endParaRPr sz="1600" dirty="0">
              <a:latin typeface="+mn-lt"/>
            </a:endParaRPr>
          </a:p>
        </p:txBody>
      </p:sp>
      <p:pic>
        <p:nvPicPr>
          <p:cNvPr id="508" name="Google Shape;508;p27"/>
          <p:cNvPicPr preferRelativeResize="0"/>
          <p:nvPr/>
        </p:nvPicPr>
        <p:blipFill>
          <a:blip r:embed="rId3">
            <a:alphaModFix/>
          </a:blip>
          <a:stretch>
            <a:fillRect/>
          </a:stretch>
        </p:blipFill>
        <p:spPr>
          <a:xfrm rot="10800000">
            <a:off x="5054824" y="586448"/>
            <a:ext cx="4157326" cy="221102"/>
          </a:xfrm>
          <a:prstGeom prst="rect">
            <a:avLst/>
          </a:prstGeom>
          <a:noFill/>
          <a:ln>
            <a:noFill/>
          </a:ln>
        </p:spPr>
      </p:pic>
      <p:pic>
        <p:nvPicPr>
          <p:cNvPr id="1026" name="Picture 2" descr="Por una broma, usuarios creyeron que Shakira le dio clases de informática a  Bill Gates en 1995 - Infobae">
            <a:extLst>
              <a:ext uri="{FF2B5EF4-FFF2-40B4-BE49-F238E27FC236}">
                <a16:creationId xmlns:a16="http://schemas.microsoft.com/office/drawing/2014/main" id="{964D9213-9AB3-C14C-BBD6-D56B94FFE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11" y="1300350"/>
            <a:ext cx="2604160" cy="34722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Teatro">
            <a:extLst>
              <a:ext uri="{FF2B5EF4-FFF2-40B4-BE49-F238E27FC236}">
                <a16:creationId xmlns:a16="http://schemas.microsoft.com/office/drawing/2014/main" id="{A99F470B-350D-BD47-B366-CDB9AEC7CA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025" y="164980"/>
            <a:ext cx="6409426" cy="6409426"/>
          </a:xfrm>
          <a:prstGeom prst="rect">
            <a:avLst/>
          </a:prstGeom>
        </p:spPr>
      </p:pic>
      <p:sp>
        <p:nvSpPr>
          <p:cNvPr id="2" name="Título 1">
            <a:extLst>
              <a:ext uri="{FF2B5EF4-FFF2-40B4-BE49-F238E27FC236}">
                <a16:creationId xmlns:a16="http://schemas.microsoft.com/office/drawing/2014/main" id="{F7501DF5-8C4A-9F4A-9564-E890D0264A16}"/>
              </a:ext>
            </a:extLst>
          </p:cNvPr>
          <p:cNvSpPr>
            <a:spLocks noGrp="1"/>
          </p:cNvSpPr>
          <p:nvPr>
            <p:ph type="title"/>
          </p:nvPr>
        </p:nvSpPr>
        <p:spPr/>
        <p:txBody>
          <a:bodyPr/>
          <a:lstStyle/>
          <a:p>
            <a:r>
              <a:rPr lang="es-ES_tradnl" dirty="0"/>
              <a:t>TECNOLOGÍAS</a:t>
            </a:r>
          </a:p>
        </p:txBody>
      </p:sp>
      <p:sp>
        <p:nvSpPr>
          <p:cNvPr id="4" name="Subtítulo 3">
            <a:extLst>
              <a:ext uri="{FF2B5EF4-FFF2-40B4-BE49-F238E27FC236}">
                <a16:creationId xmlns:a16="http://schemas.microsoft.com/office/drawing/2014/main" id="{D26557C5-B98D-954A-AEA3-EF117AC12CE8}"/>
              </a:ext>
            </a:extLst>
          </p:cNvPr>
          <p:cNvSpPr>
            <a:spLocks noGrp="1"/>
          </p:cNvSpPr>
          <p:nvPr>
            <p:ph type="subTitle" idx="2"/>
          </p:nvPr>
        </p:nvSpPr>
        <p:spPr>
          <a:xfrm>
            <a:off x="6525900" y="1245450"/>
            <a:ext cx="2618100" cy="1326300"/>
          </a:xfrm>
        </p:spPr>
        <p:txBody>
          <a:bodyPr/>
          <a:lstStyle/>
          <a:p>
            <a:r>
              <a:rPr lang="es-ES_tradnl" dirty="0">
                <a:solidFill>
                  <a:srgbClr val="FFC000"/>
                </a:solidFill>
              </a:rPr>
              <a:t>ANTES DE COMENZAR CON LAS TIC EN EL AULA NOS INTRODUCIREMOS A LA BASE DE LAS TECNOLOGÍAS</a:t>
            </a:r>
          </a:p>
        </p:txBody>
      </p:sp>
      <p:pic>
        <p:nvPicPr>
          <p:cNvPr id="10" name="Elementos multimedia en línea 9" descr="¿La tecnología nos deshumaniza? - CuriosaMente 5">
            <a:hlinkClick r:id="" action="ppaction://media"/>
            <a:extLst>
              <a:ext uri="{FF2B5EF4-FFF2-40B4-BE49-F238E27FC236}">
                <a16:creationId xmlns:a16="http://schemas.microsoft.com/office/drawing/2014/main" id="{C4C02522-F42D-444C-95B9-365A19D5CE7E}"/>
              </a:ext>
            </a:extLst>
          </p:cNvPr>
          <p:cNvPicPr>
            <a:picLocks noRot="1" noChangeAspect="1"/>
          </p:cNvPicPr>
          <p:nvPr>
            <a:videoFile r:link="rId1"/>
          </p:nvPr>
        </p:nvPicPr>
        <p:blipFill>
          <a:blip r:embed="rId5"/>
          <a:stretch>
            <a:fillRect/>
          </a:stretch>
        </p:blipFill>
        <p:spPr>
          <a:xfrm>
            <a:off x="1045600" y="1245450"/>
            <a:ext cx="5027396" cy="2460313"/>
          </a:xfrm>
          <a:prstGeom prst="rect">
            <a:avLst/>
          </a:prstGeom>
        </p:spPr>
      </p:pic>
    </p:spTree>
    <p:extLst>
      <p:ext uri="{BB962C8B-B14F-4D97-AF65-F5344CB8AC3E}">
        <p14:creationId xmlns:p14="http://schemas.microsoft.com/office/powerpoint/2010/main" val="136933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6" name="Google Shape;756;p38"/>
          <p:cNvPicPr preferRelativeResize="0"/>
          <p:nvPr/>
        </p:nvPicPr>
        <p:blipFill rotWithShape="1">
          <a:blip r:embed="rId3">
            <a:alphaModFix/>
          </a:blip>
          <a:srcRect t="8334" b="8325"/>
          <a:stretch/>
        </p:blipFill>
        <p:spPr>
          <a:xfrm>
            <a:off x="2045863" y="728100"/>
            <a:ext cx="319625" cy="235125"/>
          </a:xfrm>
          <a:prstGeom prst="rect">
            <a:avLst/>
          </a:prstGeom>
          <a:noFill/>
          <a:ln>
            <a:noFill/>
          </a:ln>
        </p:spPr>
      </p:pic>
      <p:pic>
        <p:nvPicPr>
          <p:cNvPr id="757" name="Google Shape;757;p38"/>
          <p:cNvPicPr preferRelativeResize="0"/>
          <p:nvPr/>
        </p:nvPicPr>
        <p:blipFill rotWithShape="1">
          <a:blip r:embed="rId3">
            <a:alphaModFix/>
          </a:blip>
          <a:srcRect t="8334" b="8325"/>
          <a:stretch/>
        </p:blipFill>
        <p:spPr>
          <a:xfrm>
            <a:off x="7843663" y="4671250"/>
            <a:ext cx="319625" cy="235125"/>
          </a:xfrm>
          <a:prstGeom prst="rect">
            <a:avLst/>
          </a:prstGeom>
          <a:noFill/>
          <a:ln>
            <a:noFill/>
          </a:ln>
        </p:spPr>
      </p:pic>
      <p:sp>
        <p:nvSpPr>
          <p:cNvPr id="758" name="Google Shape;758;p38"/>
          <p:cNvSpPr txBox="1">
            <a:spLocks noGrp="1"/>
          </p:cNvSpPr>
          <p:nvPr>
            <p:ph type="title"/>
          </p:nvPr>
        </p:nvSpPr>
        <p:spPr>
          <a:xfrm>
            <a:off x="1535100" y="640006"/>
            <a:ext cx="6073800" cy="4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dirty="0"/>
            </a:br>
            <a:r>
              <a:rPr lang="en" sz="3200" dirty="0"/>
              <a:t>DESVENTAJAS </a:t>
            </a:r>
            <a:endParaRPr dirty="0"/>
          </a:p>
        </p:txBody>
      </p:sp>
      <p:sp>
        <p:nvSpPr>
          <p:cNvPr id="5" name="Rectángulo 4">
            <a:extLst>
              <a:ext uri="{FF2B5EF4-FFF2-40B4-BE49-F238E27FC236}">
                <a16:creationId xmlns:a16="http://schemas.microsoft.com/office/drawing/2014/main" id="{E191B025-88AF-6048-AA7F-644D52222E65}"/>
              </a:ext>
            </a:extLst>
          </p:cNvPr>
          <p:cNvSpPr/>
          <p:nvPr/>
        </p:nvSpPr>
        <p:spPr>
          <a:xfrm>
            <a:off x="1455164" y="1711362"/>
            <a:ext cx="6481137" cy="2308324"/>
          </a:xfrm>
          <a:prstGeom prst="rect">
            <a:avLst/>
          </a:prstGeom>
        </p:spPr>
        <p:txBody>
          <a:bodyPr wrap="square">
            <a:spAutoFit/>
          </a:bodyPr>
          <a:lstStyle/>
          <a:p>
            <a:r>
              <a:rPr lang="es-CL" sz="1600" dirty="0"/>
              <a:t>La implementación de la tecnología, en la vida cotidiana, ha marcado también, aspectos negativos sobre todo para los países subdesarrollados, que quedan sometidos a la importación de maquinaria y productos tecnológicos, y a la no producción de estos. Uno de los aspectos en que la tecnología afectan todo el mundo, es el aumento de la tasa de desempleo, porque con el uso de las maquinas, se comienzan a hacer recortes de personal, se reduce la demanda de mano de obra, lo que trae como consecuencia miles de desempleados.</a:t>
            </a:r>
            <a:endParaRPr lang="es-CL" sz="1600" dirty="0">
              <a:solidFill>
                <a:srgbClr val="444444"/>
              </a:solidFill>
              <a:latin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 influencia de Charles Chaplin en el entretenimiento - Openbook">
            <a:extLst>
              <a:ext uri="{FF2B5EF4-FFF2-40B4-BE49-F238E27FC236}">
                <a16:creationId xmlns:a16="http://schemas.microsoft.com/office/drawing/2014/main" id="{F6988DC4-4DEA-9143-9865-B1C08092D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8136"/>
            <a:ext cx="6166313" cy="419459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0B30A7B-791E-E54D-88EE-ECDF2D260B99}"/>
              </a:ext>
            </a:extLst>
          </p:cNvPr>
          <p:cNvSpPr>
            <a:spLocks noGrp="1"/>
          </p:cNvSpPr>
          <p:nvPr>
            <p:ph type="title"/>
          </p:nvPr>
        </p:nvSpPr>
        <p:spPr>
          <a:xfrm>
            <a:off x="1514468" y="98409"/>
            <a:ext cx="5114400" cy="562308"/>
          </a:xfrm>
        </p:spPr>
        <p:txBody>
          <a:bodyPr/>
          <a:lstStyle/>
          <a:p>
            <a:r>
              <a:rPr lang="es-ES_tradnl" sz="1400" dirty="0"/>
              <a:t>COMO NOS AFECTO LAS NUEVAS TECNOLOGÍAS COMO SOCIEDAD E INDIVIDUOS</a:t>
            </a:r>
            <a:br>
              <a:rPr lang="es-ES_tradnl" sz="1400" dirty="0"/>
            </a:br>
            <a:r>
              <a:rPr lang="es-ES_tradnl" sz="2400" dirty="0">
                <a:solidFill>
                  <a:srgbClr val="FF0000"/>
                </a:solidFill>
              </a:rPr>
              <a:t>COMENTA</a:t>
            </a:r>
            <a:endParaRPr lang="es-ES_tradnl" sz="1400" dirty="0">
              <a:solidFill>
                <a:srgbClr val="FF0000"/>
              </a:solidFill>
            </a:endParaRPr>
          </a:p>
        </p:txBody>
      </p:sp>
      <p:pic>
        <p:nvPicPr>
          <p:cNvPr id="3" name="Elementos multimedia en línea 2" descr="Escena de la fábrica de &quot;Tiempos Modernos&quot; de Charles Chaplin (V.O. con subtítulos)">
            <a:hlinkClick r:id="" action="ppaction://media"/>
            <a:extLst>
              <a:ext uri="{FF2B5EF4-FFF2-40B4-BE49-F238E27FC236}">
                <a16:creationId xmlns:a16="http://schemas.microsoft.com/office/drawing/2014/main" id="{EC09391B-A72E-7C4D-8EE1-92BD252418D5}"/>
              </a:ext>
            </a:extLst>
          </p:cNvPr>
          <p:cNvPicPr>
            <a:picLocks noRot="1" noChangeAspect="1"/>
          </p:cNvPicPr>
          <p:nvPr>
            <a:videoFile r:link="rId1"/>
          </p:nvPr>
        </p:nvPicPr>
        <p:blipFill>
          <a:blip r:embed="rId4"/>
          <a:stretch>
            <a:fillRect/>
          </a:stretch>
        </p:blipFill>
        <p:spPr>
          <a:xfrm>
            <a:off x="3799587" y="1725283"/>
            <a:ext cx="4733451" cy="2674400"/>
          </a:xfrm>
          <a:prstGeom prst="rect">
            <a:avLst/>
          </a:prstGeom>
        </p:spPr>
      </p:pic>
    </p:spTree>
    <p:extLst>
      <p:ext uri="{BB962C8B-B14F-4D97-AF65-F5344CB8AC3E}">
        <p14:creationId xmlns:p14="http://schemas.microsoft.com/office/powerpoint/2010/main" val="366691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FE848-236B-B748-BC2A-4E95F0BD22FC}"/>
              </a:ext>
            </a:extLst>
          </p:cNvPr>
          <p:cNvSpPr>
            <a:spLocks noGrp="1"/>
          </p:cNvSpPr>
          <p:nvPr>
            <p:ph type="title"/>
          </p:nvPr>
        </p:nvSpPr>
        <p:spPr/>
        <p:txBody>
          <a:bodyPr/>
          <a:lstStyle/>
          <a:p>
            <a:r>
              <a:rPr lang="es-ES_tradnl" dirty="0"/>
              <a:t>COMENTA</a:t>
            </a:r>
          </a:p>
        </p:txBody>
      </p:sp>
      <p:sp>
        <p:nvSpPr>
          <p:cNvPr id="3" name="Subtítulo 2">
            <a:extLst>
              <a:ext uri="{FF2B5EF4-FFF2-40B4-BE49-F238E27FC236}">
                <a16:creationId xmlns:a16="http://schemas.microsoft.com/office/drawing/2014/main" id="{4981927B-6CF4-B84C-8150-59CF2BF0AC50}"/>
              </a:ext>
            </a:extLst>
          </p:cNvPr>
          <p:cNvSpPr>
            <a:spLocks noGrp="1"/>
          </p:cNvSpPr>
          <p:nvPr>
            <p:ph type="subTitle" idx="1"/>
          </p:nvPr>
        </p:nvSpPr>
        <p:spPr/>
        <p:txBody>
          <a:bodyPr/>
          <a:lstStyle/>
          <a:p>
            <a:r>
              <a:rPr lang="es-ES_tradnl" dirty="0"/>
              <a:t>¿QUÉ OPINAS DE LO VISTO Y EXPLICADO?</a:t>
            </a:r>
          </a:p>
          <a:p>
            <a:r>
              <a:rPr lang="es-ES_tradnl" dirty="0"/>
              <a:t>¿CONOCES UNA SITUACIÓN COMO ÉSTA?</a:t>
            </a:r>
          </a:p>
        </p:txBody>
      </p:sp>
    </p:spTree>
    <p:extLst>
      <p:ext uri="{BB962C8B-B14F-4D97-AF65-F5344CB8AC3E}">
        <p14:creationId xmlns:p14="http://schemas.microsoft.com/office/powerpoint/2010/main" val="215871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7"/>
          <p:cNvSpPr txBox="1">
            <a:spLocks noGrp="1"/>
          </p:cNvSpPr>
          <p:nvPr>
            <p:ph type="title"/>
          </p:nvPr>
        </p:nvSpPr>
        <p:spPr>
          <a:xfrm>
            <a:off x="726225" y="292909"/>
            <a:ext cx="479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3">
                    <a:lumMod val="75000"/>
                  </a:schemeClr>
                </a:solidFill>
              </a:rPr>
              <a:t>DESVENTAJAS</a:t>
            </a:r>
            <a:endParaRPr dirty="0">
              <a:solidFill>
                <a:schemeClr val="accent3">
                  <a:lumMod val="75000"/>
                </a:schemeClr>
              </a:solidFill>
            </a:endParaRPr>
          </a:p>
        </p:txBody>
      </p:sp>
      <p:pic>
        <p:nvPicPr>
          <p:cNvPr id="508" name="Google Shape;508;p27"/>
          <p:cNvPicPr preferRelativeResize="0"/>
          <p:nvPr/>
        </p:nvPicPr>
        <p:blipFill>
          <a:blip r:embed="rId3">
            <a:alphaModFix/>
          </a:blip>
          <a:stretch>
            <a:fillRect/>
          </a:stretch>
        </p:blipFill>
        <p:spPr>
          <a:xfrm rot="10800000">
            <a:off x="5054824" y="586448"/>
            <a:ext cx="4157326" cy="106038"/>
          </a:xfrm>
          <a:prstGeom prst="rect">
            <a:avLst/>
          </a:prstGeom>
          <a:noFill/>
          <a:ln>
            <a:noFill/>
          </a:ln>
        </p:spPr>
      </p:pic>
      <p:sp>
        <p:nvSpPr>
          <p:cNvPr id="4" name="Rectángulo 3">
            <a:extLst>
              <a:ext uri="{FF2B5EF4-FFF2-40B4-BE49-F238E27FC236}">
                <a16:creationId xmlns:a16="http://schemas.microsoft.com/office/drawing/2014/main" id="{9FDC4106-765A-1246-9108-BD8ACA757E8B}"/>
              </a:ext>
            </a:extLst>
          </p:cNvPr>
          <p:cNvSpPr/>
          <p:nvPr/>
        </p:nvSpPr>
        <p:spPr>
          <a:xfrm>
            <a:off x="708972" y="1089325"/>
            <a:ext cx="4572000" cy="3416320"/>
          </a:xfrm>
          <a:prstGeom prst="rect">
            <a:avLst/>
          </a:prstGeom>
        </p:spPr>
        <p:txBody>
          <a:bodyPr wrap="square">
            <a:spAutoFit/>
          </a:bodyPr>
          <a:lstStyle/>
          <a:p>
            <a:pPr lvl="0">
              <a:buSzPts val="1100"/>
            </a:pPr>
            <a:r>
              <a:rPr lang="es-CL" sz="1200" dirty="0"/>
              <a:t>Desde Robots hasta celulares inteligentes, aparatos que han hecho de ciertas actividades que antes eran complicadas, poder realizarlas ahora más fácilmente. Las personas pensamos que las nuevas tecnologías están mejorando la forma en que realizamos las actividades diarias y es cierto. Todos vemos sus beneficios, pero, ¿será que alguna vez hemos pensado la parte negativa de la tecnología?</a:t>
            </a:r>
          </a:p>
          <a:p>
            <a:endParaRPr lang="es-CL" sz="1200" dirty="0"/>
          </a:p>
          <a:p>
            <a:r>
              <a:rPr lang="es-CL" sz="1200" dirty="0"/>
              <a:t>Conforme pase el tiempo y nazcan nuevas generaciones, estas se verán más influenciadas por la tecnología, volviéndose más dependientes de ella. Claramente las tecnologías generan un efecto adictivo, los juegos y redes sociales son las principales atracciones tecnológicas de las personas.</a:t>
            </a:r>
          </a:p>
          <a:p>
            <a:r>
              <a:rPr lang="es-CL" sz="1200" dirty="0"/>
              <a:t>Según GlobalWebIndex para Noticias BBC la población de entre 16 a 24 años registran un uso diario de redes sociales entre los 180 minutos en el año 2018.</a:t>
            </a:r>
          </a:p>
          <a:p>
            <a:r>
              <a:rPr lang="es-CL" sz="1200" dirty="0"/>
              <a:t>Estos datos nos muestran como la juventud malgasta su tiempo en internet, trayendo consigo consecuencias en las personas. </a:t>
            </a:r>
          </a:p>
        </p:txBody>
      </p:sp>
      <p:pic>
        <p:nvPicPr>
          <p:cNvPr id="3076" name="Picture 4" descr="Nuevo Robot Ilustración - Twinkl">
            <a:extLst>
              <a:ext uri="{FF2B5EF4-FFF2-40B4-BE49-F238E27FC236}">
                <a16:creationId xmlns:a16="http://schemas.microsoft.com/office/drawing/2014/main" id="{1771BAB3-1583-C841-90B0-6DD923485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425" y="505145"/>
            <a:ext cx="8001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1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7"/>
          <p:cNvSpPr txBox="1">
            <a:spLocks noGrp="1"/>
          </p:cNvSpPr>
          <p:nvPr>
            <p:ph type="title"/>
          </p:nvPr>
        </p:nvSpPr>
        <p:spPr>
          <a:xfrm>
            <a:off x="726225" y="292909"/>
            <a:ext cx="479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3">
                    <a:lumMod val="75000"/>
                  </a:schemeClr>
                </a:solidFill>
              </a:rPr>
              <a:t>DESVENTAJAS</a:t>
            </a:r>
            <a:endParaRPr dirty="0">
              <a:solidFill>
                <a:schemeClr val="accent3">
                  <a:lumMod val="75000"/>
                </a:schemeClr>
              </a:solidFill>
            </a:endParaRPr>
          </a:p>
        </p:txBody>
      </p:sp>
      <p:pic>
        <p:nvPicPr>
          <p:cNvPr id="508" name="Google Shape;508;p27"/>
          <p:cNvPicPr preferRelativeResize="0"/>
          <p:nvPr/>
        </p:nvPicPr>
        <p:blipFill>
          <a:blip r:embed="rId3">
            <a:alphaModFix/>
          </a:blip>
          <a:stretch>
            <a:fillRect/>
          </a:stretch>
        </p:blipFill>
        <p:spPr>
          <a:xfrm rot="10800000">
            <a:off x="5054824" y="586448"/>
            <a:ext cx="4157326" cy="106038"/>
          </a:xfrm>
          <a:prstGeom prst="rect">
            <a:avLst/>
          </a:prstGeom>
          <a:noFill/>
          <a:ln>
            <a:noFill/>
          </a:ln>
        </p:spPr>
      </p:pic>
      <p:sp>
        <p:nvSpPr>
          <p:cNvPr id="4" name="Rectángulo 3">
            <a:extLst>
              <a:ext uri="{FF2B5EF4-FFF2-40B4-BE49-F238E27FC236}">
                <a16:creationId xmlns:a16="http://schemas.microsoft.com/office/drawing/2014/main" id="{9FDC4106-765A-1246-9108-BD8ACA757E8B}"/>
              </a:ext>
            </a:extLst>
          </p:cNvPr>
          <p:cNvSpPr/>
          <p:nvPr/>
        </p:nvSpPr>
        <p:spPr>
          <a:xfrm>
            <a:off x="605569" y="1064939"/>
            <a:ext cx="5398416" cy="3785652"/>
          </a:xfrm>
          <a:prstGeom prst="rect">
            <a:avLst/>
          </a:prstGeom>
        </p:spPr>
        <p:txBody>
          <a:bodyPr wrap="square">
            <a:spAutoFit/>
          </a:bodyPr>
          <a:lstStyle/>
          <a:p>
            <a:r>
              <a:rPr lang="es-CL" sz="1200" b="1" dirty="0"/>
              <a:t>Pérdida de noción del tiempo</a:t>
            </a:r>
            <a:r>
              <a:rPr lang="es-CL" sz="1200" dirty="0"/>
              <a:t>: las personas pasan muchas horas con los teléfonos celulares, olvidan sus responsabilidades y cuando se dan cuentan tienen muchas actividades por realizar y nada de tiempo.</a:t>
            </a:r>
          </a:p>
          <a:p>
            <a:r>
              <a:rPr lang="es-CL" sz="1200" b="1" dirty="0"/>
              <a:t>Aislamiento social</a:t>
            </a:r>
            <a:r>
              <a:rPr lang="es-CL" sz="1200" dirty="0"/>
              <a:t>: no se crean relaciones interpersonales, toda comunicación es vía mensajes de texto o llamadas.</a:t>
            </a:r>
          </a:p>
          <a:p>
            <a:r>
              <a:rPr lang="es-CL" sz="1200" b="1" dirty="0"/>
              <a:t>Bajo rendimiento escolar</a:t>
            </a:r>
            <a:r>
              <a:rPr lang="es-CL" sz="1200" dirty="0"/>
              <a:t>: los niños y jóvenes bajan el rendimiento escolar, no desean estudiar y creen necesitar un teléfono para realizar sus tareas.</a:t>
            </a:r>
          </a:p>
          <a:p>
            <a:r>
              <a:rPr lang="es-CL" sz="1200" b="1" dirty="0"/>
              <a:t>Pérdida de tiempo valioso</a:t>
            </a:r>
            <a:r>
              <a:rPr lang="es-CL" sz="1200" dirty="0"/>
              <a:t>: una de las principales consecuencias, es la perdida de nuestro tiempo debido a que son muchas horas que no se utilizan en actividades de valor, como estudiar, salir con la familia o dedicarse tiempo uno mismo.</a:t>
            </a:r>
          </a:p>
          <a:p>
            <a:r>
              <a:rPr lang="es-CL" sz="1200" b="1" dirty="0"/>
              <a:t>Cyberbullying</a:t>
            </a:r>
            <a:r>
              <a:rPr lang="es-CL" sz="1200" dirty="0"/>
              <a:t>: las tecnologías nos conectan con las redes sociales, primer lugar donde se realiza Cyberbullying, son muchos los casos, donde personas se aprovechan para dañar a otros por medio de internet.</a:t>
            </a:r>
          </a:p>
          <a:p>
            <a:r>
              <a:rPr lang="es-CL" sz="1200" dirty="0"/>
              <a:t>Vivimos en un mundo donde la tecnología es fundamental para muchos. No dejemos que esto se apodere de nosotros y nos aleje de las personas que tenemos a nuestro alrededor. Sepamos utilizar la tecnología en Pro de que nos ayude a avanzar, pero no seamos dependientes de ella. Seamos conscientes del uso que le damos y evitemos su manejo excesivo.</a:t>
            </a:r>
          </a:p>
          <a:p>
            <a:pPr lvl="0">
              <a:buSzPts val="1100"/>
            </a:pPr>
            <a:endParaRPr lang="es-CL" sz="1200" dirty="0"/>
          </a:p>
        </p:txBody>
      </p:sp>
      <p:pic>
        <p:nvPicPr>
          <p:cNvPr id="6146" name="Picture 2" descr="La pesadilla del Ciberbullying">
            <a:extLst>
              <a:ext uri="{FF2B5EF4-FFF2-40B4-BE49-F238E27FC236}">
                <a16:creationId xmlns:a16="http://schemas.microsoft.com/office/drawing/2014/main" id="{5D02F18E-D423-404C-A47B-3F9C18199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002" y="1492370"/>
            <a:ext cx="3067856" cy="202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34105"/>
      </p:ext>
    </p:extLst>
  </p:cSld>
  <p:clrMapOvr>
    <a:masterClrMapping/>
  </p:clrMapOvr>
</p:sld>
</file>

<file path=ppt/theme/theme1.xml><?xml version="1.0" encoding="utf-8"?>
<a:theme xmlns:a="http://schemas.openxmlformats.org/drawingml/2006/main" name="Mini Consulting Theme With Geometric Gifs by Slidesgo">
  <a:themeElements>
    <a:clrScheme name="Simple Light">
      <a:dk1>
        <a:srgbClr val="000000"/>
      </a:dk1>
      <a:lt1>
        <a:srgbClr val="FFFFFF"/>
      </a:lt1>
      <a:dk2>
        <a:srgbClr val="595959"/>
      </a:dk2>
      <a:lt2>
        <a:srgbClr val="EEEEEE"/>
      </a:lt2>
      <a:accent1>
        <a:srgbClr val="C6A3DB"/>
      </a:accent1>
      <a:accent2>
        <a:srgbClr val="FAF9FF"/>
      </a:accent2>
      <a:accent3>
        <a:srgbClr val="FFE86E"/>
      </a:accent3>
      <a:accent4>
        <a:srgbClr val="C6A3DB"/>
      </a:accent4>
      <a:accent5>
        <a:srgbClr val="FFE86E"/>
      </a:accent5>
      <a:accent6>
        <a:srgbClr val="FAF9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668</Words>
  <Application>Microsoft Macintosh PowerPoint</Application>
  <PresentationFormat>Presentación en pantalla (16:9)</PresentationFormat>
  <Paragraphs>36</Paragraphs>
  <Slides>9</Slides>
  <Notes>6</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Cairo</vt:lpstr>
      <vt:lpstr>Open Sans</vt:lpstr>
      <vt:lpstr>Arial</vt:lpstr>
      <vt:lpstr>Mini Consulting Theme With Geometric Gifs by Slidesgo</vt:lpstr>
      <vt:lpstr>Tecnología 1 medio</vt:lpstr>
      <vt:lpstr>OBJETIVO:   CONOCER LA BASE DE LA TECNOLOGÍA Y LOS EFECTOS EN LA SOCIEDAD E INDIVIDUOS </vt:lpstr>
      <vt:lpstr>TECNOLOGÍAS</vt:lpstr>
      <vt:lpstr>TECNOLOGÍAS</vt:lpstr>
      <vt:lpstr> DESVENTAJAS </vt:lpstr>
      <vt:lpstr>COMO NOS AFECTO LAS NUEVAS TECNOLOGÍAS COMO SOCIEDAD E INDIVIDUOS COMENTA</vt:lpstr>
      <vt:lpstr>COMENTA</vt:lpstr>
      <vt:lpstr>DESVENTAJAS</vt:lpstr>
      <vt:lpstr>DESVENTAJAS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APODERADOS MARZO 2021</dc:title>
  <cp:lastModifiedBy>maria jesus hernandez galdames</cp:lastModifiedBy>
  <cp:revision>28</cp:revision>
  <dcterms:modified xsi:type="dcterms:W3CDTF">2021-03-11T06:01:54Z</dcterms:modified>
</cp:coreProperties>
</file>