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2"/>
  </p:notesMasterIdLst>
  <p:sldIdLst>
    <p:sldId id="256" r:id="rId2"/>
    <p:sldId id="258" r:id="rId3"/>
    <p:sldId id="257" r:id="rId4"/>
    <p:sldId id="300" r:id="rId5"/>
    <p:sldId id="259" r:id="rId6"/>
    <p:sldId id="291" r:id="rId7"/>
    <p:sldId id="292" r:id="rId8"/>
    <p:sldId id="293" r:id="rId9"/>
    <p:sldId id="298" r:id="rId10"/>
    <p:sldId id="273" r:id="rId11"/>
  </p:sldIdLst>
  <p:sldSz cx="9144000" cy="5143500" type="screen16x9"/>
  <p:notesSz cx="6858000" cy="9144000"/>
  <p:embeddedFontLst>
    <p:embeddedFont>
      <p:font typeface="Barlow" panose="020B0604020202020204" charset="0"/>
      <p:regular r:id="rId13"/>
      <p:bold r:id="rId14"/>
      <p:italic r:id="rId15"/>
      <p:boldItalic r:id="rId16"/>
    </p:embeddedFont>
    <p:embeddedFont>
      <p:font typeface="Didact Gothic" panose="020B0604020202020204" charset="0"/>
      <p:regular r:id="rId17"/>
    </p:embeddedFont>
    <p:embeddedFont>
      <p:font typeface="Londrina Solid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3061">
          <p15:clr>
            <a:srgbClr val="9AA0A6"/>
          </p15:clr>
        </p15:guide>
        <p15:guide id="3" pos="582">
          <p15:clr>
            <a:srgbClr val="9AA0A6"/>
          </p15:clr>
        </p15:guide>
        <p15:guide id="4" pos="5179">
          <p15:clr>
            <a:srgbClr val="9AA0A6"/>
          </p15:clr>
        </p15:guide>
        <p15:guide id="5" pos="454">
          <p15:clr>
            <a:srgbClr val="9AA0A6"/>
          </p15:clr>
        </p15:guide>
        <p15:guide id="6" pos="5316">
          <p15:clr>
            <a:srgbClr val="9AA0A6"/>
          </p15:clr>
        </p15:guide>
        <p15:guide id="7" orient="horz" pos="27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0CDE43-E42B-4365-9EC3-13BB47E70DC0}">
  <a:tblStyle styleId="{200CDE43-E42B-4365-9EC3-13BB47E70D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>
        <p:guide pos="2880"/>
        <p:guide orient="horz" pos="3061"/>
        <p:guide pos="582"/>
        <p:guide pos="5179"/>
        <p:guide pos="454"/>
        <p:guide pos="5316"/>
        <p:guide orient="horz" pos="27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1-03-12T13:04:34.713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13229 7607 0,'-106'13'203,"-13"13"-187,27-12-16,12-1 15,-26 13 1,80-26-16,-120 53 63,80-26-32,40-1 0,-14 14 16,27-27-47,0 14 16,0 26-1,-1 224 1,54-39 15,132 67-15,-79-199-1,92-14 1,66 14 0,411 26-1,-14 1 16,-542-120-15,-27 0 0,-39-13-16,13 0 15,26-26 1,40-27 0,40-13-1,304-40 1,-172 92-1,238-12 1,-79-27 0,-159 40-1,53 0 1,-278-1-16,146 14 16,-40 14-1,-14 12 1,-39-13 15,-66-13-15,13 0-16,-26 0 15,159 27 1,184 118 0,-264-92-1,0-26 1,-52-27 15,-15 0 0,-12 0-15,26-27 0,0-12-1,27-28 1,-40 14-1,-27 27 1,1 13-16,39-27 16,-40 40-1,41-40 1,-28 27 0</inkml:trace>
  <inkml:trace contextRef="#ctx0" brushRef="#br0" timeOffset="2243.31">19817 8956 0,'27'0'188,"26"0"-188,105 0 15,1-13 1,106 0-16,145 13 15,714 53 32,-819 0 0,-120-53-16,490-53 1,-556 39-1,-93 14-15,40-13-1,27-13 1,-40-1-1,-27 14-15,67-53 32,-54 53-17,-12-14-15,13 1 16,39-40 0,-39 39-1,-1-39 1,-12 26-1,-1-26 1,1-26 15,-27-1-15,-40-172 0,-92-52-1,39 145 16,53 106-15,-92-40 0,40 27-1,25 26 17,-38-14-32,-41 15 31,-26 12-16,53 40 1,40-13 0,-186-14-1,159 14 1,-92 13 0,-93 13 15,-66 27-16,13 13 1,105 0 15,41-27-15,-146 27 0,132-26-1,-132-1 16,212-13-15,40 0-16,-1 1 16,-26-1-1,-13 0 1,39-13 0,53 0-16,14 0 15,-80 0 1,40 0-1,-27 0 1,14 0-16,-133-40 16,-26 14-1,119 0-15,-106 12 16,0-12 0,14 13-1,-1-14 1,-66-39-1,40 66 17,119 0-17,-40 0 1,93 0 0,-53 0-1,-93 26 16,106-26-15,27 0 0,-27 14-1,-13-14 1,53 0 0,40 13-16,-80-13 15,0 13 16,53-13-31,-53 13 32,14 1-17,52-14-15,13 0 16,-12 0-16,-41 13 0,-12 13 31,-133 14-15,132-14-1,14-12 1,26 12 0,0-13-1,13 1 17,27-1-32</inkml:trace>
  <inkml:trace contextRef="#ctx0" brushRef="#br0" timeOffset="3302.35">14380 7435 0,'-26'0'219,"-14"0"-219,0 13 15,-13-13 1,0 13-16,14 0 16,-14-13-16,-79 14 46,-27 12 1,27-26 0,39 0 0,53 0-31,14 0-1,-1 13 1,-39 1 15,26-14-15,-26 13-1,-66 13 17,66 1-17,13-14 1,0 0 15,27-13-15,12 13-1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8748dcdec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8748dcdec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8748dcdec7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Google Shape;655;g8748dcdec7_1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8748dcdec7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8748dcdec7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8748dcdec7_1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8748dcdec7_1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" name="Google Shape;1980;g8748dcdec7_2_2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1" name="Google Shape;1981;g8748dcdec7_2_2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125451" y="644925"/>
            <a:ext cx="6747600" cy="3853800"/>
            <a:chOff x="1125451" y="644925"/>
            <a:chExt cx="6747600" cy="38538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125451" y="648900"/>
              <a:ext cx="6747600" cy="3845700"/>
              <a:chOff x="1198376" y="648900"/>
              <a:chExt cx="6747600" cy="3845700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1198376" y="648900"/>
                <a:ext cx="6747600" cy="38457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" name="Google Shape;12;p2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13" name="Google Shape;13;p2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rgbClr val="CEF3E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" name="Google Shape;21;p2"/>
            <p:cNvGrpSpPr/>
            <p:nvPr/>
          </p:nvGrpSpPr>
          <p:grpSpPr>
            <a:xfrm>
              <a:off x="1798150" y="644925"/>
              <a:ext cx="6069899" cy="3853800"/>
              <a:chOff x="1871075" y="644925"/>
              <a:chExt cx="6069899" cy="3853800"/>
            </a:xfrm>
          </p:grpSpPr>
          <p:grpSp>
            <p:nvGrpSpPr>
              <p:cNvPr id="22" name="Google Shape;22;p2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23" name="Google Shape;23;p2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" name="Google Shape;24;p2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" name="Google Shape;25;p2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" name="Google Shape;26;p2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" name="Google Shape;27;p2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8" name="Google Shape;28;p2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" name="Google Shape;29;p2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" name="Google Shape;30;p2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" name="Google Shape;31;p2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" name="Google Shape;32;p2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" name="Google Shape;33;p2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" name="Google Shape;34;p2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" name="Google Shape;35;p2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6" name="Google Shape;36;p2"/>
              <p:cNvCxnSpPr/>
              <p:nvPr/>
            </p:nvCxnSpPr>
            <p:spPr>
              <a:xfrm>
                <a:off x="1871075" y="644925"/>
                <a:ext cx="0" cy="3853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7" name="Google Shape;37;p2"/>
          <p:cNvGrpSpPr/>
          <p:nvPr/>
        </p:nvGrpSpPr>
        <p:grpSpPr>
          <a:xfrm>
            <a:off x="568699" y="139286"/>
            <a:ext cx="8428999" cy="4820152"/>
            <a:chOff x="568699" y="139286"/>
            <a:chExt cx="8428999" cy="4820152"/>
          </a:xfrm>
        </p:grpSpPr>
        <p:sp>
          <p:nvSpPr>
            <p:cNvPr id="38" name="Google Shape;38;p2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" name="Google Shape;39;p2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0" name="Google Shape;40;p2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6" name="Google Shape;46;p2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7" name="Google Shape;47;p2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" name="Google Shape;48;p2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9" name="Google Shape;49;p2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4" name="Google Shape;54;p2"/>
          <p:cNvSpPr txBox="1">
            <a:spLocks noGrp="1"/>
          </p:cNvSpPr>
          <p:nvPr>
            <p:ph type="ctrTitle"/>
          </p:nvPr>
        </p:nvSpPr>
        <p:spPr>
          <a:xfrm>
            <a:off x="1938350" y="1312750"/>
            <a:ext cx="5267400" cy="209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subTitle" idx="1"/>
          </p:nvPr>
        </p:nvSpPr>
        <p:spPr>
          <a:xfrm>
            <a:off x="1938300" y="3571000"/>
            <a:ext cx="5267400" cy="4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24A8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">
    <p:bg>
      <p:bgPr>
        <a:solidFill>
          <a:srgbClr val="CEF3EA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">
    <p:bg>
      <p:bgPr>
        <a:solidFill>
          <a:srgbClr val="CEF3EA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920850" y="1221900"/>
            <a:ext cx="7301400" cy="31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400175" y="572125"/>
            <a:ext cx="63426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351625" y="1746900"/>
            <a:ext cx="38748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4655050" y="2686450"/>
            <a:ext cx="3571500" cy="13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923400" y="1170500"/>
            <a:ext cx="3648600" cy="28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2549400" y="15550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2549400" y="31249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1126500" y="572125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BLANK_1">
    <p:bg>
      <p:bgPr>
        <a:solidFill>
          <a:srgbClr val="CEF3EA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498387" y="6771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498387" y="13084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498387" y="15947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5389702" y="6771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5389710" y="13084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5389702" y="15947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498387" y="29810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498387" y="36123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498387" y="38986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5389702" y="29810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5389710" y="36123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5389702" y="38986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83463" y="101388"/>
            <a:ext cx="8814234" cy="4858050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1800"/>
              <a:buFont typeface="Barlow"/>
              <a:buChar char="●"/>
              <a:defRPr sz="1800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○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■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●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○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■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●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○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24A83"/>
              </a:buClr>
              <a:buSzPts val="1400"/>
              <a:buFont typeface="Barlow"/>
              <a:buChar char="■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  <p:sldLayoutId id="2147483665" r:id="rId10"/>
    <p:sldLayoutId id="214748366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5f5576b4e6ef620d72d6c362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3"/>
          <p:cNvSpPr txBox="1">
            <a:spLocks noGrp="1"/>
          </p:cNvSpPr>
          <p:nvPr>
            <p:ph type="ctrTitle"/>
          </p:nvPr>
        </p:nvSpPr>
        <p:spPr>
          <a:xfrm>
            <a:off x="1938350" y="1312749"/>
            <a:ext cx="5271144" cy="21004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UNIT 2:</a:t>
            </a:r>
            <a:br>
              <a:rPr lang="en" dirty="0">
                <a:solidFill>
                  <a:schemeClr val="dk1"/>
                </a:solidFill>
              </a:rPr>
            </a:br>
            <a:r>
              <a:rPr lang="en" dirty="0">
                <a:solidFill>
                  <a:schemeClr val="dk1"/>
                </a:solidFill>
              </a:rPr>
              <a:t>MY CLASSROOM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480" name="Google Shape;480;p23"/>
          <p:cNvSpPr txBox="1">
            <a:spLocks noGrp="1"/>
          </p:cNvSpPr>
          <p:nvPr>
            <p:ph type="subTitle" idx="1"/>
          </p:nvPr>
        </p:nvSpPr>
        <p:spPr>
          <a:xfrm>
            <a:off x="1938300" y="3570999"/>
            <a:ext cx="5267400" cy="640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Cuarto </a:t>
            </a:r>
            <a:r>
              <a:rPr lang="en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12 </a:t>
            </a:r>
            <a:r>
              <a:rPr lang="es-419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– 03 </a:t>
            </a:r>
            <a:r>
              <a:rPr lang="es-419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- 2021</a:t>
            </a:r>
            <a:endParaRPr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481" name="Google Shape;481;p23"/>
          <p:cNvGrpSpPr/>
          <p:nvPr/>
        </p:nvGrpSpPr>
        <p:grpSpPr>
          <a:xfrm>
            <a:off x="1129800" y="3883539"/>
            <a:ext cx="998861" cy="1077651"/>
            <a:chOff x="1129800" y="3883539"/>
            <a:chExt cx="998861" cy="1077651"/>
          </a:xfrm>
        </p:grpSpPr>
        <p:sp>
          <p:nvSpPr>
            <p:cNvPr id="482" name="Google Shape;482;p23"/>
            <p:cNvSpPr/>
            <p:nvPr/>
          </p:nvSpPr>
          <p:spPr>
            <a:xfrm>
              <a:off x="1144040" y="3902654"/>
              <a:ext cx="905317" cy="1039627"/>
            </a:xfrm>
            <a:custGeom>
              <a:avLst/>
              <a:gdLst/>
              <a:ahLst/>
              <a:cxnLst/>
              <a:rect l="l" t="t" r="r" b="b"/>
              <a:pathLst>
                <a:path w="8710" h="10007" extrusionOk="0">
                  <a:moveTo>
                    <a:pt x="1673" y="687"/>
                  </a:moveTo>
                  <a:cubicBezTo>
                    <a:pt x="1727" y="687"/>
                    <a:pt x="1783" y="687"/>
                    <a:pt x="1840" y="697"/>
                  </a:cubicBezTo>
                  <a:cubicBezTo>
                    <a:pt x="1883" y="707"/>
                    <a:pt x="1927" y="720"/>
                    <a:pt x="1971" y="737"/>
                  </a:cubicBezTo>
                  <a:cubicBezTo>
                    <a:pt x="1991" y="747"/>
                    <a:pt x="2011" y="760"/>
                    <a:pt x="2034" y="777"/>
                  </a:cubicBezTo>
                  <a:cubicBezTo>
                    <a:pt x="2064" y="807"/>
                    <a:pt x="2094" y="840"/>
                    <a:pt x="2124" y="871"/>
                  </a:cubicBezTo>
                  <a:lnTo>
                    <a:pt x="2131" y="877"/>
                  </a:lnTo>
                  <a:cubicBezTo>
                    <a:pt x="2148" y="894"/>
                    <a:pt x="2161" y="908"/>
                    <a:pt x="2178" y="925"/>
                  </a:cubicBezTo>
                  <a:cubicBezTo>
                    <a:pt x="2201" y="948"/>
                    <a:pt x="2224" y="971"/>
                    <a:pt x="2244" y="998"/>
                  </a:cubicBezTo>
                  <a:cubicBezTo>
                    <a:pt x="2264" y="1018"/>
                    <a:pt x="2285" y="1041"/>
                    <a:pt x="2309" y="1061"/>
                  </a:cubicBezTo>
                  <a:cubicBezTo>
                    <a:pt x="2325" y="1081"/>
                    <a:pt x="2338" y="1098"/>
                    <a:pt x="2355" y="1115"/>
                  </a:cubicBezTo>
                  <a:cubicBezTo>
                    <a:pt x="2369" y="1128"/>
                    <a:pt x="2382" y="1141"/>
                    <a:pt x="2392" y="1155"/>
                  </a:cubicBezTo>
                  <a:lnTo>
                    <a:pt x="2382" y="1165"/>
                  </a:lnTo>
                  <a:cubicBezTo>
                    <a:pt x="2352" y="1181"/>
                    <a:pt x="2321" y="1201"/>
                    <a:pt x="2292" y="1222"/>
                  </a:cubicBezTo>
                  <a:cubicBezTo>
                    <a:pt x="2248" y="1252"/>
                    <a:pt x="2204" y="1286"/>
                    <a:pt x="2158" y="1322"/>
                  </a:cubicBezTo>
                  <a:cubicBezTo>
                    <a:pt x="2141" y="1332"/>
                    <a:pt x="2124" y="1346"/>
                    <a:pt x="2108" y="1359"/>
                  </a:cubicBezTo>
                  <a:cubicBezTo>
                    <a:pt x="2101" y="1366"/>
                    <a:pt x="2091" y="1372"/>
                    <a:pt x="2081" y="1379"/>
                  </a:cubicBezTo>
                  <a:cubicBezTo>
                    <a:pt x="2057" y="1393"/>
                    <a:pt x="2037" y="1409"/>
                    <a:pt x="2014" y="1426"/>
                  </a:cubicBezTo>
                  <a:cubicBezTo>
                    <a:pt x="1957" y="1466"/>
                    <a:pt x="1890" y="1513"/>
                    <a:pt x="1827" y="1563"/>
                  </a:cubicBezTo>
                  <a:cubicBezTo>
                    <a:pt x="1783" y="1600"/>
                    <a:pt x="1736" y="1637"/>
                    <a:pt x="1693" y="1677"/>
                  </a:cubicBezTo>
                  <a:cubicBezTo>
                    <a:pt x="1662" y="1703"/>
                    <a:pt x="1630" y="1734"/>
                    <a:pt x="1596" y="1760"/>
                  </a:cubicBezTo>
                  <a:lnTo>
                    <a:pt x="1593" y="1763"/>
                  </a:lnTo>
                  <a:lnTo>
                    <a:pt x="1589" y="1763"/>
                  </a:lnTo>
                  <a:cubicBezTo>
                    <a:pt x="1579" y="1750"/>
                    <a:pt x="1566" y="1740"/>
                    <a:pt x="1556" y="1727"/>
                  </a:cubicBezTo>
                  <a:cubicBezTo>
                    <a:pt x="1539" y="1710"/>
                    <a:pt x="1522" y="1694"/>
                    <a:pt x="1509" y="1673"/>
                  </a:cubicBezTo>
                  <a:cubicBezTo>
                    <a:pt x="1482" y="1633"/>
                    <a:pt x="1462" y="1593"/>
                    <a:pt x="1442" y="1553"/>
                  </a:cubicBezTo>
                  <a:lnTo>
                    <a:pt x="1432" y="1536"/>
                  </a:lnTo>
                  <a:cubicBezTo>
                    <a:pt x="1415" y="1506"/>
                    <a:pt x="1398" y="1473"/>
                    <a:pt x="1386" y="1436"/>
                  </a:cubicBezTo>
                  <a:cubicBezTo>
                    <a:pt x="1361" y="1359"/>
                    <a:pt x="1352" y="1279"/>
                    <a:pt x="1345" y="1205"/>
                  </a:cubicBezTo>
                  <a:cubicBezTo>
                    <a:pt x="1341" y="1175"/>
                    <a:pt x="1345" y="1145"/>
                    <a:pt x="1349" y="1115"/>
                  </a:cubicBezTo>
                  <a:cubicBezTo>
                    <a:pt x="1358" y="1058"/>
                    <a:pt x="1375" y="1008"/>
                    <a:pt x="1395" y="954"/>
                  </a:cubicBezTo>
                  <a:cubicBezTo>
                    <a:pt x="1426" y="897"/>
                    <a:pt x="1462" y="840"/>
                    <a:pt x="1509" y="780"/>
                  </a:cubicBezTo>
                  <a:cubicBezTo>
                    <a:pt x="1526" y="760"/>
                    <a:pt x="1546" y="740"/>
                    <a:pt x="1566" y="720"/>
                  </a:cubicBezTo>
                  <a:cubicBezTo>
                    <a:pt x="1576" y="713"/>
                    <a:pt x="1589" y="707"/>
                    <a:pt x="1599" y="704"/>
                  </a:cubicBezTo>
                  <a:cubicBezTo>
                    <a:pt x="1622" y="697"/>
                    <a:pt x="1646" y="690"/>
                    <a:pt x="1673" y="687"/>
                  </a:cubicBezTo>
                  <a:close/>
                  <a:moveTo>
                    <a:pt x="4449" y="1"/>
                  </a:moveTo>
                  <a:cubicBezTo>
                    <a:pt x="4420" y="1"/>
                    <a:pt x="4390" y="4"/>
                    <a:pt x="4362" y="11"/>
                  </a:cubicBezTo>
                  <a:cubicBezTo>
                    <a:pt x="4311" y="22"/>
                    <a:pt x="4265" y="42"/>
                    <a:pt x="4225" y="71"/>
                  </a:cubicBezTo>
                  <a:cubicBezTo>
                    <a:pt x="4208" y="82"/>
                    <a:pt x="4195" y="95"/>
                    <a:pt x="4178" y="108"/>
                  </a:cubicBezTo>
                  <a:cubicBezTo>
                    <a:pt x="4158" y="128"/>
                    <a:pt x="4141" y="148"/>
                    <a:pt x="4124" y="172"/>
                  </a:cubicBezTo>
                  <a:cubicBezTo>
                    <a:pt x="4084" y="175"/>
                    <a:pt x="4050" y="178"/>
                    <a:pt x="4014" y="189"/>
                  </a:cubicBezTo>
                  <a:cubicBezTo>
                    <a:pt x="3954" y="205"/>
                    <a:pt x="3890" y="229"/>
                    <a:pt x="3826" y="266"/>
                  </a:cubicBezTo>
                  <a:cubicBezTo>
                    <a:pt x="3777" y="295"/>
                    <a:pt x="3723" y="326"/>
                    <a:pt x="3669" y="359"/>
                  </a:cubicBezTo>
                  <a:cubicBezTo>
                    <a:pt x="3646" y="372"/>
                    <a:pt x="3623" y="389"/>
                    <a:pt x="3596" y="406"/>
                  </a:cubicBezTo>
                  <a:cubicBezTo>
                    <a:pt x="3553" y="439"/>
                    <a:pt x="3505" y="473"/>
                    <a:pt x="3462" y="506"/>
                  </a:cubicBezTo>
                  <a:lnTo>
                    <a:pt x="3425" y="536"/>
                  </a:lnTo>
                  <a:cubicBezTo>
                    <a:pt x="3335" y="596"/>
                    <a:pt x="3241" y="653"/>
                    <a:pt x="3158" y="707"/>
                  </a:cubicBezTo>
                  <a:cubicBezTo>
                    <a:pt x="3098" y="744"/>
                    <a:pt x="3034" y="777"/>
                    <a:pt x="2974" y="811"/>
                  </a:cubicBezTo>
                  <a:cubicBezTo>
                    <a:pt x="2931" y="834"/>
                    <a:pt x="2887" y="857"/>
                    <a:pt x="2843" y="880"/>
                  </a:cubicBezTo>
                  <a:cubicBezTo>
                    <a:pt x="2793" y="911"/>
                    <a:pt x="2743" y="945"/>
                    <a:pt x="2693" y="974"/>
                  </a:cubicBezTo>
                  <a:cubicBezTo>
                    <a:pt x="2676" y="951"/>
                    <a:pt x="2656" y="931"/>
                    <a:pt x="2636" y="908"/>
                  </a:cubicBezTo>
                  <a:lnTo>
                    <a:pt x="2610" y="874"/>
                  </a:lnTo>
                  <a:cubicBezTo>
                    <a:pt x="2596" y="860"/>
                    <a:pt x="2582" y="844"/>
                    <a:pt x="2569" y="831"/>
                  </a:cubicBezTo>
                  <a:cubicBezTo>
                    <a:pt x="2545" y="804"/>
                    <a:pt x="2522" y="777"/>
                    <a:pt x="2502" y="747"/>
                  </a:cubicBezTo>
                  <a:cubicBezTo>
                    <a:pt x="2489" y="730"/>
                    <a:pt x="2472" y="710"/>
                    <a:pt x="2459" y="693"/>
                  </a:cubicBezTo>
                  <a:cubicBezTo>
                    <a:pt x="2439" y="664"/>
                    <a:pt x="2419" y="636"/>
                    <a:pt x="2399" y="610"/>
                  </a:cubicBezTo>
                  <a:cubicBezTo>
                    <a:pt x="2358" y="553"/>
                    <a:pt x="2325" y="513"/>
                    <a:pt x="2292" y="476"/>
                  </a:cubicBezTo>
                  <a:cubicBezTo>
                    <a:pt x="2188" y="363"/>
                    <a:pt x="2074" y="289"/>
                    <a:pt x="1957" y="255"/>
                  </a:cubicBezTo>
                  <a:cubicBezTo>
                    <a:pt x="1859" y="230"/>
                    <a:pt x="1759" y="217"/>
                    <a:pt x="1656" y="217"/>
                  </a:cubicBezTo>
                  <a:cubicBezTo>
                    <a:pt x="1636" y="217"/>
                    <a:pt x="1616" y="217"/>
                    <a:pt x="1596" y="218"/>
                  </a:cubicBezTo>
                  <a:cubicBezTo>
                    <a:pt x="1552" y="222"/>
                    <a:pt x="1509" y="222"/>
                    <a:pt x="1469" y="232"/>
                  </a:cubicBezTo>
                  <a:cubicBezTo>
                    <a:pt x="1429" y="242"/>
                    <a:pt x="1386" y="262"/>
                    <a:pt x="1345" y="282"/>
                  </a:cubicBezTo>
                  <a:cubicBezTo>
                    <a:pt x="1332" y="292"/>
                    <a:pt x="1318" y="298"/>
                    <a:pt x="1305" y="309"/>
                  </a:cubicBezTo>
                  <a:cubicBezTo>
                    <a:pt x="1285" y="323"/>
                    <a:pt x="1265" y="339"/>
                    <a:pt x="1245" y="359"/>
                  </a:cubicBezTo>
                  <a:cubicBezTo>
                    <a:pt x="1211" y="389"/>
                    <a:pt x="1181" y="426"/>
                    <a:pt x="1154" y="459"/>
                  </a:cubicBezTo>
                  <a:lnTo>
                    <a:pt x="1138" y="483"/>
                  </a:lnTo>
                  <a:lnTo>
                    <a:pt x="1125" y="503"/>
                  </a:lnTo>
                  <a:cubicBezTo>
                    <a:pt x="1091" y="539"/>
                    <a:pt x="1060" y="579"/>
                    <a:pt x="1034" y="624"/>
                  </a:cubicBezTo>
                  <a:cubicBezTo>
                    <a:pt x="1000" y="673"/>
                    <a:pt x="971" y="734"/>
                    <a:pt x="934" y="814"/>
                  </a:cubicBezTo>
                  <a:cubicBezTo>
                    <a:pt x="880" y="941"/>
                    <a:pt x="853" y="1058"/>
                    <a:pt x="850" y="1169"/>
                  </a:cubicBezTo>
                  <a:cubicBezTo>
                    <a:pt x="850" y="1229"/>
                    <a:pt x="857" y="1286"/>
                    <a:pt x="864" y="1342"/>
                  </a:cubicBezTo>
                  <a:lnTo>
                    <a:pt x="867" y="1376"/>
                  </a:lnTo>
                  <a:cubicBezTo>
                    <a:pt x="873" y="1429"/>
                    <a:pt x="877" y="1476"/>
                    <a:pt x="890" y="1519"/>
                  </a:cubicBezTo>
                  <a:cubicBezTo>
                    <a:pt x="914" y="1623"/>
                    <a:pt x="967" y="1723"/>
                    <a:pt x="1017" y="1817"/>
                  </a:cubicBezTo>
                  <a:lnTo>
                    <a:pt x="1034" y="1851"/>
                  </a:lnTo>
                  <a:cubicBezTo>
                    <a:pt x="1068" y="1917"/>
                    <a:pt x="1114" y="1978"/>
                    <a:pt x="1148" y="2024"/>
                  </a:cubicBezTo>
                  <a:lnTo>
                    <a:pt x="1138" y="2038"/>
                  </a:lnTo>
                  <a:cubicBezTo>
                    <a:pt x="1125" y="2051"/>
                    <a:pt x="1111" y="2068"/>
                    <a:pt x="1101" y="2084"/>
                  </a:cubicBezTo>
                  <a:cubicBezTo>
                    <a:pt x="1081" y="2108"/>
                    <a:pt x="1064" y="2129"/>
                    <a:pt x="1048" y="2152"/>
                  </a:cubicBezTo>
                  <a:lnTo>
                    <a:pt x="1031" y="2175"/>
                  </a:lnTo>
                  <a:lnTo>
                    <a:pt x="1020" y="2185"/>
                  </a:lnTo>
                  <a:cubicBezTo>
                    <a:pt x="1000" y="2209"/>
                    <a:pt x="980" y="2232"/>
                    <a:pt x="964" y="2252"/>
                  </a:cubicBezTo>
                  <a:cubicBezTo>
                    <a:pt x="920" y="2302"/>
                    <a:pt x="877" y="2356"/>
                    <a:pt x="837" y="2405"/>
                  </a:cubicBezTo>
                  <a:cubicBezTo>
                    <a:pt x="816" y="2433"/>
                    <a:pt x="796" y="2459"/>
                    <a:pt x="776" y="2486"/>
                  </a:cubicBezTo>
                  <a:cubicBezTo>
                    <a:pt x="747" y="2523"/>
                    <a:pt x="719" y="2560"/>
                    <a:pt x="693" y="2593"/>
                  </a:cubicBezTo>
                  <a:cubicBezTo>
                    <a:pt x="659" y="2633"/>
                    <a:pt x="626" y="2670"/>
                    <a:pt x="596" y="2703"/>
                  </a:cubicBezTo>
                  <a:cubicBezTo>
                    <a:pt x="549" y="2754"/>
                    <a:pt x="499" y="2814"/>
                    <a:pt x="442" y="2887"/>
                  </a:cubicBezTo>
                  <a:cubicBezTo>
                    <a:pt x="415" y="2921"/>
                    <a:pt x="389" y="2961"/>
                    <a:pt x="362" y="2998"/>
                  </a:cubicBezTo>
                  <a:lnTo>
                    <a:pt x="345" y="3024"/>
                  </a:lnTo>
                  <a:cubicBezTo>
                    <a:pt x="318" y="3064"/>
                    <a:pt x="288" y="3105"/>
                    <a:pt x="258" y="3142"/>
                  </a:cubicBezTo>
                  <a:lnTo>
                    <a:pt x="255" y="3148"/>
                  </a:lnTo>
                  <a:cubicBezTo>
                    <a:pt x="228" y="3182"/>
                    <a:pt x="202" y="3222"/>
                    <a:pt x="174" y="3262"/>
                  </a:cubicBezTo>
                  <a:cubicBezTo>
                    <a:pt x="151" y="3296"/>
                    <a:pt x="134" y="3336"/>
                    <a:pt x="117" y="3376"/>
                  </a:cubicBezTo>
                  <a:lnTo>
                    <a:pt x="111" y="3389"/>
                  </a:lnTo>
                  <a:cubicBezTo>
                    <a:pt x="91" y="3433"/>
                    <a:pt x="71" y="3476"/>
                    <a:pt x="48" y="3529"/>
                  </a:cubicBezTo>
                  <a:cubicBezTo>
                    <a:pt x="37" y="3556"/>
                    <a:pt x="27" y="3577"/>
                    <a:pt x="24" y="3600"/>
                  </a:cubicBezTo>
                  <a:cubicBezTo>
                    <a:pt x="7" y="3674"/>
                    <a:pt x="1" y="3737"/>
                    <a:pt x="1" y="3794"/>
                  </a:cubicBezTo>
                  <a:cubicBezTo>
                    <a:pt x="4" y="3824"/>
                    <a:pt x="7" y="3854"/>
                    <a:pt x="11" y="3884"/>
                  </a:cubicBezTo>
                  <a:lnTo>
                    <a:pt x="11" y="3881"/>
                  </a:lnTo>
                  <a:cubicBezTo>
                    <a:pt x="14" y="3921"/>
                    <a:pt x="21" y="3958"/>
                    <a:pt x="31" y="3995"/>
                  </a:cubicBezTo>
                  <a:cubicBezTo>
                    <a:pt x="44" y="4045"/>
                    <a:pt x="57" y="4095"/>
                    <a:pt x="71" y="4138"/>
                  </a:cubicBezTo>
                  <a:cubicBezTo>
                    <a:pt x="88" y="4195"/>
                    <a:pt x="104" y="4248"/>
                    <a:pt x="125" y="4302"/>
                  </a:cubicBezTo>
                  <a:cubicBezTo>
                    <a:pt x="137" y="4342"/>
                    <a:pt x="151" y="4382"/>
                    <a:pt x="161" y="4423"/>
                  </a:cubicBezTo>
                  <a:cubicBezTo>
                    <a:pt x="194" y="4533"/>
                    <a:pt x="238" y="4657"/>
                    <a:pt x="298" y="4770"/>
                  </a:cubicBezTo>
                  <a:cubicBezTo>
                    <a:pt x="358" y="4887"/>
                    <a:pt x="429" y="4998"/>
                    <a:pt x="512" y="5108"/>
                  </a:cubicBezTo>
                  <a:cubicBezTo>
                    <a:pt x="569" y="5182"/>
                    <a:pt x="616" y="5245"/>
                    <a:pt x="659" y="5305"/>
                  </a:cubicBezTo>
                  <a:cubicBezTo>
                    <a:pt x="710" y="5379"/>
                    <a:pt x="759" y="5446"/>
                    <a:pt x="807" y="5509"/>
                  </a:cubicBezTo>
                  <a:cubicBezTo>
                    <a:pt x="880" y="5616"/>
                    <a:pt x="944" y="5720"/>
                    <a:pt x="991" y="5801"/>
                  </a:cubicBezTo>
                  <a:cubicBezTo>
                    <a:pt x="1007" y="5827"/>
                    <a:pt x="1020" y="5854"/>
                    <a:pt x="1037" y="5877"/>
                  </a:cubicBezTo>
                  <a:cubicBezTo>
                    <a:pt x="1081" y="5954"/>
                    <a:pt x="1128" y="6031"/>
                    <a:pt x="1171" y="6108"/>
                  </a:cubicBezTo>
                  <a:cubicBezTo>
                    <a:pt x="1241" y="6235"/>
                    <a:pt x="1308" y="6369"/>
                    <a:pt x="1375" y="6496"/>
                  </a:cubicBezTo>
                  <a:cubicBezTo>
                    <a:pt x="1418" y="6583"/>
                    <a:pt x="1466" y="6670"/>
                    <a:pt x="1512" y="6757"/>
                  </a:cubicBezTo>
                  <a:cubicBezTo>
                    <a:pt x="1549" y="6831"/>
                    <a:pt x="1593" y="6904"/>
                    <a:pt x="1633" y="6974"/>
                  </a:cubicBezTo>
                  <a:cubicBezTo>
                    <a:pt x="1650" y="7005"/>
                    <a:pt x="1670" y="7034"/>
                    <a:pt x="1687" y="7068"/>
                  </a:cubicBezTo>
                  <a:cubicBezTo>
                    <a:pt x="1710" y="7108"/>
                    <a:pt x="1733" y="7148"/>
                    <a:pt x="1756" y="7189"/>
                  </a:cubicBezTo>
                  <a:cubicBezTo>
                    <a:pt x="1790" y="7246"/>
                    <a:pt x="1823" y="7302"/>
                    <a:pt x="1857" y="7362"/>
                  </a:cubicBezTo>
                  <a:cubicBezTo>
                    <a:pt x="1880" y="7402"/>
                    <a:pt x="1900" y="7446"/>
                    <a:pt x="1923" y="7486"/>
                  </a:cubicBezTo>
                  <a:cubicBezTo>
                    <a:pt x="1954" y="7550"/>
                    <a:pt x="1988" y="7613"/>
                    <a:pt x="2020" y="7673"/>
                  </a:cubicBezTo>
                  <a:cubicBezTo>
                    <a:pt x="2081" y="7777"/>
                    <a:pt x="2138" y="7880"/>
                    <a:pt x="2191" y="7984"/>
                  </a:cubicBezTo>
                  <a:lnTo>
                    <a:pt x="2201" y="8001"/>
                  </a:lnTo>
                  <a:cubicBezTo>
                    <a:pt x="2228" y="8055"/>
                    <a:pt x="2258" y="8104"/>
                    <a:pt x="2285" y="8155"/>
                  </a:cubicBezTo>
                  <a:cubicBezTo>
                    <a:pt x="2315" y="8209"/>
                    <a:pt x="2345" y="8265"/>
                    <a:pt x="2375" y="8319"/>
                  </a:cubicBezTo>
                  <a:cubicBezTo>
                    <a:pt x="2429" y="8422"/>
                    <a:pt x="2492" y="8523"/>
                    <a:pt x="2556" y="8626"/>
                  </a:cubicBezTo>
                  <a:cubicBezTo>
                    <a:pt x="2630" y="8747"/>
                    <a:pt x="2706" y="8871"/>
                    <a:pt x="2780" y="8991"/>
                  </a:cubicBezTo>
                  <a:cubicBezTo>
                    <a:pt x="2826" y="9072"/>
                    <a:pt x="2877" y="9152"/>
                    <a:pt x="2923" y="9232"/>
                  </a:cubicBezTo>
                  <a:cubicBezTo>
                    <a:pt x="2980" y="9319"/>
                    <a:pt x="3041" y="9413"/>
                    <a:pt x="3118" y="9533"/>
                  </a:cubicBezTo>
                  <a:cubicBezTo>
                    <a:pt x="3167" y="9603"/>
                    <a:pt x="3215" y="9674"/>
                    <a:pt x="3265" y="9737"/>
                  </a:cubicBezTo>
                  <a:cubicBezTo>
                    <a:pt x="3278" y="9754"/>
                    <a:pt x="3292" y="9774"/>
                    <a:pt x="3312" y="9797"/>
                  </a:cubicBezTo>
                  <a:cubicBezTo>
                    <a:pt x="3372" y="9864"/>
                    <a:pt x="3448" y="9914"/>
                    <a:pt x="3549" y="9955"/>
                  </a:cubicBezTo>
                  <a:cubicBezTo>
                    <a:pt x="3623" y="9981"/>
                    <a:pt x="3706" y="9995"/>
                    <a:pt x="3780" y="10004"/>
                  </a:cubicBezTo>
                  <a:cubicBezTo>
                    <a:pt x="3792" y="10006"/>
                    <a:pt x="3804" y="10007"/>
                    <a:pt x="3817" y="10007"/>
                  </a:cubicBezTo>
                  <a:cubicBezTo>
                    <a:pt x="3831" y="10007"/>
                    <a:pt x="3845" y="10006"/>
                    <a:pt x="3860" y="10004"/>
                  </a:cubicBezTo>
                  <a:cubicBezTo>
                    <a:pt x="3920" y="10001"/>
                    <a:pt x="3974" y="9998"/>
                    <a:pt x="4027" y="9984"/>
                  </a:cubicBezTo>
                  <a:cubicBezTo>
                    <a:pt x="4171" y="9951"/>
                    <a:pt x="4305" y="9884"/>
                    <a:pt x="4422" y="9820"/>
                  </a:cubicBezTo>
                  <a:cubicBezTo>
                    <a:pt x="4439" y="9810"/>
                    <a:pt x="4456" y="9800"/>
                    <a:pt x="4476" y="9790"/>
                  </a:cubicBezTo>
                  <a:cubicBezTo>
                    <a:pt x="4505" y="9774"/>
                    <a:pt x="4539" y="9757"/>
                    <a:pt x="4572" y="9740"/>
                  </a:cubicBezTo>
                  <a:cubicBezTo>
                    <a:pt x="4626" y="9714"/>
                    <a:pt x="4680" y="9686"/>
                    <a:pt x="4733" y="9660"/>
                  </a:cubicBezTo>
                  <a:cubicBezTo>
                    <a:pt x="4793" y="9629"/>
                    <a:pt x="4857" y="9603"/>
                    <a:pt x="4920" y="9576"/>
                  </a:cubicBezTo>
                  <a:cubicBezTo>
                    <a:pt x="4964" y="9556"/>
                    <a:pt x="5004" y="9536"/>
                    <a:pt x="5047" y="9516"/>
                  </a:cubicBezTo>
                  <a:cubicBezTo>
                    <a:pt x="5144" y="9473"/>
                    <a:pt x="5248" y="9422"/>
                    <a:pt x="5342" y="9362"/>
                  </a:cubicBezTo>
                  <a:lnTo>
                    <a:pt x="5385" y="9332"/>
                  </a:lnTo>
                  <a:cubicBezTo>
                    <a:pt x="5465" y="9279"/>
                    <a:pt x="5552" y="9222"/>
                    <a:pt x="5636" y="9168"/>
                  </a:cubicBezTo>
                  <a:lnTo>
                    <a:pt x="5723" y="9115"/>
                  </a:lnTo>
                  <a:cubicBezTo>
                    <a:pt x="5766" y="9088"/>
                    <a:pt x="5810" y="9061"/>
                    <a:pt x="5853" y="9035"/>
                  </a:cubicBezTo>
                  <a:cubicBezTo>
                    <a:pt x="5907" y="9004"/>
                    <a:pt x="5957" y="8967"/>
                    <a:pt x="6004" y="8934"/>
                  </a:cubicBezTo>
                  <a:cubicBezTo>
                    <a:pt x="6021" y="8924"/>
                    <a:pt x="6037" y="8911"/>
                    <a:pt x="6051" y="8901"/>
                  </a:cubicBezTo>
                  <a:cubicBezTo>
                    <a:pt x="6088" y="8877"/>
                    <a:pt x="6121" y="8854"/>
                    <a:pt x="6157" y="8834"/>
                  </a:cubicBezTo>
                  <a:cubicBezTo>
                    <a:pt x="6191" y="8814"/>
                    <a:pt x="6228" y="8791"/>
                    <a:pt x="6262" y="8771"/>
                  </a:cubicBezTo>
                  <a:cubicBezTo>
                    <a:pt x="6275" y="8757"/>
                    <a:pt x="6291" y="8747"/>
                    <a:pt x="6305" y="8737"/>
                  </a:cubicBezTo>
                  <a:cubicBezTo>
                    <a:pt x="6372" y="8694"/>
                    <a:pt x="6435" y="8646"/>
                    <a:pt x="6495" y="8600"/>
                  </a:cubicBezTo>
                  <a:cubicBezTo>
                    <a:pt x="6566" y="8553"/>
                    <a:pt x="6643" y="8499"/>
                    <a:pt x="6713" y="8439"/>
                  </a:cubicBezTo>
                  <a:cubicBezTo>
                    <a:pt x="6770" y="8393"/>
                    <a:pt x="6833" y="8342"/>
                    <a:pt x="6900" y="8292"/>
                  </a:cubicBezTo>
                  <a:lnTo>
                    <a:pt x="6900" y="8295"/>
                  </a:lnTo>
                  <a:lnTo>
                    <a:pt x="6907" y="8289"/>
                  </a:lnTo>
                  <a:lnTo>
                    <a:pt x="6944" y="8262"/>
                  </a:lnTo>
                  <a:cubicBezTo>
                    <a:pt x="7024" y="8205"/>
                    <a:pt x="7111" y="8145"/>
                    <a:pt x="7228" y="8071"/>
                  </a:cubicBezTo>
                  <a:cubicBezTo>
                    <a:pt x="7261" y="8048"/>
                    <a:pt x="7308" y="8014"/>
                    <a:pt x="7352" y="7984"/>
                  </a:cubicBezTo>
                  <a:cubicBezTo>
                    <a:pt x="7438" y="7924"/>
                    <a:pt x="7506" y="7874"/>
                    <a:pt x="7566" y="7820"/>
                  </a:cubicBezTo>
                  <a:cubicBezTo>
                    <a:pt x="7589" y="7800"/>
                    <a:pt x="7613" y="7780"/>
                    <a:pt x="7636" y="7760"/>
                  </a:cubicBezTo>
                  <a:cubicBezTo>
                    <a:pt x="7653" y="7743"/>
                    <a:pt x="7670" y="7727"/>
                    <a:pt x="7690" y="7710"/>
                  </a:cubicBezTo>
                  <a:cubicBezTo>
                    <a:pt x="7723" y="7680"/>
                    <a:pt x="7759" y="7650"/>
                    <a:pt x="7796" y="7620"/>
                  </a:cubicBezTo>
                  <a:lnTo>
                    <a:pt x="7816" y="7603"/>
                  </a:lnTo>
                  <a:cubicBezTo>
                    <a:pt x="7907" y="7530"/>
                    <a:pt x="7997" y="7453"/>
                    <a:pt x="8074" y="7386"/>
                  </a:cubicBezTo>
                  <a:cubicBezTo>
                    <a:pt x="8114" y="7349"/>
                    <a:pt x="8158" y="7309"/>
                    <a:pt x="8198" y="7269"/>
                  </a:cubicBezTo>
                  <a:cubicBezTo>
                    <a:pt x="8244" y="7225"/>
                    <a:pt x="8284" y="7172"/>
                    <a:pt x="8325" y="7121"/>
                  </a:cubicBezTo>
                  <a:lnTo>
                    <a:pt x="8349" y="7091"/>
                  </a:lnTo>
                  <a:cubicBezTo>
                    <a:pt x="8425" y="7001"/>
                    <a:pt x="8492" y="6900"/>
                    <a:pt x="8542" y="6827"/>
                  </a:cubicBezTo>
                  <a:cubicBezTo>
                    <a:pt x="8593" y="6753"/>
                    <a:pt x="8626" y="6693"/>
                    <a:pt x="8653" y="6627"/>
                  </a:cubicBezTo>
                  <a:cubicBezTo>
                    <a:pt x="8666" y="6596"/>
                    <a:pt x="8673" y="6570"/>
                    <a:pt x="8676" y="6546"/>
                  </a:cubicBezTo>
                  <a:cubicBezTo>
                    <a:pt x="8686" y="6499"/>
                    <a:pt x="8696" y="6449"/>
                    <a:pt x="8703" y="6392"/>
                  </a:cubicBezTo>
                  <a:lnTo>
                    <a:pt x="8703" y="6383"/>
                  </a:lnTo>
                  <a:cubicBezTo>
                    <a:pt x="8703" y="6372"/>
                    <a:pt x="8706" y="6363"/>
                    <a:pt x="8706" y="6352"/>
                  </a:cubicBezTo>
                  <a:cubicBezTo>
                    <a:pt x="8710" y="6312"/>
                    <a:pt x="8706" y="6272"/>
                    <a:pt x="8699" y="6222"/>
                  </a:cubicBezTo>
                  <a:cubicBezTo>
                    <a:pt x="8696" y="6192"/>
                    <a:pt x="8686" y="6158"/>
                    <a:pt x="8673" y="6128"/>
                  </a:cubicBezTo>
                  <a:cubicBezTo>
                    <a:pt x="8673" y="6122"/>
                    <a:pt x="8670" y="6111"/>
                    <a:pt x="8666" y="6105"/>
                  </a:cubicBezTo>
                  <a:cubicBezTo>
                    <a:pt x="8642" y="6031"/>
                    <a:pt x="8616" y="5954"/>
                    <a:pt x="8585" y="5877"/>
                  </a:cubicBezTo>
                  <a:cubicBezTo>
                    <a:pt x="8502" y="5680"/>
                    <a:pt x="8395" y="5469"/>
                    <a:pt x="8272" y="5255"/>
                  </a:cubicBezTo>
                  <a:cubicBezTo>
                    <a:pt x="8158" y="5054"/>
                    <a:pt x="8020" y="4864"/>
                    <a:pt x="7887" y="4680"/>
                  </a:cubicBezTo>
                  <a:lnTo>
                    <a:pt x="7863" y="4643"/>
                  </a:lnTo>
                  <a:cubicBezTo>
                    <a:pt x="7810" y="4569"/>
                    <a:pt x="7756" y="4492"/>
                    <a:pt x="7696" y="4419"/>
                  </a:cubicBezTo>
                  <a:cubicBezTo>
                    <a:pt x="7656" y="4366"/>
                    <a:pt x="7613" y="4309"/>
                    <a:pt x="7562" y="4239"/>
                  </a:cubicBezTo>
                  <a:lnTo>
                    <a:pt x="7556" y="4228"/>
                  </a:lnTo>
                  <a:cubicBezTo>
                    <a:pt x="7566" y="4191"/>
                    <a:pt x="7576" y="4151"/>
                    <a:pt x="7576" y="4111"/>
                  </a:cubicBezTo>
                  <a:cubicBezTo>
                    <a:pt x="7579" y="4031"/>
                    <a:pt x="7562" y="3955"/>
                    <a:pt x="7526" y="3884"/>
                  </a:cubicBezTo>
                  <a:cubicBezTo>
                    <a:pt x="7509" y="3844"/>
                    <a:pt x="7486" y="3807"/>
                    <a:pt x="7462" y="3770"/>
                  </a:cubicBezTo>
                  <a:cubicBezTo>
                    <a:pt x="7452" y="3757"/>
                    <a:pt x="7442" y="3744"/>
                    <a:pt x="7435" y="3730"/>
                  </a:cubicBezTo>
                  <a:lnTo>
                    <a:pt x="7432" y="3720"/>
                  </a:lnTo>
                  <a:cubicBezTo>
                    <a:pt x="7401" y="3674"/>
                    <a:pt x="7372" y="3626"/>
                    <a:pt x="7341" y="3580"/>
                  </a:cubicBezTo>
                  <a:cubicBezTo>
                    <a:pt x="7261" y="3456"/>
                    <a:pt x="7171" y="3336"/>
                    <a:pt x="7084" y="3219"/>
                  </a:cubicBezTo>
                  <a:lnTo>
                    <a:pt x="7068" y="3198"/>
                  </a:lnTo>
                  <a:cubicBezTo>
                    <a:pt x="6967" y="3068"/>
                    <a:pt x="6867" y="2934"/>
                    <a:pt x="6770" y="2807"/>
                  </a:cubicBezTo>
                  <a:cubicBezTo>
                    <a:pt x="6719" y="2747"/>
                    <a:pt x="6673" y="2683"/>
                    <a:pt x="6623" y="2620"/>
                  </a:cubicBezTo>
                  <a:cubicBezTo>
                    <a:pt x="6549" y="2523"/>
                    <a:pt x="6466" y="2413"/>
                    <a:pt x="6382" y="2299"/>
                  </a:cubicBezTo>
                  <a:lnTo>
                    <a:pt x="6375" y="2292"/>
                  </a:lnTo>
                  <a:cubicBezTo>
                    <a:pt x="6325" y="2215"/>
                    <a:pt x="6271" y="2141"/>
                    <a:pt x="6218" y="2064"/>
                  </a:cubicBezTo>
                  <a:cubicBezTo>
                    <a:pt x="6134" y="1938"/>
                    <a:pt x="6044" y="1800"/>
                    <a:pt x="5947" y="1673"/>
                  </a:cubicBezTo>
                  <a:cubicBezTo>
                    <a:pt x="5823" y="1502"/>
                    <a:pt x="5660" y="1282"/>
                    <a:pt x="5472" y="1075"/>
                  </a:cubicBezTo>
                  <a:cubicBezTo>
                    <a:pt x="5365" y="954"/>
                    <a:pt x="5268" y="840"/>
                    <a:pt x="5174" y="730"/>
                  </a:cubicBezTo>
                  <a:cubicBezTo>
                    <a:pt x="5094" y="630"/>
                    <a:pt x="5021" y="530"/>
                    <a:pt x="4944" y="429"/>
                  </a:cubicBezTo>
                  <a:cubicBezTo>
                    <a:pt x="4930" y="409"/>
                    <a:pt x="4917" y="392"/>
                    <a:pt x="4907" y="372"/>
                  </a:cubicBezTo>
                  <a:lnTo>
                    <a:pt x="4857" y="298"/>
                  </a:lnTo>
                  <a:cubicBezTo>
                    <a:pt x="4847" y="286"/>
                    <a:pt x="4840" y="272"/>
                    <a:pt x="4830" y="262"/>
                  </a:cubicBezTo>
                  <a:cubicBezTo>
                    <a:pt x="4783" y="185"/>
                    <a:pt x="4729" y="108"/>
                    <a:pt x="4649" y="58"/>
                  </a:cubicBezTo>
                  <a:cubicBezTo>
                    <a:pt x="4588" y="20"/>
                    <a:pt x="4518" y="1"/>
                    <a:pt x="4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3"/>
            <p:cNvSpPr/>
            <p:nvPr/>
          </p:nvSpPr>
          <p:spPr>
            <a:xfrm>
              <a:off x="1166283" y="4252653"/>
              <a:ext cx="126703" cy="147835"/>
            </a:xfrm>
            <a:custGeom>
              <a:avLst/>
              <a:gdLst/>
              <a:ahLst/>
              <a:cxnLst/>
              <a:rect l="l" t="t" r="r" b="b"/>
              <a:pathLst>
                <a:path w="1219" h="1423" extrusionOk="0">
                  <a:moveTo>
                    <a:pt x="122" y="0"/>
                  </a:moveTo>
                  <a:cubicBezTo>
                    <a:pt x="112" y="0"/>
                    <a:pt x="103" y="1"/>
                    <a:pt x="94" y="4"/>
                  </a:cubicBezTo>
                  <a:cubicBezTo>
                    <a:pt x="81" y="7"/>
                    <a:pt x="68" y="10"/>
                    <a:pt x="54" y="20"/>
                  </a:cubicBezTo>
                  <a:cubicBezTo>
                    <a:pt x="41" y="30"/>
                    <a:pt x="31" y="40"/>
                    <a:pt x="24" y="53"/>
                  </a:cubicBezTo>
                  <a:cubicBezTo>
                    <a:pt x="11" y="77"/>
                    <a:pt x="0" y="110"/>
                    <a:pt x="11" y="137"/>
                  </a:cubicBezTo>
                  <a:cubicBezTo>
                    <a:pt x="48" y="265"/>
                    <a:pt x="88" y="391"/>
                    <a:pt x="135" y="518"/>
                  </a:cubicBezTo>
                  <a:lnTo>
                    <a:pt x="128" y="501"/>
                  </a:lnTo>
                  <a:lnTo>
                    <a:pt x="128" y="501"/>
                  </a:lnTo>
                  <a:cubicBezTo>
                    <a:pt x="131" y="514"/>
                    <a:pt x="134" y="525"/>
                    <a:pt x="140" y="534"/>
                  </a:cubicBezTo>
                  <a:lnTo>
                    <a:pt x="140" y="534"/>
                  </a:lnTo>
                  <a:cubicBezTo>
                    <a:pt x="155" y="575"/>
                    <a:pt x="171" y="614"/>
                    <a:pt x="191" y="655"/>
                  </a:cubicBezTo>
                  <a:cubicBezTo>
                    <a:pt x="212" y="699"/>
                    <a:pt x="235" y="742"/>
                    <a:pt x="258" y="786"/>
                  </a:cubicBezTo>
                  <a:cubicBezTo>
                    <a:pt x="312" y="879"/>
                    <a:pt x="375" y="970"/>
                    <a:pt x="449" y="1050"/>
                  </a:cubicBezTo>
                  <a:cubicBezTo>
                    <a:pt x="519" y="1131"/>
                    <a:pt x="602" y="1191"/>
                    <a:pt x="693" y="1244"/>
                  </a:cubicBezTo>
                  <a:cubicBezTo>
                    <a:pt x="733" y="1271"/>
                    <a:pt x="773" y="1294"/>
                    <a:pt x="814" y="1318"/>
                  </a:cubicBezTo>
                  <a:cubicBezTo>
                    <a:pt x="863" y="1344"/>
                    <a:pt x="911" y="1371"/>
                    <a:pt x="960" y="1395"/>
                  </a:cubicBezTo>
                  <a:lnTo>
                    <a:pt x="967" y="1398"/>
                  </a:lnTo>
                  <a:cubicBezTo>
                    <a:pt x="981" y="1404"/>
                    <a:pt x="994" y="1412"/>
                    <a:pt x="1004" y="1415"/>
                  </a:cubicBezTo>
                  <a:cubicBezTo>
                    <a:pt x="1019" y="1420"/>
                    <a:pt x="1035" y="1422"/>
                    <a:pt x="1050" y="1422"/>
                  </a:cubicBezTo>
                  <a:cubicBezTo>
                    <a:pt x="1063" y="1422"/>
                    <a:pt x="1075" y="1421"/>
                    <a:pt x="1087" y="1418"/>
                  </a:cubicBezTo>
                  <a:cubicBezTo>
                    <a:pt x="1127" y="1412"/>
                    <a:pt x="1168" y="1384"/>
                    <a:pt x="1188" y="1348"/>
                  </a:cubicBezTo>
                  <a:cubicBezTo>
                    <a:pt x="1212" y="1311"/>
                    <a:pt x="1218" y="1268"/>
                    <a:pt x="1208" y="1228"/>
                  </a:cubicBezTo>
                  <a:cubicBezTo>
                    <a:pt x="1201" y="1188"/>
                    <a:pt x="1175" y="1140"/>
                    <a:pt x="1138" y="1123"/>
                  </a:cubicBezTo>
                  <a:cubicBezTo>
                    <a:pt x="1121" y="1117"/>
                    <a:pt x="1104" y="1111"/>
                    <a:pt x="1087" y="1100"/>
                  </a:cubicBezTo>
                  <a:cubicBezTo>
                    <a:pt x="1024" y="1070"/>
                    <a:pt x="964" y="1037"/>
                    <a:pt x="900" y="1003"/>
                  </a:cubicBezTo>
                  <a:cubicBezTo>
                    <a:pt x="850" y="973"/>
                    <a:pt x="797" y="943"/>
                    <a:pt x="750" y="910"/>
                  </a:cubicBezTo>
                  <a:cubicBezTo>
                    <a:pt x="696" y="863"/>
                    <a:pt x="650" y="810"/>
                    <a:pt x="602" y="753"/>
                  </a:cubicBezTo>
                  <a:cubicBezTo>
                    <a:pt x="553" y="696"/>
                    <a:pt x="505" y="632"/>
                    <a:pt x="459" y="572"/>
                  </a:cubicBezTo>
                  <a:cubicBezTo>
                    <a:pt x="425" y="525"/>
                    <a:pt x="395" y="475"/>
                    <a:pt x="365" y="425"/>
                  </a:cubicBezTo>
                  <a:cubicBezTo>
                    <a:pt x="332" y="368"/>
                    <a:pt x="305" y="305"/>
                    <a:pt x="278" y="244"/>
                  </a:cubicBezTo>
                  <a:cubicBezTo>
                    <a:pt x="261" y="191"/>
                    <a:pt x="244" y="140"/>
                    <a:pt x="228" y="87"/>
                  </a:cubicBezTo>
                  <a:cubicBezTo>
                    <a:pt x="218" y="57"/>
                    <a:pt x="204" y="33"/>
                    <a:pt x="178" y="17"/>
                  </a:cubicBezTo>
                  <a:cubicBezTo>
                    <a:pt x="160" y="5"/>
                    <a:pt x="141" y="0"/>
                    <a:pt x="122" y="0"/>
                  </a:cubicBezTo>
                  <a:close/>
                </a:path>
              </a:pathLst>
            </a:custGeom>
            <a:solidFill>
              <a:srgbClr val="FFC6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3"/>
            <p:cNvSpPr/>
            <p:nvPr/>
          </p:nvSpPr>
          <p:spPr>
            <a:xfrm>
              <a:off x="1270223" y="4242887"/>
              <a:ext cx="299035" cy="163315"/>
            </a:xfrm>
            <a:custGeom>
              <a:avLst/>
              <a:gdLst/>
              <a:ahLst/>
              <a:cxnLst/>
              <a:rect l="l" t="t" r="r" b="b"/>
              <a:pathLst>
                <a:path w="2877" h="1572" extrusionOk="0">
                  <a:moveTo>
                    <a:pt x="2245" y="833"/>
                  </a:moveTo>
                  <a:lnTo>
                    <a:pt x="2245" y="833"/>
                  </a:lnTo>
                  <a:cubicBezTo>
                    <a:pt x="2248" y="842"/>
                    <a:pt x="2250" y="848"/>
                    <a:pt x="2253" y="856"/>
                  </a:cubicBezTo>
                  <a:lnTo>
                    <a:pt x="2253" y="856"/>
                  </a:lnTo>
                  <a:cubicBezTo>
                    <a:pt x="2251" y="848"/>
                    <a:pt x="2248" y="841"/>
                    <a:pt x="2245" y="833"/>
                  </a:cubicBezTo>
                  <a:close/>
                  <a:moveTo>
                    <a:pt x="2696" y="1"/>
                  </a:moveTo>
                  <a:cubicBezTo>
                    <a:pt x="2663" y="1"/>
                    <a:pt x="2629" y="7"/>
                    <a:pt x="2600" y="24"/>
                  </a:cubicBezTo>
                  <a:cubicBezTo>
                    <a:pt x="2572" y="41"/>
                    <a:pt x="2546" y="61"/>
                    <a:pt x="2529" y="90"/>
                  </a:cubicBezTo>
                  <a:lnTo>
                    <a:pt x="2523" y="98"/>
                  </a:lnTo>
                  <a:cubicBezTo>
                    <a:pt x="2489" y="134"/>
                    <a:pt x="2452" y="171"/>
                    <a:pt x="2415" y="204"/>
                  </a:cubicBezTo>
                  <a:cubicBezTo>
                    <a:pt x="2368" y="241"/>
                    <a:pt x="2325" y="281"/>
                    <a:pt x="2282" y="322"/>
                  </a:cubicBezTo>
                  <a:cubicBezTo>
                    <a:pt x="2234" y="365"/>
                    <a:pt x="2188" y="415"/>
                    <a:pt x="2171" y="479"/>
                  </a:cubicBezTo>
                  <a:cubicBezTo>
                    <a:pt x="2154" y="535"/>
                    <a:pt x="2168" y="595"/>
                    <a:pt x="2185" y="652"/>
                  </a:cubicBezTo>
                  <a:cubicBezTo>
                    <a:pt x="2198" y="703"/>
                    <a:pt x="2214" y="749"/>
                    <a:pt x="2234" y="800"/>
                  </a:cubicBezTo>
                  <a:cubicBezTo>
                    <a:pt x="2241" y="819"/>
                    <a:pt x="2247" y="838"/>
                    <a:pt x="2253" y="857"/>
                  </a:cubicBezTo>
                  <a:lnTo>
                    <a:pt x="2253" y="857"/>
                  </a:lnTo>
                  <a:cubicBezTo>
                    <a:pt x="2253" y="857"/>
                    <a:pt x="2253" y="856"/>
                    <a:pt x="2253" y="856"/>
                  </a:cubicBezTo>
                  <a:lnTo>
                    <a:pt x="2253" y="856"/>
                  </a:lnTo>
                  <a:cubicBezTo>
                    <a:pt x="2261" y="882"/>
                    <a:pt x="2266" y="908"/>
                    <a:pt x="2268" y="933"/>
                  </a:cubicBezTo>
                  <a:cubicBezTo>
                    <a:pt x="2268" y="950"/>
                    <a:pt x="2268" y="967"/>
                    <a:pt x="2265" y="984"/>
                  </a:cubicBezTo>
                  <a:cubicBezTo>
                    <a:pt x="2262" y="1004"/>
                    <a:pt x="2254" y="1027"/>
                    <a:pt x="2248" y="1047"/>
                  </a:cubicBezTo>
                  <a:cubicBezTo>
                    <a:pt x="2245" y="1054"/>
                    <a:pt x="2238" y="1064"/>
                    <a:pt x="2234" y="1071"/>
                  </a:cubicBezTo>
                  <a:cubicBezTo>
                    <a:pt x="2222" y="1084"/>
                    <a:pt x="2208" y="1094"/>
                    <a:pt x="2194" y="1107"/>
                  </a:cubicBezTo>
                  <a:cubicBezTo>
                    <a:pt x="2178" y="1117"/>
                    <a:pt x="2161" y="1127"/>
                    <a:pt x="2141" y="1134"/>
                  </a:cubicBezTo>
                  <a:cubicBezTo>
                    <a:pt x="2111" y="1144"/>
                    <a:pt x="2078" y="1148"/>
                    <a:pt x="2047" y="1151"/>
                  </a:cubicBezTo>
                  <a:cubicBezTo>
                    <a:pt x="2021" y="1154"/>
                    <a:pt x="1998" y="1154"/>
                    <a:pt x="1970" y="1154"/>
                  </a:cubicBezTo>
                  <a:lnTo>
                    <a:pt x="1964" y="1151"/>
                  </a:lnTo>
                  <a:lnTo>
                    <a:pt x="1941" y="1137"/>
                  </a:lnTo>
                  <a:cubicBezTo>
                    <a:pt x="1913" y="1111"/>
                    <a:pt x="1890" y="1077"/>
                    <a:pt x="1864" y="1047"/>
                  </a:cubicBezTo>
                  <a:cubicBezTo>
                    <a:pt x="1820" y="997"/>
                    <a:pt x="1766" y="950"/>
                    <a:pt x="1713" y="910"/>
                  </a:cubicBezTo>
                  <a:cubicBezTo>
                    <a:pt x="1669" y="876"/>
                    <a:pt x="1616" y="853"/>
                    <a:pt x="1563" y="840"/>
                  </a:cubicBezTo>
                  <a:cubicBezTo>
                    <a:pt x="1533" y="830"/>
                    <a:pt x="1502" y="825"/>
                    <a:pt x="1471" y="825"/>
                  </a:cubicBezTo>
                  <a:cubicBezTo>
                    <a:pt x="1449" y="825"/>
                    <a:pt x="1427" y="828"/>
                    <a:pt x="1405" y="833"/>
                  </a:cubicBezTo>
                  <a:cubicBezTo>
                    <a:pt x="1368" y="843"/>
                    <a:pt x="1331" y="860"/>
                    <a:pt x="1295" y="880"/>
                  </a:cubicBezTo>
                  <a:cubicBezTo>
                    <a:pt x="1248" y="907"/>
                    <a:pt x="1205" y="933"/>
                    <a:pt x="1158" y="964"/>
                  </a:cubicBezTo>
                  <a:cubicBezTo>
                    <a:pt x="1115" y="997"/>
                    <a:pt x="1067" y="1027"/>
                    <a:pt x="1021" y="1054"/>
                  </a:cubicBezTo>
                  <a:cubicBezTo>
                    <a:pt x="974" y="1077"/>
                    <a:pt x="927" y="1104"/>
                    <a:pt x="877" y="1124"/>
                  </a:cubicBezTo>
                  <a:cubicBezTo>
                    <a:pt x="834" y="1144"/>
                    <a:pt x="790" y="1161"/>
                    <a:pt x="746" y="1177"/>
                  </a:cubicBezTo>
                  <a:cubicBezTo>
                    <a:pt x="669" y="1205"/>
                    <a:pt x="593" y="1228"/>
                    <a:pt x="513" y="1237"/>
                  </a:cubicBezTo>
                  <a:cubicBezTo>
                    <a:pt x="465" y="1241"/>
                    <a:pt x="416" y="1241"/>
                    <a:pt x="368" y="1241"/>
                  </a:cubicBezTo>
                  <a:cubicBezTo>
                    <a:pt x="305" y="1237"/>
                    <a:pt x="238" y="1225"/>
                    <a:pt x="175" y="1214"/>
                  </a:cubicBezTo>
                  <a:cubicBezTo>
                    <a:pt x="170" y="1213"/>
                    <a:pt x="165" y="1213"/>
                    <a:pt x="160" y="1213"/>
                  </a:cubicBezTo>
                  <a:cubicBezTo>
                    <a:pt x="130" y="1213"/>
                    <a:pt x="100" y="1228"/>
                    <a:pt x="74" y="1245"/>
                  </a:cubicBezTo>
                  <a:lnTo>
                    <a:pt x="54" y="1258"/>
                  </a:lnTo>
                  <a:cubicBezTo>
                    <a:pt x="24" y="1288"/>
                    <a:pt x="7" y="1331"/>
                    <a:pt x="4" y="1372"/>
                  </a:cubicBezTo>
                  <a:cubicBezTo>
                    <a:pt x="1" y="1418"/>
                    <a:pt x="17" y="1462"/>
                    <a:pt x="47" y="1492"/>
                  </a:cubicBezTo>
                  <a:cubicBezTo>
                    <a:pt x="61" y="1502"/>
                    <a:pt x="71" y="1512"/>
                    <a:pt x="81" y="1518"/>
                  </a:cubicBezTo>
                  <a:cubicBezTo>
                    <a:pt x="107" y="1535"/>
                    <a:pt x="135" y="1542"/>
                    <a:pt x="161" y="1546"/>
                  </a:cubicBezTo>
                  <a:cubicBezTo>
                    <a:pt x="221" y="1555"/>
                    <a:pt x="278" y="1566"/>
                    <a:pt x="338" y="1569"/>
                  </a:cubicBezTo>
                  <a:cubicBezTo>
                    <a:pt x="365" y="1571"/>
                    <a:pt x="392" y="1571"/>
                    <a:pt x="419" y="1571"/>
                  </a:cubicBezTo>
                  <a:cubicBezTo>
                    <a:pt x="445" y="1571"/>
                    <a:pt x="472" y="1571"/>
                    <a:pt x="499" y="1569"/>
                  </a:cubicBezTo>
                  <a:cubicBezTo>
                    <a:pt x="566" y="1566"/>
                    <a:pt x="626" y="1555"/>
                    <a:pt x="689" y="1538"/>
                  </a:cubicBezTo>
                  <a:cubicBezTo>
                    <a:pt x="757" y="1522"/>
                    <a:pt x="820" y="1498"/>
                    <a:pt x="884" y="1475"/>
                  </a:cubicBezTo>
                  <a:cubicBezTo>
                    <a:pt x="937" y="1455"/>
                    <a:pt x="990" y="1435"/>
                    <a:pt x="1044" y="1412"/>
                  </a:cubicBezTo>
                  <a:cubicBezTo>
                    <a:pt x="1095" y="1388"/>
                    <a:pt x="1144" y="1362"/>
                    <a:pt x="1191" y="1335"/>
                  </a:cubicBezTo>
                  <a:cubicBezTo>
                    <a:pt x="1245" y="1302"/>
                    <a:pt x="1298" y="1265"/>
                    <a:pt x="1351" y="1228"/>
                  </a:cubicBezTo>
                  <a:cubicBezTo>
                    <a:pt x="1385" y="1205"/>
                    <a:pt x="1422" y="1177"/>
                    <a:pt x="1459" y="1154"/>
                  </a:cubicBezTo>
                  <a:lnTo>
                    <a:pt x="1469" y="1161"/>
                  </a:lnTo>
                  <a:cubicBezTo>
                    <a:pt x="1502" y="1194"/>
                    <a:pt x="1532" y="1231"/>
                    <a:pt x="1563" y="1265"/>
                  </a:cubicBezTo>
                  <a:cubicBezTo>
                    <a:pt x="1592" y="1294"/>
                    <a:pt x="1623" y="1318"/>
                    <a:pt x="1652" y="1345"/>
                  </a:cubicBezTo>
                  <a:cubicBezTo>
                    <a:pt x="1673" y="1358"/>
                    <a:pt x="1693" y="1375"/>
                    <a:pt x="1717" y="1388"/>
                  </a:cubicBezTo>
                  <a:cubicBezTo>
                    <a:pt x="1780" y="1425"/>
                    <a:pt x="1853" y="1449"/>
                    <a:pt x="1924" y="1458"/>
                  </a:cubicBezTo>
                  <a:cubicBezTo>
                    <a:pt x="1934" y="1459"/>
                    <a:pt x="1944" y="1460"/>
                    <a:pt x="1955" y="1460"/>
                  </a:cubicBezTo>
                  <a:cubicBezTo>
                    <a:pt x="1982" y="1460"/>
                    <a:pt x="2010" y="1456"/>
                    <a:pt x="2034" y="1452"/>
                  </a:cubicBezTo>
                  <a:cubicBezTo>
                    <a:pt x="2064" y="1449"/>
                    <a:pt x="2091" y="1449"/>
                    <a:pt x="2118" y="1445"/>
                  </a:cubicBezTo>
                  <a:cubicBezTo>
                    <a:pt x="2181" y="1438"/>
                    <a:pt x="2242" y="1418"/>
                    <a:pt x="2302" y="1392"/>
                  </a:cubicBezTo>
                  <a:cubicBezTo>
                    <a:pt x="2335" y="1372"/>
                    <a:pt x="2368" y="1351"/>
                    <a:pt x="2399" y="1328"/>
                  </a:cubicBezTo>
                  <a:cubicBezTo>
                    <a:pt x="2419" y="1311"/>
                    <a:pt x="2439" y="1294"/>
                    <a:pt x="2455" y="1274"/>
                  </a:cubicBezTo>
                  <a:cubicBezTo>
                    <a:pt x="2479" y="1248"/>
                    <a:pt x="2502" y="1217"/>
                    <a:pt x="2519" y="1184"/>
                  </a:cubicBezTo>
                  <a:cubicBezTo>
                    <a:pt x="2539" y="1151"/>
                    <a:pt x="2549" y="1114"/>
                    <a:pt x="2559" y="1077"/>
                  </a:cubicBezTo>
                  <a:cubicBezTo>
                    <a:pt x="2566" y="1044"/>
                    <a:pt x="2569" y="1007"/>
                    <a:pt x="2572" y="973"/>
                  </a:cubicBezTo>
                  <a:cubicBezTo>
                    <a:pt x="2576" y="961"/>
                    <a:pt x="2580" y="947"/>
                    <a:pt x="2580" y="930"/>
                  </a:cubicBezTo>
                  <a:cubicBezTo>
                    <a:pt x="2580" y="907"/>
                    <a:pt x="2576" y="880"/>
                    <a:pt x="2572" y="856"/>
                  </a:cubicBezTo>
                  <a:cubicBezTo>
                    <a:pt x="2569" y="800"/>
                    <a:pt x="2555" y="743"/>
                    <a:pt x="2543" y="686"/>
                  </a:cubicBezTo>
                  <a:cubicBezTo>
                    <a:pt x="2532" y="656"/>
                    <a:pt x="2523" y="623"/>
                    <a:pt x="2515" y="592"/>
                  </a:cubicBezTo>
                  <a:cubicBezTo>
                    <a:pt x="2529" y="579"/>
                    <a:pt x="2546" y="566"/>
                    <a:pt x="2563" y="555"/>
                  </a:cubicBezTo>
                  <a:cubicBezTo>
                    <a:pt x="2592" y="532"/>
                    <a:pt x="2620" y="509"/>
                    <a:pt x="2649" y="489"/>
                  </a:cubicBezTo>
                  <a:cubicBezTo>
                    <a:pt x="2676" y="465"/>
                    <a:pt x="2703" y="445"/>
                    <a:pt x="2730" y="422"/>
                  </a:cubicBezTo>
                  <a:cubicBezTo>
                    <a:pt x="2758" y="394"/>
                    <a:pt x="2783" y="366"/>
                    <a:pt x="2808" y="337"/>
                  </a:cubicBezTo>
                  <a:lnTo>
                    <a:pt x="2808" y="337"/>
                  </a:lnTo>
                  <a:lnTo>
                    <a:pt x="2807" y="338"/>
                  </a:lnTo>
                  <a:lnTo>
                    <a:pt x="2824" y="318"/>
                  </a:lnTo>
                  <a:lnTo>
                    <a:pt x="2824" y="318"/>
                  </a:lnTo>
                  <a:cubicBezTo>
                    <a:pt x="2818" y="325"/>
                    <a:pt x="2813" y="331"/>
                    <a:pt x="2808" y="337"/>
                  </a:cubicBezTo>
                  <a:lnTo>
                    <a:pt x="2808" y="337"/>
                  </a:lnTo>
                  <a:lnTo>
                    <a:pt x="2816" y="325"/>
                  </a:lnTo>
                  <a:cubicBezTo>
                    <a:pt x="2827" y="314"/>
                    <a:pt x="2836" y="302"/>
                    <a:pt x="2847" y="288"/>
                  </a:cubicBezTo>
                  <a:cubicBezTo>
                    <a:pt x="2864" y="261"/>
                    <a:pt x="2873" y="231"/>
                    <a:pt x="2877" y="198"/>
                  </a:cubicBezTo>
                  <a:cubicBezTo>
                    <a:pt x="2877" y="147"/>
                    <a:pt x="2860" y="98"/>
                    <a:pt x="2824" y="61"/>
                  </a:cubicBezTo>
                  <a:cubicBezTo>
                    <a:pt x="2790" y="24"/>
                    <a:pt x="2743" y="4"/>
                    <a:pt x="2696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3"/>
            <p:cNvSpPr/>
            <p:nvPr/>
          </p:nvSpPr>
          <p:spPr>
            <a:xfrm>
              <a:off x="1522277" y="3943794"/>
              <a:ext cx="135642" cy="328396"/>
            </a:xfrm>
            <a:custGeom>
              <a:avLst/>
              <a:gdLst/>
              <a:ahLst/>
              <a:cxnLst/>
              <a:rect l="l" t="t" r="r" b="b"/>
              <a:pathLst>
                <a:path w="1305" h="3161" extrusionOk="0">
                  <a:moveTo>
                    <a:pt x="153" y="1"/>
                  </a:moveTo>
                  <a:cubicBezTo>
                    <a:pt x="142" y="1"/>
                    <a:pt x="131" y="2"/>
                    <a:pt x="121" y="3"/>
                  </a:cubicBezTo>
                  <a:cubicBezTo>
                    <a:pt x="104" y="7"/>
                    <a:pt x="81" y="16"/>
                    <a:pt x="64" y="30"/>
                  </a:cubicBezTo>
                  <a:cubicBezTo>
                    <a:pt x="47" y="40"/>
                    <a:pt x="34" y="53"/>
                    <a:pt x="27" y="70"/>
                  </a:cubicBezTo>
                  <a:cubicBezTo>
                    <a:pt x="14" y="100"/>
                    <a:pt x="4" y="114"/>
                    <a:pt x="4" y="147"/>
                  </a:cubicBezTo>
                  <a:cubicBezTo>
                    <a:pt x="0" y="177"/>
                    <a:pt x="10" y="203"/>
                    <a:pt x="20" y="231"/>
                  </a:cubicBezTo>
                  <a:cubicBezTo>
                    <a:pt x="27" y="240"/>
                    <a:pt x="30" y="251"/>
                    <a:pt x="37" y="260"/>
                  </a:cubicBezTo>
                  <a:cubicBezTo>
                    <a:pt x="54" y="284"/>
                    <a:pt x="67" y="308"/>
                    <a:pt x="84" y="331"/>
                  </a:cubicBezTo>
                  <a:cubicBezTo>
                    <a:pt x="114" y="381"/>
                    <a:pt x="147" y="428"/>
                    <a:pt x="178" y="475"/>
                  </a:cubicBezTo>
                  <a:cubicBezTo>
                    <a:pt x="208" y="529"/>
                    <a:pt x="235" y="582"/>
                    <a:pt x="264" y="632"/>
                  </a:cubicBezTo>
                  <a:cubicBezTo>
                    <a:pt x="288" y="682"/>
                    <a:pt x="318" y="729"/>
                    <a:pt x="345" y="779"/>
                  </a:cubicBezTo>
                  <a:cubicBezTo>
                    <a:pt x="375" y="833"/>
                    <a:pt x="402" y="886"/>
                    <a:pt x="431" y="936"/>
                  </a:cubicBezTo>
                  <a:cubicBezTo>
                    <a:pt x="459" y="983"/>
                    <a:pt x="492" y="1026"/>
                    <a:pt x="519" y="1074"/>
                  </a:cubicBezTo>
                  <a:cubicBezTo>
                    <a:pt x="529" y="1090"/>
                    <a:pt x="542" y="1110"/>
                    <a:pt x="552" y="1127"/>
                  </a:cubicBezTo>
                  <a:cubicBezTo>
                    <a:pt x="565" y="1157"/>
                    <a:pt x="582" y="1187"/>
                    <a:pt x="596" y="1217"/>
                  </a:cubicBezTo>
                  <a:cubicBezTo>
                    <a:pt x="636" y="1298"/>
                    <a:pt x="669" y="1378"/>
                    <a:pt x="700" y="1458"/>
                  </a:cubicBezTo>
                  <a:cubicBezTo>
                    <a:pt x="716" y="1501"/>
                    <a:pt x="729" y="1545"/>
                    <a:pt x="743" y="1585"/>
                  </a:cubicBezTo>
                  <a:cubicBezTo>
                    <a:pt x="760" y="1635"/>
                    <a:pt x="780" y="1685"/>
                    <a:pt x="797" y="1739"/>
                  </a:cubicBezTo>
                  <a:cubicBezTo>
                    <a:pt x="810" y="1782"/>
                    <a:pt x="813" y="1829"/>
                    <a:pt x="820" y="1873"/>
                  </a:cubicBezTo>
                  <a:cubicBezTo>
                    <a:pt x="826" y="1906"/>
                    <a:pt x="833" y="1940"/>
                    <a:pt x="837" y="1973"/>
                  </a:cubicBezTo>
                  <a:cubicBezTo>
                    <a:pt x="840" y="2034"/>
                    <a:pt x="840" y="2094"/>
                    <a:pt x="830" y="2154"/>
                  </a:cubicBezTo>
                  <a:cubicBezTo>
                    <a:pt x="826" y="2170"/>
                    <a:pt x="823" y="2187"/>
                    <a:pt x="817" y="2204"/>
                  </a:cubicBezTo>
                  <a:cubicBezTo>
                    <a:pt x="803" y="2224"/>
                    <a:pt x="793" y="2247"/>
                    <a:pt x="777" y="2267"/>
                  </a:cubicBezTo>
                  <a:cubicBezTo>
                    <a:pt x="757" y="2298"/>
                    <a:pt x="736" y="2327"/>
                    <a:pt x="716" y="2355"/>
                  </a:cubicBezTo>
                  <a:cubicBezTo>
                    <a:pt x="696" y="2384"/>
                    <a:pt x="679" y="2415"/>
                    <a:pt x="666" y="2445"/>
                  </a:cubicBezTo>
                  <a:cubicBezTo>
                    <a:pt x="652" y="2471"/>
                    <a:pt x="639" y="2495"/>
                    <a:pt x="622" y="2518"/>
                  </a:cubicBezTo>
                  <a:cubicBezTo>
                    <a:pt x="599" y="2542"/>
                    <a:pt x="576" y="2565"/>
                    <a:pt x="549" y="2585"/>
                  </a:cubicBezTo>
                  <a:cubicBezTo>
                    <a:pt x="512" y="2615"/>
                    <a:pt x="476" y="2648"/>
                    <a:pt x="439" y="2679"/>
                  </a:cubicBezTo>
                  <a:cubicBezTo>
                    <a:pt x="405" y="2705"/>
                    <a:pt x="371" y="2736"/>
                    <a:pt x="342" y="2766"/>
                  </a:cubicBezTo>
                  <a:cubicBezTo>
                    <a:pt x="305" y="2796"/>
                    <a:pt x="268" y="2826"/>
                    <a:pt x="228" y="2852"/>
                  </a:cubicBezTo>
                  <a:cubicBezTo>
                    <a:pt x="195" y="2880"/>
                    <a:pt x="175" y="2933"/>
                    <a:pt x="175" y="2977"/>
                  </a:cubicBezTo>
                  <a:cubicBezTo>
                    <a:pt x="171" y="3023"/>
                    <a:pt x="187" y="3070"/>
                    <a:pt x="221" y="3107"/>
                  </a:cubicBezTo>
                  <a:cubicBezTo>
                    <a:pt x="251" y="3140"/>
                    <a:pt x="298" y="3160"/>
                    <a:pt x="342" y="3160"/>
                  </a:cubicBezTo>
                  <a:cubicBezTo>
                    <a:pt x="358" y="3160"/>
                    <a:pt x="375" y="3157"/>
                    <a:pt x="388" y="3157"/>
                  </a:cubicBezTo>
                  <a:cubicBezTo>
                    <a:pt x="422" y="3150"/>
                    <a:pt x="448" y="3133"/>
                    <a:pt x="472" y="3113"/>
                  </a:cubicBezTo>
                  <a:cubicBezTo>
                    <a:pt x="516" y="3080"/>
                    <a:pt x="559" y="3047"/>
                    <a:pt x="599" y="3010"/>
                  </a:cubicBezTo>
                  <a:cubicBezTo>
                    <a:pt x="636" y="2977"/>
                    <a:pt x="676" y="2940"/>
                    <a:pt x="712" y="2906"/>
                  </a:cubicBezTo>
                  <a:cubicBezTo>
                    <a:pt x="793" y="2826"/>
                    <a:pt x="880" y="2746"/>
                    <a:pt x="930" y="2642"/>
                  </a:cubicBezTo>
                  <a:cubicBezTo>
                    <a:pt x="953" y="2591"/>
                    <a:pt x="977" y="2545"/>
                    <a:pt x="1007" y="2498"/>
                  </a:cubicBezTo>
                  <a:cubicBezTo>
                    <a:pt x="1033" y="2458"/>
                    <a:pt x="1061" y="2421"/>
                    <a:pt x="1084" y="2381"/>
                  </a:cubicBezTo>
                  <a:cubicBezTo>
                    <a:pt x="1090" y="2364"/>
                    <a:pt x="1098" y="2351"/>
                    <a:pt x="1104" y="2335"/>
                  </a:cubicBezTo>
                  <a:cubicBezTo>
                    <a:pt x="1121" y="2324"/>
                    <a:pt x="1134" y="2310"/>
                    <a:pt x="1144" y="2298"/>
                  </a:cubicBezTo>
                  <a:cubicBezTo>
                    <a:pt x="1178" y="2264"/>
                    <a:pt x="1201" y="2227"/>
                    <a:pt x="1221" y="2187"/>
                  </a:cubicBezTo>
                  <a:cubicBezTo>
                    <a:pt x="1241" y="2150"/>
                    <a:pt x="1261" y="2114"/>
                    <a:pt x="1274" y="2074"/>
                  </a:cubicBezTo>
                  <a:cubicBezTo>
                    <a:pt x="1288" y="2034"/>
                    <a:pt x="1294" y="1989"/>
                    <a:pt x="1298" y="1946"/>
                  </a:cubicBezTo>
                  <a:cubicBezTo>
                    <a:pt x="1305" y="1883"/>
                    <a:pt x="1294" y="1816"/>
                    <a:pt x="1281" y="1756"/>
                  </a:cubicBezTo>
                  <a:cubicBezTo>
                    <a:pt x="1254" y="1632"/>
                    <a:pt x="1201" y="1515"/>
                    <a:pt x="1151" y="1398"/>
                  </a:cubicBezTo>
                  <a:cubicBezTo>
                    <a:pt x="1104" y="1291"/>
                    <a:pt x="1044" y="1194"/>
                    <a:pt x="984" y="1094"/>
                  </a:cubicBezTo>
                  <a:cubicBezTo>
                    <a:pt x="953" y="1043"/>
                    <a:pt x="917" y="993"/>
                    <a:pt x="883" y="946"/>
                  </a:cubicBezTo>
                  <a:lnTo>
                    <a:pt x="883" y="946"/>
                  </a:lnTo>
                  <a:lnTo>
                    <a:pt x="887" y="950"/>
                  </a:lnTo>
                  <a:cubicBezTo>
                    <a:pt x="840" y="886"/>
                    <a:pt x="797" y="822"/>
                    <a:pt x="749" y="759"/>
                  </a:cubicBezTo>
                  <a:cubicBezTo>
                    <a:pt x="716" y="709"/>
                    <a:pt x="683" y="655"/>
                    <a:pt x="649" y="605"/>
                  </a:cubicBezTo>
                  <a:cubicBezTo>
                    <a:pt x="626" y="569"/>
                    <a:pt x="602" y="532"/>
                    <a:pt x="579" y="492"/>
                  </a:cubicBezTo>
                  <a:cubicBezTo>
                    <a:pt x="556" y="444"/>
                    <a:pt x="529" y="395"/>
                    <a:pt x="502" y="344"/>
                  </a:cubicBezTo>
                  <a:cubicBezTo>
                    <a:pt x="468" y="284"/>
                    <a:pt x="425" y="231"/>
                    <a:pt x="378" y="177"/>
                  </a:cubicBezTo>
                  <a:cubicBezTo>
                    <a:pt x="368" y="163"/>
                    <a:pt x="355" y="154"/>
                    <a:pt x="345" y="140"/>
                  </a:cubicBezTo>
                  <a:cubicBezTo>
                    <a:pt x="335" y="130"/>
                    <a:pt x="325" y="117"/>
                    <a:pt x="315" y="107"/>
                  </a:cubicBezTo>
                  <a:cubicBezTo>
                    <a:pt x="295" y="77"/>
                    <a:pt x="268" y="47"/>
                    <a:pt x="238" y="27"/>
                  </a:cubicBezTo>
                  <a:lnTo>
                    <a:pt x="231" y="23"/>
                  </a:lnTo>
                  <a:lnTo>
                    <a:pt x="218" y="13"/>
                  </a:lnTo>
                  <a:lnTo>
                    <a:pt x="198" y="7"/>
                  </a:lnTo>
                  <a:cubicBezTo>
                    <a:pt x="184" y="2"/>
                    <a:pt x="168" y="1"/>
                    <a:pt x="153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3"/>
            <p:cNvSpPr/>
            <p:nvPr/>
          </p:nvSpPr>
          <p:spPr>
            <a:xfrm>
              <a:off x="1236547" y="3930912"/>
              <a:ext cx="179504" cy="186275"/>
            </a:xfrm>
            <a:custGeom>
              <a:avLst/>
              <a:gdLst/>
              <a:ahLst/>
              <a:cxnLst/>
              <a:rect l="l" t="t" r="r" b="b"/>
              <a:pathLst>
                <a:path w="1727" h="1793" extrusionOk="0">
                  <a:moveTo>
                    <a:pt x="912" y="0"/>
                  </a:moveTo>
                  <a:cubicBezTo>
                    <a:pt x="850" y="0"/>
                    <a:pt x="789" y="15"/>
                    <a:pt x="732" y="34"/>
                  </a:cubicBezTo>
                  <a:cubicBezTo>
                    <a:pt x="709" y="37"/>
                    <a:pt x="689" y="43"/>
                    <a:pt x="669" y="51"/>
                  </a:cubicBezTo>
                  <a:cubicBezTo>
                    <a:pt x="649" y="57"/>
                    <a:pt x="626" y="63"/>
                    <a:pt x="606" y="71"/>
                  </a:cubicBezTo>
                  <a:cubicBezTo>
                    <a:pt x="559" y="87"/>
                    <a:pt x="512" y="104"/>
                    <a:pt x="468" y="127"/>
                  </a:cubicBezTo>
                  <a:cubicBezTo>
                    <a:pt x="451" y="137"/>
                    <a:pt x="431" y="147"/>
                    <a:pt x="415" y="161"/>
                  </a:cubicBezTo>
                  <a:lnTo>
                    <a:pt x="402" y="171"/>
                  </a:lnTo>
                  <a:cubicBezTo>
                    <a:pt x="395" y="177"/>
                    <a:pt x="385" y="181"/>
                    <a:pt x="375" y="187"/>
                  </a:cubicBezTo>
                  <a:cubicBezTo>
                    <a:pt x="338" y="214"/>
                    <a:pt x="301" y="241"/>
                    <a:pt x="268" y="271"/>
                  </a:cubicBezTo>
                  <a:cubicBezTo>
                    <a:pt x="218" y="318"/>
                    <a:pt x="170" y="375"/>
                    <a:pt x="130" y="432"/>
                  </a:cubicBezTo>
                  <a:cubicBezTo>
                    <a:pt x="87" y="492"/>
                    <a:pt x="60" y="562"/>
                    <a:pt x="44" y="636"/>
                  </a:cubicBezTo>
                  <a:cubicBezTo>
                    <a:pt x="27" y="696"/>
                    <a:pt x="17" y="759"/>
                    <a:pt x="10" y="823"/>
                  </a:cubicBezTo>
                  <a:cubicBezTo>
                    <a:pt x="7" y="843"/>
                    <a:pt x="4" y="866"/>
                    <a:pt x="4" y="889"/>
                  </a:cubicBezTo>
                  <a:cubicBezTo>
                    <a:pt x="0" y="937"/>
                    <a:pt x="4" y="980"/>
                    <a:pt x="10" y="1023"/>
                  </a:cubicBezTo>
                  <a:lnTo>
                    <a:pt x="7" y="1003"/>
                  </a:lnTo>
                  <a:lnTo>
                    <a:pt x="7" y="1003"/>
                  </a:lnTo>
                  <a:cubicBezTo>
                    <a:pt x="14" y="1057"/>
                    <a:pt x="17" y="1114"/>
                    <a:pt x="27" y="1167"/>
                  </a:cubicBezTo>
                  <a:cubicBezTo>
                    <a:pt x="30" y="1190"/>
                    <a:pt x="34" y="1210"/>
                    <a:pt x="40" y="1234"/>
                  </a:cubicBezTo>
                  <a:cubicBezTo>
                    <a:pt x="47" y="1275"/>
                    <a:pt x="64" y="1315"/>
                    <a:pt x="77" y="1355"/>
                  </a:cubicBezTo>
                  <a:cubicBezTo>
                    <a:pt x="97" y="1411"/>
                    <a:pt x="127" y="1462"/>
                    <a:pt x="154" y="1515"/>
                  </a:cubicBezTo>
                  <a:cubicBezTo>
                    <a:pt x="187" y="1576"/>
                    <a:pt x="218" y="1639"/>
                    <a:pt x="248" y="1702"/>
                  </a:cubicBezTo>
                  <a:cubicBezTo>
                    <a:pt x="275" y="1760"/>
                    <a:pt x="337" y="1792"/>
                    <a:pt x="398" y="1792"/>
                  </a:cubicBezTo>
                  <a:cubicBezTo>
                    <a:pt x="426" y="1792"/>
                    <a:pt x="454" y="1786"/>
                    <a:pt x="479" y="1772"/>
                  </a:cubicBezTo>
                  <a:cubicBezTo>
                    <a:pt x="505" y="1759"/>
                    <a:pt x="525" y="1739"/>
                    <a:pt x="542" y="1716"/>
                  </a:cubicBezTo>
                  <a:cubicBezTo>
                    <a:pt x="572" y="1706"/>
                    <a:pt x="599" y="1689"/>
                    <a:pt x="619" y="1669"/>
                  </a:cubicBezTo>
                  <a:cubicBezTo>
                    <a:pt x="686" y="1605"/>
                    <a:pt x="712" y="1495"/>
                    <a:pt x="683" y="1408"/>
                  </a:cubicBezTo>
                  <a:cubicBezTo>
                    <a:pt x="669" y="1371"/>
                    <a:pt x="656" y="1335"/>
                    <a:pt x="639" y="1301"/>
                  </a:cubicBezTo>
                  <a:cubicBezTo>
                    <a:pt x="629" y="1284"/>
                    <a:pt x="619" y="1264"/>
                    <a:pt x="609" y="1244"/>
                  </a:cubicBezTo>
                  <a:cubicBezTo>
                    <a:pt x="596" y="1221"/>
                    <a:pt x="582" y="1198"/>
                    <a:pt x="572" y="1174"/>
                  </a:cubicBezTo>
                  <a:cubicBezTo>
                    <a:pt x="569" y="1161"/>
                    <a:pt x="565" y="1150"/>
                    <a:pt x="562" y="1137"/>
                  </a:cubicBezTo>
                  <a:cubicBezTo>
                    <a:pt x="542" y="1067"/>
                    <a:pt x="522" y="997"/>
                    <a:pt x="512" y="926"/>
                  </a:cubicBezTo>
                  <a:lnTo>
                    <a:pt x="519" y="906"/>
                  </a:lnTo>
                  <a:cubicBezTo>
                    <a:pt x="536" y="873"/>
                    <a:pt x="552" y="843"/>
                    <a:pt x="576" y="809"/>
                  </a:cubicBezTo>
                  <a:cubicBezTo>
                    <a:pt x="596" y="789"/>
                    <a:pt x="619" y="769"/>
                    <a:pt x="646" y="749"/>
                  </a:cubicBezTo>
                  <a:cubicBezTo>
                    <a:pt x="686" y="722"/>
                    <a:pt x="729" y="696"/>
                    <a:pt x="776" y="676"/>
                  </a:cubicBezTo>
                  <a:cubicBezTo>
                    <a:pt x="820" y="659"/>
                    <a:pt x="863" y="645"/>
                    <a:pt x="907" y="632"/>
                  </a:cubicBezTo>
                  <a:cubicBezTo>
                    <a:pt x="953" y="619"/>
                    <a:pt x="997" y="605"/>
                    <a:pt x="1044" y="599"/>
                  </a:cubicBezTo>
                  <a:cubicBezTo>
                    <a:pt x="1067" y="605"/>
                    <a:pt x="1087" y="612"/>
                    <a:pt x="1110" y="622"/>
                  </a:cubicBezTo>
                  <a:cubicBezTo>
                    <a:pt x="1127" y="639"/>
                    <a:pt x="1144" y="659"/>
                    <a:pt x="1161" y="679"/>
                  </a:cubicBezTo>
                  <a:cubicBezTo>
                    <a:pt x="1208" y="736"/>
                    <a:pt x="1251" y="796"/>
                    <a:pt x="1318" y="833"/>
                  </a:cubicBezTo>
                  <a:cubicBezTo>
                    <a:pt x="1334" y="853"/>
                    <a:pt x="1354" y="873"/>
                    <a:pt x="1378" y="886"/>
                  </a:cubicBezTo>
                  <a:cubicBezTo>
                    <a:pt x="1415" y="909"/>
                    <a:pt x="1456" y="919"/>
                    <a:pt x="1497" y="919"/>
                  </a:cubicBezTo>
                  <a:cubicBezTo>
                    <a:pt x="1572" y="919"/>
                    <a:pt x="1645" y="883"/>
                    <a:pt x="1686" y="816"/>
                  </a:cubicBezTo>
                  <a:cubicBezTo>
                    <a:pt x="1706" y="783"/>
                    <a:pt x="1716" y="746"/>
                    <a:pt x="1720" y="706"/>
                  </a:cubicBezTo>
                  <a:lnTo>
                    <a:pt x="1720" y="685"/>
                  </a:lnTo>
                  <a:cubicBezTo>
                    <a:pt x="1723" y="665"/>
                    <a:pt x="1726" y="645"/>
                    <a:pt x="1726" y="628"/>
                  </a:cubicBezTo>
                  <a:cubicBezTo>
                    <a:pt x="1726" y="596"/>
                    <a:pt x="1723" y="562"/>
                    <a:pt x="1720" y="532"/>
                  </a:cubicBezTo>
                  <a:cubicBezTo>
                    <a:pt x="1712" y="498"/>
                    <a:pt x="1696" y="472"/>
                    <a:pt x="1686" y="441"/>
                  </a:cubicBezTo>
                  <a:cubicBezTo>
                    <a:pt x="1679" y="425"/>
                    <a:pt x="1666" y="408"/>
                    <a:pt x="1655" y="392"/>
                  </a:cubicBezTo>
                  <a:cubicBezTo>
                    <a:pt x="1619" y="338"/>
                    <a:pt x="1582" y="287"/>
                    <a:pt x="1535" y="244"/>
                  </a:cubicBezTo>
                  <a:cubicBezTo>
                    <a:pt x="1495" y="204"/>
                    <a:pt x="1448" y="167"/>
                    <a:pt x="1399" y="140"/>
                  </a:cubicBezTo>
                  <a:cubicBezTo>
                    <a:pt x="1345" y="111"/>
                    <a:pt x="1291" y="80"/>
                    <a:pt x="1234" y="63"/>
                  </a:cubicBezTo>
                  <a:cubicBezTo>
                    <a:pt x="1208" y="57"/>
                    <a:pt x="1181" y="54"/>
                    <a:pt x="1154" y="51"/>
                  </a:cubicBezTo>
                  <a:lnTo>
                    <a:pt x="1144" y="47"/>
                  </a:lnTo>
                  <a:cubicBezTo>
                    <a:pt x="1130" y="43"/>
                    <a:pt x="1118" y="40"/>
                    <a:pt x="1104" y="37"/>
                  </a:cubicBezTo>
                  <a:lnTo>
                    <a:pt x="1098" y="37"/>
                  </a:lnTo>
                  <a:cubicBezTo>
                    <a:pt x="1050" y="20"/>
                    <a:pt x="1007" y="10"/>
                    <a:pt x="957" y="3"/>
                  </a:cubicBezTo>
                  <a:cubicBezTo>
                    <a:pt x="942" y="1"/>
                    <a:pt x="927" y="0"/>
                    <a:pt x="9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3"/>
            <p:cNvSpPr/>
            <p:nvPr/>
          </p:nvSpPr>
          <p:spPr>
            <a:xfrm>
              <a:off x="1460745" y="4007373"/>
              <a:ext cx="103005" cy="139628"/>
            </a:xfrm>
            <a:custGeom>
              <a:avLst/>
              <a:gdLst/>
              <a:ahLst/>
              <a:cxnLst/>
              <a:rect l="l" t="t" r="r" b="b"/>
              <a:pathLst>
                <a:path w="991" h="1344" extrusionOk="0">
                  <a:moveTo>
                    <a:pt x="223" y="1"/>
                  </a:moveTo>
                  <a:cubicBezTo>
                    <a:pt x="187" y="1"/>
                    <a:pt x="153" y="10"/>
                    <a:pt x="120" y="27"/>
                  </a:cubicBezTo>
                  <a:cubicBezTo>
                    <a:pt x="111" y="30"/>
                    <a:pt x="104" y="33"/>
                    <a:pt x="97" y="40"/>
                  </a:cubicBezTo>
                  <a:cubicBezTo>
                    <a:pt x="57" y="67"/>
                    <a:pt x="31" y="107"/>
                    <a:pt x="14" y="153"/>
                  </a:cubicBezTo>
                  <a:cubicBezTo>
                    <a:pt x="0" y="204"/>
                    <a:pt x="0" y="271"/>
                    <a:pt x="31" y="318"/>
                  </a:cubicBezTo>
                  <a:cubicBezTo>
                    <a:pt x="128" y="471"/>
                    <a:pt x="218" y="632"/>
                    <a:pt x="311" y="789"/>
                  </a:cubicBezTo>
                  <a:cubicBezTo>
                    <a:pt x="352" y="860"/>
                    <a:pt x="395" y="933"/>
                    <a:pt x="435" y="1007"/>
                  </a:cubicBezTo>
                  <a:cubicBezTo>
                    <a:pt x="455" y="1040"/>
                    <a:pt x="472" y="1076"/>
                    <a:pt x="492" y="1113"/>
                  </a:cubicBezTo>
                  <a:cubicBezTo>
                    <a:pt x="522" y="1170"/>
                    <a:pt x="555" y="1224"/>
                    <a:pt x="596" y="1274"/>
                  </a:cubicBezTo>
                  <a:cubicBezTo>
                    <a:pt x="622" y="1301"/>
                    <a:pt x="656" y="1321"/>
                    <a:pt x="693" y="1334"/>
                  </a:cubicBezTo>
                  <a:cubicBezTo>
                    <a:pt x="714" y="1340"/>
                    <a:pt x="735" y="1343"/>
                    <a:pt x="756" y="1343"/>
                  </a:cubicBezTo>
                  <a:cubicBezTo>
                    <a:pt x="793" y="1343"/>
                    <a:pt x="828" y="1334"/>
                    <a:pt x="860" y="1317"/>
                  </a:cubicBezTo>
                  <a:cubicBezTo>
                    <a:pt x="897" y="1297"/>
                    <a:pt x="923" y="1271"/>
                    <a:pt x="947" y="1237"/>
                  </a:cubicBezTo>
                  <a:cubicBezTo>
                    <a:pt x="974" y="1194"/>
                    <a:pt x="991" y="1127"/>
                    <a:pt x="974" y="1073"/>
                  </a:cubicBezTo>
                  <a:cubicBezTo>
                    <a:pt x="960" y="1033"/>
                    <a:pt x="947" y="996"/>
                    <a:pt x="930" y="960"/>
                  </a:cubicBezTo>
                  <a:cubicBezTo>
                    <a:pt x="923" y="940"/>
                    <a:pt x="910" y="920"/>
                    <a:pt x="900" y="900"/>
                  </a:cubicBezTo>
                  <a:cubicBezTo>
                    <a:pt x="877" y="863"/>
                    <a:pt x="856" y="829"/>
                    <a:pt x="836" y="792"/>
                  </a:cubicBezTo>
                  <a:cubicBezTo>
                    <a:pt x="793" y="719"/>
                    <a:pt x="747" y="652"/>
                    <a:pt x="702" y="582"/>
                  </a:cubicBezTo>
                  <a:cubicBezTo>
                    <a:pt x="602" y="428"/>
                    <a:pt x="506" y="271"/>
                    <a:pt x="409" y="113"/>
                  </a:cubicBezTo>
                  <a:cubicBezTo>
                    <a:pt x="378" y="63"/>
                    <a:pt x="341" y="27"/>
                    <a:pt x="285" y="10"/>
                  </a:cubicBezTo>
                  <a:cubicBezTo>
                    <a:pt x="264" y="4"/>
                    <a:pt x="244" y="1"/>
                    <a:pt x="22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1598049" y="3964987"/>
              <a:ext cx="376263" cy="552279"/>
            </a:xfrm>
            <a:custGeom>
              <a:avLst/>
              <a:gdLst/>
              <a:ahLst/>
              <a:cxnLst/>
              <a:rect l="l" t="t" r="r" b="b"/>
              <a:pathLst>
                <a:path w="3620" h="5316" extrusionOk="0">
                  <a:moveTo>
                    <a:pt x="126" y="1"/>
                  </a:moveTo>
                  <a:cubicBezTo>
                    <a:pt x="106" y="1"/>
                    <a:pt x="86" y="6"/>
                    <a:pt x="68" y="16"/>
                  </a:cubicBezTo>
                  <a:lnTo>
                    <a:pt x="57" y="24"/>
                  </a:lnTo>
                  <a:cubicBezTo>
                    <a:pt x="34" y="40"/>
                    <a:pt x="17" y="64"/>
                    <a:pt x="11" y="87"/>
                  </a:cubicBezTo>
                  <a:cubicBezTo>
                    <a:pt x="0" y="117"/>
                    <a:pt x="0" y="157"/>
                    <a:pt x="20" y="184"/>
                  </a:cubicBezTo>
                  <a:cubicBezTo>
                    <a:pt x="171" y="391"/>
                    <a:pt x="295" y="615"/>
                    <a:pt x="438" y="829"/>
                  </a:cubicBezTo>
                  <a:cubicBezTo>
                    <a:pt x="505" y="933"/>
                    <a:pt x="573" y="1037"/>
                    <a:pt x="639" y="1143"/>
                  </a:cubicBezTo>
                  <a:cubicBezTo>
                    <a:pt x="706" y="1248"/>
                    <a:pt x="773" y="1351"/>
                    <a:pt x="837" y="1455"/>
                  </a:cubicBezTo>
                  <a:cubicBezTo>
                    <a:pt x="900" y="1565"/>
                    <a:pt x="960" y="1675"/>
                    <a:pt x="1027" y="1785"/>
                  </a:cubicBezTo>
                  <a:cubicBezTo>
                    <a:pt x="1094" y="1899"/>
                    <a:pt x="1164" y="2010"/>
                    <a:pt x="1238" y="2120"/>
                  </a:cubicBezTo>
                  <a:cubicBezTo>
                    <a:pt x="1301" y="2220"/>
                    <a:pt x="1362" y="2321"/>
                    <a:pt x="1428" y="2418"/>
                  </a:cubicBezTo>
                  <a:cubicBezTo>
                    <a:pt x="1505" y="2525"/>
                    <a:pt x="1582" y="2635"/>
                    <a:pt x="1656" y="2742"/>
                  </a:cubicBezTo>
                  <a:cubicBezTo>
                    <a:pt x="1733" y="2849"/>
                    <a:pt x="1803" y="2956"/>
                    <a:pt x="1877" y="3063"/>
                  </a:cubicBezTo>
                  <a:cubicBezTo>
                    <a:pt x="1940" y="3160"/>
                    <a:pt x="2000" y="3261"/>
                    <a:pt x="2067" y="3355"/>
                  </a:cubicBezTo>
                  <a:cubicBezTo>
                    <a:pt x="2141" y="3461"/>
                    <a:pt x="2215" y="3565"/>
                    <a:pt x="2288" y="3672"/>
                  </a:cubicBezTo>
                  <a:cubicBezTo>
                    <a:pt x="2362" y="3776"/>
                    <a:pt x="2428" y="3883"/>
                    <a:pt x="2496" y="3990"/>
                  </a:cubicBezTo>
                  <a:cubicBezTo>
                    <a:pt x="2522" y="4026"/>
                    <a:pt x="2545" y="4060"/>
                    <a:pt x="2572" y="4093"/>
                  </a:cubicBezTo>
                  <a:cubicBezTo>
                    <a:pt x="2596" y="4127"/>
                    <a:pt x="2619" y="4160"/>
                    <a:pt x="2643" y="4193"/>
                  </a:cubicBezTo>
                  <a:cubicBezTo>
                    <a:pt x="2703" y="4278"/>
                    <a:pt x="2760" y="4364"/>
                    <a:pt x="2813" y="4454"/>
                  </a:cubicBezTo>
                  <a:cubicBezTo>
                    <a:pt x="2870" y="4548"/>
                    <a:pt x="2927" y="4642"/>
                    <a:pt x="2987" y="4735"/>
                  </a:cubicBezTo>
                  <a:cubicBezTo>
                    <a:pt x="3044" y="4826"/>
                    <a:pt x="3101" y="4913"/>
                    <a:pt x="3161" y="5003"/>
                  </a:cubicBezTo>
                  <a:cubicBezTo>
                    <a:pt x="3188" y="5047"/>
                    <a:pt x="3218" y="5090"/>
                    <a:pt x="3248" y="5133"/>
                  </a:cubicBezTo>
                  <a:cubicBezTo>
                    <a:pt x="3278" y="5181"/>
                    <a:pt x="3308" y="5234"/>
                    <a:pt x="3351" y="5271"/>
                  </a:cubicBezTo>
                  <a:cubicBezTo>
                    <a:pt x="3371" y="5287"/>
                    <a:pt x="3391" y="5301"/>
                    <a:pt x="3415" y="5307"/>
                  </a:cubicBezTo>
                  <a:cubicBezTo>
                    <a:pt x="3429" y="5313"/>
                    <a:pt x="3445" y="5315"/>
                    <a:pt x="3460" y="5315"/>
                  </a:cubicBezTo>
                  <a:cubicBezTo>
                    <a:pt x="3484" y="5315"/>
                    <a:pt x="3508" y="5309"/>
                    <a:pt x="3529" y="5297"/>
                  </a:cubicBezTo>
                  <a:cubicBezTo>
                    <a:pt x="3586" y="5267"/>
                    <a:pt x="3619" y="5197"/>
                    <a:pt x="3603" y="5133"/>
                  </a:cubicBezTo>
                  <a:cubicBezTo>
                    <a:pt x="3586" y="5076"/>
                    <a:pt x="3559" y="5023"/>
                    <a:pt x="3532" y="4970"/>
                  </a:cubicBezTo>
                  <a:cubicBezTo>
                    <a:pt x="3505" y="4923"/>
                    <a:pt x="3479" y="4876"/>
                    <a:pt x="3448" y="4829"/>
                  </a:cubicBezTo>
                  <a:cubicBezTo>
                    <a:pt x="3382" y="4729"/>
                    <a:pt x="3314" y="4632"/>
                    <a:pt x="3251" y="4531"/>
                  </a:cubicBezTo>
                  <a:cubicBezTo>
                    <a:pt x="3188" y="4434"/>
                    <a:pt x="3131" y="4334"/>
                    <a:pt x="3070" y="4241"/>
                  </a:cubicBezTo>
                  <a:cubicBezTo>
                    <a:pt x="3004" y="4133"/>
                    <a:pt x="2930" y="4033"/>
                    <a:pt x="2857" y="3937"/>
                  </a:cubicBezTo>
                  <a:cubicBezTo>
                    <a:pt x="2823" y="3886"/>
                    <a:pt x="2789" y="3843"/>
                    <a:pt x="2760" y="3792"/>
                  </a:cubicBezTo>
                  <a:cubicBezTo>
                    <a:pt x="2723" y="3736"/>
                    <a:pt x="2686" y="3679"/>
                    <a:pt x="2649" y="3622"/>
                  </a:cubicBezTo>
                  <a:cubicBezTo>
                    <a:pt x="2582" y="3515"/>
                    <a:pt x="2512" y="3411"/>
                    <a:pt x="2442" y="3307"/>
                  </a:cubicBezTo>
                  <a:cubicBezTo>
                    <a:pt x="2379" y="3214"/>
                    <a:pt x="2315" y="3120"/>
                    <a:pt x="2255" y="3020"/>
                  </a:cubicBezTo>
                  <a:cubicBezTo>
                    <a:pt x="2184" y="2906"/>
                    <a:pt x="2110" y="2796"/>
                    <a:pt x="2037" y="2682"/>
                  </a:cubicBezTo>
                  <a:cubicBezTo>
                    <a:pt x="1967" y="2578"/>
                    <a:pt x="1897" y="2475"/>
                    <a:pt x="1823" y="2375"/>
                  </a:cubicBezTo>
                  <a:cubicBezTo>
                    <a:pt x="1753" y="2271"/>
                    <a:pt x="1683" y="2171"/>
                    <a:pt x="1613" y="2070"/>
                  </a:cubicBezTo>
                  <a:cubicBezTo>
                    <a:pt x="1542" y="1963"/>
                    <a:pt x="1465" y="1853"/>
                    <a:pt x="1392" y="1745"/>
                  </a:cubicBezTo>
                  <a:cubicBezTo>
                    <a:pt x="1321" y="1642"/>
                    <a:pt x="1252" y="1538"/>
                    <a:pt x="1181" y="1431"/>
                  </a:cubicBezTo>
                  <a:cubicBezTo>
                    <a:pt x="1114" y="1328"/>
                    <a:pt x="1040" y="1228"/>
                    <a:pt x="967" y="1127"/>
                  </a:cubicBezTo>
                  <a:cubicBezTo>
                    <a:pt x="897" y="1027"/>
                    <a:pt x="823" y="927"/>
                    <a:pt x="753" y="826"/>
                  </a:cubicBezTo>
                  <a:cubicBezTo>
                    <a:pt x="679" y="722"/>
                    <a:pt x="605" y="622"/>
                    <a:pt x="539" y="518"/>
                  </a:cubicBezTo>
                  <a:cubicBezTo>
                    <a:pt x="505" y="468"/>
                    <a:pt x="472" y="418"/>
                    <a:pt x="438" y="365"/>
                  </a:cubicBezTo>
                  <a:cubicBezTo>
                    <a:pt x="405" y="317"/>
                    <a:pt x="375" y="268"/>
                    <a:pt x="341" y="217"/>
                  </a:cubicBezTo>
                  <a:cubicBezTo>
                    <a:pt x="301" y="157"/>
                    <a:pt x="261" y="97"/>
                    <a:pt x="218" y="40"/>
                  </a:cubicBezTo>
                  <a:cubicBezTo>
                    <a:pt x="201" y="24"/>
                    <a:pt x="184" y="13"/>
                    <a:pt x="164" y="7"/>
                  </a:cubicBezTo>
                  <a:cubicBezTo>
                    <a:pt x="151" y="3"/>
                    <a:pt x="139" y="1"/>
                    <a:pt x="12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3"/>
            <p:cNvSpPr/>
            <p:nvPr/>
          </p:nvSpPr>
          <p:spPr>
            <a:xfrm>
              <a:off x="1178756" y="3951378"/>
              <a:ext cx="454530" cy="438727"/>
            </a:xfrm>
            <a:custGeom>
              <a:avLst/>
              <a:gdLst/>
              <a:ahLst/>
              <a:cxnLst/>
              <a:rect l="l" t="t" r="r" b="b"/>
              <a:pathLst>
                <a:path w="4373" h="4223" extrusionOk="0">
                  <a:moveTo>
                    <a:pt x="3182" y="218"/>
                  </a:moveTo>
                  <a:cubicBezTo>
                    <a:pt x="3195" y="218"/>
                    <a:pt x="3205" y="221"/>
                    <a:pt x="3219" y="224"/>
                  </a:cubicBezTo>
                  <a:lnTo>
                    <a:pt x="3239" y="235"/>
                  </a:lnTo>
                  <a:cubicBezTo>
                    <a:pt x="3315" y="291"/>
                    <a:pt x="3389" y="348"/>
                    <a:pt x="3452" y="422"/>
                  </a:cubicBezTo>
                  <a:cubicBezTo>
                    <a:pt x="3529" y="516"/>
                    <a:pt x="3600" y="616"/>
                    <a:pt x="3660" y="720"/>
                  </a:cubicBezTo>
                  <a:cubicBezTo>
                    <a:pt x="3724" y="830"/>
                    <a:pt x="3777" y="944"/>
                    <a:pt x="3834" y="1058"/>
                  </a:cubicBezTo>
                  <a:cubicBezTo>
                    <a:pt x="3857" y="1111"/>
                    <a:pt x="3881" y="1164"/>
                    <a:pt x="3897" y="1218"/>
                  </a:cubicBezTo>
                  <a:cubicBezTo>
                    <a:pt x="3921" y="1278"/>
                    <a:pt x="3937" y="1338"/>
                    <a:pt x="3961" y="1395"/>
                  </a:cubicBezTo>
                  <a:cubicBezTo>
                    <a:pt x="4005" y="1509"/>
                    <a:pt x="4068" y="1615"/>
                    <a:pt x="4094" y="1733"/>
                  </a:cubicBezTo>
                  <a:cubicBezTo>
                    <a:pt x="4098" y="1753"/>
                    <a:pt x="4102" y="1773"/>
                    <a:pt x="4098" y="1793"/>
                  </a:cubicBezTo>
                  <a:cubicBezTo>
                    <a:pt x="4098" y="1820"/>
                    <a:pt x="4091" y="1847"/>
                    <a:pt x="4085" y="1873"/>
                  </a:cubicBezTo>
                  <a:cubicBezTo>
                    <a:pt x="4068" y="1913"/>
                    <a:pt x="4048" y="1950"/>
                    <a:pt x="4025" y="1987"/>
                  </a:cubicBezTo>
                  <a:cubicBezTo>
                    <a:pt x="3974" y="2057"/>
                    <a:pt x="3917" y="2124"/>
                    <a:pt x="3857" y="2188"/>
                  </a:cubicBezTo>
                  <a:cubicBezTo>
                    <a:pt x="3797" y="2251"/>
                    <a:pt x="3733" y="2315"/>
                    <a:pt x="3670" y="2375"/>
                  </a:cubicBezTo>
                  <a:cubicBezTo>
                    <a:pt x="3583" y="2449"/>
                    <a:pt x="3496" y="2522"/>
                    <a:pt x="3406" y="2592"/>
                  </a:cubicBezTo>
                  <a:cubicBezTo>
                    <a:pt x="3312" y="2666"/>
                    <a:pt x="3215" y="2739"/>
                    <a:pt x="3122" y="2816"/>
                  </a:cubicBezTo>
                  <a:cubicBezTo>
                    <a:pt x="3024" y="2890"/>
                    <a:pt x="2931" y="2964"/>
                    <a:pt x="2833" y="3034"/>
                  </a:cubicBezTo>
                  <a:cubicBezTo>
                    <a:pt x="2787" y="3067"/>
                    <a:pt x="2744" y="3104"/>
                    <a:pt x="2697" y="3134"/>
                  </a:cubicBezTo>
                  <a:cubicBezTo>
                    <a:pt x="2646" y="3171"/>
                    <a:pt x="2593" y="3208"/>
                    <a:pt x="2540" y="3241"/>
                  </a:cubicBezTo>
                  <a:cubicBezTo>
                    <a:pt x="2386" y="3338"/>
                    <a:pt x="2231" y="3435"/>
                    <a:pt x="2075" y="3529"/>
                  </a:cubicBezTo>
                  <a:cubicBezTo>
                    <a:pt x="1927" y="3616"/>
                    <a:pt x="1774" y="3696"/>
                    <a:pt x="1623" y="3773"/>
                  </a:cubicBezTo>
                  <a:cubicBezTo>
                    <a:pt x="1569" y="3796"/>
                    <a:pt x="1516" y="3820"/>
                    <a:pt x="1463" y="3843"/>
                  </a:cubicBezTo>
                  <a:cubicBezTo>
                    <a:pt x="1406" y="3863"/>
                    <a:pt x="1353" y="3883"/>
                    <a:pt x="1296" y="3897"/>
                  </a:cubicBezTo>
                  <a:cubicBezTo>
                    <a:pt x="1259" y="3900"/>
                    <a:pt x="1218" y="3903"/>
                    <a:pt x="1182" y="3903"/>
                  </a:cubicBezTo>
                  <a:cubicBezTo>
                    <a:pt x="1155" y="3900"/>
                    <a:pt x="1132" y="3897"/>
                    <a:pt x="1108" y="3890"/>
                  </a:cubicBezTo>
                  <a:cubicBezTo>
                    <a:pt x="1078" y="3877"/>
                    <a:pt x="1052" y="3863"/>
                    <a:pt x="1027" y="3847"/>
                  </a:cubicBezTo>
                  <a:cubicBezTo>
                    <a:pt x="947" y="3787"/>
                    <a:pt x="884" y="3713"/>
                    <a:pt x="817" y="3639"/>
                  </a:cubicBezTo>
                  <a:cubicBezTo>
                    <a:pt x="783" y="3599"/>
                    <a:pt x="754" y="3559"/>
                    <a:pt x="726" y="3512"/>
                  </a:cubicBezTo>
                  <a:cubicBezTo>
                    <a:pt x="690" y="3458"/>
                    <a:pt x="657" y="3405"/>
                    <a:pt x="623" y="3352"/>
                  </a:cubicBezTo>
                  <a:cubicBezTo>
                    <a:pt x="560" y="3245"/>
                    <a:pt x="499" y="3137"/>
                    <a:pt x="442" y="3030"/>
                  </a:cubicBezTo>
                  <a:cubicBezTo>
                    <a:pt x="425" y="2994"/>
                    <a:pt x="413" y="2957"/>
                    <a:pt x="396" y="2924"/>
                  </a:cubicBezTo>
                  <a:cubicBezTo>
                    <a:pt x="376" y="2870"/>
                    <a:pt x="362" y="2816"/>
                    <a:pt x="352" y="2763"/>
                  </a:cubicBezTo>
                  <a:cubicBezTo>
                    <a:pt x="349" y="2729"/>
                    <a:pt x="345" y="2699"/>
                    <a:pt x="345" y="2666"/>
                  </a:cubicBezTo>
                  <a:cubicBezTo>
                    <a:pt x="349" y="2629"/>
                    <a:pt x="359" y="2595"/>
                    <a:pt x="369" y="2563"/>
                  </a:cubicBezTo>
                  <a:cubicBezTo>
                    <a:pt x="399" y="2485"/>
                    <a:pt x="436" y="2415"/>
                    <a:pt x="476" y="2348"/>
                  </a:cubicBezTo>
                  <a:cubicBezTo>
                    <a:pt x="530" y="2271"/>
                    <a:pt x="590" y="2197"/>
                    <a:pt x="653" y="2127"/>
                  </a:cubicBezTo>
                  <a:cubicBezTo>
                    <a:pt x="730" y="2050"/>
                    <a:pt x="811" y="1977"/>
                    <a:pt x="891" y="1904"/>
                  </a:cubicBezTo>
                  <a:cubicBezTo>
                    <a:pt x="967" y="1830"/>
                    <a:pt x="1044" y="1756"/>
                    <a:pt x="1118" y="1683"/>
                  </a:cubicBezTo>
                  <a:cubicBezTo>
                    <a:pt x="1192" y="1612"/>
                    <a:pt x="1268" y="1542"/>
                    <a:pt x="1349" y="1475"/>
                  </a:cubicBezTo>
                  <a:cubicBezTo>
                    <a:pt x="1529" y="1322"/>
                    <a:pt x="1714" y="1164"/>
                    <a:pt x="1904" y="1017"/>
                  </a:cubicBezTo>
                  <a:cubicBezTo>
                    <a:pt x="2008" y="937"/>
                    <a:pt x="2115" y="860"/>
                    <a:pt x="2222" y="786"/>
                  </a:cubicBezTo>
                  <a:cubicBezTo>
                    <a:pt x="2322" y="720"/>
                    <a:pt x="2422" y="649"/>
                    <a:pt x="2520" y="582"/>
                  </a:cubicBezTo>
                  <a:cubicBezTo>
                    <a:pt x="2613" y="519"/>
                    <a:pt x="2703" y="456"/>
                    <a:pt x="2793" y="391"/>
                  </a:cubicBezTo>
                  <a:cubicBezTo>
                    <a:pt x="2833" y="365"/>
                    <a:pt x="2870" y="342"/>
                    <a:pt x="2907" y="315"/>
                  </a:cubicBezTo>
                  <a:cubicBezTo>
                    <a:pt x="2913" y="316"/>
                    <a:pt x="2918" y="317"/>
                    <a:pt x="2923" y="317"/>
                  </a:cubicBezTo>
                  <a:cubicBezTo>
                    <a:pt x="2931" y="317"/>
                    <a:pt x="2939" y="315"/>
                    <a:pt x="2947" y="311"/>
                  </a:cubicBezTo>
                  <a:cubicBezTo>
                    <a:pt x="2981" y="298"/>
                    <a:pt x="3014" y="285"/>
                    <a:pt x="3048" y="268"/>
                  </a:cubicBezTo>
                  <a:cubicBezTo>
                    <a:pt x="3068" y="258"/>
                    <a:pt x="3085" y="248"/>
                    <a:pt x="3105" y="238"/>
                  </a:cubicBezTo>
                  <a:cubicBezTo>
                    <a:pt x="3122" y="231"/>
                    <a:pt x="3142" y="224"/>
                    <a:pt x="3162" y="218"/>
                  </a:cubicBezTo>
                  <a:close/>
                  <a:moveTo>
                    <a:pt x="3173" y="0"/>
                  </a:moveTo>
                  <a:cubicBezTo>
                    <a:pt x="3120" y="0"/>
                    <a:pt x="3067" y="19"/>
                    <a:pt x="3018" y="41"/>
                  </a:cubicBezTo>
                  <a:cubicBezTo>
                    <a:pt x="3008" y="41"/>
                    <a:pt x="2998" y="47"/>
                    <a:pt x="2991" y="50"/>
                  </a:cubicBezTo>
                  <a:cubicBezTo>
                    <a:pt x="2777" y="175"/>
                    <a:pt x="2566" y="301"/>
                    <a:pt x="2356" y="431"/>
                  </a:cubicBezTo>
                  <a:cubicBezTo>
                    <a:pt x="2248" y="499"/>
                    <a:pt x="2138" y="566"/>
                    <a:pt x="2031" y="632"/>
                  </a:cubicBezTo>
                  <a:cubicBezTo>
                    <a:pt x="1947" y="686"/>
                    <a:pt x="1861" y="736"/>
                    <a:pt x="1777" y="793"/>
                  </a:cubicBezTo>
                  <a:cubicBezTo>
                    <a:pt x="1764" y="806"/>
                    <a:pt x="1747" y="817"/>
                    <a:pt x="1730" y="826"/>
                  </a:cubicBezTo>
                  <a:cubicBezTo>
                    <a:pt x="1533" y="973"/>
                    <a:pt x="1332" y="1121"/>
                    <a:pt x="1141" y="1278"/>
                  </a:cubicBezTo>
                  <a:cubicBezTo>
                    <a:pt x="1038" y="1362"/>
                    <a:pt x="941" y="1445"/>
                    <a:pt x="844" y="1535"/>
                  </a:cubicBezTo>
                  <a:cubicBezTo>
                    <a:pt x="754" y="1615"/>
                    <a:pt x="666" y="1700"/>
                    <a:pt x="576" y="1780"/>
                  </a:cubicBezTo>
                  <a:cubicBezTo>
                    <a:pt x="530" y="1823"/>
                    <a:pt x="486" y="1863"/>
                    <a:pt x="442" y="1907"/>
                  </a:cubicBezTo>
                  <a:cubicBezTo>
                    <a:pt x="402" y="1944"/>
                    <a:pt x="369" y="1987"/>
                    <a:pt x="332" y="2027"/>
                  </a:cubicBezTo>
                  <a:cubicBezTo>
                    <a:pt x="295" y="2071"/>
                    <a:pt x="259" y="2121"/>
                    <a:pt x="225" y="2168"/>
                  </a:cubicBezTo>
                  <a:cubicBezTo>
                    <a:pt x="185" y="2225"/>
                    <a:pt x="145" y="2278"/>
                    <a:pt x="115" y="2338"/>
                  </a:cubicBezTo>
                  <a:cubicBezTo>
                    <a:pt x="81" y="2402"/>
                    <a:pt x="51" y="2469"/>
                    <a:pt x="28" y="2535"/>
                  </a:cubicBezTo>
                  <a:cubicBezTo>
                    <a:pt x="18" y="2575"/>
                    <a:pt x="8" y="2612"/>
                    <a:pt x="4" y="2652"/>
                  </a:cubicBezTo>
                  <a:cubicBezTo>
                    <a:pt x="1" y="2699"/>
                    <a:pt x="1" y="2746"/>
                    <a:pt x="4" y="2793"/>
                  </a:cubicBezTo>
                  <a:cubicBezTo>
                    <a:pt x="8" y="2819"/>
                    <a:pt x="11" y="2847"/>
                    <a:pt x="15" y="2873"/>
                  </a:cubicBezTo>
                  <a:cubicBezTo>
                    <a:pt x="21" y="2910"/>
                    <a:pt x="31" y="2950"/>
                    <a:pt x="41" y="2987"/>
                  </a:cubicBezTo>
                  <a:cubicBezTo>
                    <a:pt x="48" y="3014"/>
                    <a:pt x="58" y="3040"/>
                    <a:pt x="68" y="3064"/>
                  </a:cubicBezTo>
                  <a:cubicBezTo>
                    <a:pt x="98" y="3137"/>
                    <a:pt x="132" y="3208"/>
                    <a:pt x="169" y="3278"/>
                  </a:cubicBezTo>
                  <a:cubicBezTo>
                    <a:pt x="225" y="3388"/>
                    <a:pt x="289" y="3492"/>
                    <a:pt x="356" y="3592"/>
                  </a:cubicBezTo>
                  <a:cubicBezTo>
                    <a:pt x="385" y="3642"/>
                    <a:pt x="419" y="3693"/>
                    <a:pt x="453" y="3739"/>
                  </a:cubicBezTo>
                  <a:cubicBezTo>
                    <a:pt x="496" y="3796"/>
                    <a:pt x="543" y="3853"/>
                    <a:pt x="593" y="3903"/>
                  </a:cubicBezTo>
                  <a:cubicBezTo>
                    <a:pt x="630" y="3940"/>
                    <a:pt x="670" y="3980"/>
                    <a:pt x="710" y="4017"/>
                  </a:cubicBezTo>
                  <a:cubicBezTo>
                    <a:pt x="763" y="4064"/>
                    <a:pt x="820" y="4108"/>
                    <a:pt x="881" y="4144"/>
                  </a:cubicBezTo>
                  <a:cubicBezTo>
                    <a:pt x="938" y="4174"/>
                    <a:pt x="1001" y="4198"/>
                    <a:pt x="1061" y="4211"/>
                  </a:cubicBezTo>
                  <a:cubicBezTo>
                    <a:pt x="1098" y="4218"/>
                    <a:pt x="1135" y="4221"/>
                    <a:pt x="1172" y="4221"/>
                  </a:cubicBezTo>
                  <a:cubicBezTo>
                    <a:pt x="1181" y="4222"/>
                    <a:pt x="1189" y="4222"/>
                    <a:pt x="1198" y="4222"/>
                  </a:cubicBezTo>
                  <a:cubicBezTo>
                    <a:pt x="1219" y="4222"/>
                    <a:pt x="1241" y="4220"/>
                    <a:pt x="1262" y="4218"/>
                  </a:cubicBezTo>
                  <a:cubicBezTo>
                    <a:pt x="1332" y="4211"/>
                    <a:pt x="1402" y="4194"/>
                    <a:pt x="1469" y="4171"/>
                  </a:cubicBezTo>
                  <a:cubicBezTo>
                    <a:pt x="1529" y="4151"/>
                    <a:pt x="1586" y="4124"/>
                    <a:pt x="1646" y="4097"/>
                  </a:cubicBezTo>
                  <a:cubicBezTo>
                    <a:pt x="1770" y="4043"/>
                    <a:pt x="1890" y="3977"/>
                    <a:pt x="2011" y="3910"/>
                  </a:cubicBezTo>
                  <a:cubicBezTo>
                    <a:pt x="2225" y="3796"/>
                    <a:pt x="2429" y="3673"/>
                    <a:pt x="2630" y="3542"/>
                  </a:cubicBezTo>
                  <a:cubicBezTo>
                    <a:pt x="2683" y="3506"/>
                    <a:pt x="2740" y="3472"/>
                    <a:pt x="2793" y="3435"/>
                  </a:cubicBezTo>
                  <a:cubicBezTo>
                    <a:pt x="2841" y="3401"/>
                    <a:pt x="2887" y="3368"/>
                    <a:pt x="2934" y="3335"/>
                  </a:cubicBezTo>
                  <a:cubicBezTo>
                    <a:pt x="2984" y="3298"/>
                    <a:pt x="3038" y="3258"/>
                    <a:pt x="3088" y="3221"/>
                  </a:cubicBezTo>
                  <a:cubicBezTo>
                    <a:pt x="3134" y="3185"/>
                    <a:pt x="3182" y="3148"/>
                    <a:pt x="3228" y="3111"/>
                  </a:cubicBezTo>
                  <a:cubicBezTo>
                    <a:pt x="3275" y="3077"/>
                    <a:pt x="3319" y="3037"/>
                    <a:pt x="3366" y="3000"/>
                  </a:cubicBezTo>
                  <a:cubicBezTo>
                    <a:pt x="3412" y="2964"/>
                    <a:pt x="3460" y="2927"/>
                    <a:pt x="3506" y="2890"/>
                  </a:cubicBezTo>
                  <a:cubicBezTo>
                    <a:pt x="3596" y="2813"/>
                    <a:pt x="3690" y="2736"/>
                    <a:pt x="3784" y="2659"/>
                  </a:cubicBezTo>
                  <a:cubicBezTo>
                    <a:pt x="3834" y="2616"/>
                    <a:pt x="3887" y="2572"/>
                    <a:pt x="3934" y="2522"/>
                  </a:cubicBezTo>
                  <a:cubicBezTo>
                    <a:pt x="3977" y="2478"/>
                    <a:pt x="4017" y="2432"/>
                    <a:pt x="4062" y="2388"/>
                  </a:cubicBezTo>
                  <a:cubicBezTo>
                    <a:pt x="4142" y="2298"/>
                    <a:pt x="4218" y="2205"/>
                    <a:pt x="4278" y="2101"/>
                  </a:cubicBezTo>
                  <a:cubicBezTo>
                    <a:pt x="4292" y="2081"/>
                    <a:pt x="4306" y="2057"/>
                    <a:pt x="4315" y="2034"/>
                  </a:cubicBezTo>
                  <a:cubicBezTo>
                    <a:pt x="4332" y="2001"/>
                    <a:pt x="4346" y="1964"/>
                    <a:pt x="4355" y="1927"/>
                  </a:cubicBezTo>
                  <a:cubicBezTo>
                    <a:pt x="4366" y="1893"/>
                    <a:pt x="4369" y="1856"/>
                    <a:pt x="4372" y="1823"/>
                  </a:cubicBezTo>
                  <a:lnTo>
                    <a:pt x="4372" y="1766"/>
                  </a:lnTo>
                  <a:cubicBezTo>
                    <a:pt x="4372" y="1733"/>
                    <a:pt x="4363" y="1696"/>
                    <a:pt x="4355" y="1666"/>
                  </a:cubicBezTo>
                  <a:cubicBezTo>
                    <a:pt x="4349" y="1612"/>
                    <a:pt x="4329" y="1562"/>
                    <a:pt x="4309" y="1515"/>
                  </a:cubicBezTo>
                  <a:cubicBezTo>
                    <a:pt x="4282" y="1462"/>
                    <a:pt x="4255" y="1408"/>
                    <a:pt x="4232" y="1355"/>
                  </a:cubicBezTo>
                  <a:cubicBezTo>
                    <a:pt x="4185" y="1254"/>
                    <a:pt x="4145" y="1147"/>
                    <a:pt x="4098" y="1047"/>
                  </a:cubicBezTo>
                  <a:cubicBezTo>
                    <a:pt x="4068" y="984"/>
                    <a:pt x="4037" y="924"/>
                    <a:pt x="4005" y="863"/>
                  </a:cubicBezTo>
                  <a:cubicBezTo>
                    <a:pt x="3977" y="810"/>
                    <a:pt x="3951" y="757"/>
                    <a:pt x="3924" y="703"/>
                  </a:cubicBezTo>
                  <a:cubicBezTo>
                    <a:pt x="3870" y="596"/>
                    <a:pt x="3810" y="492"/>
                    <a:pt x="3740" y="395"/>
                  </a:cubicBezTo>
                  <a:cubicBezTo>
                    <a:pt x="3667" y="301"/>
                    <a:pt x="3590" y="208"/>
                    <a:pt x="3496" y="134"/>
                  </a:cubicBezTo>
                  <a:cubicBezTo>
                    <a:pt x="3456" y="104"/>
                    <a:pt x="3415" y="77"/>
                    <a:pt x="3372" y="54"/>
                  </a:cubicBezTo>
                  <a:cubicBezTo>
                    <a:pt x="3342" y="34"/>
                    <a:pt x="3312" y="21"/>
                    <a:pt x="3279" y="10"/>
                  </a:cubicBezTo>
                  <a:cubicBezTo>
                    <a:pt x="3268" y="7"/>
                    <a:pt x="3252" y="7"/>
                    <a:pt x="3242" y="7"/>
                  </a:cubicBezTo>
                  <a:cubicBezTo>
                    <a:pt x="3222" y="4"/>
                    <a:pt x="3205" y="4"/>
                    <a:pt x="3185" y="0"/>
                  </a:cubicBezTo>
                  <a:cubicBezTo>
                    <a:pt x="3181" y="0"/>
                    <a:pt x="3177" y="0"/>
                    <a:pt x="3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3"/>
            <p:cNvSpPr/>
            <p:nvPr/>
          </p:nvSpPr>
          <p:spPr>
            <a:xfrm>
              <a:off x="1129800" y="3883539"/>
              <a:ext cx="936292" cy="1077651"/>
            </a:xfrm>
            <a:custGeom>
              <a:avLst/>
              <a:gdLst/>
              <a:ahLst/>
              <a:cxnLst/>
              <a:rect l="l" t="t" r="r" b="b"/>
              <a:pathLst>
                <a:path w="9008" h="10373" extrusionOk="0">
                  <a:moveTo>
                    <a:pt x="194" y="4724"/>
                  </a:moveTo>
                  <a:cubicBezTo>
                    <a:pt x="198" y="4734"/>
                    <a:pt x="203" y="4744"/>
                    <a:pt x="208" y="4753"/>
                  </a:cubicBezTo>
                  <a:cubicBezTo>
                    <a:pt x="203" y="4744"/>
                    <a:pt x="199" y="4734"/>
                    <a:pt x="194" y="4724"/>
                  </a:cubicBezTo>
                  <a:close/>
                  <a:moveTo>
                    <a:pt x="4527" y="0"/>
                  </a:moveTo>
                  <a:cubicBezTo>
                    <a:pt x="4489" y="0"/>
                    <a:pt x="4451" y="10"/>
                    <a:pt x="4415" y="25"/>
                  </a:cubicBezTo>
                  <a:cubicBezTo>
                    <a:pt x="4352" y="51"/>
                    <a:pt x="4295" y="88"/>
                    <a:pt x="4238" y="125"/>
                  </a:cubicBezTo>
                  <a:cubicBezTo>
                    <a:pt x="4198" y="149"/>
                    <a:pt x="4158" y="175"/>
                    <a:pt x="4118" y="202"/>
                  </a:cubicBezTo>
                  <a:cubicBezTo>
                    <a:pt x="4104" y="212"/>
                    <a:pt x="4094" y="218"/>
                    <a:pt x="4081" y="229"/>
                  </a:cubicBezTo>
                  <a:cubicBezTo>
                    <a:pt x="4044" y="259"/>
                    <a:pt x="4007" y="292"/>
                    <a:pt x="3967" y="326"/>
                  </a:cubicBezTo>
                  <a:cubicBezTo>
                    <a:pt x="3900" y="379"/>
                    <a:pt x="3830" y="433"/>
                    <a:pt x="3760" y="482"/>
                  </a:cubicBezTo>
                  <a:cubicBezTo>
                    <a:pt x="3719" y="513"/>
                    <a:pt x="3679" y="543"/>
                    <a:pt x="3639" y="576"/>
                  </a:cubicBezTo>
                  <a:cubicBezTo>
                    <a:pt x="3602" y="610"/>
                    <a:pt x="3576" y="653"/>
                    <a:pt x="3556" y="700"/>
                  </a:cubicBezTo>
                  <a:cubicBezTo>
                    <a:pt x="3539" y="734"/>
                    <a:pt x="3545" y="774"/>
                    <a:pt x="3576" y="800"/>
                  </a:cubicBezTo>
                  <a:cubicBezTo>
                    <a:pt x="3591" y="813"/>
                    <a:pt x="3611" y="820"/>
                    <a:pt x="3631" y="820"/>
                  </a:cubicBezTo>
                  <a:cubicBezTo>
                    <a:pt x="3647" y="820"/>
                    <a:pt x="3663" y="816"/>
                    <a:pt x="3676" y="808"/>
                  </a:cubicBezTo>
                  <a:lnTo>
                    <a:pt x="3683" y="804"/>
                  </a:lnTo>
                  <a:cubicBezTo>
                    <a:pt x="3716" y="791"/>
                    <a:pt x="3750" y="777"/>
                    <a:pt x="3783" y="757"/>
                  </a:cubicBezTo>
                  <a:cubicBezTo>
                    <a:pt x="3817" y="737"/>
                    <a:pt x="3850" y="714"/>
                    <a:pt x="3886" y="694"/>
                  </a:cubicBezTo>
                  <a:cubicBezTo>
                    <a:pt x="3954" y="650"/>
                    <a:pt x="4024" y="607"/>
                    <a:pt x="4091" y="563"/>
                  </a:cubicBezTo>
                  <a:cubicBezTo>
                    <a:pt x="4121" y="543"/>
                    <a:pt x="4147" y="523"/>
                    <a:pt x="4175" y="507"/>
                  </a:cubicBezTo>
                  <a:cubicBezTo>
                    <a:pt x="4207" y="479"/>
                    <a:pt x="4241" y="456"/>
                    <a:pt x="4278" y="433"/>
                  </a:cubicBezTo>
                  <a:cubicBezTo>
                    <a:pt x="4348" y="389"/>
                    <a:pt x="4419" y="342"/>
                    <a:pt x="4492" y="306"/>
                  </a:cubicBezTo>
                  <a:cubicBezTo>
                    <a:pt x="4499" y="299"/>
                    <a:pt x="4508" y="295"/>
                    <a:pt x="4519" y="295"/>
                  </a:cubicBezTo>
                  <a:cubicBezTo>
                    <a:pt x="4549" y="309"/>
                    <a:pt x="4579" y="326"/>
                    <a:pt x="4609" y="346"/>
                  </a:cubicBezTo>
                  <a:cubicBezTo>
                    <a:pt x="4703" y="413"/>
                    <a:pt x="4783" y="493"/>
                    <a:pt x="4860" y="580"/>
                  </a:cubicBezTo>
                  <a:cubicBezTo>
                    <a:pt x="4937" y="667"/>
                    <a:pt x="5017" y="754"/>
                    <a:pt x="5094" y="840"/>
                  </a:cubicBezTo>
                  <a:cubicBezTo>
                    <a:pt x="5164" y="924"/>
                    <a:pt x="5228" y="1011"/>
                    <a:pt x="5288" y="1101"/>
                  </a:cubicBezTo>
                  <a:cubicBezTo>
                    <a:pt x="5355" y="1202"/>
                    <a:pt x="5419" y="1299"/>
                    <a:pt x="5482" y="1396"/>
                  </a:cubicBezTo>
                  <a:cubicBezTo>
                    <a:pt x="5616" y="1600"/>
                    <a:pt x="5746" y="1800"/>
                    <a:pt x="5887" y="2001"/>
                  </a:cubicBezTo>
                  <a:cubicBezTo>
                    <a:pt x="5953" y="2095"/>
                    <a:pt x="6024" y="2188"/>
                    <a:pt x="6090" y="2285"/>
                  </a:cubicBezTo>
                  <a:cubicBezTo>
                    <a:pt x="6124" y="2336"/>
                    <a:pt x="6158" y="2386"/>
                    <a:pt x="6191" y="2439"/>
                  </a:cubicBezTo>
                  <a:cubicBezTo>
                    <a:pt x="6225" y="2486"/>
                    <a:pt x="6258" y="2536"/>
                    <a:pt x="6291" y="2583"/>
                  </a:cubicBezTo>
                  <a:cubicBezTo>
                    <a:pt x="6359" y="2677"/>
                    <a:pt x="6432" y="2770"/>
                    <a:pt x="6502" y="2861"/>
                  </a:cubicBezTo>
                  <a:cubicBezTo>
                    <a:pt x="6575" y="2951"/>
                    <a:pt x="6646" y="3041"/>
                    <a:pt x="6716" y="3135"/>
                  </a:cubicBezTo>
                  <a:cubicBezTo>
                    <a:pt x="6793" y="3228"/>
                    <a:pt x="6863" y="3329"/>
                    <a:pt x="6933" y="3426"/>
                  </a:cubicBezTo>
                  <a:cubicBezTo>
                    <a:pt x="7004" y="3523"/>
                    <a:pt x="7071" y="3627"/>
                    <a:pt x="7141" y="3724"/>
                  </a:cubicBezTo>
                  <a:cubicBezTo>
                    <a:pt x="7177" y="3770"/>
                    <a:pt x="7211" y="3818"/>
                    <a:pt x="7245" y="3867"/>
                  </a:cubicBezTo>
                  <a:cubicBezTo>
                    <a:pt x="7278" y="3914"/>
                    <a:pt x="7311" y="3964"/>
                    <a:pt x="7342" y="4014"/>
                  </a:cubicBezTo>
                  <a:cubicBezTo>
                    <a:pt x="7405" y="4115"/>
                    <a:pt x="7472" y="4215"/>
                    <a:pt x="7535" y="4315"/>
                  </a:cubicBezTo>
                  <a:cubicBezTo>
                    <a:pt x="7669" y="4526"/>
                    <a:pt x="7803" y="4737"/>
                    <a:pt x="7924" y="4957"/>
                  </a:cubicBezTo>
                  <a:cubicBezTo>
                    <a:pt x="7980" y="5062"/>
                    <a:pt x="8044" y="5162"/>
                    <a:pt x="8100" y="5269"/>
                  </a:cubicBezTo>
                  <a:cubicBezTo>
                    <a:pt x="8128" y="5319"/>
                    <a:pt x="8154" y="5369"/>
                    <a:pt x="8185" y="5419"/>
                  </a:cubicBezTo>
                  <a:cubicBezTo>
                    <a:pt x="8214" y="5469"/>
                    <a:pt x="8245" y="5519"/>
                    <a:pt x="8275" y="5573"/>
                  </a:cubicBezTo>
                  <a:cubicBezTo>
                    <a:pt x="8301" y="5624"/>
                    <a:pt x="8332" y="5673"/>
                    <a:pt x="8361" y="5720"/>
                  </a:cubicBezTo>
                  <a:cubicBezTo>
                    <a:pt x="8392" y="5767"/>
                    <a:pt x="8421" y="5814"/>
                    <a:pt x="8452" y="5857"/>
                  </a:cubicBezTo>
                  <a:cubicBezTo>
                    <a:pt x="8509" y="5948"/>
                    <a:pt x="8562" y="6038"/>
                    <a:pt x="8612" y="6128"/>
                  </a:cubicBezTo>
                  <a:cubicBezTo>
                    <a:pt x="8646" y="6205"/>
                    <a:pt x="8669" y="6286"/>
                    <a:pt x="8686" y="6366"/>
                  </a:cubicBezTo>
                  <a:cubicBezTo>
                    <a:pt x="8690" y="6399"/>
                    <a:pt x="8693" y="6436"/>
                    <a:pt x="8696" y="6470"/>
                  </a:cubicBezTo>
                  <a:cubicBezTo>
                    <a:pt x="8696" y="6502"/>
                    <a:pt x="8696" y="6536"/>
                    <a:pt x="8693" y="6570"/>
                  </a:cubicBezTo>
                  <a:cubicBezTo>
                    <a:pt x="8686" y="6627"/>
                    <a:pt x="8679" y="6680"/>
                    <a:pt x="8662" y="6737"/>
                  </a:cubicBezTo>
                  <a:cubicBezTo>
                    <a:pt x="8636" y="6811"/>
                    <a:pt x="8592" y="6874"/>
                    <a:pt x="8549" y="6941"/>
                  </a:cubicBezTo>
                  <a:cubicBezTo>
                    <a:pt x="8489" y="7031"/>
                    <a:pt x="8425" y="7115"/>
                    <a:pt x="8355" y="7198"/>
                  </a:cubicBezTo>
                  <a:cubicBezTo>
                    <a:pt x="8278" y="7289"/>
                    <a:pt x="8191" y="7373"/>
                    <a:pt x="8100" y="7450"/>
                  </a:cubicBezTo>
                  <a:cubicBezTo>
                    <a:pt x="7927" y="7606"/>
                    <a:pt x="7753" y="7763"/>
                    <a:pt x="7575" y="7921"/>
                  </a:cubicBezTo>
                  <a:cubicBezTo>
                    <a:pt x="7569" y="7927"/>
                    <a:pt x="7559" y="7934"/>
                    <a:pt x="7552" y="7941"/>
                  </a:cubicBezTo>
                  <a:cubicBezTo>
                    <a:pt x="7512" y="7978"/>
                    <a:pt x="7472" y="8011"/>
                    <a:pt x="7432" y="8048"/>
                  </a:cubicBezTo>
                  <a:cubicBezTo>
                    <a:pt x="7251" y="8198"/>
                    <a:pt x="7067" y="8345"/>
                    <a:pt x="6873" y="8483"/>
                  </a:cubicBezTo>
                  <a:cubicBezTo>
                    <a:pt x="6776" y="8549"/>
                    <a:pt x="6676" y="8613"/>
                    <a:pt x="6575" y="8677"/>
                  </a:cubicBezTo>
                  <a:cubicBezTo>
                    <a:pt x="6472" y="8743"/>
                    <a:pt x="6368" y="8810"/>
                    <a:pt x="6265" y="8881"/>
                  </a:cubicBezTo>
                  <a:cubicBezTo>
                    <a:pt x="6054" y="9015"/>
                    <a:pt x="5846" y="9151"/>
                    <a:pt x="5632" y="9282"/>
                  </a:cubicBezTo>
                  <a:cubicBezTo>
                    <a:pt x="5532" y="9342"/>
                    <a:pt x="5432" y="9406"/>
                    <a:pt x="5325" y="9456"/>
                  </a:cubicBezTo>
                  <a:cubicBezTo>
                    <a:pt x="5218" y="9512"/>
                    <a:pt x="5110" y="9569"/>
                    <a:pt x="5004" y="9620"/>
                  </a:cubicBezTo>
                  <a:lnTo>
                    <a:pt x="4943" y="9650"/>
                  </a:lnTo>
                  <a:cubicBezTo>
                    <a:pt x="4800" y="9717"/>
                    <a:pt x="4649" y="9764"/>
                    <a:pt x="4499" y="9813"/>
                  </a:cubicBezTo>
                  <a:cubicBezTo>
                    <a:pt x="4419" y="9838"/>
                    <a:pt x="4335" y="9864"/>
                    <a:pt x="4255" y="9891"/>
                  </a:cubicBezTo>
                  <a:cubicBezTo>
                    <a:pt x="4184" y="9911"/>
                    <a:pt x="4111" y="9931"/>
                    <a:pt x="4040" y="9947"/>
                  </a:cubicBezTo>
                  <a:cubicBezTo>
                    <a:pt x="3974" y="9958"/>
                    <a:pt x="3910" y="9958"/>
                    <a:pt x="3843" y="9958"/>
                  </a:cubicBezTo>
                  <a:cubicBezTo>
                    <a:pt x="3823" y="9954"/>
                    <a:pt x="3806" y="9947"/>
                    <a:pt x="3786" y="9944"/>
                  </a:cubicBezTo>
                  <a:cubicBezTo>
                    <a:pt x="3746" y="9927"/>
                    <a:pt x="3710" y="9907"/>
                    <a:pt x="3673" y="9887"/>
                  </a:cubicBezTo>
                  <a:cubicBezTo>
                    <a:pt x="3633" y="9858"/>
                    <a:pt x="3596" y="9824"/>
                    <a:pt x="3562" y="9787"/>
                  </a:cubicBezTo>
                  <a:cubicBezTo>
                    <a:pt x="3532" y="9753"/>
                    <a:pt x="3505" y="9720"/>
                    <a:pt x="3479" y="9683"/>
                  </a:cubicBezTo>
                  <a:cubicBezTo>
                    <a:pt x="3442" y="9637"/>
                    <a:pt x="3405" y="9590"/>
                    <a:pt x="3365" y="9543"/>
                  </a:cubicBezTo>
                  <a:cubicBezTo>
                    <a:pt x="3332" y="9503"/>
                    <a:pt x="3298" y="9459"/>
                    <a:pt x="3268" y="9416"/>
                  </a:cubicBezTo>
                  <a:cubicBezTo>
                    <a:pt x="3235" y="9372"/>
                    <a:pt x="3204" y="9322"/>
                    <a:pt x="3174" y="9272"/>
                  </a:cubicBezTo>
                  <a:cubicBezTo>
                    <a:pt x="3111" y="9171"/>
                    <a:pt x="3051" y="9068"/>
                    <a:pt x="2991" y="8964"/>
                  </a:cubicBezTo>
                  <a:cubicBezTo>
                    <a:pt x="2930" y="8867"/>
                    <a:pt x="2860" y="8770"/>
                    <a:pt x="2793" y="8677"/>
                  </a:cubicBezTo>
                  <a:cubicBezTo>
                    <a:pt x="2727" y="8586"/>
                    <a:pt x="2666" y="8496"/>
                    <a:pt x="2613" y="8402"/>
                  </a:cubicBezTo>
                  <a:cubicBezTo>
                    <a:pt x="2552" y="8296"/>
                    <a:pt x="2499" y="8188"/>
                    <a:pt x="2446" y="8081"/>
                  </a:cubicBezTo>
                  <a:cubicBezTo>
                    <a:pt x="2389" y="7975"/>
                    <a:pt x="2332" y="7867"/>
                    <a:pt x="2271" y="7760"/>
                  </a:cubicBezTo>
                  <a:cubicBezTo>
                    <a:pt x="2245" y="7710"/>
                    <a:pt x="2211" y="7660"/>
                    <a:pt x="2185" y="7610"/>
                  </a:cubicBezTo>
                  <a:cubicBezTo>
                    <a:pt x="2151" y="7556"/>
                    <a:pt x="2117" y="7503"/>
                    <a:pt x="2084" y="7450"/>
                  </a:cubicBezTo>
                  <a:cubicBezTo>
                    <a:pt x="2017" y="7345"/>
                    <a:pt x="1954" y="7238"/>
                    <a:pt x="1890" y="7132"/>
                  </a:cubicBezTo>
                  <a:cubicBezTo>
                    <a:pt x="1830" y="7031"/>
                    <a:pt x="1779" y="6924"/>
                    <a:pt x="1723" y="6820"/>
                  </a:cubicBezTo>
                  <a:cubicBezTo>
                    <a:pt x="1663" y="6710"/>
                    <a:pt x="1599" y="6596"/>
                    <a:pt x="1539" y="6482"/>
                  </a:cubicBezTo>
                  <a:cubicBezTo>
                    <a:pt x="1482" y="6379"/>
                    <a:pt x="1422" y="6275"/>
                    <a:pt x="1368" y="6172"/>
                  </a:cubicBezTo>
                  <a:cubicBezTo>
                    <a:pt x="1318" y="6065"/>
                    <a:pt x="1262" y="5961"/>
                    <a:pt x="1205" y="5860"/>
                  </a:cubicBezTo>
                  <a:cubicBezTo>
                    <a:pt x="1171" y="5804"/>
                    <a:pt x="1141" y="5747"/>
                    <a:pt x="1108" y="5690"/>
                  </a:cubicBezTo>
                  <a:cubicBezTo>
                    <a:pt x="1077" y="5640"/>
                    <a:pt x="1044" y="5590"/>
                    <a:pt x="1014" y="5539"/>
                  </a:cubicBezTo>
                  <a:cubicBezTo>
                    <a:pt x="953" y="5436"/>
                    <a:pt x="900" y="5332"/>
                    <a:pt x="847" y="5229"/>
                  </a:cubicBezTo>
                  <a:cubicBezTo>
                    <a:pt x="793" y="5125"/>
                    <a:pt x="730" y="5028"/>
                    <a:pt x="669" y="4928"/>
                  </a:cubicBezTo>
                  <a:cubicBezTo>
                    <a:pt x="632" y="4861"/>
                    <a:pt x="599" y="4794"/>
                    <a:pt x="559" y="4727"/>
                  </a:cubicBezTo>
                  <a:cubicBezTo>
                    <a:pt x="526" y="4670"/>
                    <a:pt x="495" y="4610"/>
                    <a:pt x="465" y="4550"/>
                  </a:cubicBezTo>
                  <a:cubicBezTo>
                    <a:pt x="455" y="4526"/>
                    <a:pt x="445" y="4503"/>
                    <a:pt x="435" y="4480"/>
                  </a:cubicBezTo>
                  <a:cubicBezTo>
                    <a:pt x="422" y="4446"/>
                    <a:pt x="408" y="4420"/>
                    <a:pt x="392" y="4389"/>
                  </a:cubicBezTo>
                  <a:cubicBezTo>
                    <a:pt x="379" y="4352"/>
                    <a:pt x="362" y="4315"/>
                    <a:pt x="348" y="4279"/>
                  </a:cubicBezTo>
                  <a:cubicBezTo>
                    <a:pt x="331" y="4242"/>
                    <a:pt x="319" y="4205"/>
                    <a:pt x="308" y="4165"/>
                  </a:cubicBezTo>
                  <a:cubicBezTo>
                    <a:pt x="302" y="4108"/>
                    <a:pt x="294" y="4051"/>
                    <a:pt x="298" y="3994"/>
                  </a:cubicBezTo>
                  <a:cubicBezTo>
                    <a:pt x="302" y="3968"/>
                    <a:pt x="305" y="3944"/>
                    <a:pt x="311" y="3918"/>
                  </a:cubicBezTo>
                  <a:cubicBezTo>
                    <a:pt x="322" y="3891"/>
                    <a:pt x="328" y="3864"/>
                    <a:pt x="339" y="3838"/>
                  </a:cubicBezTo>
                  <a:cubicBezTo>
                    <a:pt x="351" y="3807"/>
                    <a:pt x="362" y="3777"/>
                    <a:pt x="379" y="3747"/>
                  </a:cubicBezTo>
                  <a:cubicBezTo>
                    <a:pt x="392" y="3713"/>
                    <a:pt x="412" y="3683"/>
                    <a:pt x="429" y="3653"/>
                  </a:cubicBezTo>
                  <a:cubicBezTo>
                    <a:pt x="462" y="3593"/>
                    <a:pt x="499" y="3537"/>
                    <a:pt x="535" y="3483"/>
                  </a:cubicBezTo>
                  <a:cubicBezTo>
                    <a:pt x="592" y="3399"/>
                    <a:pt x="660" y="3326"/>
                    <a:pt x="726" y="3252"/>
                  </a:cubicBezTo>
                  <a:cubicBezTo>
                    <a:pt x="763" y="3208"/>
                    <a:pt x="760" y="3142"/>
                    <a:pt x="716" y="3105"/>
                  </a:cubicBezTo>
                  <a:cubicBezTo>
                    <a:pt x="696" y="3087"/>
                    <a:pt x="670" y="3079"/>
                    <a:pt x="645" y="3079"/>
                  </a:cubicBezTo>
                  <a:cubicBezTo>
                    <a:pt x="617" y="3079"/>
                    <a:pt x="589" y="3090"/>
                    <a:pt x="569" y="3111"/>
                  </a:cubicBezTo>
                  <a:cubicBezTo>
                    <a:pt x="529" y="3162"/>
                    <a:pt x="486" y="3208"/>
                    <a:pt x="445" y="3256"/>
                  </a:cubicBezTo>
                  <a:cubicBezTo>
                    <a:pt x="408" y="3299"/>
                    <a:pt x="365" y="3339"/>
                    <a:pt x="331" y="3386"/>
                  </a:cubicBezTo>
                  <a:cubicBezTo>
                    <a:pt x="294" y="3429"/>
                    <a:pt x="262" y="3476"/>
                    <a:pt x="228" y="3520"/>
                  </a:cubicBezTo>
                  <a:cubicBezTo>
                    <a:pt x="191" y="3577"/>
                    <a:pt x="154" y="3630"/>
                    <a:pt x="121" y="3687"/>
                  </a:cubicBezTo>
                  <a:cubicBezTo>
                    <a:pt x="94" y="3730"/>
                    <a:pt x="74" y="3781"/>
                    <a:pt x="54" y="3830"/>
                  </a:cubicBezTo>
                  <a:cubicBezTo>
                    <a:pt x="27" y="3891"/>
                    <a:pt x="14" y="3954"/>
                    <a:pt x="7" y="4018"/>
                  </a:cubicBezTo>
                  <a:cubicBezTo>
                    <a:pt x="1" y="4088"/>
                    <a:pt x="1" y="4155"/>
                    <a:pt x="10" y="4225"/>
                  </a:cubicBezTo>
                  <a:cubicBezTo>
                    <a:pt x="14" y="4262"/>
                    <a:pt x="24" y="4299"/>
                    <a:pt x="34" y="4332"/>
                  </a:cubicBezTo>
                  <a:cubicBezTo>
                    <a:pt x="44" y="4359"/>
                    <a:pt x="54" y="4386"/>
                    <a:pt x="64" y="4409"/>
                  </a:cubicBezTo>
                  <a:cubicBezTo>
                    <a:pt x="81" y="4460"/>
                    <a:pt x="104" y="4509"/>
                    <a:pt x="124" y="4560"/>
                  </a:cubicBezTo>
                  <a:cubicBezTo>
                    <a:pt x="147" y="4616"/>
                    <a:pt x="170" y="4670"/>
                    <a:pt x="194" y="4724"/>
                  </a:cubicBezTo>
                  <a:lnTo>
                    <a:pt x="194" y="4724"/>
                  </a:lnTo>
                  <a:cubicBezTo>
                    <a:pt x="193" y="4721"/>
                    <a:pt x="192" y="4717"/>
                    <a:pt x="191" y="4713"/>
                  </a:cubicBezTo>
                  <a:lnTo>
                    <a:pt x="191" y="4713"/>
                  </a:lnTo>
                  <a:cubicBezTo>
                    <a:pt x="214" y="4767"/>
                    <a:pt x="238" y="4821"/>
                    <a:pt x="262" y="4874"/>
                  </a:cubicBezTo>
                  <a:cubicBezTo>
                    <a:pt x="282" y="4911"/>
                    <a:pt x="302" y="4951"/>
                    <a:pt x="319" y="4988"/>
                  </a:cubicBezTo>
                  <a:cubicBezTo>
                    <a:pt x="345" y="5042"/>
                    <a:pt x="368" y="5095"/>
                    <a:pt x="399" y="5148"/>
                  </a:cubicBezTo>
                  <a:cubicBezTo>
                    <a:pt x="429" y="5202"/>
                    <a:pt x="459" y="5255"/>
                    <a:pt x="489" y="5309"/>
                  </a:cubicBezTo>
                  <a:cubicBezTo>
                    <a:pt x="542" y="5409"/>
                    <a:pt x="589" y="5516"/>
                    <a:pt x="643" y="5616"/>
                  </a:cubicBezTo>
                  <a:cubicBezTo>
                    <a:pt x="700" y="5727"/>
                    <a:pt x="766" y="5834"/>
                    <a:pt x="830" y="5941"/>
                  </a:cubicBezTo>
                  <a:cubicBezTo>
                    <a:pt x="890" y="6041"/>
                    <a:pt x="944" y="6145"/>
                    <a:pt x="1001" y="6249"/>
                  </a:cubicBezTo>
                  <a:cubicBezTo>
                    <a:pt x="1027" y="6302"/>
                    <a:pt x="1054" y="6356"/>
                    <a:pt x="1081" y="6409"/>
                  </a:cubicBezTo>
                  <a:cubicBezTo>
                    <a:pt x="1108" y="6462"/>
                    <a:pt x="1137" y="6513"/>
                    <a:pt x="1165" y="6567"/>
                  </a:cubicBezTo>
                  <a:cubicBezTo>
                    <a:pt x="1222" y="6677"/>
                    <a:pt x="1282" y="6783"/>
                    <a:pt x="1338" y="6891"/>
                  </a:cubicBezTo>
                  <a:cubicBezTo>
                    <a:pt x="1398" y="7004"/>
                    <a:pt x="1455" y="7118"/>
                    <a:pt x="1515" y="7232"/>
                  </a:cubicBezTo>
                  <a:cubicBezTo>
                    <a:pt x="1572" y="7342"/>
                    <a:pt x="1633" y="7446"/>
                    <a:pt x="1696" y="7550"/>
                  </a:cubicBezTo>
                  <a:cubicBezTo>
                    <a:pt x="1756" y="7650"/>
                    <a:pt x="1820" y="7751"/>
                    <a:pt x="1877" y="7854"/>
                  </a:cubicBezTo>
                  <a:cubicBezTo>
                    <a:pt x="1937" y="7961"/>
                    <a:pt x="1997" y="8068"/>
                    <a:pt x="2051" y="8178"/>
                  </a:cubicBezTo>
                  <a:cubicBezTo>
                    <a:pt x="2108" y="8285"/>
                    <a:pt x="2161" y="8396"/>
                    <a:pt x="2214" y="8506"/>
                  </a:cubicBezTo>
                  <a:cubicBezTo>
                    <a:pt x="2265" y="8606"/>
                    <a:pt x="2318" y="8707"/>
                    <a:pt x="2378" y="8797"/>
                  </a:cubicBezTo>
                  <a:cubicBezTo>
                    <a:pt x="2442" y="8890"/>
                    <a:pt x="2509" y="8981"/>
                    <a:pt x="2569" y="9075"/>
                  </a:cubicBezTo>
                  <a:cubicBezTo>
                    <a:pt x="2636" y="9175"/>
                    <a:pt x="2696" y="9282"/>
                    <a:pt x="2756" y="9386"/>
                  </a:cubicBezTo>
                  <a:cubicBezTo>
                    <a:pt x="2816" y="9486"/>
                    <a:pt x="2873" y="9586"/>
                    <a:pt x="2940" y="9680"/>
                  </a:cubicBezTo>
                  <a:cubicBezTo>
                    <a:pt x="3011" y="9770"/>
                    <a:pt x="3084" y="9858"/>
                    <a:pt x="3154" y="9951"/>
                  </a:cubicBezTo>
                  <a:cubicBezTo>
                    <a:pt x="3198" y="10008"/>
                    <a:pt x="3241" y="10065"/>
                    <a:pt x="3292" y="10114"/>
                  </a:cubicBezTo>
                  <a:cubicBezTo>
                    <a:pt x="3345" y="10168"/>
                    <a:pt x="3402" y="10212"/>
                    <a:pt x="3462" y="10252"/>
                  </a:cubicBezTo>
                  <a:cubicBezTo>
                    <a:pt x="3525" y="10292"/>
                    <a:pt x="3589" y="10315"/>
                    <a:pt x="3659" y="10339"/>
                  </a:cubicBezTo>
                  <a:cubicBezTo>
                    <a:pt x="3723" y="10362"/>
                    <a:pt x="3790" y="10369"/>
                    <a:pt x="3857" y="10372"/>
                  </a:cubicBezTo>
                  <a:cubicBezTo>
                    <a:pt x="3917" y="10372"/>
                    <a:pt x="3974" y="10372"/>
                    <a:pt x="4034" y="10362"/>
                  </a:cubicBezTo>
                  <a:cubicBezTo>
                    <a:pt x="4104" y="10352"/>
                    <a:pt x="4175" y="10339"/>
                    <a:pt x="4244" y="10319"/>
                  </a:cubicBezTo>
                  <a:cubicBezTo>
                    <a:pt x="4301" y="10302"/>
                    <a:pt x="4358" y="10282"/>
                    <a:pt x="4415" y="10262"/>
                  </a:cubicBezTo>
                  <a:cubicBezTo>
                    <a:pt x="4472" y="10242"/>
                    <a:pt x="4529" y="10222"/>
                    <a:pt x="4586" y="10202"/>
                  </a:cubicBezTo>
                  <a:cubicBezTo>
                    <a:pt x="4693" y="10162"/>
                    <a:pt x="4800" y="10122"/>
                    <a:pt x="4907" y="10078"/>
                  </a:cubicBezTo>
                  <a:cubicBezTo>
                    <a:pt x="5024" y="10028"/>
                    <a:pt x="5141" y="9971"/>
                    <a:pt x="5255" y="9911"/>
                  </a:cubicBezTo>
                  <a:cubicBezTo>
                    <a:pt x="5308" y="9884"/>
                    <a:pt x="5358" y="9854"/>
                    <a:pt x="5411" y="9827"/>
                  </a:cubicBezTo>
                  <a:cubicBezTo>
                    <a:pt x="5465" y="9801"/>
                    <a:pt x="5519" y="9773"/>
                    <a:pt x="5569" y="9744"/>
                  </a:cubicBezTo>
                  <a:cubicBezTo>
                    <a:pt x="5676" y="9683"/>
                    <a:pt x="5777" y="9623"/>
                    <a:pt x="5877" y="9557"/>
                  </a:cubicBezTo>
                  <a:cubicBezTo>
                    <a:pt x="6087" y="9426"/>
                    <a:pt x="6291" y="9289"/>
                    <a:pt x="6499" y="9155"/>
                  </a:cubicBezTo>
                  <a:cubicBezTo>
                    <a:pt x="6599" y="9088"/>
                    <a:pt x="6703" y="9018"/>
                    <a:pt x="6803" y="8951"/>
                  </a:cubicBezTo>
                  <a:cubicBezTo>
                    <a:pt x="6907" y="8884"/>
                    <a:pt x="7010" y="8817"/>
                    <a:pt x="7111" y="8743"/>
                  </a:cubicBezTo>
                  <a:cubicBezTo>
                    <a:pt x="7318" y="8589"/>
                    <a:pt x="7518" y="8426"/>
                    <a:pt x="7709" y="8252"/>
                  </a:cubicBezTo>
                  <a:cubicBezTo>
                    <a:pt x="7799" y="8175"/>
                    <a:pt x="7887" y="8095"/>
                    <a:pt x="7974" y="8015"/>
                  </a:cubicBezTo>
                  <a:cubicBezTo>
                    <a:pt x="8057" y="7934"/>
                    <a:pt x="8140" y="7857"/>
                    <a:pt x="8228" y="7780"/>
                  </a:cubicBezTo>
                  <a:cubicBezTo>
                    <a:pt x="8315" y="7700"/>
                    <a:pt x="8401" y="7620"/>
                    <a:pt x="8486" y="7536"/>
                  </a:cubicBezTo>
                  <a:cubicBezTo>
                    <a:pt x="8569" y="7453"/>
                    <a:pt x="8642" y="7365"/>
                    <a:pt x="8710" y="7269"/>
                  </a:cubicBezTo>
                  <a:cubicBezTo>
                    <a:pt x="8783" y="7169"/>
                    <a:pt x="8853" y="7061"/>
                    <a:pt x="8913" y="6951"/>
                  </a:cubicBezTo>
                  <a:cubicBezTo>
                    <a:pt x="8927" y="6928"/>
                    <a:pt x="8934" y="6904"/>
                    <a:pt x="8943" y="6881"/>
                  </a:cubicBezTo>
                  <a:cubicBezTo>
                    <a:pt x="8960" y="6840"/>
                    <a:pt x="8974" y="6800"/>
                    <a:pt x="8980" y="6760"/>
                  </a:cubicBezTo>
                  <a:cubicBezTo>
                    <a:pt x="8997" y="6700"/>
                    <a:pt x="9000" y="6636"/>
                    <a:pt x="9003" y="6573"/>
                  </a:cubicBezTo>
                  <a:cubicBezTo>
                    <a:pt x="9007" y="6519"/>
                    <a:pt x="9007" y="6466"/>
                    <a:pt x="9007" y="6413"/>
                  </a:cubicBezTo>
                  <a:cubicBezTo>
                    <a:pt x="9003" y="6386"/>
                    <a:pt x="9000" y="6359"/>
                    <a:pt x="8994" y="6332"/>
                  </a:cubicBezTo>
                  <a:cubicBezTo>
                    <a:pt x="8987" y="6289"/>
                    <a:pt x="8980" y="6249"/>
                    <a:pt x="8970" y="6209"/>
                  </a:cubicBezTo>
                  <a:cubicBezTo>
                    <a:pt x="8957" y="6158"/>
                    <a:pt x="8940" y="6108"/>
                    <a:pt x="8923" y="6058"/>
                  </a:cubicBezTo>
                  <a:cubicBezTo>
                    <a:pt x="8897" y="5994"/>
                    <a:pt x="8863" y="5934"/>
                    <a:pt x="8830" y="5874"/>
                  </a:cubicBezTo>
                  <a:cubicBezTo>
                    <a:pt x="8776" y="5774"/>
                    <a:pt x="8716" y="5673"/>
                    <a:pt x="8656" y="5576"/>
                  </a:cubicBezTo>
                  <a:cubicBezTo>
                    <a:pt x="8592" y="5476"/>
                    <a:pt x="8539" y="5372"/>
                    <a:pt x="8478" y="5269"/>
                  </a:cubicBezTo>
                  <a:cubicBezTo>
                    <a:pt x="8418" y="5168"/>
                    <a:pt x="8365" y="5062"/>
                    <a:pt x="8305" y="4957"/>
                  </a:cubicBezTo>
                  <a:cubicBezTo>
                    <a:pt x="8278" y="4908"/>
                    <a:pt x="8245" y="4857"/>
                    <a:pt x="8218" y="4807"/>
                  </a:cubicBezTo>
                  <a:cubicBezTo>
                    <a:pt x="8188" y="4753"/>
                    <a:pt x="8157" y="4700"/>
                    <a:pt x="8124" y="4647"/>
                  </a:cubicBezTo>
                  <a:cubicBezTo>
                    <a:pt x="8004" y="4429"/>
                    <a:pt x="7864" y="4222"/>
                    <a:pt x="7730" y="4014"/>
                  </a:cubicBezTo>
                  <a:cubicBezTo>
                    <a:pt x="7663" y="3914"/>
                    <a:pt x="7599" y="3814"/>
                    <a:pt x="7535" y="3713"/>
                  </a:cubicBezTo>
                  <a:cubicBezTo>
                    <a:pt x="7469" y="3617"/>
                    <a:pt x="7392" y="3523"/>
                    <a:pt x="7325" y="3429"/>
                  </a:cubicBezTo>
                  <a:cubicBezTo>
                    <a:pt x="7288" y="3376"/>
                    <a:pt x="7254" y="3326"/>
                    <a:pt x="7217" y="3276"/>
                  </a:cubicBezTo>
                  <a:cubicBezTo>
                    <a:pt x="7185" y="3228"/>
                    <a:pt x="7148" y="3182"/>
                    <a:pt x="7111" y="3135"/>
                  </a:cubicBezTo>
                  <a:cubicBezTo>
                    <a:pt x="7041" y="3041"/>
                    <a:pt x="6970" y="2947"/>
                    <a:pt x="6896" y="2861"/>
                  </a:cubicBezTo>
                  <a:cubicBezTo>
                    <a:pt x="6820" y="2767"/>
                    <a:pt x="6743" y="2677"/>
                    <a:pt x="6666" y="2583"/>
                  </a:cubicBezTo>
                  <a:cubicBezTo>
                    <a:pt x="6592" y="2493"/>
                    <a:pt x="6526" y="2396"/>
                    <a:pt x="6455" y="2299"/>
                  </a:cubicBezTo>
                  <a:cubicBezTo>
                    <a:pt x="6422" y="2252"/>
                    <a:pt x="6391" y="2205"/>
                    <a:pt x="6359" y="2158"/>
                  </a:cubicBezTo>
                  <a:cubicBezTo>
                    <a:pt x="6325" y="2112"/>
                    <a:pt x="6291" y="2065"/>
                    <a:pt x="6254" y="2018"/>
                  </a:cubicBezTo>
                  <a:cubicBezTo>
                    <a:pt x="6184" y="1921"/>
                    <a:pt x="6111" y="1821"/>
                    <a:pt x="6044" y="1720"/>
                  </a:cubicBezTo>
                  <a:cubicBezTo>
                    <a:pt x="5910" y="1520"/>
                    <a:pt x="5780" y="1319"/>
                    <a:pt x="5649" y="1115"/>
                  </a:cubicBezTo>
                  <a:cubicBezTo>
                    <a:pt x="5586" y="1015"/>
                    <a:pt x="5522" y="918"/>
                    <a:pt x="5456" y="820"/>
                  </a:cubicBezTo>
                  <a:cubicBezTo>
                    <a:pt x="5382" y="720"/>
                    <a:pt x="5298" y="630"/>
                    <a:pt x="5215" y="536"/>
                  </a:cubicBezTo>
                  <a:cubicBezTo>
                    <a:pt x="5135" y="450"/>
                    <a:pt x="5057" y="359"/>
                    <a:pt x="4974" y="272"/>
                  </a:cubicBezTo>
                  <a:cubicBezTo>
                    <a:pt x="4937" y="232"/>
                    <a:pt x="4897" y="195"/>
                    <a:pt x="4854" y="161"/>
                  </a:cubicBezTo>
                  <a:cubicBezTo>
                    <a:pt x="4803" y="121"/>
                    <a:pt x="4749" y="85"/>
                    <a:pt x="4693" y="55"/>
                  </a:cubicBezTo>
                  <a:cubicBezTo>
                    <a:pt x="4659" y="38"/>
                    <a:pt x="4626" y="25"/>
                    <a:pt x="4593" y="11"/>
                  </a:cubicBezTo>
                  <a:cubicBezTo>
                    <a:pt x="4571" y="4"/>
                    <a:pt x="4549" y="0"/>
                    <a:pt x="4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1225009" y="3909511"/>
              <a:ext cx="213909" cy="211832"/>
            </a:xfrm>
            <a:custGeom>
              <a:avLst/>
              <a:gdLst/>
              <a:ahLst/>
              <a:cxnLst/>
              <a:rect l="l" t="t" r="r" b="b"/>
              <a:pathLst>
                <a:path w="2058" h="2039" extrusionOk="0">
                  <a:moveTo>
                    <a:pt x="992" y="1"/>
                  </a:moveTo>
                  <a:cubicBezTo>
                    <a:pt x="956" y="1"/>
                    <a:pt x="921" y="3"/>
                    <a:pt x="883" y="9"/>
                  </a:cubicBezTo>
                  <a:cubicBezTo>
                    <a:pt x="847" y="12"/>
                    <a:pt x="810" y="19"/>
                    <a:pt x="773" y="25"/>
                  </a:cubicBezTo>
                  <a:cubicBezTo>
                    <a:pt x="733" y="32"/>
                    <a:pt x="693" y="52"/>
                    <a:pt x="653" y="72"/>
                  </a:cubicBezTo>
                  <a:cubicBezTo>
                    <a:pt x="630" y="86"/>
                    <a:pt x="607" y="99"/>
                    <a:pt x="586" y="116"/>
                  </a:cubicBezTo>
                  <a:cubicBezTo>
                    <a:pt x="559" y="132"/>
                    <a:pt x="533" y="152"/>
                    <a:pt x="509" y="172"/>
                  </a:cubicBezTo>
                  <a:cubicBezTo>
                    <a:pt x="456" y="216"/>
                    <a:pt x="406" y="260"/>
                    <a:pt x="359" y="306"/>
                  </a:cubicBezTo>
                  <a:cubicBezTo>
                    <a:pt x="315" y="346"/>
                    <a:pt x="278" y="400"/>
                    <a:pt x="241" y="447"/>
                  </a:cubicBezTo>
                  <a:cubicBezTo>
                    <a:pt x="205" y="501"/>
                    <a:pt x="171" y="554"/>
                    <a:pt x="145" y="611"/>
                  </a:cubicBezTo>
                  <a:cubicBezTo>
                    <a:pt x="115" y="668"/>
                    <a:pt x="94" y="725"/>
                    <a:pt x="74" y="785"/>
                  </a:cubicBezTo>
                  <a:cubicBezTo>
                    <a:pt x="58" y="838"/>
                    <a:pt x="45" y="891"/>
                    <a:pt x="31" y="945"/>
                  </a:cubicBezTo>
                  <a:cubicBezTo>
                    <a:pt x="25" y="972"/>
                    <a:pt x="17" y="1002"/>
                    <a:pt x="14" y="1029"/>
                  </a:cubicBezTo>
                  <a:cubicBezTo>
                    <a:pt x="8" y="1066"/>
                    <a:pt x="8" y="1103"/>
                    <a:pt x="5" y="1139"/>
                  </a:cubicBezTo>
                  <a:cubicBezTo>
                    <a:pt x="1" y="1229"/>
                    <a:pt x="14" y="1323"/>
                    <a:pt x="48" y="1407"/>
                  </a:cubicBezTo>
                  <a:cubicBezTo>
                    <a:pt x="71" y="1467"/>
                    <a:pt x="98" y="1527"/>
                    <a:pt x="121" y="1587"/>
                  </a:cubicBezTo>
                  <a:cubicBezTo>
                    <a:pt x="185" y="1721"/>
                    <a:pt x="252" y="1855"/>
                    <a:pt x="318" y="1985"/>
                  </a:cubicBezTo>
                  <a:cubicBezTo>
                    <a:pt x="332" y="2012"/>
                    <a:pt x="366" y="2029"/>
                    <a:pt x="392" y="2035"/>
                  </a:cubicBezTo>
                  <a:cubicBezTo>
                    <a:pt x="400" y="2037"/>
                    <a:pt x="408" y="2038"/>
                    <a:pt x="416" y="2038"/>
                  </a:cubicBezTo>
                  <a:cubicBezTo>
                    <a:pt x="437" y="2038"/>
                    <a:pt x="459" y="2031"/>
                    <a:pt x="476" y="2018"/>
                  </a:cubicBezTo>
                  <a:cubicBezTo>
                    <a:pt x="502" y="2002"/>
                    <a:pt x="519" y="1978"/>
                    <a:pt x="526" y="1949"/>
                  </a:cubicBezTo>
                  <a:cubicBezTo>
                    <a:pt x="533" y="1915"/>
                    <a:pt x="522" y="1888"/>
                    <a:pt x="509" y="1862"/>
                  </a:cubicBezTo>
                  <a:cubicBezTo>
                    <a:pt x="469" y="1788"/>
                    <a:pt x="432" y="1711"/>
                    <a:pt x="395" y="1634"/>
                  </a:cubicBezTo>
                  <a:cubicBezTo>
                    <a:pt x="369" y="1581"/>
                    <a:pt x="342" y="1524"/>
                    <a:pt x="318" y="1467"/>
                  </a:cubicBezTo>
                  <a:cubicBezTo>
                    <a:pt x="289" y="1404"/>
                    <a:pt x="258" y="1336"/>
                    <a:pt x="241" y="1266"/>
                  </a:cubicBezTo>
                  <a:cubicBezTo>
                    <a:pt x="235" y="1213"/>
                    <a:pt x="235" y="1160"/>
                    <a:pt x="238" y="1103"/>
                  </a:cubicBezTo>
                  <a:cubicBezTo>
                    <a:pt x="249" y="1002"/>
                    <a:pt x="278" y="905"/>
                    <a:pt x="312" y="808"/>
                  </a:cubicBezTo>
                  <a:cubicBezTo>
                    <a:pt x="335" y="741"/>
                    <a:pt x="369" y="674"/>
                    <a:pt x="409" y="614"/>
                  </a:cubicBezTo>
                  <a:cubicBezTo>
                    <a:pt x="432" y="578"/>
                    <a:pt x="459" y="541"/>
                    <a:pt x="489" y="507"/>
                  </a:cubicBezTo>
                  <a:cubicBezTo>
                    <a:pt x="522" y="467"/>
                    <a:pt x="562" y="430"/>
                    <a:pt x="603" y="393"/>
                  </a:cubicBezTo>
                  <a:cubicBezTo>
                    <a:pt x="656" y="346"/>
                    <a:pt x="713" y="303"/>
                    <a:pt x="773" y="269"/>
                  </a:cubicBezTo>
                  <a:cubicBezTo>
                    <a:pt x="794" y="263"/>
                    <a:pt x="810" y="257"/>
                    <a:pt x="827" y="249"/>
                  </a:cubicBezTo>
                  <a:cubicBezTo>
                    <a:pt x="874" y="245"/>
                    <a:pt x="920" y="242"/>
                    <a:pt x="967" y="242"/>
                  </a:cubicBezTo>
                  <a:cubicBezTo>
                    <a:pt x="984" y="242"/>
                    <a:pt x="1001" y="242"/>
                    <a:pt x="1018" y="243"/>
                  </a:cubicBezTo>
                  <a:cubicBezTo>
                    <a:pt x="1048" y="246"/>
                    <a:pt x="1078" y="253"/>
                    <a:pt x="1108" y="263"/>
                  </a:cubicBezTo>
                  <a:cubicBezTo>
                    <a:pt x="1152" y="280"/>
                    <a:pt x="1188" y="300"/>
                    <a:pt x="1229" y="320"/>
                  </a:cubicBezTo>
                  <a:cubicBezTo>
                    <a:pt x="1265" y="340"/>
                    <a:pt x="1302" y="357"/>
                    <a:pt x="1335" y="380"/>
                  </a:cubicBezTo>
                  <a:cubicBezTo>
                    <a:pt x="1382" y="417"/>
                    <a:pt x="1425" y="457"/>
                    <a:pt x="1469" y="497"/>
                  </a:cubicBezTo>
                  <a:cubicBezTo>
                    <a:pt x="1493" y="524"/>
                    <a:pt x="1516" y="550"/>
                    <a:pt x="1539" y="574"/>
                  </a:cubicBezTo>
                  <a:cubicBezTo>
                    <a:pt x="1556" y="594"/>
                    <a:pt x="1573" y="611"/>
                    <a:pt x="1590" y="627"/>
                  </a:cubicBezTo>
                  <a:cubicBezTo>
                    <a:pt x="1623" y="671"/>
                    <a:pt x="1653" y="711"/>
                    <a:pt x="1683" y="758"/>
                  </a:cubicBezTo>
                  <a:cubicBezTo>
                    <a:pt x="1706" y="791"/>
                    <a:pt x="1726" y="831"/>
                    <a:pt x="1746" y="871"/>
                  </a:cubicBezTo>
                  <a:cubicBezTo>
                    <a:pt x="1754" y="885"/>
                    <a:pt x="1757" y="899"/>
                    <a:pt x="1763" y="912"/>
                  </a:cubicBezTo>
                  <a:cubicBezTo>
                    <a:pt x="1774" y="939"/>
                    <a:pt x="1786" y="959"/>
                    <a:pt x="1807" y="979"/>
                  </a:cubicBezTo>
                  <a:cubicBezTo>
                    <a:pt x="1834" y="1002"/>
                    <a:pt x="1874" y="1015"/>
                    <a:pt x="1911" y="1015"/>
                  </a:cubicBezTo>
                  <a:cubicBezTo>
                    <a:pt x="1951" y="1012"/>
                    <a:pt x="1987" y="995"/>
                    <a:pt x="2014" y="965"/>
                  </a:cubicBezTo>
                  <a:cubicBezTo>
                    <a:pt x="2038" y="939"/>
                    <a:pt x="2058" y="895"/>
                    <a:pt x="2051" y="859"/>
                  </a:cubicBezTo>
                  <a:cubicBezTo>
                    <a:pt x="2047" y="834"/>
                    <a:pt x="2044" y="811"/>
                    <a:pt x="2034" y="788"/>
                  </a:cubicBezTo>
                  <a:cubicBezTo>
                    <a:pt x="2027" y="765"/>
                    <a:pt x="2014" y="745"/>
                    <a:pt x="2004" y="721"/>
                  </a:cubicBezTo>
                  <a:cubicBezTo>
                    <a:pt x="1991" y="698"/>
                    <a:pt x="1977" y="671"/>
                    <a:pt x="1964" y="647"/>
                  </a:cubicBezTo>
                  <a:cubicBezTo>
                    <a:pt x="1931" y="594"/>
                    <a:pt x="1887" y="544"/>
                    <a:pt x="1847" y="497"/>
                  </a:cubicBezTo>
                  <a:cubicBezTo>
                    <a:pt x="1811" y="453"/>
                    <a:pt x="1770" y="413"/>
                    <a:pt x="1730" y="373"/>
                  </a:cubicBezTo>
                  <a:cubicBezTo>
                    <a:pt x="1686" y="330"/>
                    <a:pt x="1646" y="283"/>
                    <a:pt x="1596" y="246"/>
                  </a:cubicBezTo>
                  <a:cubicBezTo>
                    <a:pt x="1546" y="203"/>
                    <a:pt x="1496" y="163"/>
                    <a:pt x="1436" y="132"/>
                  </a:cubicBezTo>
                  <a:cubicBezTo>
                    <a:pt x="1382" y="102"/>
                    <a:pt x="1325" y="79"/>
                    <a:pt x="1269" y="56"/>
                  </a:cubicBezTo>
                  <a:cubicBezTo>
                    <a:pt x="1209" y="29"/>
                    <a:pt x="1144" y="12"/>
                    <a:pt x="1081" y="5"/>
                  </a:cubicBezTo>
                  <a:cubicBezTo>
                    <a:pt x="1051" y="2"/>
                    <a:pt x="1022" y="1"/>
                    <a:pt x="9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3"/>
            <p:cNvSpPr/>
            <p:nvPr/>
          </p:nvSpPr>
          <p:spPr>
            <a:xfrm>
              <a:off x="1276771" y="3970182"/>
              <a:ext cx="115581" cy="127577"/>
            </a:xfrm>
            <a:custGeom>
              <a:avLst/>
              <a:gdLst/>
              <a:ahLst/>
              <a:cxnLst/>
              <a:rect l="l" t="t" r="r" b="b"/>
              <a:pathLst>
                <a:path w="1112" h="1228" extrusionOk="0">
                  <a:moveTo>
                    <a:pt x="553" y="0"/>
                  </a:moveTo>
                  <a:cubicBezTo>
                    <a:pt x="543" y="0"/>
                    <a:pt x="536" y="0"/>
                    <a:pt x="526" y="3"/>
                  </a:cubicBezTo>
                  <a:lnTo>
                    <a:pt x="490" y="3"/>
                  </a:lnTo>
                  <a:cubicBezTo>
                    <a:pt x="456" y="10"/>
                    <a:pt x="422" y="17"/>
                    <a:pt x="389" y="27"/>
                  </a:cubicBezTo>
                  <a:cubicBezTo>
                    <a:pt x="365" y="37"/>
                    <a:pt x="339" y="47"/>
                    <a:pt x="316" y="60"/>
                  </a:cubicBezTo>
                  <a:cubicBezTo>
                    <a:pt x="282" y="74"/>
                    <a:pt x="245" y="90"/>
                    <a:pt x="215" y="114"/>
                  </a:cubicBezTo>
                  <a:lnTo>
                    <a:pt x="212" y="117"/>
                  </a:lnTo>
                  <a:cubicBezTo>
                    <a:pt x="145" y="164"/>
                    <a:pt x="88" y="227"/>
                    <a:pt x="58" y="301"/>
                  </a:cubicBezTo>
                  <a:cubicBezTo>
                    <a:pt x="35" y="355"/>
                    <a:pt x="11" y="411"/>
                    <a:pt x="8" y="468"/>
                  </a:cubicBezTo>
                  <a:cubicBezTo>
                    <a:pt x="4" y="505"/>
                    <a:pt x="1" y="539"/>
                    <a:pt x="1" y="572"/>
                  </a:cubicBezTo>
                  <a:cubicBezTo>
                    <a:pt x="4" y="599"/>
                    <a:pt x="8" y="629"/>
                    <a:pt x="11" y="656"/>
                  </a:cubicBezTo>
                  <a:cubicBezTo>
                    <a:pt x="21" y="706"/>
                    <a:pt x="28" y="752"/>
                    <a:pt x="44" y="799"/>
                  </a:cubicBezTo>
                  <a:cubicBezTo>
                    <a:pt x="55" y="836"/>
                    <a:pt x="68" y="873"/>
                    <a:pt x="84" y="909"/>
                  </a:cubicBezTo>
                  <a:cubicBezTo>
                    <a:pt x="118" y="993"/>
                    <a:pt x="149" y="1084"/>
                    <a:pt x="198" y="1161"/>
                  </a:cubicBezTo>
                  <a:cubicBezTo>
                    <a:pt x="227" y="1204"/>
                    <a:pt x="274" y="1228"/>
                    <a:pt x="323" y="1228"/>
                  </a:cubicBezTo>
                  <a:cubicBezTo>
                    <a:pt x="339" y="1228"/>
                    <a:pt x="354" y="1226"/>
                    <a:pt x="369" y="1221"/>
                  </a:cubicBezTo>
                  <a:cubicBezTo>
                    <a:pt x="406" y="1210"/>
                    <a:pt x="436" y="1184"/>
                    <a:pt x="456" y="1147"/>
                  </a:cubicBezTo>
                  <a:cubicBezTo>
                    <a:pt x="470" y="1113"/>
                    <a:pt x="479" y="1070"/>
                    <a:pt x="463" y="1037"/>
                  </a:cubicBezTo>
                  <a:cubicBezTo>
                    <a:pt x="436" y="973"/>
                    <a:pt x="406" y="917"/>
                    <a:pt x="379" y="856"/>
                  </a:cubicBezTo>
                  <a:cubicBezTo>
                    <a:pt x="356" y="809"/>
                    <a:pt x="329" y="763"/>
                    <a:pt x="305" y="719"/>
                  </a:cubicBezTo>
                  <a:cubicBezTo>
                    <a:pt x="296" y="696"/>
                    <a:pt x="285" y="669"/>
                    <a:pt x="279" y="645"/>
                  </a:cubicBezTo>
                  <a:cubicBezTo>
                    <a:pt x="272" y="619"/>
                    <a:pt x="265" y="592"/>
                    <a:pt x="259" y="562"/>
                  </a:cubicBezTo>
                  <a:cubicBezTo>
                    <a:pt x="255" y="542"/>
                    <a:pt x="255" y="519"/>
                    <a:pt x="255" y="498"/>
                  </a:cubicBezTo>
                  <a:cubicBezTo>
                    <a:pt x="259" y="475"/>
                    <a:pt x="262" y="455"/>
                    <a:pt x="269" y="435"/>
                  </a:cubicBezTo>
                  <a:cubicBezTo>
                    <a:pt x="279" y="408"/>
                    <a:pt x="289" y="385"/>
                    <a:pt x="302" y="361"/>
                  </a:cubicBezTo>
                  <a:cubicBezTo>
                    <a:pt x="312" y="348"/>
                    <a:pt x="322" y="335"/>
                    <a:pt x="336" y="324"/>
                  </a:cubicBezTo>
                  <a:cubicBezTo>
                    <a:pt x="353" y="311"/>
                    <a:pt x="365" y="301"/>
                    <a:pt x="382" y="291"/>
                  </a:cubicBezTo>
                  <a:cubicBezTo>
                    <a:pt x="399" y="281"/>
                    <a:pt x="419" y="271"/>
                    <a:pt x="436" y="261"/>
                  </a:cubicBezTo>
                  <a:cubicBezTo>
                    <a:pt x="463" y="250"/>
                    <a:pt x="490" y="241"/>
                    <a:pt x="516" y="234"/>
                  </a:cubicBezTo>
                  <a:cubicBezTo>
                    <a:pt x="533" y="230"/>
                    <a:pt x="553" y="230"/>
                    <a:pt x="570" y="230"/>
                  </a:cubicBezTo>
                  <a:cubicBezTo>
                    <a:pt x="580" y="230"/>
                    <a:pt x="590" y="234"/>
                    <a:pt x="597" y="234"/>
                  </a:cubicBezTo>
                  <a:cubicBezTo>
                    <a:pt x="633" y="250"/>
                    <a:pt x="666" y="267"/>
                    <a:pt x="700" y="287"/>
                  </a:cubicBezTo>
                  <a:cubicBezTo>
                    <a:pt x="734" y="315"/>
                    <a:pt x="760" y="341"/>
                    <a:pt x="787" y="368"/>
                  </a:cubicBezTo>
                  <a:cubicBezTo>
                    <a:pt x="827" y="421"/>
                    <a:pt x="867" y="471"/>
                    <a:pt x="904" y="525"/>
                  </a:cubicBezTo>
                  <a:cubicBezTo>
                    <a:pt x="926" y="555"/>
                    <a:pt x="958" y="573"/>
                    <a:pt x="992" y="573"/>
                  </a:cubicBezTo>
                  <a:cubicBezTo>
                    <a:pt x="1011" y="573"/>
                    <a:pt x="1030" y="567"/>
                    <a:pt x="1048" y="555"/>
                  </a:cubicBezTo>
                  <a:cubicBezTo>
                    <a:pt x="1092" y="525"/>
                    <a:pt x="1112" y="458"/>
                    <a:pt x="1078" y="411"/>
                  </a:cubicBezTo>
                  <a:cubicBezTo>
                    <a:pt x="1038" y="358"/>
                    <a:pt x="998" y="304"/>
                    <a:pt x="958" y="250"/>
                  </a:cubicBezTo>
                  <a:cubicBezTo>
                    <a:pt x="921" y="204"/>
                    <a:pt x="881" y="161"/>
                    <a:pt x="831" y="124"/>
                  </a:cubicBezTo>
                  <a:cubicBezTo>
                    <a:pt x="767" y="74"/>
                    <a:pt x="697" y="30"/>
                    <a:pt x="620" y="10"/>
                  </a:cubicBezTo>
                  <a:cubicBezTo>
                    <a:pt x="600" y="3"/>
                    <a:pt x="573" y="0"/>
                    <a:pt x="5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3"/>
            <p:cNvSpPr/>
            <p:nvPr/>
          </p:nvSpPr>
          <p:spPr>
            <a:xfrm>
              <a:off x="1325831" y="4177749"/>
              <a:ext cx="37314" cy="33764"/>
            </a:xfrm>
            <a:custGeom>
              <a:avLst/>
              <a:gdLst/>
              <a:ahLst/>
              <a:cxnLst/>
              <a:rect l="l" t="t" r="r" b="b"/>
              <a:pathLst>
                <a:path w="359" h="325" extrusionOk="0">
                  <a:moveTo>
                    <a:pt x="179" y="0"/>
                  </a:moveTo>
                  <a:cubicBezTo>
                    <a:pt x="144" y="0"/>
                    <a:pt x="112" y="13"/>
                    <a:pt x="81" y="35"/>
                  </a:cubicBezTo>
                  <a:cubicBezTo>
                    <a:pt x="11" y="86"/>
                    <a:pt x="1" y="193"/>
                    <a:pt x="54" y="259"/>
                  </a:cubicBezTo>
                  <a:cubicBezTo>
                    <a:pt x="78" y="293"/>
                    <a:pt x="114" y="316"/>
                    <a:pt x="158" y="323"/>
                  </a:cubicBezTo>
                  <a:cubicBezTo>
                    <a:pt x="165" y="324"/>
                    <a:pt x="172" y="325"/>
                    <a:pt x="179" y="325"/>
                  </a:cubicBezTo>
                  <a:cubicBezTo>
                    <a:pt x="215" y="325"/>
                    <a:pt x="248" y="312"/>
                    <a:pt x="279" y="290"/>
                  </a:cubicBezTo>
                  <a:cubicBezTo>
                    <a:pt x="349" y="239"/>
                    <a:pt x="359" y="132"/>
                    <a:pt x="308" y="66"/>
                  </a:cubicBezTo>
                  <a:cubicBezTo>
                    <a:pt x="282" y="32"/>
                    <a:pt x="245" y="9"/>
                    <a:pt x="202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1421040" y="4103677"/>
              <a:ext cx="38042" cy="34180"/>
            </a:xfrm>
            <a:custGeom>
              <a:avLst/>
              <a:gdLst/>
              <a:ahLst/>
              <a:cxnLst/>
              <a:rect l="l" t="t" r="r" b="b"/>
              <a:pathLst>
                <a:path w="366" h="329" extrusionOk="0">
                  <a:moveTo>
                    <a:pt x="185" y="1"/>
                  </a:moveTo>
                  <a:cubicBezTo>
                    <a:pt x="148" y="1"/>
                    <a:pt x="115" y="14"/>
                    <a:pt x="85" y="36"/>
                  </a:cubicBezTo>
                  <a:cubicBezTo>
                    <a:pt x="11" y="86"/>
                    <a:pt x="1" y="197"/>
                    <a:pt x="55" y="267"/>
                  </a:cubicBezTo>
                  <a:cubicBezTo>
                    <a:pt x="78" y="300"/>
                    <a:pt x="118" y="324"/>
                    <a:pt x="161" y="327"/>
                  </a:cubicBezTo>
                  <a:cubicBezTo>
                    <a:pt x="169" y="328"/>
                    <a:pt x="177" y="329"/>
                    <a:pt x="185" y="329"/>
                  </a:cubicBezTo>
                  <a:cubicBezTo>
                    <a:pt x="220" y="329"/>
                    <a:pt x="252" y="316"/>
                    <a:pt x="282" y="297"/>
                  </a:cubicBezTo>
                  <a:cubicBezTo>
                    <a:pt x="356" y="243"/>
                    <a:pt x="366" y="133"/>
                    <a:pt x="312" y="66"/>
                  </a:cubicBezTo>
                  <a:cubicBezTo>
                    <a:pt x="289" y="33"/>
                    <a:pt x="249" y="9"/>
                    <a:pt x="209" y="3"/>
                  </a:cubicBezTo>
                  <a:cubicBezTo>
                    <a:pt x="201" y="1"/>
                    <a:pt x="193" y="1"/>
                    <a:pt x="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1368550" y="4136506"/>
              <a:ext cx="39393" cy="42387"/>
            </a:xfrm>
            <a:custGeom>
              <a:avLst/>
              <a:gdLst/>
              <a:ahLst/>
              <a:cxnLst/>
              <a:rect l="l" t="t" r="r" b="b"/>
              <a:pathLst>
                <a:path w="379" h="408" extrusionOk="0">
                  <a:moveTo>
                    <a:pt x="305" y="1"/>
                  </a:moveTo>
                  <a:cubicBezTo>
                    <a:pt x="303" y="1"/>
                    <a:pt x="301" y="1"/>
                    <a:pt x="299" y="1"/>
                  </a:cubicBezTo>
                  <a:cubicBezTo>
                    <a:pt x="289" y="4"/>
                    <a:pt x="275" y="8"/>
                    <a:pt x="269" y="14"/>
                  </a:cubicBezTo>
                  <a:lnTo>
                    <a:pt x="252" y="28"/>
                  </a:lnTo>
                  <a:cubicBezTo>
                    <a:pt x="242" y="44"/>
                    <a:pt x="239" y="61"/>
                    <a:pt x="239" y="78"/>
                  </a:cubicBezTo>
                  <a:lnTo>
                    <a:pt x="239" y="88"/>
                  </a:lnTo>
                  <a:cubicBezTo>
                    <a:pt x="239" y="118"/>
                    <a:pt x="235" y="148"/>
                    <a:pt x="235" y="182"/>
                  </a:cubicBezTo>
                  <a:lnTo>
                    <a:pt x="235" y="171"/>
                  </a:lnTo>
                  <a:cubicBezTo>
                    <a:pt x="235" y="199"/>
                    <a:pt x="235" y="228"/>
                    <a:pt x="229" y="255"/>
                  </a:cubicBezTo>
                  <a:lnTo>
                    <a:pt x="225" y="255"/>
                  </a:lnTo>
                  <a:cubicBezTo>
                    <a:pt x="182" y="252"/>
                    <a:pt x="135" y="239"/>
                    <a:pt x="92" y="228"/>
                  </a:cubicBezTo>
                  <a:cubicBezTo>
                    <a:pt x="88" y="228"/>
                    <a:pt x="84" y="227"/>
                    <a:pt x="81" y="227"/>
                  </a:cubicBezTo>
                  <a:cubicBezTo>
                    <a:pt x="64" y="227"/>
                    <a:pt x="46" y="233"/>
                    <a:pt x="35" y="242"/>
                  </a:cubicBezTo>
                  <a:cubicBezTo>
                    <a:pt x="18" y="255"/>
                    <a:pt x="8" y="272"/>
                    <a:pt x="4" y="292"/>
                  </a:cubicBezTo>
                  <a:cubicBezTo>
                    <a:pt x="1" y="312"/>
                    <a:pt x="8" y="332"/>
                    <a:pt x="18" y="349"/>
                  </a:cubicBezTo>
                  <a:cubicBezTo>
                    <a:pt x="31" y="366"/>
                    <a:pt x="48" y="372"/>
                    <a:pt x="68" y="379"/>
                  </a:cubicBezTo>
                  <a:cubicBezTo>
                    <a:pt x="101" y="386"/>
                    <a:pt x="135" y="395"/>
                    <a:pt x="169" y="402"/>
                  </a:cubicBezTo>
                  <a:cubicBezTo>
                    <a:pt x="190" y="405"/>
                    <a:pt x="211" y="407"/>
                    <a:pt x="232" y="407"/>
                  </a:cubicBezTo>
                  <a:cubicBezTo>
                    <a:pt x="241" y="407"/>
                    <a:pt x="250" y="407"/>
                    <a:pt x="259" y="406"/>
                  </a:cubicBezTo>
                  <a:cubicBezTo>
                    <a:pt x="269" y="402"/>
                    <a:pt x="275" y="399"/>
                    <a:pt x="285" y="399"/>
                  </a:cubicBezTo>
                  <a:lnTo>
                    <a:pt x="292" y="395"/>
                  </a:lnTo>
                  <a:cubicBezTo>
                    <a:pt x="302" y="389"/>
                    <a:pt x="312" y="386"/>
                    <a:pt x="322" y="379"/>
                  </a:cubicBezTo>
                  <a:cubicBezTo>
                    <a:pt x="332" y="369"/>
                    <a:pt x="342" y="362"/>
                    <a:pt x="349" y="349"/>
                  </a:cubicBezTo>
                  <a:cubicBezTo>
                    <a:pt x="356" y="342"/>
                    <a:pt x="359" y="329"/>
                    <a:pt x="365" y="319"/>
                  </a:cubicBezTo>
                  <a:cubicBezTo>
                    <a:pt x="376" y="292"/>
                    <a:pt x="379" y="262"/>
                    <a:pt x="379" y="232"/>
                  </a:cubicBezTo>
                  <a:cubicBezTo>
                    <a:pt x="379" y="208"/>
                    <a:pt x="379" y="188"/>
                    <a:pt x="376" y="165"/>
                  </a:cubicBezTo>
                  <a:lnTo>
                    <a:pt x="376" y="65"/>
                  </a:lnTo>
                  <a:cubicBezTo>
                    <a:pt x="376" y="27"/>
                    <a:pt x="340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3"/>
            <p:cNvSpPr/>
            <p:nvPr/>
          </p:nvSpPr>
          <p:spPr>
            <a:xfrm>
              <a:off x="2048212" y="3994076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8" y="0"/>
                  </a:moveTo>
                  <a:cubicBezTo>
                    <a:pt x="272" y="0"/>
                    <a:pt x="175" y="54"/>
                    <a:pt x="107" y="121"/>
                  </a:cubicBezTo>
                  <a:cubicBezTo>
                    <a:pt x="37" y="198"/>
                    <a:pt x="0" y="298"/>
                    <a:pt x="4" y="402"/>
                  </a:cubicBezTo>
                  <a:cubicBezTo>
                    <a:pt x="11" y="502"/>
                    <a:pt x="54" y="596"/>
                    <a:pt x="127" y="667"/>
                  </a:cubicBezTo>
                  <a:cubicBezTo>
                    <a:pt x="204" y="736"/>
                    <a:pt x="301" y="767"/>
                    <a:pt x="405" y="767"/>
                  </a:cubicBezTo>
                  <a:cubicBezTo>
                    <a:pt x="502" y="767"/>
                    <a:pt x="602" y="716"/>
                    <a:pt x="666" y="647"/>
                  </a:cubicBezTo>
                  <a:cubicBezTo>
                    <a:pt x="736" y="573"/>
                    <a:pt x="773" y="469"/>
                    <a:pt x="769" y="369"/>
                  </a:cubicBezTo>
                  <a:cubicBezTo>
                    <a:pt x="766" y="268"/>
                    <a:pt x="720" y="171"/>
                    <a:pt x="649" y="105"/>
                  </a:cubicBezTo>
                  <a:cubicBezTo>
                    <a:pt x="573" y="31"/>
                    <a:pt x="476" y="0"/>
                    <a:pt x="368" y="0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23"/>
          <p:cNvGrpSpPr/>
          <p:nvPr/>
        </p:nvGrpSpPr>
        <p:grpSpPr>
          <a:xfrm>
            <a:off x="275147" y="2508138"/>
            <a:ext cx="623101" cy="503533"/>
            <a:chOff x="2977700" y="3322575"/>
            <a:chExt cx="833803" cy="777898"/>
          </a:xfrm>
        </p:grpSpPr>
        <p:sp>
          <p:nvSpPr>
            <p:cNvPr id="498" name="Google Shape;498;p23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3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3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3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3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3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7" name="Google Shape;507;p23"/>
          <p:cNvGrpSpPr/>
          <p:nvPr/>
        </p:nvGrpSpPr>
        <p:grpSpPr>
          <a:xfrm>
            <a:off x="7708497" y="3813202"/>
            <a:ext cx="996394" cy="1051649"/>
            <a:chOff x="5432625" y="3900800"/>
            <a:chExt cx="248775" cy="262525"/>
          </a:xfrm>
        </p:grpSpPr>
        <p:sp>
          <p:nvSpPr>
            <p:cNvPr id="508" name="Google Shape;508;p23"/>
            <p:cNvSpPr/>
            <p:nvPr/>
          </p:nvSpPr>
          <p:spPr>
            <a:xfrm>
              <a:off x="5473525" y="3906525"/>
              <a:ext cx="202950" cy="251075"/>
            </a:xfrm>
            <a:custGeom>
              <a:avLst/>
              <a:gdLst/>
              <a:ahLst/>
              <a:cxnLst/>
              <a:rect l="l" t="t" r="r" b="b"/>
              <a:pathLst>
                <a:path w="8118" h="10043" extrusionOk="0">
                  <a:moveTo>
                    <a:pt x="582" y="5827"/>
                  </a:moveTo>
                  <a:cubicBezTo>
                    <a:pt x="582" y="5830"/>
                    <a:pt x="581" y="5832"/>
                    <a:pt x="581" y="5835"/>
                  </a:cubicBezTo>
                  <a:lnTo>
                    <a:pt x="581" y="5835"/>
                  </a:lnTo>
                  <a:cubicBezTo>
                    <a:pt x="582" y="5832"/>
                    <a:pt x="582" y="5830"/>
                    <a:pt x="582" y="5827"/>
                  </a:cubicBezTo>
                  <a:close/>
                  <a:moveTo>
                    <a:pt x="7262" y="1811"/>
                  </a:moveTo>
                  <a:cubicBezTo>
                    <a:pt x="7268" y="1811"/>
                    <a:pt x="7275" y="1812"/>
                    <a:pt x="7281" y="1814"/>
                  </a:cubicBezTo>
                  <a:cubicBezTo>
                    <a:pt x="7331" y="1824"/>
                    <a:pt x="7362" y="1874"/>
                    <a:pt x="7348" y="1924"/>
                  </a:cubicBezTo>
                  <a:cubicBezTo>
                    <a:pt x="7338" y="1974"/>
                    <a:pt x="7325" y="2031"/>
                    <a:pt x="7314" y="2095"/>
                  </a:cubicBezTo>
                  <a:cubicBezTo>
                    <a:pt x="7305" y="2152"/>
                    <a:pt x="7294" y="2202"/>
                    <a:pt x="7285" y="2249"/>
                  </a:cubicBezTo>
                  <a:lnTo>
                    <a:pt x="7281" y="2259"/>
                  </a:lnTo>
                  <a:cubicBezTo>
                    <a:pt x="7271" y="2309"/>
                    <a:pt x="7254" y="2359"/>
                    <a:pt x="7245" y="2405"/>
                  </a:cubicBezTo>
                  <a:lnTo>
                    <a:pt x="7241" y="2413"/>
                  </a:lnTo>
                  <a:cubicBezTo>
                    <a:pt x="7228" y="2459"/>
                    <a:pt x="7214" y="2513"/>
                    <a:pt x="7201" y="2566"/>
                  </a:cubicBezTo>
                  <a:lnTo>
                    <a:pt x="7201" y="2570"/>
                  </a:lnTo>
                  <a:cubicBezTo>
                    <a:pt x="7178" y="2680"/>
                    <a:pt x="7154" y="2791"/>
                    <a:pt x="7131" y="2904"/>
                  </a:cubicBezTo>
                  <a:cubicBezTo>
                    <a:pt x="7127" y="2927"/>
                    <a:pt x="7124" y="2947"/>
                    <a:pt x="7121" y="2971"/>
                  </a:cubicBezTo>
                  <a:lnTo>
                    <a:pt x="7121" y="2975"/>
                  </a:lnTo>
                  <a:cubicBezTo>
                    <a:pt x="7104" y="3052"/>
                    <a:pt x="7090" y="3132"/>
                    <a:pt x="7070" y="3212"/>
                  </a:cubicBezTo>
                  <a:cubicBezTo>
                    <a:pt x="7070" y="3222"/>
                    <a:pt x="7067" y="3232"/>
                    <a:pt x="7064" y="3245"/>
                  </a:cubicBezTo>
                  <a:cubicBezTo>
                    <a:pt x="7047" y="3316"/>
                    <a:pt x="7027" y="3389"/>
                    <a:pt x="7010" y="3459"/>
                  </a:cubicBezTo>
                  <a:lnTo>
                    <a:pt x="7007" y="3463"/>
                  </a:lnTo>
                  <a:lnTo>
                    <a:pt x="7007" y="3473"/>
                  </a:lnTo>
                  <a:lnTo>
                    <a:pt x="7004" y="3476"/>
                  </a:lnTo>
                  <a:cubicBezTo>
                    <a:pt x="6977" y="3583"/>
                    <a:pt x="6950" y="3690"/>
                    <a:pt x="6924" y="3797"/>
                  </a:cubicBezTo>
                  <a:cubicBezTo>
                    <a:pt x="6913" y="3841"/>
                    <a:pt x="6907" y="3884"/>
                    <a:pt x="6897" y="3927"/>
                  </a:cubicBezTo>
                  <a:lnTo>
                    <a:pt x="6880" y="3998"/>
                  </a:lnTo>
                  <a:cubicBezTo>
                    <a:pt x="6870" y="4051"/>
                    <a:pt x="6857" y="4125"/>
                    <a:pt x="6840" y="4195"/>
                  </a:cubicBezTo>
                  <a:cubicBezTo>
                    <a:pt x="6833" y="4219"/>
                    <a:pt x="6826" y="4242"/>
                    <a:pt x="6823" y="4265"/>
                  </a:cubicBezTo>
                  <a:cubicBezTo>
                    <a:pt x="6803" y="4339"/>
                    <a:pt x="6780" y="4419"/>
                    <a:pt x="6763" y="4476"/>
                  </a:cubicBezTo>
                  <a:lnTo>
                    <a:pt x="6763" y="4480"/>
                  </a:lnTo>
                  <a:lnTo>
                    <a:pt x="6760" y="4492"/>
                  </a:lnTo>
                  <a:cubicBezTo>
                    <a:pt x="6746" y="4533"/>
                    <a:pt x="6736" y="4569"/>
                    <a:pt x="6726" y="4610"/>
                  </a:cubicBezTo>
                  <a:cubicBezTo>
                    <a:pt x="6712" y="4657"/>
                    <a:pt x="6700" y="4704"/>
                    <a:pt x="6686" y="4750"/>
                  </a:cubicBezTo>
                  <a:lnTo>
                    <a:pt x="6680" y="4767"/>
                  </a:lnTo>
                  <a:cubicBezTo>
                    <a:pt x="6666" y="4824"/>
                    <a:pt x="6649" y="4884"/>
                    <a:pt x="6632" y="4944"/>
                  </a:cubicBezTo>
                  <a:cubicBezTo>
                    <a:pt x="6606" y="5045"/>
                    <a:pt x="6576" y="5151"/>
                    <a:pt x="6536" y="5285"/>
                  </a:cubicBezTo>
                  <a:cubicBezTo>
                    <a:pt x="6512" y="5366"/>
                    <a:pt x="6485" y="5446"/>
                    <a:pt x="6459" y="5520"/>
                  </a:cubicBezTo>
                  <a:lnTo>
                    <a:pt x="6459" y="5523"/>
                  </a:lnTo>
                  <a:cubicBezTo>
                    <a:pt x="6448" y="5556"/>
                    <a:pt x="6435" y="5586"/>
                    <a:pt x="6425" y="5620"/>
                  </a:cubicBezTo>
                  <a:lnTo>
                    <a:pt x="6415" y="5650"/>
                  </a:lnTo>
                  <a:lnTo>
                    <a:pt x="6411" y="5656"/>
                  </a:lnTo>
                  <a:lnTo>
                    <a:pt x="6411" y="5663"/>
                  </a:lnTo>
                  <a:cubicBezTo>
                    <a:pt x="6382" y="5750"/>
                    <a:pt x="6348" y="5851"/>
                    <a:pt x="6318" y="5948"/>
                  </a:cubicBezTo>
                  <a:cubicBezTo>
                    <a:pt x="6311" y="5971"/>
                    <a:pt x="6301" y="5997"/>
                    <a:pt x="6295" y="6025"/>
                  </a:cubicBezTo>
                  <a:lnTo>
                    <a:pt x="6291" y="6031"/>
                  </a:lnTo>
                  <a:cubicBezTo>
                    <a:pt x="6281" y="6058"/>
                    <a:pt x="6271" y="6088"/>
                    <a:pt x="6265" y="6115"/>
                  </a:cubicBezTo>
                  <a:cubicBezTo>
                    <a:pt x="6248" y="6168"/>
                    <a:pt x="6231" y="6229"/>
                    <a:pt x="6215" y="6295"/>
                  </a:cubicBezTo>
                  <a:cubicBezTo>
                    <a:pt x="6191" y="6379"/>
                    <a:pt x="6164" y="6466"/>
                    <a:pt x="6141" y="6539"/>
                  </a:cubicBezTo>
                  <a:lnTo>
                    <a:pt x="6127" y="6579"/>
                  </a:lnTo>
                  <a:lnTo>
                    <a:pt x="6114" y="6619"/>
                  </a:lnTo>
                  <a:cubicBezTo>
                    <a:pt x="6078" y="6740"/>
                    <a:pt x="6030" y="6867"/>
                    <a:pt x="5994" y="6971"/>
                  </a:cubicBezTo>
                  <a:lnTo>
                    <a:pt x="5994" y="6974"/>
                  </a:lnTo>
                  <a:lnTo>
                    <a:pt x="5990" y="6981"/>
                  </a:lnTo>
                  <a:lnTo>
                    <a:pt x="5987" y="6988"/>
                  </a:lnTo>
                  <a:lnTo>
                    <a:pt x="5987" y="6994"/>
                  </a:lnTo>
                  <a:cubicBezTo>
                    <a:pt x="5957" y="7075"/>
                    <a:pt x="5920" y="7178"/>
                    <a:pt x="5886" y="7278"/>
                  </a:cubicBezTo>
                  <a:cubicBezTo>
                    <a:pt x="5857" y="7362"/>
                    <a:pt x="5820" y="7479"/>
                    <a:pt x="5780" y="7593"/>
                  </a:cubicBezTo>
                  <a:lnTo>
                    <a:pt x="5777" y="7600"/>
                  </a:lnTo>
                  <a:cubicBezTo>
                    <a:pt x="5760" y="7653"/>
                    <a:pt x="5733" y="7723"/>
                    <a:pt x="5706" y="7791"/>
                  </a:cubicBezTo>
                  <a:lnTo>
                    <a:pt x="5689" y="7827"/>
                  </a:lnTo>
                  <a:lnTo>
                    <a:pt x="5686" y="7844"/>
                  </a:lnTo>
                  <a:cubicBezTo>
                    <a:pt x="5676" y="7868"/>
                    <a:pt x="5666" y="7888"/>
                    <a:pt x="5656" y="7911"/>
                  </a:cubicBezTo>
                  <a:lnTo>
                    <a:pt x="5653" y="7928"/>
                  </a:lnTo>
                  <a:cubicBezTo>
                    <a:pt x="5649" y="7941"/>
                    <a:pt x="5642" y="7951"/>
                    <a:pt x="5639" y="7961"/>
                  </a:cubicBezTo>
                  <a:cubicBezTo>
                    <a:pt x="5633" y="7981"/>
                    <a:pt x="5626" y="7998"/>
                    <a:pt x="5619" y="8011"/>
                  </a:cubicBezTo>
                  <a:cubicBezTo>
                    <a:pt x="5613" y="8024"/>
                    <a:pt x="5606" y="8041"/>
                    <a:pt x="5599" y="8055"/>
                  </a:cubicBezTo>
                  <a:cubicBezTo>
                    <a:pt x="5585" y="8081"/>
                    <a:pt x="5565" y="8104"/>
                    <a:pt x="5553" y="8124"/>
                  </a:cubicBezTo>
                  <a:cubicBezTo>
                    <a:pt x="5519" y="8165"/>
                    <a:pt x="5462" y="8185"/>
                    <a:pt x="5415" y="8185"/>
                  </a:cubicBezTo>
                  <a:cubicBezTo>
                    <a:pt x="5410" y="8186"/>
                    <a:pt x="5405" y="8186"/>
                    <a:pt x="5400" y="8186"/>
                  </a:cubicBezTo>
                  <a:cubicBezTo>
                    <a:pt x="5388" y="8186"/>
                    <a:pt x="5377" y="8184"/>
                    <a:pt x="5365" y="8181"/>
                  </a:cubicBezTo>
                  <a:cubicBezTo>
                    <a:pt x="5348" y="8178"/>
                    <a:pt x="5332" y="8172"/>
                    <a:pt x="5315" y="8161"/>
                  </a:cubicBezTo>
                  <a:cubicBezTo>
                    <a:pt x="5284" y="8149"/>
                    <a:pt x="5261" y="8124"/>
                    <a:pt x="5241" y="8095"/>
                  </a:cubicBezTo>
                  <a:cubicBezTo>
                    <a:pt x="5224" y="8064"/>
                    <a:pt x="5215" y="8035"/>
                    <a:pt x="5211" y="7998"/>
                  </a:cubicBezTo>
                  <a:cubicBezTo>
                    <a:pt x="5215" y="7991"/>
                    <a:pt x="5215" y="7984"/>
                    <a:pt x="5215" y="7978"/>
                  </a:cubicBezTo>
                  <a:cubicBezTo>
                    <a:pt x="5215" y="7964"/>
                    <a:pt x="5215" y="7951"/>
                    <a:pt x="5218" y="7937"/>
                  </a:cubicBezTo>
                  <a:lnTo>
                    <a:pt x="5221" y="7928"/>
                  </a:lnTo>
                  <a:cubicBezTo>
                    <a:pt x="5224" y="7921"/>
                    <a:pt x="5224" y="7914"/>
                    <a:pt x="5227" y="7908"/>
                  </a:cubicBezTo>
                  <a:lnTo>
                    <a:pt x="5231" y="7894"/>
                  </a:lnTo>
                  <a:lnTo>
                    <a:pt x="5235" y="7891"/>
                  </a:lnTo>
                  <a:lnTo>
                    <a:pt x="5238" y="7880"/>
                  </a:lnTo>
                  <a:lnTo>
                    <a:pt x="5241" y="7874"/>
                  </a:lnTo>
                  <a:lnTo>
                    <a:pt x="5244" y="7864"/>
                  </a:lnTo>
                  <a:cubicBezTo>
                    <a:pt x="5248" y="7851"/>
                    <a:pt x="5252" y="7840"/>
                    <a:pt x="5255" y="7827"/>
                  </a:cubicBezTo>
                  <a:cubicBezTo>
                    <a:pt x="5258" y="7811"/>
                    <a:pt x="5264" y="7797"/>
                    <a:pt x="5268" y="7783"/>
                  </a:cubicBezTo>
                  <a:cubicBezTo>
                    <a:pt x="5284" y="7730"/>
                    <a:pt x="5308" y="7677"/>
                    <a:pt x="5328" y="7623"/>
                  </a:cubicBezTo>
                  <a:lnTo>
                    <a:pt x="5341" y="7587"/>
                  </a:lnTo>
                  <a:cubicBezTo>
                    <a:pt x="5352" y="7559"/>
                    <a:pt x="5362" y="7533"/>
                    <a:pt x="5372" y="7506"/>
                  </a:cubicBezTo>
                  <a:cubicBezTo>
                    <a:pt x="5415" y="7392"/>
                    <a:pt x="5455" y="7272"/>
                    <a:pt x="5485" y="7185"/>
                  </a:cubicBezTo>
                  <a:lnTo>
                    <a:pt x="5485" y="7181"/>
                  </a:lnTo>
                  <a:lnTo>
                    <a:pt x="5488" y="7178"/>
                  </a:lnTo>
                  <a:lnTo>
                    <a:pt x="5492" y="7172"/>
                  </a:lnTo>
                  <a:lnTo>
                    <a:pt x="5496" y="7158"/>
                  </a:lnTo>
                  <a:cubicBezTo>
                    <a:pt x="5525" y="7071"/>
                    <a:pt x="5556" y="6977"/>
                    <a:pt x="5589" y="6884"/>
                  </a:cubicBezTo>
                  <a:cubicBezTo>
                    <a:pt x="5669" y="6670"/>
                    <a:pt x="5740" y="6459"/>
                    <a:pt x="5800" y="6258"/>
                  </a:cubicBezTo>
                  <a:cubicBezTo>
                    <a:pt x="5809" y="6225"/>
                    <a:pt x="5820" y="6195"/>
                    <a:pt x="5826" y="6162"/>
                  </a:cubicBezTo>
                  <a:lnTo>
                    <a:pt x="5829" y="6152"/>
                  </a:lnTo>
                  <a:cubicBezTo>
                    <a:pt x="5837" y="6128"/>
                    <a:pt x="5843" y="6108"/>
                    <a:pt x="5850" y="6088"/>
                  </a:cubicBezTo>
                  <a:cubicBezTo>
                    <a:pt x="5866" y="6031"/>
                    <a:pt x="5883" y="5974"/>
                    <a:pt x="5900" y="5921"/>
                  </a:cubicBezTo>
                  <a:cubicBezTo>
                    <a:pt x="5930" y="5824"/>
                    <a:pt x="5970" y="5700"/>
                    <a:pt x="6010" y="5576"/>
                  </a:cubicBezTo>
                  <a:cubicBezTo>
                    <a:pt x="6030" y="5523"/>
                    <a:pt x="6047" y="5472"/>
                    <a:pt x="6064" y="5426"/>
                  </a:cubicBezTo>
                  <a:lnTo>
                    <a:pt x="6067" y="5423"/>
                  </a:lnTo>
                  <a:lnTo>
                    <a:pt x="6070" y="5409"/>
                  </a:lnTo>
                  <a:lnTo>
                    <a:pt x="6074" y="5403"/>
                  </a:lnTo>
                  <a:lnTo>
                    <a:pt x="6078" y="5395"/>
                  </a:lnTo>
                  <a:cubicBezTo>
                    <a:pt x="6094" y="5349"/>
                    <a:pt x="6110" y="5299"/>
                    <a:pt x="6124" y="5252"/>
                  </a:cubicBezTo>
                  <a:cubicBezTo>
                    <a:pt x="6147" y="5188"/>
                    <a:pt x="6167" y="5122"/>
                    <a:pt x="6187" y="5058"/>
                  </a:cubicBezTo>
                  <a:lnTo>
                    <a:pt x="6191" y="5048"/>
                  </a:lnTo>
                  <a:lnTo>
                    <a:pt x="6195" y="5038"/>
                  </a:lnTo>
                  <a:lnTo>
                    <a:pt x="6198" y="5028"/>
                  </a:lnTo>
                  <a:cubicBezTo>
                    <a:pt x="6208" y="4988"/>
                    <a:pt x="6221" y="4951"/>
                    <a:pt x="6231" y="4914"/>
                  </a:cubicBezTo>
                  <a:cubicBezTo>
                    <a:pt x="6244" y="4874"/>
                    <a:pt x="6258" y="4834"/>
                    <a:pt x="6271" y="4793"/>
                  </a:cubicBezTo>
                  <a:cubicBezTo>
                    <a:pt x="6291" y="4724"/>
                    <a:pt x="6315" y="4650"/>
                    <a:pt x="6338" y="4577"/>
                  </a:cubicBezTo>
                  <a:cubicBezTo>
                    <a:pt x="6375" y="4463"/>
                    <a:pt x="6411" y="4349"/>
                    <a:pt x="6445" y="4242"/>
                  </a:cubicBezTo>
                  <a:cubicBezTo>
                    <a:pt x="6479" y="4138"/>
                    <a:pt x="6509" y="4035"/>
                    <a:pt x="6529" y="3951"/>
                  </a:cubicBezTo>
                  <a:lnTo>
                    <a:pt x="6532" y="3947"/>
                  </a:lnTo>
                  <a:lnTo>
                    <a:pt x="6542" y="3910"/>
                  </a:lnTo>
                  <a:cubicBezTo>
                    <a:pt x="6569" y="3810"/>
                    <a:pt x="6602" y="3697"/>
                    <a:pt x="6646" y="3566"/>
                  </a:cubicBezTo>
                  <a:cubicBezTo>
                    <a:pt x="6656" y="3533"/>
                    <a:pt x="6666" y="3500"/>
                    <a:pt x="6680" y="3466"/>
                  </a:cubicBezTo>
                  <a:lnTo>
                    <a:pt x="6686" y="3446"/>
                  </a:lnTo>
                  <a:lnTo>
                    <a:pt x="6700" y="3402"/>
                  </a:lnTo>
                  <a:cubicBezTo>
                    <a:pt x="6709" y="3373"/>
                    <a:pt x="6716" y="3345"/>
                    <a:pt x="6726" y="3319"/>
                  </a:cubicBezTo>
                  <a:lnTo>
                    <a:pt x="6729" y="3308"/>
                  </a:lnTo>
                  <a:lnTo>
                    <a:pt x="6729" y="3302"/>
                  </a:lnTo>
                  <a:cubicBezTo>
                    <a:pt x="6736" y="3279"/>
                    <a:pt x="6743" y="3259"/>
                    <a:pt x="6749" y="3235"/>
                  </a:cubicBezTo>
                  <a:lnTo>
                    <a:pt x="6760" y="3215"/>
                  </a:lnTo>
                  <a:lnTo>
                    <a:pt x="6766" y="3192"/>
                  </a:lnTo>
                  <a:lnTo>
                    <a:pt x="6766" y="3188"/>
                  </a:lnTo>
                  <a:lnTo>
                    <a:pt x="6766" y="3185"/>
                  </a:lnTo>
                  <a:cubicBezTo>
                    <a:pt x="6777" y="3152"/>
                    <a:pt x="6789" y="3112"/>
                    <a:pt x="6803" y="3072"/>
                  </a:cubicBezTo>
                  <a:cubicBezTo>
                    <a:pt x="6817" y="3028"/>
                    <a:pt x="6826" y="2981"/>
                    <a:pt x="6840" y="2934"/>
                  </a:cubicBezTo>
                  <a:lnTo>
                    <a:pt x="6846" y="2907"/>
                  </a:lnTo>
                  <a:cubicBezTo>
                    <a:pt x="6873" y="2811"/>
                    <a:pt x="6907" y="2694"/>
                    <a:pt x="6944" y="2576"/>
                  </a:cubicBezTo>
                  <a:cubicBezTo>
                    <a:pt x="6980" y="2459"/>
                    <a:pt x="7024" y="2345"/>
                    <a:pt x="7064" y="2242"/>
                  </a:cubicBezTo>
                  <a:lnTo>
                    <a:pt x="7064" y="2239"/>
                  </a:lnTo>
                  <a:lnTo>
                    <a:pt x="7067" y="2235"/>
                  </a:lnTo>
                  <a:cubicBezTo>
                    <a:pt x="7084" y="2185"/>
                    <a:pt x="7104" y="2132"/>
                    <a:pt x="7121" y="2078"/>
                  </a:cubicBezTo>
                  <a:cubicBezTo>
                    <a:pt x="7138" y="2015"/>
                    <a:pt x="7154" y="1954"/>
                    <a:pt x="7168" y="1894"/>
                  </a:cubicBezTo>
                  <a:lnTo>
                    <a:pt x="7171" y="1881"/>
                  </a:lnTo>
                  <a:cubicBezTo>
                    <a:pt x="7178" y="1857"/>
                    <a:pt x="7191" y="1837"/>
                    <a:pt x="7211" y="1824"/>
                  </a:cubicBezTo>
                  <a:cubicBezTo>
                    <a:pt x="7228" y="1817"/>
                    <a:pt x="7245" y="1811"/>
                    <a:pt x="7262" y="1811"/>
                  </a:cubicBezTo>
                  <a:close/>
                  <a:moveTo>
                    <a:pt x="5183" y="8544"/>
                  </a:moveTo>
                  <a:cubicBezTo>
                    <a:pt x="5201" y="8544"/>
                    <a:pt x="5219" y="8546"/>
                    <a:pt x="5238" y="8550"/>
                  </a:cubicBezTo>
                  <a:lnTo>
                    <a:pt x="5241" y="8550"/>
                  </a:lnTo>
                  <a:cubicBezTo>
                    <a:pt x="5382" y="8583"/>
                    <a:pt x="5472" y="8726"/>
                    <a:pt x="5439" y="8867"/>
                  </a:cubicBezTo>
                  <a:cubicBezTo>
                    <a:pt x="5409" y="8989"/>
                    <a:pt x="5297" y="9074"/>
                    <a:pt x="5176" y="9074"/>
                  </a:cubicBezTo>
                  <a:cubicBezTo>
                    <a:pt x="5158" y="9074"/>
                    <a:pt x="5139" y="9072"/>
                    <a:pt x="5121" y="9068"/>
                  </a:cubicBezTo>
                  <a:cubicBezTo>
                    <a:pt x="4980" y="9035"/>
                    <a:pt x="4890" y="8887"/>
                    <a:pt x="4923" y="8747"/>
                  </a:cubicBezTo>
                  <a:cubicBezTo>
                    <a:pt x="4950" y="8628"/>
                    <a:pt x="5062" y="8544"/>
                    <a:pt x="5183" y="8544"/>
                  </a:cubicBezTo>
                  <a:close/>
                  <a:moveTo>
                    <a:pt x="1255" y="0"/>
                  </a:moveTo>
                  <a:cubicBezTo>
                    <a:pt x="1244" y="0"/>
                    <a:pt x="1232" y="1"/>
                    <a:pt x="1221" y="2"/>
                  </a:cubicBezTo>
                  <a:cubicBezTo>
                    <a:pt x="1241" y="2"/>
                    <a:pt x="1265" y="5"/>
                    <a:pt x="1285" y="5"/>
                  </a:cubicBezTo>
                  <a:cubicBezTo>
                    <a:pt x="1298" y="8"/>
                    <a:pt x="1315" y="8"/>
                    <a:pt x="1328" y="8"/>
                  </a:cubicBezTo>
                  <a:cubicBezTo>
                    <a:pt x="1365" y="11"/>
                    <a:pt x="1402" y="18"/>
                    <a:pt x="1435" y="25"/>
                  </a:cubicBezTo>
                  <a:cubicBezTo>
                    <a:pt x="1452" y="28"/>
                    <a:pt x="1465" y="34"/>
                    <a:pt x="1479" y="38"/>
                  </a:cubicBezTo>
                  <a:lnTo>
                    <a:pt x="1499" y="45"/>
                  </a:lnTo>
                  <a:cubicBezTo>
                    <a:pt x="1512" y="48"/>
                    <a:pt x="1522" y="51"/>
                    <a:pt x="1535" y="54"/>
                  </a:cubicBezTo>
                  <a:lnTo>
                    <a:pt x="1539" y="54"/>
                  </a:lnTo>
                  <a:lnTo>
                    <a:pt x="1546" y="51"/>
                  </a:lnTo>
                  <a:cubicBezTo>
                    <a:pt x="1566" y="48"/>
                    <a:pt x="1586" y="42"/>
                    <a:pt x="1606" y="34"/>
                  </a:cubicBezTo>
                  <a:cubicBezTo>
                    <a:pt x="1620" y="31"/>
                    <a:pt x="1632" y="25"/>
                    <a:pt x="1646" y="25"/>
                  </a:cubicBezTo>
                  <a:cubicBezTo>
                    <a:pt x="1656" y="25"/>
                    <a:pt x="1666" y="25"/>
                    <a:pt x="1672" y="22"/>
                  </a:cubicBezTo>
                  <a:cubicBezTo>
                    <a:pt x="1693" y="22"/>
                    <a:pt x="1716" y="20"/>
                    <a:pt x="1737" y="20"/>
                  </a:cubicBezTo>
                  <a:cubicBezTo>
                    <a:pt x="1748" y="20"/>
                    <a:pt x="1758" y="20"/>
                    <a:pt x="1766" y="22"/>
                  </a:cubicBezTo>
                  <a:cubicBezTo>
                    <a:pt x="1776" y="25"/>
                    <a:pt x="1786" y="25"/>
                    <a:pt x="1793" y="28"/>
                  </a:cubicBezTo>
                  <a:cubicBezTo>
                    <a:pt x="1843" y="38"/>
                    <a:pt x="1880" y="62"/>
                    <a:pt x="1910" y="95"/>
                  </a:cubicBezTo>
                  <a:cubicBezTo>
                    <a:pt x="1933" y="122"/>
                    <a:pt x="1947" y="155"/>
                    <a:pt x="1957" y="192"/>
                  </a:cubicBezTo>
                  <a:cubicBezTo>
                    <a:pt x="1970" y="242"/>
                    <a:pt x="1950" y="306"/>
                    <a:pt x="1924" y="346"/>
                  </a:cubicBezTo>
                  <a:cubicBezTo>
                    <a:pt x="1917" y="352"/>
                    <a:pt x="1910" y="363"/>
                    <a:pt x="1904" y="369"/>
                  </a:cubicBezTo>
                  <a:cubicBezTo>
                    <a:pt x="1893" y="383"/>
                    <a:pt x="1880" y="392"/>
                    <a:pt x="1867" y="403"/>
                  </a:cubicBezTo>
                  <a:cubicBezTo>
                    <a:pt x="1864" y="493"/>
                    <a:pt x="1856" y="596"/>
                    <a:pt x="1843" y="700"/>
                  </a:cubicBezTo>
                  <a:cubicBezTo>
                    <a:pt x="1840" y="717"/>
                    <a:pt x="1836" y="734"/>
                    <a:pt x="1836" y="750"/>
                  </a:cubicBezTo>
                  <a:cubicBezTo>
                    <a:pt x="1843" y="730"/>
                    <a:pt x="1853" y="710"/>
                    <a:pt x="1860" y="690"/>
                  </a:cubicBezTo>
                  <a:lnTo>
                    <a:pt x="1864" y="684"/>
                  </a:lnTo>
                  <a:lnTo>
                    <a:pt x="1867" y="677"/>
                  </a:lnTo>
                  <a:lnTo>
                    <a:pt x="1876" y="656"/>
                  </a:lnTo>
                  <a:cubicBezTo>
                    <a:pt x="1880" y="647"/>
                    <a:pt x="1884" y="640"/>
                    <a:pt x="1887" y="630"/>
                  </a:cubicBezTo>
                  <a:lnTo>
                    <a:pt x="1887" y="630"/>
                  </a:lnTo>
                  <a:lnTo>
                    <a:pt x="1884" y="647"/>
                  </a:lnTo>
                  <a:lnTo>
                    <a:pt x="1880" y="673"/>
                  </a:lnTo>
                  <a:lnTo>
                    <a:pt x="1880" y="677"/>
                  </a:lnTo>
                  <a:cubicBezTo>
                    <a:pt x="1873" y="713"/>
                    <a:pt x="1864" y="760"/>
                    <a:pt x="1853" y="800"/>
                  </a:cubicBezTo>
                  <a:cubicBezTo>
                    <a:pt x="1843" y="844"/>
                    <a:pt x="1827" y="891"/>
                    <a:pt x="1807" y="957"/>
                  </a:cubicBezTo>
                  <a:cubicBezTo>
                    <a:pt x="1800" y="974"/>
                    <a:pt x="1796" y="991"/>
                    <a:pt x="1790" y="1005"/>
                  </a:cubicBezTo>
                  <a:lnTo>
                    <a:pt x="1786" y="1021"/>
                  </a:lnTo>
                  <a:cubicBezTo>
                    <a:pt x="1783" y="1038"/>
                    <a:pt x="1780" y="1051"/>
                    <a:pt x="1773" y="1068"/>
                  </a:cubicBezTo>
                  <a:cubicBezTo>
                    <a:pt x="1753" y="1161"/>
                    <a:pt x="1729" y="1249"/>
                    <a:pt x="1703" y="1332"/>
                  </a:cubicBezTo>
                  <a:cubicBezTo>
                    <a:pt x="1686" y="1416"/>
                    <a:pt x="1663" y="1513"/>
                    <a:pt x="1640" y="1607"/>
                  </a:cubicBezTo>
                  <a:cubicBezTo>
                    <a:pt x="1629" y="1663"/>
                    <a:pt x="1620" y="1714"/>
                    <a:pt x="1609" y="1763"/>
                  </a:cubicBezTo>
                  <a:cubicBezTo>
                    <a:pt x="1606" y="1780"/>
                    <a:pt x="1606" y="1794"/>
                    <a:pt x="1603" y="1807"/>
                  </a:cubicBezTo>
                  <a:lnTo>
                    <a:pt x="1603" y="1817"/>
                  </a:lnTo>
                  <a:cubicBezTo>
                    <a:pt x="1595" y="1848"/>
                    <a:pt x="1592" y="1891"/>
                    <a:pt x="1583" y="1928"/>
                  </a:cubicBezTo>
                  <a:cubicBezTo>
                    <a:pt x="1563" y="2001"/>
                    <a:pt x="1535" y="2078"/>
                    <a:pt x="1515" y="2135"/>
                  </a:cubicBezTo>
                  <a:cubicBezTo>
                    <a:pt x="1502" y="2172"/>
                    <a:pt x="1492" y="2205"/>
                    <a:pt x="1479" y="2239"/>
                  </a:cubicBezTo>
                  <a:cubicBezTo>
                    <a:pt x="1465" y="2285"/>
                    <a:pt x="1455" y="2332"/>
                    <a:pt x="1449" y="2389"/>
                  </a:cubicBezTo>
                  <a:cubicBezTo>
                    <a:pt x="1445" y="2399"/>
                    <a:pt x="1445" y="2413"/>
                    <a:pt x="1442" y="2426"/>
                  </a:cubicBezTo>
                  <a:lnTo>
                    <a:pt x="1442" y="2436"/>
                  </a:lnTo>
                  <a:cubicBezTo>
                    <a:pt x="1439" y="2446"/>
                    <a:pt x="1439" y="2459"/>
                    <a:pt x="1435" y="2470"/>
                  </a:cubicBezTo>
                  <a:cubicBezTo>
                    <a:pt x="1435" y="2493"/>
                    <a:pt x="1428" y="2513"/>
                    <a:pt x="1425" y="2536"/>
                  </a:cubicBezTo>
                  <a:lnTo>
                    <a:pt x="1419" y="2556"/>
                  </a:lnTo>
                  <a:cubicBezTo>
                    <a:pt x="1399" y="2650"/>
                    <a:pt x="1375" y="2757"/>
                    <a:pt x="1359" y="2867"/>
                  </a:cubicBezTo>
                  <a:cubicBezTo>
                    <a:pt x="1342" y="2961"/>
                    <a:pt x="1331" y="3061"/>
                    <a:pt x="1325" y="3148"/>
                  </a:cubicBezTo>
                  <a:lnTo>
                    <a:pt x="1325" y="3152"/>
                  </a:lnTo>
                  <a:lnTo>
                    <a:pt x="1325" y="3158"/>
                  </a:lnTo>
                  <a:cubicBezTo>
                    <a:pt x="1315" y="3242"/>
                    <a:pt x="1298" y="3325"/>
                    <a:pt x="1278" y="3406"/>
                  </a:cubicBezTo>
                  <a:lnTo>
                    <a:pt x="1265" y="3469"/>
                  </a:lnTo>
                  <a:cubicBezTo>
                    <a:pt x="1241" y="3586"/>
                    <a:pt x="1221" y="3697"/>
                    <a:pt x="1201" y="3804"/>
                  </a:cubicBezTo>
                  <a:lnTo>
                    <a:pt x="1198" y="3821"/>
                  </a:lnTo>
                  <a:lnTo>
                    <a:pt x="1194" y="3837"/>
                  </a:lnTo>
                  <a:lnTo>
                    <a:pt x="1191" y="3854"/>
                  </a:lnTo>
                  <a:lnTo>
                    <a:pt x="1188" y="3870"/>
                  </a:lnTo>
                  <a:lnTo>
                    <a:pt x="1188" y="3887"/>
                  </a:lnTo>
                  <a:cubicBezTo>
                    <a:pt x="1181" y="3914"/>
                    <a:pt x="1178" y="3944"/>
                    <a:pt x="1171" y="3975"/>
                  </a:cubicBezTo>
                  <a:cubicBezTo>
                    <a:pt x="1164" y="4018"/>
                    <a:pt x="1154" y="4065"/>
                    <a:pt x="1144" y="4108"/>
                  </a:cubicBezTo>
                  <a:lnTo>
                    <a:pt x="1141" y="4115"/>
                  </a:lnTo>
                  <a:lnTo>
                    <a:pt x="1134" y="4145"/>
                  </a:lnTo>
                  <a:lnTo>
                    <a:pt x="1134" y="4148"/>
                  </a:lnTo>
                  <a:lnTo>
                    <a:pt x="1131" y="4151"/>
                  </a:lnTo>
                  <a:lnTo>
                    <a:pt x="1131" y="4159"/>
                  </a:lnTo>
                  <a:lnTo>
                    <a:pt x="1131" y="4162"/>
                  </a:lnTo>
                  <a:cubicBezTo>
                    <a:pt x="1114" y="4239"/>
                    <a:pt x="1094" y="4319"/>
                    <a:pt x="1078" y="4399"/>
                  </a:cubicBezTo>
                  <a:cubicBezTo>
                    <a:pt x="1074" y="4416"/>
                    <a:pt x="1067" y="4436"/>
                    <a:pt x="1064" y="4456"/>
                  </a:cubicBezTo>
                  <a:lnTo>
                    <a:pt x="1061" y="4469"/>
                  </a:lnTo>
                  <a:lnTo>
                    <a:pt x="1054" y="4486"/>
                  </a:lnTo>
                  <a:lnTo>
                    <a:pt x="1050" y="4500"/>
                  </a:lnTo>
                  <a:lnTo>
                    <a:pt x="1047" y="4512"/>
                  </a:lnTo>
                  <a:lnTo>
                    <a:pt x="1038" y="4557"/>
                  </a:lnTo>
                  <a:cubicBezTo>
                    <a:pt x="1027" y="4600"/>
                    <a:pt x="1014" y="4643"/>
                    <a:pt x="1004" y="4690"/>
                  </a:cubicBezTo>
                  <a:lnTo>
                    <a:pt x="1001" y="4707"/>
                  </a:lnTo>
                  <a:lnTo>
                    <a:pt x="997" y="4724"/>
                  </a:lnTo>
                  <a:lnTo>
                    <a:pt x="990" y="4740"/>
                  </a:lnTo>
                  <a:lnTo>
                    <a:pt x="973" y="4817"/>
                  </a:lnTo>
                  <a:cubicBezTo>
                    <a:pt x="953" y="4901"/>
                    <a:pt x="924" y="4981"/>
                    <a:pt x="900" y="5051"/>
                  </a:cubicBezTo>
                  <a:cubicBezTo>
                    <a:pt x="870" y="5122"/>
                    <a:pt x="843" y="5195"/>
                    <a:pt x="813" y="5265"/>
                  </a:cubicBezTo>
                  <a:lnTo>
                    <a:pt x="813" y="5269"/>
                  </a:lnTo>
                  <a:lnTo>
                    <a:pt x="810" y="5272"/>
                  </a:lnTo>
                  <a:lnTo>
                    <a:pt x="800" y="5295"/>
                  </a:lnTo>
                  <a:cubicBezTo>
                    <a:pt x="773" y="5362"/>
                    <a:pt x="749" y="5432"/>
                    <a:pt x="733" y="5486"/>
                  </a:cubicBezTo>
                  <a:lnTo>
                    <a:pt x="729" y="5489"/>
                  </a:lnTo>
                  <a:lnTo>
                    <a:pt x="729" y="5493"/>
                  </a:lnTo>
                  <a:lnTo>
                    <a:pt x="723" y="5513"/>
                  </a:lnTo>
                  <a:cubicBezTo>
                    <a:pt x="717" y="5533"/>
                    <a:pt x="709" y="5556"/>
                    <a:pt x="700" y="5576"/>
                  </a:cubicBezTo>
                  <a:cubicBezTo>
                    <a:pt x="672" y="5643"/>
                    <a:pt x="643" y="5713"/>
                    <a:pt x="616" y="5777"/>
                  </a:cubicBezTo>
                  <a:lnTo>
                    <a:pt x="606" y="5794"/>
                  </a:lnTo>
                  <a:cubicBezTo>
                    <a:pt x="596" y="5821"/>
                    <a:pt x="586" y="5844"/>
                    <a:pt x="576" y="5871"/>
                  </a:cubicBezTo>
                  <a:cubicBezTo>
                    <a:pt x="579" y="5859"/>
                    <a:pt x="579" y="5846"/>
                    <a:pt x="581" y="5835"/>
                  </a:cubicBezTo>
                  <a:lnTo>
                    <a:pt x="581" y="5835"/>
                  </a:lnTo>
                  <a:cubicBezTo>
                    <a:pt x="575" y="5865"/>
                    <a:pt x="568" y="5893"/>
                    <a:pt x="562" y="5921"/>
                  </a:cubicBezTo>
                  <a:cubicBezTo>
                    <a:pt x="556" y="5957"/>
                    <a:pt x="549" y="5991"/>
                    <a:pt x="542" y="6028"/>
                  </a:cubicBezTo>
                  <a:cubicBezTo>
                    <a:pt x="532" y="6082"/>
                    <a:pt x="522" y="6131"/>
                    <a:pt x="512" y="6185"/>
                  </a:cubicBezTo>
                  <a:cubicBezTo>
                    <a:pt x="496" y="6272"/>
                    <a:pt x="476" y="6355"/>
                    <a:pt x="456" y="6443"/>
                  </a:cubicBezTo>
                  <a:lnTo>
                    <a:pt x="436" y="6523"/>
                  </a:lnTo>
                  <a:cubicBezTo>
                    <a:pt x="419" y="6603"/>
                    <a:pt x="399" y="6684"/>
                    <a:pt x="379" y="6764"/>
                  </a:cubicBezTo>
                  <a:cubicBezTo>
                    <a:pt x="362" y="6837"/>
                    <a:pt x="345" y="6908"/>
                    <a:pt x="328" y="6981"/>
                  </a:cubicBezTo>
                  <a:cubicBezTo>
                    <a:pt x="331" y="7021"/>
                    <a:pt x="335" y="7061"/>
                    <a:pt x="338" y="7095"/>
                  </a:cubicBezTo>
                  <a:cubicBezTo>
                    <a:pt x="345" y="7145"/>
                    <a:pt x="351" y="7195"/>
                    <a:pt x="351" y="7242"/>
                  </a:cubicBezTo>
                  <a:lnTo>
                    <a:pt x="351" y="7399"/>
                  </a:lnTo>
                  <a:cubicBezTo>
                    <a:pt x="348" y="7419"/>
                    <a:pt x="348" y="7439"/>
                    <a:pt x="348" y="7456"/>
                  </a:cubicBezTo>
                  <a:lnTo>
                    <a:pt x="348" y="7462"/>
                  </a:lnTo>
                  <a:lnTo>
                    <a:pt x="348" y="7466"/>
                  </a:lnTo>
                  <a:lnTo>
                    <a:pt x="348" y="7469"/>
                  </a:lnTo>
                  <a:cubicBezTo>
                    <a:pt x="348" y="7490"/>
                    <a:pt x="351" y="7513"/>
                    <a:pt x="348" y="7536"/>
                  </a:cubicBezTo>
                  <a:lnTo>
                    <a:pt x="348" y="7539"/>
                  </a:lnTo>
                  <a:lnTo>
                    <a:pt x="348" y="7543"/>
                  </a:lnTo>
                  <a:lnTo>
                    <a:pt x="348" y="7547"/>
                  </a:lnTo>
                  <a:lnTo>
                    <a:pt x="348" y="7550"/>
                  </a:lnTo>
                  <a:cubicBezTo>
                    <a:pt x="345" y="7567"/>
                    <a:pt x="345" y="7583"/>
                    <a:pt x="342" y="7600"/>
                  </a:cubicBezTo>
                  <a:cubicBezTo>
                    <a:pt x="345" y="7613"/>
                    <a:pt x="345" y="7627"/>
                    <a:pt x="348" y="7640"/>
                  </a:cubicBezTo>
                  <a:cubicBezTo>
                    <a:pt x="288" y="7783"/>
                    <a:pt x="224" y="7911"/>
                    <a:pt x="158" y="8035"/>
                  </a:cubicBezTo>
                  <a:cubicBezTo>
                    <a:pt x="135" y="8081"/>
                    <a:pt x="107" y="8132"/>
                    <a:pt x="87" y="8181"/>
                  </a:cubicBezTo>
                  <a:lnTo>
                    <a:pt x="84" y="8185"/>
                  </a:lnTo>
                  <a:cubicBezTo>
                    <a:pt x="67" y="8249"/>
                    <a:pt x="50" y="8322"/>
                    <a:pt x="30" y="8399"/>
                  </a:cubicBezTo>
                  <a:cubicBezTo>
                    <a:pt x="30" y="8416"/>
                    <a:pt x="27" y="8433"/>
                    <a:pt x="27" y="8446"/>
                  </a:cubicBezTo>
                  <a:cubicBezTo>
                    <a:pt x="24" y="8482"/>
                    <a:pt x="17" y="8526"/>
                    <a:pt x="1" y="8566"/>
                  </a:cubicBezTo>
                  <a:cubicBezTo>
                    <a:pt x="4" y="8600"/>
                    <a:pt x="14" y="8633"/>
                    <a:pt x="34" y="8670"/>
                  </a:cubicBezTo>
                  <a:cubicBezTo>
                    <a:pt x="70" y="8740"/>
                    <a:pt x="144" y="8774"/>
                    <a:pt x="208" y="8794"/>
                  </a:cubicBezTo>
                  <a:cubicBezTo>
                    <a:pt x="218" y="8797"/>
                    <a:pt x="224" y="8800"/>
                    <a:pt x="235" y="8800"/>
                  </a:cubicBezTo>
                  <a:lnTo>
                    <a:pt x="255" y="8807"/>
                  </a:lnTo>
                  <a:lnTo>
                    <a:pt x="271" y="8817"/>
                  </a:lnTo>
                  <a:lnTo>
                    <a:pt x="275" y="8817"/>
                  </a:lnTo>
                  <a:lnTo>
                    <a:pt x="278" y="8820"/>
                  </a:lnTo>
                  <a:cubicBezTo>
                    <a:pt x="295" y="8827"/>
                    <a:pt x="311" y="8837"/>
                    <a:pt x="328" y="8844"/>
                  </a:cubicBezTo>
                  <a:cubicBezTo>
                    <a:pt x="338" y="8847"/>
                    <a:pt x="348" y="8851"/>
                    <a:pt x="359" y="8857"/>
                  </a:cubicBezTo>
                  <a:lnTo>
                    <a:pt x="362" y="8857"/>
                  </a:lnTo>
                  <a:lnTo>
                    <a:pt x="379" y="8864"/>
                  </a:lnTo>
                  <a:cubicBezTo>
                    <a:pt x="408" y="8877"/>
                    <a:pt x="442" y="8891"/>
                    <a:pt x="482" y="8897"/>
                  </a:cubicBezTo>
                  <a:cubicBezTo>
                    <a:pt x="556" y="8917"/>
                    <a:pt x="639" y="8938"/>
                    <a:pt x="720" y="8964"/>
                  </a:cubicBezTo>
                  <a:cubicBezTo>
                    <a:pt x="743" y="8974"/>
                    <a:pt x="769" y="8984"/>
                    <a:pt x="800" y="8995"/>
                  </a:cubicBezTo>
                  <a:lnTo>
                    <a:pt x="817" y="8998"/>
                  </a:lnTo>
                  <a:cubicBezTo>
                    <a:pt x="826" y="9001"/>
                    <a:pt x="840" y="9004"/>
                    <a:pt x="850" y="9004"/>
                  </a:cubicBezTo>
                  <a:lnTo>
                    <a:pt x="870" y="9007"/>
                  </a:lnTo>
                  <a:cubicBezTo>
                    <a:pt x="917" y="9018"/>
                    <a:pt x="967" y="9027"/>
                    <a:pt x="1024" y="9038"/>
                  </a:cubicBezTo>
                  <a:cubicBezTo>
                    <a:pt x="1041" y="9041"/>
                    <a:pt x="1058" y="9041"/>
                    <a:pt x="1070" y="9044"/>
                  </a:cubicBezTo>
                  <a:lnTo>
                    <a:pt x="1074" y="9044"/>
                  </a:lnTo>
                  <a:lnTo>
                    <a:pt x="1078" y="9048"/>
                  </a:lnTo>
                  <a:cubicBezTo>
                    <a:pt x="1111" y="9052"/>
                    <a:pt x="1148" y="9058"/>
                    <a:pt x="1181" y="9064"/>
                  </a:cubicBezTo>
                  <a:lnTo>
                    <a:pt x="1188" y="9068"/>
                  </a:lnTo>
                  <a:lnTo>
                    <a:pt x="1194" y="9068"/>
                  </a:lnTo>
                  <a:cubicBezTo>
                    <a:pt x="1254" y="9084"/>
                    <a:pt x="1315" y="9101"/>
                    <a:pt x="1368" y="9118"/>
                  </a:cubicBezTo>
                  <a:cubicBezTo>
                    <a:pt x="1382" y="9121"/>
                    <a:pt x="1395" y="9125"/>
                    <a:pt x="1412" y="9128"/>
                  </a:cubicBezTo>
                  <a:lnTo>
                    <a:pt x="1415" y="9132"/>
                  </a:lnTo>
                  <a:cubicBezTo>
                    <a:pt x="1452" y="9141"/>
                    <a:pt x="1489" y="9155"/>
                    <a:pt x="1526" y="9162"/>
                  </a:cubicBezTo>
                  <a:lnTo>
                    <a:pt x="1542" y="9165"/>
                  </a:lnTo>
                  <a:cubicBezTo>
                    <a:pt x="1566" y="9172"/>
                    <a:pt x="1589" y="9178"/>
                    <a:pt x="1612" y="9182"/>
                  </a:cubicBezTo>
                  <a:lnTo>
                    <a:pt x="1666" y="9195"/>
                  </a:lnTo>
                  <a:cubicBezTo>
                    <a:pt x="1703" y="9202"/>
                    <a:pt x="1740" y="9212"/>
                    <a:pt x="1776" y="9218"/>
                  </a:cubicBezTo>
                  <a:cubicBezTo>
                    <a:pt x="1847" y="9235"/>
                    <a:pt x="1907" y="9252"/>
                    <a:pt x="1957" y="9265"/>
                  </a:cubicBezTo>
                  <a:cubicBezTo>
                    <a:pt x="1984" y="9272"/>
                    <a:pt x="2014" y="9279"/>
                    <a:pt x="2041" y="9288"/>
                  </a:cubicBezTo>
                  <a:lnTo>
                    <a:pt x="2047" y="9288"/>
                  </a:lnTo>
                  <a:lnTo>
                    <a:pt x="2054" y="9292"/>
                  </a:lnTo>
                  <a:lnTo>
                    <a:pt x="2061" y="9296"/>
                  </a:lnTo>
                  <a:cubicBezTo>
                    <a:pt x="2094" y="9305"/>
                    <a:pt x="2141" y="9319"/>
                    <a:pt x="2188" y="9328"/>
                  </a:cubicBezTo>
                  <a:cubicBezTo>
                    <a:pt x="2201" y="9332"/>
                    <a:pt x="2217" y="9336"/>
                    <a:pt x="2231" y="9339"/>
                  </a:cubicBezTo>
                  <a:cubicBezTo>
                    <a:pt x="2271" y="9345"/>
                    <a:pt x="2311" y="9353"/>
                    <a:pt x="2345" y="9356"/>
                  </a:cubicBezTo>
                  <a:lnTo>
                    <a:pt x="2352" y="9356"/>
                  </a:lnTo>
                  <a:cubicBezTo>
                    <a:pt x="2405" y="9365"/>
                    <a:pt x="2466" y="9373"/>
                    <a:pt x="2523" y="9385"/>
                  </a:cubicBezTo>
                  <a:lnTo>
                    <a:pt x="2535" y="9389"/>
                  </a:lnTo>
                  <a:cubicBezTo>
                    <a:pt x="2589" y="9402"/>
                    <a:pt x="2639" y="9416"/>
                    <a:pt x="2686" y="9429"/>
                  </a:cubicBezTo>
                  <a:cubicBezTo>
                    <a:pt x="2703" y="9436"/>
                    <a:pt x="2719" y="9439"/>
                    <a:pt x="2736" y="9446"/>
                  </a:cubicBezTo>
                  <a:cubicBezTo>
                    <a:pt x="2773" y="9456"/>
                    <a:pt x="2803" y="9463"/>
                    <a:pt x="2833" y="9473"/>
                  </a:cubicBezTo>
                  <a:cubicBezTo>
                    <a:pt x="2873" y="9479"/>
                    <a:pt x="2917" y="9486"/>
                    <a:pt x="2950" y="9493"/>
                  </a:cubicBezTo>
                  <a:lnTo>
                    <a:pt x="2987" y="9496"/>
                  </a:lnTo>
                  <a:lnTo>
                    <a:pt x="2994" y="9499"/>
                  </a:lnTo>
                  <a:lnTo>
                    <a:pt x="2997" y="9499"/>
                  </a:lnTo>
                  <a:cubicBezTo>
                    <a:pt x="3037" y="9506"/>
                    <a:pt x="3094" y="9513"/>
                    <a:pt x="3145" y="9523"/>
                  </a:cubicBezTo>
                  <a:cubicBezTo>
                    <a:pt x="3161" y="9526"/>
                    <a:pt x="3177" y="9529"/>
                    <a:pt x="3194" y="9533"/>
                  </a:cubicBezTo>
                  <a:cubicBezTo>
                    <a:pt x="3218" y="9540"/>
                    <a:pt x="3241" y="9546"/>
                    <a:pt x="3265" y="9553"/>
                  </a:cubicBezTo>
                  <a:lnTo>
                    <a:pt x="3301" y="9560"/>
                  </a:lnTo>
                  <a:cubicBezTo>
                    <a:pt x="3352" y="9573"/>
                    <a:pt x="3405" y="9586"/>
                    <a:pt x="3458" y="9603"/>
                  </a:cubicBezTo>
                  <a:cubicBezTo>
                    <a:pt x="3515" y="9620"/>
                    <a:pt x="3576" y="9640"/>
                    <a:pt x="3626" y="9654"/>
                  </a:cubicBezTo>
                  <a:lnTo>
                    <a:pt x="3633" y="9657"/>
                  </a:lnTo>
                  <a:lnTo>
                    <a:pt x="3636" y="9657"/>
                  </a:lnTo>
                  <a:cubicBezTo>
                    <a:pt x="3676" y="9670"/>
                    <a:pt x="3719" y="9686"/>
                    <a:pt x="3767" y="9700"/>
                  </a:cubicBezTo>
                  <a:cubicBezTo>
                    <a:pt x="3803" y="9710"/>
                    <a:pt x="3840" y="9723"/>
                    <a:pt x="3877" y="9734"/>
                  </a:cubicBezTo>
                  <a:cubicBezTo>
                    <a:pt x="3893" y="9740"/>
                    <a:pt x="3910" y="9743"/>
                    <a:pt x="3923" y="9750"/>
                  </a:cubicBezTo>
                  <a:cubicBezTo>
                    <a:pt x="3960" y="9760"/>
                    <a:pt x="3994" y="9770"/>
                    <a:pt x="4023" y="9780"/>
                  </a:cubicBezTo>
                  <a:cubicBezTo>
                    <a:pt x="4044" y="9784"/>
                    <a:pt x="4064" y="9790"/>
                    <a:pt x="4088" y="9797"/>
                  </a:cubicBezTo>
                  <a:cubicBezTo>
                    <a:pt x="4104" y="9804"/>
                    <a:pt x="4121" y="9807"/>
                    <a:pt x="4137" y="9814"/>
                  </a:cubicBezTo>
                  <a:lnTo>
                    <a:pt x="4144" y="9814"/>
                  </a:lnTo>
                  <a:cubicBezTo>
                    <a:pt x="4178" y="9827"/>
                    <a:pt x="4208" y="9834"/>
                    <a:pt x="4238" y="9844"/>
                  </a:cubicBezTo>
                  <a:cubicBezTo>
                    <a:pt x="4258" y="9850"/>
                    <a:pt x="4281" y="9854"/>
                    <a:pt x="4312" y="9861"/>
                  </a:cubicBezTo>
                  <a:lnTo>
                    <a:pt x="4332" y="9867"/>
                  </a:lnTo>
                  <a:lnTo>
                    <a:pt x="4352" y="9870"/>
                  </a:lnTo>
                  <a:cubicBezTo>
                    <a:pt x="4372" y="9874"/>
                    <a:pt x="4389" y="9881"/>
                    <a:pt x="4405" y="9884"/>
                  </a:cubicBezTo>
                  <a:cubicBezTo>
                    <a:pt x="4445" y="9894"/>
                    <a:pt x="4485" y="9904"/>
                    <a:pt x="4525" y="9910"/>
                  </a:cubicBezTo>
                  <a:cubicBezTo>
                    <a:pt x="4582" y="9927"/>
                    <a:pt x="4636" y="9938"/>
                    <a:pt x="4690" y="9951"/>
                  </a:cubicBezTo>
                  <a:cubicBezTo>
                    <a:pt x="4820" y="9981"/>
                    <a:pt x="4923" y="10001"/>
                    <a:pt x="5017" y="10015"/>
                  </a:cubicBezTo>
                  <a:cubicBezTo>
                    <a:pt x="5040" y="10018"/>
                    <a:pt x="5061" y="10021"/>
                    <a:pt x="5081" y="10024"/>
                  </a:cubicBezTo>
                  <a:cubicBezTo>
                    <a:pt x="5107" y="10031"/>
                    <a:pt x="5138" y="10035"/>
                    <a:pt x="5167" y="10038"/>
                  </a:cubicBezTo>
                  <a:cubicBezTo>
                    <a:pt x="5195" y="10041"/>
                    <a:pt x="5222" y="10043"/>
                    <a:pt x="5247" y="10043"/>
                  </a:cubicBezTo>
                  <a:cubicBezTo>
                    <a:pt x="5354" y="10043"/>
                    <a:pt x="5435" y="10013"/>
                    <a:pt x="5492" y="9951"/>
                  </a:cubicBezTo>
                  <a:cubicBezTo>
                    <a:pt x="5512" y="9927"/>
                    <a:pt x="5528" y="9898"/>
                    <a:pt x="5542" y="9874"/>
                  </a:cubicBezTo>
                  <a:lnTo>
                    <a:pt x="5542" y="9867"/>
                  </a:lnTo>
                  <a:lnTo>
                    <a:pt x="5545" y="9861"/>
                  </a:lnTo>
                  <a:lnTo>
                    <a:pt x="5553" y="9850"/>
                  </a:lnTo>
                  <a:cubicBezTo>
                    <a:pt x="5565" y="9827"/>
                    <a:pt x="5573" y="9807"/>
                    <a:pt x="5582" y="9790"/>
                  </a:cubicBezTo>
                  <a:cubicBezTo>
                    <a:pt x="5596" y="9754"/>
                    <a:pt x="5609" y="9717"/>
                    <a:pt x="5619" y="9683"/>
                  </a:cubicBezTo>
                  <a:cubicBezTo>
                    <a:pt x="5626" y="9666"/>
                    <a:pt x="5633" y="9650"/>
                    <a:pt x="5639" y="9629"/>
                  </a:cubicBezTo>
                  <a:cubicBezTo>
                    <a:pt x="5663" y="9569"/>
                    <a:pt x="5693" y="9506"/>
                    <a:pt x="5713" y="9459"/>
                  </a:cubicBezTo>
                  <a:lnTo>
                    <a:pt x="5713" y="9456"/>
                  </a:lnTo>
                  <a:lnTo>
                    <a:pt x="5716" y="9453"/>
                  </a:lnTo>
                  <a:cubicBezTo>
                    <a:pt x="5729" y="9419"/>
                    <a:pt x="5746" y="9385"/>
                    <a:pt x="5760" y="9356"/>
                  </a:cubicBezTo>
                  <a:cubicBezTo>
                    <a:pt x="5777" y="9319"/>
                    <a:pt x="5789" y="9282"/>
                    <a:pt x="5806" y="9248"/>
                  </a:cubicBezTo>
                  <a:lnTo>
                    <a:pt x="5823" y="9205"/>
                  </a:lnTo>
                  <a:lnTo>
                    <a:pt x="5826" y="9198"/>
                  </a:lnTo>
                  <a:lnTo>
                    <a:pt x="5833" y="9188"/>
                  </a:lnTo>
                  <a:lnTo>
                    <a:pt x="5833" y="9182"/>
                  </a:lnTo>
                  <a:lnTo>
                    <a:pt x="5850" y="9152"/>
                  </a:lnTo>
                  <a:cubicBezTo>
                    <a:pt x="5863" y="9118"/>
                    <a:pt x="5877" y="9084"/>
                    <a:pt x="5890" y="9052"/>
                  </a:cubicBezTo>
                  <a:cubicBezTo>
                    <a:pt x="5930" y="8961"/>
                    <a:pt x="5977" y="8864"/>
                    <a:pt x="6027" y="8763"/>
                  </a:cubicBezTo>
                  <a:lnTo>
                    <a:pt x="6044" y="8723"/>
                  </a:lnTo>
                  <a:lnTo>
                    <a:pt x="6054" y="8706"/>
                  </a:lnTo>
                  <a:cubicBezTo>
                    <a:pt x="6067" y="8680"/>
                    <a:pt x="6081" y="8650"/>
                    <a:pt x="6098" y="8620"/>
                  </a:cubicBezTo>
                  <a:lnTo>
                    <a:pt x="6104" y="8606"/>
                  </a:lnTo>
                  <a:cubicBezTo>
                    <a:pt x="6130" y="8560"/>
                    <a:pt x="6151" y="8516"/>
                    <a:pt x="6171" y="8470"/>
                  </a:cubicBezTo>
                  <a:cubicBezTo>
                    <a:pt x="6221" y="8356"/>
                    <a:pt x="6261" y="8238"/>
                    <a:pt x="6295" y="8124"/>
                  </a:cubicBezTo>
                  <a:cubicBezTo>
                    <a:pt x="6315" y="8061"/>
                    <a:pt x="6331" y="8008"/>
                    <a:pt x="6345" y="7961"/>
                  </a:cubicBezTo>
                  <a:cubicBezTo>
                    <a:pt x="6362" y="7897"/>
                    <a:pt x="6379" y="7834"/>
                    <a:pt x="6382" y="7770"/>
                  </a:cubicBezTo>
                  <a:cubicBezTo>
                    <a:pt x="6382" y="7757"/>
                    <a:pt x="6382" y="7747"/>
                    <a:pt x="6379" y="7737"/>
                  </a:cubicBezTo>
                  <a:cubicBezTo>
                    <a:pt x="6382" y="7730"/>
                    <a:pt x="6385" y="7720"/>
                    <a:pt x="6388" y="7710"/>
                  </a:cubicBezTo>
                  <a:cubicBezTo>
                    <a:pt x="6399" y="7690"/>
                    <a:pt x="6405" y="7670"/>
                    <a:pt x="6415" y="7653"/>
                  </a:cubicBezTo>
                  <a:lnTo>
                    <a:pt x="6419" y="7643"/>
                  </a:lnTo>
                  <a:lnTo>
                    <a:pt x="6422" y="7633"/>
                  </a:lnTo>
                  <a:cubicBezTo>
                    <a:pt x="6435" y="7607"/>
                    <a:pt x="6445" y="7576"/>
                    <a:pt x="6459" y="7550"/>
                  </a:cubicBezTo>
                  <a:cubicBezTo>
                    <a:pt x="6479" y="7493"/>
                    <a:pt x="6502" y="7433"/>
                    <a:pt x="6519" y="7382"/>
                  </a:cubicBezTo>
                  <a:lnTo>
                    <a:pt x="6519" y="7379"/>
                  </a:lnTo>
                  <a:lnTo>
                    <a:pt x="6525" y="7359"/>
                  </a:lnTo>
                  <a:cubicBezTo>
                    <a:pt x="6562" y="7258"/>
                    <a:pt x="6596" y="7152"/>
                    <a:pt x="6626" y="7051"/>
                  </a:cubicBezTo>
                  <a:cubicBezTo>
                    <a:pt x="6639" y="6998"/>
                    <a:pt x="6659" y="6945"/>
                    <a:pt x="6672" y="6897"/>
                  </a:cubicBezTo>
                  <a:lnTo>
                    <a:pt x="6680" y="6884"/>
                  </a:lnTo>
                  <a:lnTo>
                    <a:pt x="6683" y="6874"/>
                  </a:lnTo>
                  <a:cubicBezTo>
                    <a:pt x="6692" y="6837"/>
                    <a:pt x="6709" y="6787"/>
                    <a:pt x="6723" y="6744"/>
                  </a:cubicBezTo>
                  <a:cubicBezTo>
                    <a:pt x="6726" y="6724"/>
                    <a:pt x="6732" y="6704"/>
                    <a:pt x="6740" y="6684"/>
                  </a:cubicBezTo>
                  <a:lnTo>
                    <a:pt x="6743" y="6676"/>
                  </a:lnTo>
                  <a:lnTo>
                    <a:pt x="6746" y="6670"/>
                  </a:lnTo>
                  <a:lnTo>
                    <a:pt x="6746" y="6667"/>
                  </a:lnTo>
                  <a:cubicBezTo>
                    <a:pt x="6753" y="6647"/>
                    <a:pt x="6760" y="6627"/>
                    <a:pt x="6766" y="6607"/>
                  </a:cubicBezTo>
                  <a:cubicBezTo>
                    <a:pt x="6777" y="6573"/>
                    <a:pt x="6783" y="6543"/>
                    <a:pt x="6789" y="6513"/>
                  </a:cubicBezTo>
                  <a:lnTo>
                    <a:pt x="6789" y="6510"/>
                  </a:lnTo>
                  <a:cubicBezTo>
                    <a:pt x="6793" y="6496"/>
                    <a:pt x="6793" y="6486"/>
                    <a:pt x="6797" y="6473"/>
                  </a:cubicBezTo>
                  <a:lnTo>
                    <a:pt x="6803" y="6446"/>
                  </a:lnTo>
                  <a:cubicBezTo>
                    <a:pt x="6820" y="6372"/>
                    <a:pt x="6837" y="6302"/>
                    <a:pt x="6853" y="6232"/>
                  </a:cubicBezTo>
                  <a:cubicBezTo>
                    <a:pt x="6873" y="6145"/>
                    <a:pt x="6897" y="6058"/>
                    <a:pt x="6917" y="5971"/>
                  </a:cubicBezTo>
                  <a:lnTo>
                    <a:pt x="6924" y="5941"/>
                  </a:lnTo>
                  <a:cubicBezTo>
                    <a:pt x="6940" y="5874"/>
                    <a:pt x="6957" y="5807"/>
                    <a:pt x="6977" y="5747"/>
                  </a:cubicBezTo>
                  <a:cubicBezTo>
                    <a:pt x="6984" y="5733"/>
                    <a:pt x="6987" y="5724"/>
                    <a:pt x="6993" y="5710"/>
                  </a:cubicBezTo>
                  <a:lnTo>
                    <a:pt x="6997" y="5700"/>
                  </a:lnTo>
                  <a:lnTo>
                    <a:pt x="7004" y="5687"/>
                  </a:lnTo>
                  <a:cubicBezTo>
                    <a:pt x="7017" y="5656"/>
                    <a:pt x="7027" y="5627"/>
                    <a:pt x="7037" y="5603"/>
                  </a:cubicBezTo>
                  <a:lnTo>
                    <a:pt x="7044" y="5580"/>
                  </a:lnTo>
                  <a:lnTo>
                    <a:pt x="7047" y="5570"/>
                  </a:lnTo>
                  <a:lnTo>
                    <a:pt x="7050" y="5566"/>
                  </a:lnTo>
                  <a:lnTo>
                    <a:pt x="7050" y="5563"/>
                  </a:lnTo>
                  <a:cubicBezTo>
                    <a:pt x="7061" y="5536"/>
                    <a:pt x="7074" y="5506"/>
                    <a:pt x="7081" y="5480"/>
                  </a:cubicBezTo>
                  <a:cubicBezTo>
                    <a:pt x="7087" y="5460"/>
                    <a:pt x="7090" y="5443"/>
                    <a:pt x="7094" y="5423"/>
                  </a:cubicBezTo>
                  <a:cubicBezTo>
                    <a:pt x="7098" y="5415"/>
                    <a:pt x="7101" y="5406"/>
                    <a:pt x="7101" y="5395"/>
                  </a:cubicBezTo>
                  <a:cubicBezTo>
                    <a:pt x="7111" y="5349"/>
                    <a:pt x="7124" y="5302"/>
                    <a:pt x="7134" y="5255"/>
                  </a:cubicBezTo>
                  <a:cubicBezTo>
                    <a:pt x="7144" y="5199"/>
                    <a:pt x="7154" y="5145"/>
                    <a:pt x="7164" y="5094"/>
                  </a:cubicBezTo>
                  <a:cubicBezTo>
                    <a:pt x="7171" y="5038"/>
                    <a:pt x="7174" y="4978"/>
                    <a:pt x="7181" y="4927"/>
                  </a:cubicBezTo>
                  <a:lnTo>
                    <a:pt x="7181" y="4924"/>
                  </a:lnTo>
                  <a:lnTo>
                    <a:pt x="7181" y="4881"/>
                  </a:lnTo>
                  <a:cubicBezTo>
                    <a:pt x="7184" y="4858"/>
                    <a:pt x="7188" y="4830"/>
                    <a:pt x="7194" y="4804"/>
                  </a:cubicBezTo>
                  <a:cubicBezTo>
                    <a:pt x="7201" y="4777"/>
                    <a:pt x="7208" y="4747"/>
                    <a:pt x="7214" y="4720"/>
                  </a:cubicBezTo>
                  <a:lnTo>
                    <a:pt x="7221" y="4690"/>
                  </a:lnTo>
                  <a:cubicBezTo>
                    <a:pt x="7238" y="4626"/>
                    <a:pt x="7254" y="4560"/>
                    <a:pt x="7268" y="4496"/>
                  </a:cubicBezTo>
                  <a:lnTo>
                    <a:pt x="7285" y="4426"/>
                  </a:lnTo>
                  <a:cubicBezTo>
                    <a:pt x="7294" y="4379"/>
                    <a:pt x="7308" y="4329"/>
                    <a:pt x="7318" y="4282"/>
                  </a:cubicBezTo>
                  <a:lnTo>
                    <a:pt x="7325" y="4259"/>
                  </a:lnTo>
                  <a:lnTo>
                    <a:pt x="7328" y="4236"/>
                  </a:lnTo>
                  <a:cubicBezTo>
                    <a:pt x="7351" y="4199"/>
                    <a:pt x="7368" y="4165"/>
                    <a:pt x="7385" y="4128"/>
                  </a:cubicBezTo>
                  <a:cubicBezTo>
                    <a:pt x="7412" y="4068"/>
                    <a:pt x="7432" y="4001"/>
                    <a:pt x="7452" y="3941"/>
                  </a:cubicBezTo>
                  <a:lnTo>
                    <a:pt x="7452" y="3938"/>
                  </a:lnTo>
                  <a:lnTo>
                    <a:pt x="7482" y="3847"/>
                  </a:lnTo>
                  <a:lnTo>
                    <a:pt x="7482" y="3844"/>
                  </a:lnTo>
                  <a:cubicBezTo>
                    <a:pt x="7505" y="3774"/>
                    <a:pt x="7529" y="3697"/>
                    <a:pt x="7555" y="3623"/>
                  </a:cubicBezTo>
                  <a:cubicBezTo>
                    <a:pt x="7575" y="3566"/>
                    <a:pt x="7595" y="3509"/>
                    <a:pt x="7615" y="3453"/>
                  </a:cubicBezTo>
                  <a:cubicBezTo>
                    <a:pt x="7635" y="3402"/>
                    <a:pt x="7656" y="3349"/>
                    <a:pt x="7669" y="3296"/>
                  </a:cubicBezTo>
                  <a:cubicBezTo>
                    <a:pt x="7686" y="3225"/>
                    <a:pt x="7700" y="3155"/>
                    <a:pt x="7713" y="3088"/>
                  </a:cubicBezTo>
                  <a:lnTo>
                    <a:pt x="7716" y="3081"/>
                  </a:lnTo>
                  <a:cubicBezTo>
                    <a:pt x="7723" y="3041"/>
                    <a:pt x="7733" y="3001"/>
                    <a:pt x="7740" y="2961"/>
                  </a:cubicBezTo>
                  <a:cubicBezTo>
                    <a:pt x="7753" y="2904"/>
                    <a:pt x="7766" y="2844"/>
                    <a:pt x="7773" y="2780"/>
                  </a:cubicBezTo>
                  <a:cubicBezTo>
                    <a:pt x="7783" y="2690"/>
                    <a:pt x="7790" y="2613"/>
                    <a:pt x="7796" y="2536"/>
                  </a:cubicBezTo>
                  <a:cubicBezTo>
                    <a:pt x="7796" y="2516"/>
                    <a:pt x="7786" y="2493"/>
                    <a:pt x="7773" y="2473"/>
                  </a:cubicBezTo>
                  <a:lnTo>
                    <a:pt x="7773" y="2470"/>
                  </a:lnTo>
                  <a:lnTo>
                    <a:pt x="7776" y="2459"/>
                  </a:lnTo>
                  <a:lnTo>
                    <a:pt x="7780" y="2439"/>
                  </a:lnTo>
                  <a:cubicBezTo>
                    <a:pt x="7790" y="2396"/>
                    <a:pt x="7796" y="2356"/>
                    <a:pt x="7806" y="2312"/>
                  </a:cubicBezTo>
                  <a:lnTo>
                    <a:pt x="7816" y="2259"/>
                  </a:lnTo>
                  <a:cubicBezTo>
                    <a:pt x="7830" y="2195"/>
                    <a:pt x="7843" y="2141"/>
                    <a:pt x="7863" y="2088"/>
                  </a:cubicBezTo>
                  <a:cubicBezTo>
                    <a:pt x="7883" y="2035"/>
                    <a:pt x="7910" y="1978"/>
                    <a:pt x="7930" y="1931"/>
                  </a:cubicBezTo>
                  <a:cubicBezTo>
                    <a:pt x="7947" y="1897"/>
                    <a:pt x="7964" y="1864"/>
                    <a:pt x="7981" y="1834"/>
                  </a:cubicBezTo>
                  <a:lnTo>
                    <a:pt x="7984" y="1828"/>
                  </a:lnTo>
                  <a:lnTo>
                    <a:pt x="7984" y="1824"/>
                  </a:lnTo>
                  <a:cubicBezTo>
                    <a:pt x="7997" y="1800"/>
                    <a:pt x="8014" y="1774"/>
                    <a:pt x="8024" y="1747"/>
                  </a:cubicBezTo>
                  <a:cubicBezTo>
                    <a:pt x="8061" y="1677"/>
                    <a:pt x="8087" y="1600"/>
                    <a:pt x="8104" y="1523"/>
                  </a:cubicBezTo>
                  <a:cubicBezTo>
                    <a:pt x="8111" y="1502"/>
                    <a:pt x="8111" y="1482"/>
                    <a:pt x="8114" y="1462"/>
                  </a:cubicBezTo>
                  <a:lnTo>
                    <a:pt x="8114" y="1459"/>
                  </a:lnTo>
                  <a:lnTo>
                    <a:pt x="8114" y="1453"/>
                  </a:lnTo>
                  <a:lnTo>
                    <a:pt x="8114" y="1439"/>
                  </a:lnTo>
                  <a:cubicBezTo>
                    <a:pt x="8117" y="1426"/>
                    <a:pt x="8114" y="1416"/>
                    <a:pt x="8114" y="1399"/>
                  </a:cubicBezTo>
                  <a:cubicBezTo>
                    <a:pt x="8111" y="1359"/>
                    <a:pt x="8101" y="1332"/>
                    <a:pt x="8081" y="1292"/>
                  </a:cubicBezTo>
                  <a:cubicBezTo>
                    <a:pt x="8061" y="1255"/>
                    <a:pt x="8017" y="1226"/>
                    <a:pt x="7997" y="1215"/>
                  </a:cubicBezTo>
                  <a:cubicBezTo>
                    <a:pt x="7977" y="1201"/>
                    <a:pt x="7953" y="1192"/>
                    <a:pt x="7927" y="1185"/>
                  </a:cubicBezTo>
                  <a:cubicBezTo>
                    <a:pt x="7900" y="1181"/>
                    <a:pt x="7870" y="1178"/>
                    <a:pt x="7840" y="1175"/>
                  </a:cubicBezTo>
                  <a:cubicBezTo>
                    <a:pt x="7830" y="1175"/>
                    <a:pt x="7823" y="1172"/>
                    <a:pt x="7813" y="1172"/>
                  </a:cubicBezTo>
                  <a:cubicBezTo>
                    <a:pt x="7800" y="1169"/>
                    <a:pt x="7786" y="1165"/>
                    <a:pt x="7773" y="1161"/>
                  </a:cubicBezTo>
                  <a:lnTo>
                    <a:pt x="7766" y="1158"/>
                  </a:lnTo>
                  <a:lnTo>
                    <a:pt x="7763" y="1158"/>
                  </a:lnTo>
                  <a:lnTo>
                    <a:pt x="7749" y="1155"/>
                  </a:lnTo>
                  <a:cubicBezTo>
                    <a:pt x="7726" y="1149"/>
                    <a:pt x="7700" y="1141"/>
                    <a:pt x="7676" y="1132"/>
                  </a:cubicBezTo>
                  <a:cubicBezTo>
                    <a:pt x="7635" y="1118"/>
                    <a:pt x="7606" y="1108"/>
                    <a:pt x="7575" y="1098"/>
                  </a:cubicBezTo>
                  <a:cubicBezTo>
                    <a:pt x="7566" y="1095"/>
                    <a:pt x="7552" y="1092"/>
                    <a:pt x="7542" y="1088"/>
                  </a:cubicBezTo>
                  <a:cubicBezTo>
                    <a:pt x="7512" y="1081"/>
                    <a:pt x="7479" y="1078"/>
                    <a:pt x="7452" y="1071"/>
                  </a:cubicBezTo>
                  <a:lnTo>
                    <a:pt x="7448" y="1071"/>
                  </a:lnTo>
                  <a:lnTo>
                    <a:pt x="7425" y="1068"/>
                  </a:lnTo>
                  <a:lnTo>
                    <a:pt x="7405" y="1065"/>
                  </a:lnTo>
                  <a:lnTo>
                    <a:pt x="7385" y="1061"/>
                  </a:lnTo>
                  <a:cubicBezTo>
                    <a:pt x="7342" y="1055"/>
                    <a:pt x="7298" y="1048"/>
                    <a:pt x="7254" y="1038"/>
                  </a:cubicBezTo>
                  <a:lnTo>
                    <a:pt x="7248" y="1038"/>
                  </a:lnTo>
                  <a:cubicBezTo>
                    <a:pt x="7228" y="1035"/>
                    <a:pt x="7208" y="1028"/>
                    <a:pt x="7188" y="1025"/>
                  </a:cubicBezTo>
                  <a:lnTo>
                    <a:pt x="7161" y="1018"/>
                  </a:lnTo>
                  <a:cubicBezTo>
                    <a:pt x="7138" y="1014"/>
                    <a:pt x="7114" y="1008"/>
                    <a:pt x="7090" y="1001"/>
                  </a:cubicBezTo>
                  <a:cubicBezTo>
                    <a:pt x="6987" y="981"/>
                    <a:pt x="6877" y="957"/>
                    <a:pt x="6753" y="934"/>
                  </a:cubicBezTo>
                  <a:lnTo>
                    <a:pt x="6746" y="934"/>
                  </a:lnTo>
                  <a:lnTo>
                    <a:pt x="6672" y="921"/>
                  </a:lnTo>
                  <a:lnTo>
                    <a:pt x="6643" y="917"/>
                  </a:lnTo>
                  <a:lnTo>
                    <a:pt x="6623" y="914"/>
                  </a:lnTo>
                  <a:lnTo>
                    <a:pt x="6599" y="908"/>
                  </a:lnTo>
                  <a:lnTo>
                    <a:pt x="6579" y="904"/>
                  </a:lnTo>
                  <a:cubicBezTo>
                    <a:pt x="6532" y="897"/>
                    <a:pt x="6479" y="884"/>
                    <a:pt x="6439" y="874"/>
                  </a:cubicBezTo>
                  <a:lnTo>
                    <a:pt x="6405" y="868"/>
                  </a:lnTo>
                  <a:cubicBezTo>
                    <a:pt x="6338" y="854"/>
                    <a:pt x="6271" y="837"/>
                    <a:pt x="6204" y="824"/>
                  </a:cubicBezTo>
                  <a:lnTo>
                    <a:pt x="6167" y="814"/>
                  </a:lnTo>
                  <a:cubicBezTo>
                    <a:pt x="6027" y="780"/>
                    <a:pt x="5890" y="750"/>
                    <a:pt x="5749" y="720"/>
                  </a:cubicBezTo>
                  <a:cubicBezTo>
                    <a:pt x="5656" y="700"/>
                    <a:pt x="5545" y="677"/>
                    <a:pt x="5432" y="660"/>
                  </a:cubicBezTo>
                  <a:cubicBezTo>
                    <a:pt x="5385" y="653"/>
                    <a:pt x="5338" y="647"/>
                    <a:pt x="5295" y="644"/>
                  </a:cubicBezTo>
                  <a:lnTo>
                    <a:pt x="5288" y="640"/>
                  </a:lnTo>
                  <a:cubicBezTo>
                    <a:pt x="5221" y="633"/>
                    <a:pt x="5154" y="627"/>
                    <a:pt x="5091" y="616"/>
                  </a:cubicBezTo>
                  <a:cubicBezTo>
                    <a:pt x="5017" y="604"/>
                    <a:pt x="4947" y="590"/>
                    <a:pt x="4877" y="576"/>
                  </a:cubicBezTo>
                  <a:lnTo>
                    <a:pt x="4870" y="573"/>
                  </a:lnTo>
                  <a:lnTo>
                    <a:pt x="4866" y="573"/>
                  </a:lnTo>
                  <a:cubicBezTo>
                    <a:pt x="4830" y="567"/>
                    <a:pt x="4790" y="556"/>
                    <a:pt x="4753" y="550"/>
                  </a:cubicBezTo>
                  <a:cubicBezTo>
                    <a:pt x="4636" y="530"/>
                    <a:pt x="4519" y="510"/>
                    <a:pt x="4402" y="493"/>
                  </a:cubicBezTo>
                  <a:cubicBezTo>
                    <a:pt x="4345" y="486"/>
                    <a:pt x="4288" y="476"/>
                    <a:pt x="4231" y="469"/>
                  </a:cubicBezTo>
                  <a:cubicBezTo>
                    <a:pt x="4208" y="466"/>
                    <a:pt x="4188" y="463"/>
                    <a:pt x="4168" y="459"/>
                  </a:cubicBezTo>
                  <a:lnTo>
                    <a:pt x="4161" y="459"/>
                  </a:lnTo>
                  <a:lnTo>
                    <a:pt x="4154" y="456"/>
                  </a:lnTo>
                  <a:cubicBezTo>
                    <a:pt x="4124" y="453"/>
                    <a:pt x="4091" y="446"/>
                    <a:pt x="4057" y="443"/>
                  </a:cubicBezTo>
                  <a:lnTo>
                    <a:pt x="3937" y="433"/>
                  </a:lnTo>
                  <a:lnTo>
                    <a:pt x="3883" y="426"/>
                  </a:lnTo>
                  <a:lnTo>
                    <a:pt x="3877" y="426"/>
                  </a:lnTo>
                  <a:cubicBezTo>
                    <a:pt x="3816" y="419"/>
                    <a:pt x="3753" y="412"/>
                    <a:pt x="3693" y="406"/>
                  </a:cubicBezTo>
                  <a:cubicBezTo>
                    <a:pt x="3646" y="399"/>
                    <a:pt x="3596" y="392"/>
                    <a:pt x="3542" y="386"/>
                  </a:cubicBezTo>
                  <a:cubicBezTo>
                    <a:pt x="3532" y="383"/>
                    <a:pt x="3526" y="383"/>
                    <a:pt x="3515" y="383"/>
                  </a:cubicBezTo>
                  <a:cubicBezTo>
                    <a:pt x="3489" y="376"/>
                    <a:pt x="3458" y="372"/>
                    <a:pt x="3429" y="366"/>
                  </a:cubicBezTo>
                  <a:cubicBezTo>
                    <a:pt x="3409" y="363"/>
                    <a:pt x="3392" y="363"/>
                    <a:pt x="3372" y="359"/>
                  </a:cubicBezTo>
                  <a:cubicBezTo>
                    <a:pt x="3285" y="343"/>
                    <a:pt x="3194" y="323"/>
                    <a:pt x="3111" y="303"/>
                  </a:cubicBezTo>
                  <a:lnTo>
                    <a:pt x="3060" y="292"/>
                  </a:lnTo>
                  <a:lnTo>
                    <a:pt x="3047" y="289"/>
                  </a:lnTo>
                  <a:cubicBezTo>
                    <a:pt x="3011" y="278"/>
                    <a:pt x="2967" y="272"/>
                    <a:pt x="2927" y="262"/>
                  </a:cubicBezTo>
                  <a:cubicBezTo>
                    <a:pt x="2897" y="258"/>
                    <a:pt x="2870" y="255"/>
                    <a:pt x="2844" y="249"/>
                  </a:cubicBezTo>
                  <a:lnTo>
                    <a:pt x="2830" y="249"/>
                  </a:lnTo>
                  <a:lnTo>
                    <a:pt x="2796" y="242"/>
                  </a:lnTo>
                  <a:cubicBezTo>
                    <a:pt x="2699" y="229"/>
                    <a:pt x="2609" y="212"/>
                    <a:pt x="2529" y="195"/>
                  </a:cubicBezTo>
                  <a:lnTo>
                    <a:pt x="2472" y="182"/>
                  </a:lnTo>
                  <a:lnTo>
                    <a:pt x="2466" y="182"/>
                  </a:lnTo>
                  <a:lnTo>
                    <a:pt x="2458" y="178"/>
                  </a:lnTo>
                  <a:cubicBezTo>
                    <a:pt x="2412" y="168"/>
                    <a:pt x="2355" y="158"/>
                    <a:pt x="2298" y="145"/>
                  </a:cubicBezTo>
                  <a:cubicBezTo>
                    <a:pt x="2251" y="138"/>
                    <a:pt x="2201" y="132"/>
                    <a:pt x="2157" y="128"/>
                  </a:cubicBezTo>
                  <a:cubicBezTo>
                    <a:pt x="2150" y="128"/>
                    <a:pt x="2144" y="128"/>
                    <a:pt x="2137" y="128"/>
                  </a:cubicBezTo>
                  <a:cubicBezTo>
                    <a:pt x="2088" y="128"/>
                    <a:pt x="2042" y="138"/>
                    <a:pt x="2007" y="162"/>
                  </a:cubicBezTo>
                  <a:cubicBezTo>
                    <a:pt x="1984" y="95"/>
                    <a:pt x="1921" y="42"/>
                    <a:pt x="1843" y="25"/>
                  </a:cubicBezTo>
                  <a:lnTo>
                    <a:pt x="1823" y="22"/>
                  </a:lnTo>
                  <a:cubicBezTo>
                    <a:pt x="1783" y="14"/>
                    <a:pt x="1743" y="11"/>
                    <a:pt x="1706" y="11"/>
                  </a:cubicBezTo>
                  <a:cubicBezTo>
                    <a:pt x="1663" y="11"/>
                    <a:pt x="1623" y="11"/>
                    <a:pt x="1589" y="14"/>
                  </a:cubicBezTo>
                  <a:lnTo>
                    <a:pt x="1546" y="14"/>
                  </a:lnTo>
                  <a:cubicBezTo>
                    <a:pt x="1533" y="15"/>
                    <a:pt x="1520" y="16"/>
                    <a:pt x="1507" y="16"/>
                  </a:cubicBezTo>
                  <a:cubicBezTo>
                    <a:pt x="1471" y="16"/>
                    <a:pt x="1432" y="13"/>
                    <a:pt x="1385" y="8"/>
                  </a:cubicBezTo>
                  <a:cubicBezTo>
                    <a:pt x="1343" y="5"/>
                    <a:pt x="1298" y="0"/>
                    <a:pt x="12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3"/>
            <p:cNvSpPr/>
            <p:nvPr/>
          </p:nvSpPr>
          <p:spPr>
            <a:xfrm>
              <a:off x="5438750" y="3907875"/>
              <a:ext cx="43175" cy="190825"/>
            </a:xfrm>
            <a:custGeom>
              <a:avLst/>
              <a:gdLst/>
              <a:ahLst/>
              <a:cxnLst/>
              <a:rect l="l" t="t" r="r" b="b"/>
              <a:pathLst>
                <a:path w="1727" h="7633" extrusionOk="0">
                  <a:moveTo>
                    <a:pt x="1726" y="0"/>
                  </a:moveTo>
                  <a:cubicBezTo>
                    <a:pt x="1722" y="11"/>
                    <a:pt x="1719" y="17"/>
                    <a:pt x="1719" y="28"/>
                  </a:cubicBezTo>
                  <a:cubicBezTo>
                    <a:pt x="1632" y="281"/>
                    <a:pt x="1562" y="513"/>
                    <a:pt x="1506" y="726"/>
                  </a:cubicBezTo>
                  <a:cubicBezTo>
                    <a:pt x="1489" y="790"/>
                    <a:pt x="1465" y="857"/>
                    <a:pt x="1445" y="920"/>
                  </a:cubicBezTo>
                  <a:lnTo>
                    <a:pt x="1441" y="924"/>
                  </a:lnTo>
                  <a:cubicBezTo>
                    <a:pt x="1428" y="960"/>
                    <a:pt x="1418" y="997"/>
                    <a:pt x="1405" y="1034"/>
                  </a:cubicBezTo>
                  <a:cubicBezTo>
                    <a:pt x="1388" y="1095"/>
                    <a:pt x="1375" y="1144"/>
                    <a:pt x="1368" y="1195"/>
                  </a:cubicBezTo>
                  <a:cubicBezTo>
                    <a:pt x="1358" y="1252"/>
                    <a:pt x="1348" y="1308"/>
                    <a:pt x="1338" y="1365"/>
                  </a:cubicBezTo>
                  <a:cubicBezTo>
                    <a:pt x="1331" y="1396"/>
                    <a:pt x="1325" y="1428"/>
                    <a:pt x="1318" y="1459"/>
                  </a:cubicBezTo>
                  <a:lnTo>
                    <a:pt x="1314" y="1469"/>
                  </a:lnTo>
                  <a:lnTo>
                    <a:pt x="1314" y="1482"/>
                  </a:lnTo>
                  <a:lnTo>
                    <a:pt x="1301" y="1536"/>
                  </a:lnTo>
                  <a:cubicBezTo>
                    <a:pt x="1294" y="1566"/>
                    <a:pt x="1291" y="1596"/>
                    <a:pt x="1288" y="1633"/>
                  </a:cubicBezTo>
                  <a:lnTo>
                    <a:pt x="1285" y="1643"/>
                  </a:lnTo>
                  <a:cubicBezTo>
                    <a:pt x="1285" y="1656"/>
                    <a:pt x="1281" y="1673"/>
                    <a:pt x="1281" y="1686"/>
                  </a:cubicBezTo>
                  <a:cubicBezTo>
                    <a:pt x="1265" y="1794"/>
                    <a:pt x="1245" y="1900"/>
                    <a:pt x="1217" y="2010"/>
                  </a:cubicBezTo>
                  <a:lnTo>
                    <a:pt x="1211" y="2044"/>
                  </a:lnTo>
                  <a:cubicBezTo>
                    <a:pt x="1188" y="2135"/>
                    <a:pt x="1164" y="2228"/>
                    <a:pt x="1154" y="2322"/>
                  </a:cubicBezTo>
                  <a:cubicBezTo>
                    <a:pt x="1140" y="2422"/>
                    <a:pt x="1127" y="2536"/>
                    <a:pt x="1104" y="2652"/>
                  </a:cubicBezTo>
                  <a:cubicBezTo>
                    <a:pt x="1084" y="2763"/>
                    <a:pt x="1057" y="2870"/>
                    <a:pt x="1037" y="2961"/>
                  </a:cubicBezTo>
                  <a:lnTo>
                    <a:pt x="1027" y="2990"/>
                  </a:lnTo>
                  <a:cubicBezTo>
                    <a:pt x="1004" y="3088"/>
                    <a:pt x="980" y="3185"/>
                    <a:pt x="967" y="3285"/>
                  </a:cubicBezTo>
                  <a:cubicBezTo>
                    <a:pt x="950" y="3412"/>
                    <a:pt x="930" y="3526"/>
                    <a:pt x="907" y="3629"/>
                  </a:cubicBezTo>
                  <a:cubicBezTo>
                    <a:pt x="887" y="3730"/>
                    <a:pt x="859" y="3836"/>
                    <a:pt x="823" y="3977"/>
                  </a:cubicBezTo>
                  <a:cubicBezTo>
                    <a:pt x="813" y="4014"/>
                    <a:pt x="803" y="4054"/>
                    <a:pt x="790" y="4091"/>
                  </a:cubicBezTo>
                  <a:lnTo>
                    <a:pt x="786" y="4105"/>
                  </a:lnTo>
                  <a:cubicBezTo>
                    <a:pt x="783" y="4117"/>
                    <a:pt x="779" y="4128"/>
                    <a:pt x="776" y="4141"/>
                  </a:cubicBezTo>
                  <a:cubicBezTo>
                    <a:pt x="756" y="4202"/>
                    <a:pt x="739" y="4265"/>
                    <a:pt x="719" y="4325"/>
                  </a:cubicBezTo>
                  <a:cubicBezTo>
                    <a:pt x="692" y="4418"/>
                    <a:pt x="659" y="4529"/>
                    <a:pt x="629" y="4643"/>
                  </a:cubicBezTo>
                  <a:cubicBezTo>
                    <a:pt x="578" y="4844"/>
                    <a:pt x="532" y="5051"/>
                    <a:pt x="485" y="5265"/>
                  </a:cubicBezTo>
                  <a:cubicBezTo>
                    <a:pt x="448" y="5442"/>
                    <a:pt x="408" y="5622"/>
                    <a:pt x="365" y="5797"/>
                  </a:cubicBezTo>
                  <a:lnTo>
                    <a:pt x="365" y="5800"/>
                  </a:lnTo>
                  <a:lnTo>
                    <a:pt x="345" y="5883"/>
                  </a:lnTo>
                  <a:cubicBezTo>
                    <a:pt x="285" y="6131"/>
                    <a:pt x="234" y="6355"/>
                    <a:pt x="184" y="6562"/>
                  </a:cubicBezTo>
                  <a:cubicBezTo>
                    <a:pt x="167" y="6643"/>
                    <a:pt x="154" y="6723"/>
                    <a:pt x="141" y="6797"/>
                  </a:cubicBezTo>
                  <a:lnTo>
                    <a:pt x="137" y="6813"/>
                  </a:lnTo>
                  <a:cubicBezTo>
                    <a:pt x="134" y="6837"/>
                    <a:pt x="131" y="6857"/>
                    <a:pt x="127" y="6880"/>
                  </a:cubicBezTo>
                  <a:cubicBezTo>
                    <a:pt x="121" y="6914"/>
                    <a:pt x="114" y="6951"/>
                    <a:pt x="107" y="6984"/>
                  </a:cubicBezTo>
                  <a:lnTo>
                    <a:pt x="107" y="6991"/>
                  </a:lnTo>
                  <a:cubicBezTo>
                    <a:pt x="94" y="7054"/>
                    <a:pt x="84" y="7118"/>
                    <a:pt x="74" y="7184"/>
                  </a:cubicBezTo>
                  <a:lnTo>
                    <a:pt x="44" y="7365"/>
                  </a:lnTo>
                  <a:lnTo>
                    <a:pt x="44" y="7368"/>
                  </a:lnTo>
                  <a:lnTo>
                    <a:pt x="44" y="7372"/>
                  </a:lnTo>
                  <a:cubicBezTo>
                    <a:pt x="37" y="7412"/>
                    <a:pt x="27" y="7456"/>
                    <a:pt x="21" y="7496"/>
                  </a:cubicBezTo>
                  <a:lnTo>
                    <a:pt x="21" y="7509"/>
                  </a:lnTo>
                  <a:cubicBezTo>
                    <a:pt x="13" y="7549"/>
                    <a:pt x="7" y="7593"/>
                    <a:pt x="1" y="7633"/>
                  </a:cubicBezTo>
                  <a:cubicBezTo>
                    <a:pt x="7" y="7599"/>
                    <a:pt x="17" y="7566"/>
                    <a:pt x="24" y="7536"/>
                  </a:cubicBezTo>
                  <a:cubicBezTo>
                    <a:pt x="27" y="7522"/>
                    <a:pt x="30" y="7513"/>
                    <a:pt x="33" y="7499"/>
                  </a:cubicBezTo>
                  <a:lnTo>
                    <a:pt x="37" y="7479"/>
                  </a:lnTo>
                  <a:cubicBezTo>
                    <a:pt x="41" y="7462"/>
                    <a:pt x="44" y="7445"/>
                    <a:pt x="47" y="7425"/>
                  </a:cubicBezTo>
                  <a:cubicBezTo>
                    <a:pt x="54" y="7399"/>
                    <a:pt x="61" y="7368"/>
                    <a:pt x="64" y="7342"/>
                  </a:cubicBezTo>
                  <a:cubicBezTo>
                    <a:pt x="84" y="7241"/>
                    <a:pt x="104" y="7141"/>
                    <a:pt x="131" y="7044"/>
                  </a:cubicBezTo>
                  <a:cubicBezTo>
                    <a:pt x="157" y="6937"/>
                    <a:pt x="188" y="6817"/>
                    <a:pt x="224" y="6683"/>
                  </a:cubicBezTo>
                  <a:cubicBezTo>
                    <a:pt x="291" y="6439"/>
                    <a:pt x="358" y="6195"/>
                    <a:pt x="418" y="5984"/>
                  </a:cubicBezTo>
                  <a:cubicBezTo>
                    <a:pt x="478" y="5773"/>
                    <a:pt x="529" y="5559"/>
                    <a:pt x="578" y="5352"/>
                  </a:cubicBezTo>
                  <a:lnTo>
                    <a:pt x="589" y="5308"/>
                  </a:lnTo>
                  <a:cubicBezTo>
                    <a:pt x="599" y="5265"/>
                    <a:pt x="612" y="5221"/>
                    <a:pt x="623" y="5178"/>
                  </a:cubicBezTo>
                  <a:cubicBezTo>
                    <a:pt x="643" y="5101"/>
                    <a:pt x="663" y="5020"/>
                    <a:pt x="679" y="4940"/>
                  </a:cubicBezTo>
                  <a:cubicBezTo>
                    <a:pt x="706" y="4827"/>
                    <a:pt x="729" y="4716"/>
                    <a:pt x="746" y="4633"/>
                  </a:cubicBezTo>
                  <a:lnTo>
                    <a:pt x="769" y="4515"/>
                  </a:lnTo>
                  <a:cubicBezTo>
                    <a:pt x="803" y="4342"/>
                    <a:pt x="839" y="4161"/>
                    <a:pt x="873" y="3981"/>
                  </a:cubicBezTo>
                  <a:cubicBezTo>
                    <a:pt x="893" y="3867"/>
                    <a:pt x="910" y="3756"/>
                    <a:pt x="930" y="3646"/>
                  </a:cubicBezTo>
                  <a:cubicBezTo>
                    <a:pt x="957" y="3506"/>
                    <a:pt x="987" y="3368"/>
                    <a:pt x="1013" y="3238"/>
                  </a:cubicBezTo>
                  <a:lnTo>
                    <a:pt x="1027" y="3178"/>
                  </a:lnTo>
                  <a:cubicBezTo>
                    <a:pt x="1047" y="3088"/>
                    <a:pt x="1067" y="2998"/>
                    <a:pt x="1091" y="2907"/>
                  </a:cubicBezTo>
                  <a:cubicBezTo>
                    <a:pt x="1117" y="2810"/>
                    <a:pt x="1148" y="2709"/>
                    <a:pt x="1180" y="2606"/>
                  </a:cubicBezTo>
                  <a:cubicBezTo>
                    <a:pt x="1245" y="2419"/>
                    <a:pt x="1311" y="2215"/>
                    <a:pt x="1355" y="2007"/>
                  </a:cubicBezTo>
                  <a:cubicBezTo>
                    <a:pt x="1365" y="1967"/>
                    <a:pt x="1371" y="1930"/>
                    <a:pt x="1378" y="1894"/>
                  </a:cubicBezTo>
                  <a:cubicBezTo>
                    <a:pt x="1385" y="1857"/>
                    <a:pt x="1388" y="1823"/>
                    <a:pt x="1395" y="1790"/>
                  </a:cubicBezTo>
                  <a:cubicBezTo>
                    <a:pt x="1412" y="1703"/>
                    <a:pt x="1432" y="1616"/>
                    <a:pt x="1452" y="1536"/>
                  </a:cubicBezTo>
                  <a:cubicBezTo>
                    <a:pt x="1472" y="1422"/>
                    <a:pt x="1485" y="1308"/>
                    <a:pt x="1498" y="1198"/>
                  </a:cubicBezTo>
                  <a:lnTo>
                    <a:pt x="1506" y="1158"/>
                  </a:lnTo>
                  <a:cubicBezTo>
                    <a:pt x="1512" y="1084"/>
                    <a:pt x="1522" y="1017"/>
                    <a:pt x="1532" y="951"/>
                  </a:cubicBezTo>
                  <a:cubicBezTo>
                    <a:pt x="1542" y="891"/>
                    <a:pt x="1552" y="830"/>
                    <a:pt x="1569" y="746"/>
                  </a:cubicBezTo>
                  <a:cubicBezTo>
                    <a:pt x="1579" y="703"/>
                    <a:pt x="1586" y="659"/>
                    <a:pt x="1592" y="616"/>
                  </a:cubicBezTo>
                  <a:cubicBezTo>
                    <a:pt x="1602" y="570"/>
                    <a:pt x="1609" y="522"/>
                    <a:pt x="1619" y="476"/>
                  </a:cubicBezTo>
                  <a:lnTo>
                    <a:pt x="1619" y="479"/>
                  </a:lnTo>
                  <a:lnTo>
                    <a:pt x="1622" y="459"/>
                  </a:lnTo>
                  <a:cubicBezTo>
                    <a:pt x="1626" y="452"/>
                    <a:pt x="1626" y="442"/>
                    <a:pt x="1629" y="436"/>
                  </a:cubicBezTo>
                  <a:cubicBezTo>
                    <a:pt x="1639" y="389"/>
                    <a:pt x="1649" y="349"/>
                    <a:pt x="1659" y="305"/>
                  </a:cubicBezTo>
                  <a:cubicBezTo>
                    <a:pt x="1662" y="292"/>
                    <a:pt x="1666" y="281"/>
                    <a:pt x="1669" y="272"/>
                  </a:cubicBezTo>
                  <a:cubicBezTo>
                    <a:pt x="1672" y="249"/>
                    <a:pt x="1679" y="224"/>
                    <a:pt x="1686" y="201"/>
                  </a:cubicBezTo>
                  <a:cubicBezTo>
                    <a:pt x="1693" y="168"/>
                    <a:pt x="1699" y="138"/>
                    <a:pt x="1706" y="108"/>
                  </a:cubicBezTo>
                  <a:cubicBezTo>
                    <a:pt x="1709" y="94"/>
                    <a:pt x="1716" y="81"/>
                    <a:pt x="1719" y="71"/>
                  </a:cubicBezTo>
                  <a:lnTo>
                    <a:pt x="1722" y="54"/>
                  </a:lnTo>
                  <a:cubicBezTo>
                    <a:pt x="1726" y="41"/>
                    <a:pt x="1726" y="31"/>
                    <a:pt x="1726" y="17"/>
                  </a:cubicBezTo>
                  <a:lnTo>
                    <a:pt x="1726" y="0"/>
                  </a:ln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3"/>
            <p:cNvSpPr/>
            <p:nvPr/>
          </p:nvSpPr>
          <p:spPr>
            <a:xfrm>
              <a:off x="5491575" y="3944425"/>
              <a:ext cx="23100" cy="92400"/>
            </a:xfrm>
            <a:custGeom>
              <a:avLst/>
              <a:gdLst/>
              <a:ahLst/>
              <a:cxnLst/>
              <a:rect l="l" t="t" r="r" b="b"/>
              <a:pathLst>
                <a:path w="924" h="3696" extrusionOk="0">
                  <a:moveTo>
                    <a:pt x="924" y="0"/>
                  </a:moveTo>
                  <a:lnTo>
                    <a:pt x="918" y="14"/>
                  </a:lnTo>
                  <a:cubicBezTo>
                    <a:pt x="910" y="34"/>
                    <a:pt x="904" y="54"/>
                    <a:pt x="898" y="74"/>
                  </a:cubicBezTo>
                  <a:cubicBezTo>
                    <a:pt x="887" y="100"/>
                    <a:pt x="881" y="127"/>
                    <a:pt x="870" y="157"/>
                  </a:cubicBezTo>
                  <a:cubicBezTo>
                    <a:pt x="864" y="181"/>
                    <a:pt x="853" y="204"/>
                    <a:pt x="847" y="231"/>
                  </a:cubicBezTo>
                  <a:cubicBezTo>
                    <a:pt x="807" y="348"/>
                    <a:pt x="770" y="465"/>
                    <a:pt x="733" y="585"/>
                  </a:cubicBezTo>
                  <a:cubicBezTo>
                    <a:pt x="706" y="679"/>
                    <a:pt x="680" y="776"/>
                    <a:pt x="657" y="869"/>
                  </a:cubicBezTo>
                  <a:lnTo>
                    <a:pt x="640" y="930"/>
                  </a:lnTo>
                  <a:cubicBezTo>
                    <a:pt x="606" y="1050"/>
                    <a:pt x="580" y="1161"/>
                    <a:pt x="556" y="1264"/>
                  </a:cubicBezTo>
                  <a:cubicBezTo>
                    <a:pt x="529" y="1378"/>
                    <a:pt x="499" y="1495"/>
                    <a:pt x="472" y="1616"/>
                  </a:cubicBezTo>
                  <a:cubicBezTo>
                    <a:pt x="462" y="1666"/>
                    <a:pt x="449" y="1712"/>
                    <a:pt x="439" y="1763"/>
                  </a:cubicBezTo>
                  <a:cubicBezTo>
                    <a:pt x="426" y="1820"/>
                    <a:pt x="409" y="1880"/>
                    <a:pt x="399" y="1940"/>
                  </a:cubicBezTo>
                  <a:cubicBezTo>
                    <a:pt x="389" y="1977"/>
                    <a:pt x="382" y="2013"/>
                    <a:pt x="376" y="2047"/>
                  </a:cubicBezTo>
                  <a:cubicBezTo>
                    <a:pt x="369" y="2084"/>
                    <a:pt x="362" y="2121"/>
                    <a:pt x="356" y="2158"/>
                  </a:cubicBezTo>
                  <a:lnTo>
                    <a:pt x="356" y="2150"/>
                  </a:lnTo>
                  <a:cubicBezTo>
                    <a:pt x="345" y="2201"/>
                    <a:pt x="339" y="2251"/>
                    <a:pt x="328" y="2298"/>
                  </a:cubicBezTo>
                  <a:cubicBezTo>
                    <a:pt x="305" y="2405"/>
                    <a:pt x="285" y="2512"/>
                    <a:pt x="262" y="2619"/>
                  </a:cubicBezTo>
                  <a:cubicBezTo>
                    <a:pt x="228" y="2756"/>
                    <a:pt x="195" y="2900"/>
                    <a:pt x="161" y="3041"/>
                  </a:cubicBezTo>
                  <a:cubicBezTo>
                    <a:pt x="138" y="3141"/>
                    <a:pt x="111" y="3241"/>
                    <a:pt x="78" y="3375"/>
                  </a:cubicBezTo>
                  <a:cubicBezTo>
                    <a:pt x="51" y="3468"/>
                    <a:pt x="31" y="3562"/>
                    <a:pt x="11" y="3655"/>
                  </a:cubicBezTo>
                  <a:lnTo>
                    <a:pt x="1" y="3696"/>
                  </a:lnTo>
                  <a:cubicBezTo>
                    <a:pt x="51" y="3498"/>
                    <a:pt x="111" y="3268"/>
                    <a:pt x="178" y="3041"/>
                  </a:cubicBezTo>
                  <a:cubicBezTo>
                    <a:pt x="202" y="2956"/>
                    <a:pt x="218" y="2870"/>
                    <a:pt x="235" y="2793"/>
                  </a:cubicBezTo>
                  <a:lnTo>
                    <a:pt x="235" y="2789"/>
                  </a:lnTo>
                  <a:cubicBezTo>
                    <a:pt x="239" y="2769"/>
                    <a:pt x="245" y="2749"/>
                    <a:pt x="248" y="2726"/>
                  </a:cubicBezTo>
                  <a:cubicBezTo>
                    <a:pt x="271" y="2615"/>
                    <a:pt x="299" y="2505"/>
                    <a:pt x="322" y="2408"/>
                  </a:cubicBezTo>
                  <a:cubicBezTo>
                    <a:pt x="369" y="2218"/>
                    <a:pt x="416" y="2017"/>
                    <a:pt x="466" y="1800"/>
                  </a:cubicBezTo>
                  <a:lnTo>
                    <a:pt x="466" y="1796"/>
                  </a:lnTo>
                  <a:lnTo>
                    <a:pt x="469" y="1789"/>
                  </a:lnTo>
                  <a:cubicBezTo>
                    <a:pt x="479" y="1740"/>
                    <a:pt x="492" y="1686"/>
                    <a:pt x="499" y="1632"/>
                  </a:cubicBezTo>
                  <a:cubicBezTo>
                    <a:pt x="503" y="1609"/>
                    <a:pt x="506" y="1585"/>
                    <a:pt x="509" y="1565"/>
                  </a:cubicBezTo>
                  <a:cubicBezTo>
                    <a:pt x="516" y="1532"/>
                    <a:pt x="523" y="1495"/>
                    <a:pt x="529" y="1459"/>
                  </a:cubicBezTo>
                  <a:cubicBezTo>
                    <a:pt x="549" y="1338"/>
                    <a:pt x="576" y="1227"/>
                    <a:pt x="613" y="1121"/>
                  </a:cubicBezTo>
                  <a:cubicBezTo>
                    <a:pt x="649" y="1007"/>
                    <a:pt x="680" y="903"/>
                    <a:pt x="703" y="806"/>
                  </a:cubicBezTo>
                  <a:cubicBezTo>
                    <a:pt x="713" y="769"/>
                    <a:pt x="720" y="736"/>
                    <a:pt x="730" y="699"/>
                  </a:cubicBezTo>
                  <a:cubicBezTo>
                    <a:pt x="747" y="625"/>
                    <a:pt x="767" y="552"/>
                    <a:pt x="787" y="482"/>
                  </a:cubicBezTo>
                  <a:cubicBezTo>
                    <a:pt x="800" y="435"/>
                    <a:pt x="813" y="388"/>
                    <a:pt x="827" y="344"/>
                  </a:cubicBezTo>
                  <a:lnTo>
                    <a:pt x="830" y="341"/>
                  </a:lnTo>
                  <a:cubicBezTo>
                    <a:pt x="847" y="295"/>
                    <a:pt x="861" y="244"/>
                    <a:pt x="873" y="198"/>
                  </a:cubicBezTo>
                  <a:cubicBezTo>
                    <a:pt x="894" y="134"/>
                    <a:pt x="907" y="67"/>
                    <a:pt x="924" y="0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3"/>
            <p:cNvSpPr/>
            <p:nvPr/>
          </p:nvSpPr>
          <p:spPr>
            <a:xfrm>
              <a:off x="5603800" y="3951800"/>
              <a:ext cx="53775" cy="159450"/>
            </a:xfrm>
            <a:custGeom>
              <a:avLst/>
              <a:gdLst/>
              <a:ahLst/>
              <a:cxnLst/>
              <a:rect l="l" t="t" r="r" b="b"/>
              <a:pathLst>
                <a:path w="2151" h="6378" extrusionOk="0">
                  <a:moveTo>
                    <a:pt x="2051" y="0"/>
                  </a:moveTo>
                  <a:cubicBezTo>
                    <a:pt x="2034" y="0"/>
                    <a:pt x="2017" y="6"/>
                    <a:pt x="2000" y="13"/>
                  </a:cubicBezTo>
                  <a:cubicBezTo>
                    <a:pt x="1980" y="26"/>
                    <a:pt x="1967" y="46"/>
                    <a:pt x="1960" y="70"/>
                  </a:cubicBezTo>
                  <a:lnTo>
                    <a:pt x="1957" y="83"/>
                  </a:lnTo>
                  <a:cubicBezTo>
                    <a:pt x="1943" y="143"/>
                    <a:pt x="1927" y="204"/>
                    <a:pt x="1910" y="267"/>
                  </a:cubicBezTo>
                  <a:cubicBezTo>
                    <a:pt x="1893" y="321"/>
                    <a:pt x="1873" y="374"/>
                    <a:pt x="1856" y="424"/>
                  </a:cubicBezTo>
                  <a:lnTo>
                    <a:pt x="1853" y="428"/>
                  </a:lnTo>
                  <a:lnTo>
                    <a:pt x="1853" y="431"/>
                  </a:lnTo>
                  <a:cubicBezTo>
                    <a:pt x="1813" y="534"/>
                    <a:pt x="1769" y="648"/>
                    <a:pt x="1733" y="765"/>
                  </a:cubicBezTo>
                  <a:cubicBezTo>
                    <a:pt x="1696" y="883"/>
                    <a:pt x="1662" y="1000"/>
                    <a:pt x="1635" y="1096"/>
                  </a:cubicBezTo>
                  <a:lnTo>
                    <a:pt x="1629" y="1123"/>
                  </a:lnTo>
                  <a:cubicBezTo>
                    <a:pt x="1615" y="1170"/>
                    <a:pt x="1606" y="1217"/>
                    <a:pt x="1592" y="1261"/>
                  </a:cubicBezTo>
                  <a:cubicBezTo>
                    <a:pt x="1578" y="1301"/>
                    <a:pt x="1566" y="1341"/>
                    <a:pt x="1555" y="1374"/>
                  </a:cubicBezTo>
                  <a:lnTo>
                    <a:pt x="1555" y="1377"/>
                  </a:lnTo>
                  <a:lnTo>
                    <a:pt x="1555" y="1381"/>
                  </a:lnTo>
                  <a:lnTo>
                    <a:pt x="1549" y="1404"/>
                  </a:lnTo>
                  <a:lnTo>
                    <a:pt x="1538" y="1424"/>
                  </a:lnTo>
                  <a:cubicBezTo>
                    <a:pt x="1532" y="1448"/>
                    <a:pt x="1525" y="1468"/>
                    <a:pt x="1518" y="1491"/>
                  </a:cubicBezTo>
                  <a:lnTo>
                    <a:pt x="1518" y="1497"/>
                  </a:lnTo>
                  <a:lnTo>
                    <a:pt x="1515" y="1508"/>
                  </a:lnTo>
                  <a:cubicBezTo>
                    <a:pt x="1505" y="1534"/>
                    <a:pt x="1498" y="1562"/>
                    <a:pt x="1489" y="1591"/>
                  </a:cubicBezTo>
                  <a:lnTo>
                    <a:pt x="1475" y="1635"/>
                  </a:lnTo>
                  <a:lnTo>
                    <a:pt x="1469" y="1655"/>
                  </a:lnTo>
                  <a:cubicBezTo>
                    <a:pt x="1455" y="1689"/>
                    <a:pt x="1445" y="1722"/>
                    <a:pt x="1435" y="1755"/>
                  </a:cubicBezTo>
                  <a:cubicBezTo>
                    <a:pt x="1391" y="1886"/>
                    <a:pt x="1358" y="1999"/>
                    <a:pt x="1331" y="2099"/>
                  </a:cubicBezTo>
                  <a:lnTo>
                    <a:pt x="1321" y="2136"/>
                  </a:lnTo>
                  <a:lnTo>
                    <a:pt x="1318" y="2140"/>
                  </a:lnTo>
                  <a:cubicBezTo>
                    <a:pt x="1298" y="2224"/>
                    <a:pt x="1268" y="2327"/>
                    <a:pt x="1234" y="2431"/>
                  </a:cubicBezTo>
                  <a:cubicBezTo>
                    <a:pt x="1200" y="2538"/>
                    <a:pt x="1164" y="2652"/>
                    <a:pt x="1127" y="2766"/>
                  </a:cubicBezTo>
                  <a:cubicBezTo>
                    <a:pt x="1104" y="2839"/>
                    <a:pt x="1080" y="2913"/>
                    <a:pt x="1060" y="2982"/>
                  </a:cubicBezTo>
                  <a:cubicBezTo>
                    <a:pt x="1047" y="3023"/>
                    <a:pt x="1033" y="3063"/>
                    <a:pt x="1020" y="3103"/>
                  </a:cubicBezTo>
                  <a:cubicBezTo>
                    <a:pt x="1010" y="3140"/>
                    <a:pt x="997" y="3177"/>
                    <a:pt x="987" y="3217"/>
                  </a:cubicBezTo>
                  <a:lnTo>
                    <a:pt x="984" y="3227"/>
                  </a:lnTo>
                  <a:lnTo>
                    <a:pt x="980" y="3237"/>
                  </a:lnTo>
                  <a:lnTo>
                    <a:pt x="976" y="3247"/>
                  </a:lnTo>
                  <a:cubicBezTo>
                    <a:pt x="956" y="3311"/>
                    <a:pt x="936" y="3377"/>
                    <a:pt x="913" y="3441"/>
                  </a:cubicBezTo>
                  <a:cubicBezTo>
                    <a:pt x="899" y="3488"/>
                    <a:pt x="879" y="3538"/>
                    <a:pt x="867" y="3584"/>
                  </a:cubicBezTo>
                  <a:lnTo>
                    <a:pt x="863" y="3592"/>
                  </a:lnTo>
                  <a:lnTo>
                    <a:pt x="859" y="3598"/>
                  </a:lnTo>
                  <a:lnTo>
                    <a:pt x="856" y="3612"/>
                  </a:lnTo>
                  <a:lnTo>
                    <a:pt x="853" y="3615"/>
                  </a:lnTo>
                  <a:cubicBezTo>
                    <a:pt x="836" y="3661"/>
                    <a:pt x="819" y="3712"/>
                    <a:pt x="799" y="3765"/>
                  </a:cubicBezTo>
                  <a:cubicBezTo>
                    <a:pt x="759" y="3889"/>
                    <a:pt x="719" y="4013"/>
                    <a:pt x="689" y="4110"/>
                  </a:cubicBezTo>
                  <a:cubicBezTo>
                    <a:pt x="672" y="4163"/>
                    <a:pt x="655" y="4220"/>
                    <a:pt x="639" y="4277"/>
                  </a:cubicBezTo>
                  <a:cubicBezTo>
                    <a:pt x="632" y="4297"/>
                    <a:pt x="626" y="4317"/>
                    <a:pt x="618" y="4341"/>
                  </a:cubicBezTo>
                  <a:lnTo>
                    <a:pt x="615" y="4351"/>
                  </a:lnTo>
                  <a:cubicBezTo>
                    <a:pt x="609" y="4384"/>
                    <a:pt x="598" y="4414"/>
                    <a:pt x="589" y="4447"/>
                  </a:cubicBezTo>
                  <a:cubicBezTo>
                    <a:pt x="529" y="4648"/>
                    <a:pt x="458" y="4859"/>
                    <a:pt x="378" y="5073"/>
                  </a:cubicBezTo>
                  <a:cubicBezTo>
                    <a:pt x="345" y="5166"/>
                    <a:pt x="314" y="5260"/>
                    <a:pt x="285" y="5347"/>
                  </a:cubicBezTo>
                  <a:lnTo>
                    <a:pt x="281" y="5361"/>
                  </a:lnTo>
                  <a:lnTo>
                    <a:pt x="277" y="5367"/>
                  </a:lnTo>
                  <a:lnTo>
                    <a:pt x="274" y="5370"/>
                  </a:lnTo>
                  <a:lnTo>
                    <a:pt x="274" y="5374"/>
                  </a:lnTo>
                  <a:cubicBezTo>
                    <a:pt x="244" y="5461"/>
                    <a:pt x="204" y="5581"/>
                    <a:pt x="161" y="5695"/>
                  </a:cubicBezTo>
                  <a:cubicBezTo>
                    <a:pt x="151" y="5722"/>
                    <a:pt x="141" y="5748"/>
                    <a:pt x="130" y="5776"/>
                  </a:cubicBezTo>
                  <a:lnTo>
                    <a:pt x="117" y="5812"/>
                  </a:lnTo>
                  <a:cubicBezTo>
                    <a:pt x="97" y="5866"/>
                    <a:pt x="73" y="5919"/>
                    <a:pt x="57" y="5972"/>
                  </a:cubicBezTo>
                  <a:cubicBezTo>
                    <a:pt x="53" y="5986"/>
                    <a:pt x="47" y="6000"/>
                    <a:pt x="44" y="6016"/>
                  </a:cubicBezTo>
                  <a:cubicBezTo>
                    <a:pt x="41" y="6029"/>
                    <a:pt x="37" y="6040"/>
                    <a:pt x="33" y="6053"/>
                  </a:cubicBezTo>
                  <a:lnTo>
                    <a:pt x="30" y="6063"/>
                  </a:lnTo>
                  <a:lnTo>
                    <a:pt x="27" y="6069"/>
                  </a:lnTo>
                  <a:lnTo>
                    <a:pt x="24" y="6080"/>
                  </a:lnTo>
                  <a:lnTo>
                    <a:pt x="20" y="6083"/>
                  </a:lnTo>
                  <a:lnTo>
                    <a:pt x="16" y="6097"/>
                  </a:lnTo>
                  <a:cubicBezTo>
                    <a:pt x="13" y="6103"/>
                    <a:pt x="13" y="6110"/>
                    <a:pt x="10" y="6117"/>
                  </a:cubicBezTo>
                  <a:lnTo>
                    <a:pt x="7" y="6126"/>
                  </a:lnTo>
                  <a:cubicBezTo>
                    <a:pt x="4" y="6140"/>
                    <a:pt x="4" y="6153"/>
                    <a:pt x="4" y="6167"/>
                  </a:cubicBezTo>
                  <a:cubicBezTo>
                    <a:pt x="4" y="6173"/>
                    <a:pt x="4" y="6180"/>
                    <a:pt x="0" y="6187"/>
                  </a:cubicBezTo>
                  <a:cubicBezTo>
                    <a:pt x="4" y="6224"/>
                    <a:pt x="13" y="6253"/>
                    <a:pt x="30" y="6284"/>
                  </a:cubicBezTo>
                  <a:cubicBezTo>
                    <a:pt x="50" y="6313"/>
                    <a:pt x="73" y="6338"/>
                    <a:pt x="104" y="6350"/>
                  </a:cubicBezTo>
                  <a:cubicBezTo>
                    <a:pt x="121" y="6361"/>
                    <a:pt x="137" y="6367"/>
                    <a:pt x="154" y="6370"/>
                  </a:cubicBezTo>
                  <a:cubicBezTo>
                    <a:pt x="171" y="6374"/>
                    <a:pt x="187" y="6378"/>
                    <a:pt x="204" y="6378"/>
                  </a:cubicBezTo>
                  <a:cubicBezTo>
                    <a:pt x="251" y="6374"/>
                    <a:pt x="308" y="6354"/>
                    <a:pt x="342" y="6313"/>
                  </a:cubicBezTo>
                  <a:cubicBezTo>
                    <a:pt x="354" y="6293"/>
                    <a:pt x="374" y="6270"/>
                    <a:pt x="388" y="6244"/>
                  </a:cubicBezTo>
                  <a:cubicBezTo>
                    <a:pt x="395" y="6230"/>
                    <a:pt x="402" y="6213"/>
                    <a:pt x="408" y="6200"/>
                  </a:cubicBezTo>
                  <a:cubicBezTo>
                    <a:pt x="415" y="6187"/>
                    <a:pt x="422" y="6170"/>
                    <a:pt x="428" y="6150"/>
                  </a:cubicBezTo>
                  <a:cubicBezTo>
                    <a:pt x="431" y="6140"/>
                    <a:pt x="435" y="6130"/>
                    <a:pt x="442" y="6117"/>
                  </a:cubicBezTo>
                  <a:lnTo>
                    <a:pt x="445" y="6100"/>
                  </a:lnTo>
                  <a:cubicBezTo>
                    <a:pt x="455" y="6077"/>
                    <a:pt x="465" y="6057"/>
                    <a:pt x="472" y="6033"/>
                  </a:cubicBezTo>
                  <a:lnTo>
                    <a:pt x="478" y="6016"/>
                  </a:lnTo>
                  <a:lnTo>
                    <a:pt x="495" y="5980"/>
                  </a:lnTo>
                  <a:cubicBezTo>
                    <a:pt x="522" y="5912"/>
                    <a:pt x="549" y="5842"/>
                    <a:pt x="566" y="5789"/>
                  </a:cubicBezTo>
                  <a:lnTo>
                    <a:pt x="569" y="5782"/>
                  </a:lnTo>
                  <a:cubicBezTo>
                    <a:pt x="609" y="5668"/>
                    <a:pt x="646" y="5551"/>
                    <a:pt x="675" y="5467"/>
                  </a:cubicBezTo>
                  <a:cubicBezTo>
                    <a:pt x="709" y="5367"/>
                    <a:pt x="746" y="5264"/>
                    <a:pt x="776" y="5183"/>
                  </a:cubicBezTo>
                  <a:lnTo>
                    <a:pt x="776" y="5177"/>
                  </a:lnTo>
                  <a:lnTo>
                    <a:pt x="779" y="5170"/>
                  </a:lnTo>
                  <a:lnTo>
                    <a:pt x="783" y="5163"/>
                  </a:lnTo>
                  <a:lnTo>
                    <a:pt x="783" y="5160"/>
                  </a:lnTo>
                  <a:cubicBezTo>
                    <a:pt x="819" y="5056"/>
                    <a:pt x="867" y="4929"/>
                    <a:pt x="903" y="4808"/>
                  </a:cubicBezTo>
                  <a:lnTo>
                    <a:pt x="916" y="4768"/>
                  </a:lnTo>
                  <a:lnTo>
                    <a:pt x="930" y="4728"/>
                  </a:lnTo>
                  <a:cubicBezTo>
                    <a:pt x="953" y="4655"/>
                    <a:pt x="980" y="4568"/>
                    <a:pt x="1004" y="4484"/>
                  </a:cubicBezTo>
                  <a:cubicBezTo>
                    <a:pt x="1020" y="4418"/>
                    <a:pt x="1037" y="4357"/>
                    <a:pt x="1054" y="4304"/>
                  </a:cubicBezTo>
                  <a:cubicBezTo>
                    <a:pt x="1060" y="4277"/>
                    <a:pt x="1070" y="4247"/>
                    <a:pt x="1080" y="4220"/>
                  </a:cubicBezTo>
                  <a:lnTo>
                    <a:pt x="1084" y="4214"/>
                  </a:lnTo>
                  <a:cubicBezTo>
                    <a:pt x="1090" y="4186"/>
                    <a:pt x="1100" y="4160"/>
                    <a:pt x="1107" y="4137"/>
                  </a:cubicBezTo>
                  <a:cubicBezTo>
                    <a:pt x="1137" y="4040"/>
                    <a:pt x="1171" y="3939"/>
                    <a:pt x="1200" y="3852"/>
                  </a:cubicBezTo>
                  <a:lnTo>
                    <a:pt x="1200" y="3845"/>
                  </a:lnTo>
                  <a:lnTo>
                    <a:pt x="1204" y="3839"/>
                  </a:lnTo>
                  <a:lnTo>
                    <a:pt x="1214" y="3809"/>
                  </a:lnTo>
                  <a:cubicBezTo>
                    <a:pt x="1224" y="3775"/>
                    <a:pt x="1237" y="3745"/>
                    <a:pt x="1248" y="3712"/>
                  </a:cubicBezTo>
                  <a:lnTo>
                    <a:pt x="1248" y="3709"/>
                  </a:lnTo>
                  <a:cubicBezTo>
                    <a:pt x="1274" y="3635"/>
                    <a:pt x="1301" y="3555"/>
                    <a:pt x="1325" y="3474"/>
                  </a:cubicBezTo>
                  <a:cubicBezTo>
                    <a:pt x="1365" y="3344"/>
                    <a:pt x="1395" y="3234"/>
                    <a:pt x="1421" y="3133"/>
                  </a:cubicBezTo>
                  <a:cubicBezTo>
                    <a:pt x="1438" y="3073"/>
                    <a:pt x="1455" y="3013"/>
                    <a:pt x="1469" y="2956"/>
                  </a:cubicBezTo>
                  <a:lnTo>
                    <a:pt x="1475" y="2939"/>
                  </a:lnTo>
                  <a:cubicBezTo>
                    <a:pt x="1489" y="2893"/>
                    <a:pt x="1501" y="2846"/>
                    <a:pt x="1515" y="2799"/>
                  </a:cubicBezTo>
                  <a:cubicBezTo>
                    <a:pt x="1525" y="2758"/>
                    <a:pt x="1535" y="2722"/>
                    <a:pt x="1549" y="2681"/>
                  </a:cubicBezTo>
                  <a:lnTo>
                    <a:pt x="1552" y="2669"/>
                  </a:lnTo>
                  <a:lnTo>
                    <a:pt x="1552" y="2665"/>
                  </a:lnTo>
                  <a:cubicBezTo>
                    <a:pt x="1569" y="2608"/>
                    <a:pt x="1592" y="2528"/>
                    <a:pt x="1612" y="2454"/>
                  </a:cubicBezTo>
                  <a:cubicBezTo>
                    <a:pt x="1615" y="2431"/>
                    <a:pt x="1622" y="2408"/>
                    <a:pt x="1629" y="2384"/>
                  </a:cubicBezTo>
                  <a:cubicBezTo>
                    <a:pt x="1646" y="2314"/>
                    <a:pt x="1659" y="2240"/>
                    <a:pt x="1669" y="2187"/>
                  </a:cubicBezTo>
                  <a:lnTo>
                    <a:pt x="1686" y="2116"/>
                  </a:lnTo>
                  <a:cubicBezTo>
                    <a:pt x="1696" y="2073"/>
                    <a:pt x="1702" y="2030"/>
                    <a:pt x="1713" y="1986"/>
                  </a:cubicBezTo>
                  <a:cubicBezTo>
                    <a:pt x="1739" y="1879"/>
                    <a:pt x="1766" y="1772"/>
                    <a:pt x="1793" y="1665"/>
                  </a:cubicBezTo>
                  <a:lnTo>
                    <a:pt x="1796" y="1662"/>
                  </a:lnTo>
                  <a:lnTo>
                    <a:pt x="1796" y="1652"/>
                  </a:lnTo>
                  <a:lnTo>
                    <a:pt x="1796" y="1648"/>
                  </a:lnTo>
                  <a:cubicBezTo>
                    <a:pt x="1816" y="1578"/>
                    <a:pt x="1836" y="1505"/>
                    <a:pt x="1853" y="1434"/>
                  </a:cubicBezTo>
                  <a:cubicBezTo>
                    <a:pt x="1856" y="1421"/>
                    <a:pt x="1856" y="1411"/>
                    <a:pt x="1859" y="1401"/>
                  </a:cubicBezTo>
                  <a:cubicBezTo>
                    <a:pt x="1879" y="1321"/>
                    <a:pt x="1893" y="1241"/>
                    <a:pt x="1910" y="1164"/>
                  </a:cubicBezTo>
                  <a:lnTo>
                    <a:pt x="1910" y="1160"/>
                  </a:lnTo>
                  <a:cubicBezTo>
                    <a:pt x="1913" y="1136"/>
                    <a:pt x="1916" y="1116"/>
                    <a:pt x="1920" y="1093"/>
                  </a:cubicBezTo>
                  <a:cubicBezTo>
                    <a:pt x="1943" y="980"/>
                    <a:pt x="1967" y="869"/>
                    <a:pt x="1990" y="759"/>
                  </a:cubicBezTo>
                  <a:lnTo>
                    <a:pt x="1990" y="755"/>
                  </a:lnTo>
                  <a:cubicBezTo>
                    <a:pt x="2003" y="702"/>
                    <a:pt x="2017" y="648"/>
                    <a:pt x="2030" y="602"/>
                  </a:cubicBezTo>
                  <a:lnTo>
                    <a:pt x="2034" y="594"/>
                  </a:lnTo>
                  <a:cubicBezTo>
                    <a:pt x="2043" y="548"/>
                    <a:pt x="2060" y="498"/>
                    <a:pt x="2070" y="448"/>
                  </a:cubicBezTo>
                  <a:lnTo>
                    <a:pt x="2074" y="438"/>
                  </a:lnTo>
                  <a:cubicBezTo>
                    <a:pt x="2083" y="391"/>
                    <a:pt x="2094" y="341"/>
                    <a:pt x="2103" y="284"/>
                  </a:cubicBezTo>
                  <a:cubicBezTo>
                    <a:pt x="2114" y="220"/>
                    <a:pt x="2127" y="163"/>
                    <a:pt x="2137" y="113"/>
                  </a:cubicBezTo>
                  <a:cubicBezTo>
                    <a:pt x="2151" y="63"/>
                    <a:pt x="2120" y="13"/>
                    <a:pt x="2070" y="3"/>
                  </a:cubicBezTo>
                  <a:cubicBezTo>
                    <a:pt x="2064" y="1"/>
                    <a:pt x="2057" y="0"/>
                    <a:pt x="20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3"/>
            <p:cNvSpPr/>
            <p:nvPr/>
          </p:nvSpPr>
          <p:spPr>
            <a:xfrm>
              <a:off x="5438075" y="3903775"/>
              <a:ext cx="84725" cy="219925"/>
            </a:xfrm>
            <a:custGeom>
              <a:avLst/>
              <a:gdLst/>
              <a:ahLst/>
              <a:cxnLst/>
              <a:rect l="l" t="t" r="r" b="b"/>
              <a:pathLst>
                <a:path w="3389" h="8797" extrusionOk="0">
                  <a:moveTo>
                    <a:pt x="2131" y="609"/>
                  </a:moveTo>
                  <a:lnTo>
                    <a:pt x="2127" y="620"/>
                  </a:lnTo>
                  <a:lnTo>
                    <a:pt x="2127" y="616"/>
                  </a:lnTo>
                  <a:lnTo>
                    <a:pt x="2131" y="609"/>
                  </a:lnTo>
                  <a:close/>
                  <a:moveTo>
                    <a:pt x="1936" y="0"/>
                  </a:moveTo>
                  <a:cubicBezTo>
                    <a:pt x="1891" y="0"/>
                    <a:pt x="1846" y="14"/>
                    <a:pt x="1813" y="41"/>
                  </a:cubicBezTo>
                  <a:cubicBezTo>
                    <a:pt x="1777" y="75"/>
                    <a:pt x="1753" y="128"/>
                    <a:pt x="1753" y="181"/>
                  </a:cubicBezTo>
                  <a:cubicBezTo>
                    <a:pt x="1753" y="195"/>
                    <a:pt x="1753" y="205"/>
                    <a:pt x="1749" y="218"/>
                  </a:cubicBezTo>
                  <a:lnTo>
                    <a:pt x="1746" y="235"/>
                  </a:lnTo>
                  <a:cubicBezTo>
                    <a:pt x="1743" y="245"/>
                    <a:pt x="1736" y="258"/>
                    <a:pt x="1733" y="272"/>
                  </a:cubicBezTo>
                  <a:cubicBezTo>
                    <a:pt x="1726" y="302"/>
                    <a:pt x="1720" y="332"/>
                    <a:pt x="1713" y="365"/>
                  </a:cubicBezTo>
                  <a:cubicBezTo>
                    <a:pt x="1706" y="388"/>
                    <a:pt x="1699" y="413"/>
                    <a:pt x="1696" y="436"/>
                  </a:cubicBezTo>
                  <a:cubicBezTo>
                    <a:pt x="1693" y="445"/>
                    <a:pt x="1689" y="456"/>
                    <a:pt x="1686" y="469"/>
                  </a:cubicBezTo>
                  <a:cubicBezTo>
                    <a:pt x="1676" y="513"/>
                    <a:pt x="1666" y="553"/>
                    <a:pt x="1656" y="600"/>
                  </a:cubicBezTo>
                  <a:cubicBezTo>
                    <a:pt x="1653" y="606"/>
                    <a:pt x="1653" y="616"/>
                    <a:pt x="1649" y="623"/>
                  </a:cubicBezTo>
                  <a:lnTo>
                    <a:pt x="1646" y="643"/>
                  </a:lnTo>
                  <a:lnTo>
                    <a:pt x="1646" y="640"/>
                  </a:lnTo>
                  <a:cubicBezTo>
                    <a:pt x="1636" y="686"/>
                    <a:pt x="1629" y="734"/>
                    <a:pt x="1619" y="780"/>
                  </a:cubicBezTo>
                  <a:cubicBezTo>
                    <a:pt x="1613" y="823"/>
                    <a:pt x="1606" y="867"/>
                    <a:pt x="1596" y="910"/>
                  </a:cubicBezTo>
                  <a:cubicBezTo>
                    <a:pt x="1579" y="994"/>
                    <a:pt x="1569" y="1055"/>
                    <a:pt x="1559" y="1115"/>
                  </a:cubicBezTo>
                  <a:cubicBezTo>
                    <a:pt x="1549" y="1181"/>
                    <a:pt x="1539" y="1248"/>
                    <a:pt x="1533" y="1322"/>
                  </a:cubicBezTo>
                  <a:lnTo>
                    <a:pt x="1525" y="1362"/>
                  </a:lnTo>
                  <a:cubicBezTo>
                    <a:pt x="1512" y="1472"/>
                    <a:pt x="1499" y="1586"/>
                    <a:pt x="1479" y="1700"/>
                  </a:cubicBezTo>
                  <a:cubicBezTo>
                    <a:pt x="1459" y="1780"/>
                    <a:pt x="1439" y="1867"/>
                    <a:pt x="1422" y="1954"/>
                  </a:cubicBezTo>
                  <a:cubicBezTo>
                    <a:pt x="1415" y="1987"/>
                    <a:pt x="1412" y="2021"/>
                    <a:pt x="1405" y="2058"/>
                  </a:cubicBezTo>
                  <a:cubicBezTo>
                    <a:pt x="1398" y="2094"/>
                    <a:pt x="1392" y="2131"/>
                    <a:pt x="1382" y="2171"/>
                  </a:cubicBezTo>
                  <a:cubicBezTo>
                    <a:pt x="1338" y="2379"/>
                    <a:pt x="1272" y="2583"/>
                    <a:pt x="1207" y="2770"/>
                  </a:cubicBezTo>
                  <a:cubicBezTo>
                    <a:pt x="1175" y="2873"/>
                    <a:pt x="1144" y="2974"/>
                    <a:pt x="1118" y="3071"/>
                  </a:cubicBezTo>
                  <a:cubicBezTo>
                    <a:pt x="1094" y="3162"/>
                    <a:pt x="1074" y="3252"/>
                    <a:pt x="1054" y="3342"/>
                  </a:cubicBezTo>
                  <a:lnTo>
                    <a:pt x="1040" y="3402"/>
                  </a:lnTo>
                  <a:cubicBezTo>
                    <a:pt x="1014" y="3532"/>
                    <a:pt x="984" y="3670"/>
                    <a:pt x="957" y="3810"/>
                  </a:cubicBezTo>
                  <a:cubicBezTo>
                    <a:pt x="937" y="3920"/>
                    <a:pt x="920" y="4031"/>
                    <a:pt x="900" y="4145"/>
                  </a:cubicBezTo>
                  <a:cubicBezTo>
                    <a:pt x="866" y="4325"/>
                    <a:pt x="830" y="4506"/>
                    <a:pt x="796" y="4679"/>
                  </a:cubicBezTo>
                  <a:lnTo>
                    <a:pt x="773" y="4797"/>
                  </a:lnTo>
                  <a:cubicBezTo>
                    <a:pt x="756" y="4880"/>
                    <a:pt x="733" y="4991"/>
                    <a:pt x="706" y="5104"/>
                  </a:cubicBezTo>
                  <a:cubicBezTo>
                    <a:pt x="690" y="5184"/>
                    <a:pt x="670" y="5265"/>
                    <a:pt x="650" y="5342"/>
                  </a:cubicBezTo>
                  <a:cubicBezTo>
                    <a:pt x="639" y="5385"/>
                    <a:pt x="626" y="5429"/>
                    <a:pt x="616" y="5472"/>
                  </a:cubicBezTo>
                  <a:lnTo>
                    <a:pt x="605" y="5516"/>
                  </a:lnTo>
                  <a:cubicBezTo>
                    <a:pt x="556" y="5723"/>
                    <a:pt x="505" y="5937"/>
                    <a:pt x="445" y="6148"/>
                  </a:cubicBezTo>
                  <a:cubicBezTo>
                    <a:pt x="385" y="6359"/>
                    <a:pt x="318" y="6603"/>
                    <a:pt x="251" y="6847"/>
                  </a:cubicBezTo>
                  <a:cubicBezTo>
                    <a:pt x="215" y="6981"/>
                    <a:pt x="184" y="7101"/>
                    <a:pt x="158" y="7208"/>
                  </a:cubicBezTo>
                  <a:cubicBezTo>
                    <a:pt x="131" y="7305"/>
                    <a:pt x="111" y="7405"/>
                    <a:pt x="91" y="7506"/>
                  </a:cubicBezTo>
                  <a:cubicBezTo>
                    <a:pt x="88" y="7532"/>
                    <a:pt x="81" y="7563"/>
                    <a:pt x="74" y="7589"/>
                  </a:cubicBezTo>
                  <a:cubicBezTo>
                    <a:pt x="71" y="7609"/>
                    <a:pt x="68" y="7626"/>
                    <a:pt x="64" y="7643"/>
                  </a:cubicBezTo>
                  <a:lnTo>
                    <a:pt x="60" y="7663"/>
                  </a:lnTo>
                  <a:cubicBezTo>
                    <a:pt x="57" y="7677"/>
                    <a:pt x="54" y="7686"/>
                    <a:pt x="51" y="7700"/>
                  </a:cubicBezTo>
                  <a:cubicBezTo>
                    <a:pt x="44" y="7730"/>
                    <a:pt x="34" y="7763"/>
                    <a:pt x="28" y="7797"/>
                  </a:cubicBezTo>
                  <a:lnTo>
                    <a:pt x="28" y="7800"/>
                  </a:lnTo>
                  <a:cubicBezTo>
                    <a:pt x="20" y="7837"/>
                    <a:pt x="11" y="7870"/>
                    <a:pt x="7" y="7907"/>
                  </a:cubicBezTo>
                  <a:cubicBezTo>
                    <a:pt x="0" y="7950"/>
                    <a:pt x="3" y="7990"/>
                    <a:pt x="7" y="8027"/>
                  </a:cubicBezTo>
                  <a:cubicBezTo>
                    <a:pt x="7" y="8044"/>
                    <a:pt x="11" y="8061"/>
                    <a:pt x="14" y="8078"/>
                  </a:cubicBezTo>
                  <a:lnTo>
                    <a:pt x="20" y="8098"/>
                  </a:lnTo>
                  <a:cubicBezTo>
                    <a:pt x="24" y="8121"/>
                    <a:pt x="28" y="8141"/>
                    <a:pt x="34" y="8161"/>
                  </a:cubicBezTo>
                  <a:cubicBezTo>
                    <a:pt x="44" y="8194"/>
                    <a:pt x="54" y="8231"/>
                    <a:pt x="71" y="8265"/>
                  </a:cubicBezTo>
                  <a:cubicBezTo>
                    <a:pt x="84" y="8288"/>
                    <a:pt x="101" y="8312"/>
                    <a:pt x="117" y="8335"/>
                  </a:cubicBezTo>
                  <a:cubicBezTo>
                    <a:pt x="131" y="8352"/>
                    <a:pt x="151" y="8365"/>
                    <a:pt x="168" y="8382"/>
                  </a:cubicBezTo>
                  <a:lnTo>
                    <a:pt x="181" y="8392"/>
                  </a:lnTo>
                  <a:cubicBezTo>
                    <a:pt x="191" y="8402"/>
                    <a:pt x="204" y="8409"/>
                    <a:pt x="215" y="8415"/>
                  </a:cubicBezTo>
                  <a:lnTo>
                    <a:pt x="224" y="8422"/>
                  </a:lnTo>
                  <a:cubicBezTo>
                    <a:pt x="251" y="8439"/>
                    <a:pt x="278" y="8455"/>
                    <a:pt x="298" y="8466"/>
                  </a:cubicBezTo>
                  <a:cubicBezTo>
                    <a:pt x="335" y="8486"/>
                    <a:pt x="375" y="8506"/>
                    <a:pt x="415" y="8523"/>
                  </a:cubicBezTo>
                  <a:cubicBezTo>
                    <a:pt x="425" y="8526"/>
                    <a:pt x="438" y="8529"/>
                    <a:pt x="452" y="8535"/>
                  </a:cubicBezTo>
                  <a:cubicBezTo>
                    <a:pt x="462" y="8539"/>
                    <a:pt x="475" y="8543"/>
                    <a:pt x="485" y="8549"/>
                  </a:cubicBezTo>
                  <a:cubicBezTo>
                    <a:pt x="522" y="8563"/>
                    <a:pt x="559" y="8580"/>
                    <a:pt x="596" y="8596"/>
                  </a:cubicBezTo>
                  <a:lnTo>
                    <a:pt x="619" y="8606"/>
                  </a:lnTo>
                  <a:cubicBezTo>
                    <a:pt x="650" y="8620"/>
                    <a:pt x="679" y="8629"/>
                    <a:pt x="716" y="8636"/>
                  </a:cubicBezTo>
                  <a:cubicBezTo>
                    <a:pt x="746" y="8643"/>
                    <a:pt x="773" y="8649"/>
                    <a:pt x="803" y="8653"/>
                  </a:cubicBezTo>
                  <a:lnTo>
                    <a:pt x="810" y="8656"/>
                  </a:lnTo>
                  <a:cubicBezTo>
                    <a:pt x="846" y="8663"/>
                    <a:pt x="880" y="8676"/>
                    <a:pt x="917" y="8686"/>
                  </a:cubicBezTo>
                  <a:lnTo>
                    <a:pt x="937" y="8696"/>
                  </a:lnTo>
                  <a:cubicBezTo>
                    <a:pt x="987" y="8710"/>
                    <a:pt x="1027" y="8726"/>
                    <a:pt x="1067" y="8743"/>
                  </a:cubicBezTo>
                  <a:cubicBezTo>
                    <a:pt x="1087" y="8750"/>
                    <a:pt x="1104" y="8760"/>
                    <a:pt x="1124" y="8770"/>
                  </a:cubicBezTo>
                  <a:lnTo>
                    <a:pt x="1127" y="8773"/>
                  </a:lnTo>
                  <a:cubicBezTo>
                    <a:pt x="1144" y="8780"/>
                    <a:pt x="1161" y="8787"/>
                    <a:pt x="1181" y="8790"/>
                  </a:cubicBezTo>
                  <a:cubicBezTo>
                    <a:pt x="1199" y="8794"/>
                    <a:pt x="1217" y="8796"/>
                    <a:pt x="1234" y="8796"/>
                  </a:cubicBezTo>
                  <a:cubicBezTo>
                    <a:pt x="1285" y="8796"/>
                    <a:pt x="1330" y="8779"/>
                    <a:pt x="1365" y="8747"/>
                  </a:cubicBezTo>
                  <a:cubicBezTo>
                    <a:pt x="1428" y="8690"/>
                    <a:pt x="1442" y="8616"/>
                    <a:pt x="1445" y="8556"/>
                  </a:cubicBezTo>
                  <a:cubicBezTo>
                    <a:pt x="1445" y="8543"/>
                    <a:pt x="1448" y="8526"/>
                    <a:pt x="1448" y="8509"/>
                  </a:cubicBezTo>
                  <a:cubicBezTo>
                    <a:pt x="1468" y="8419"/>
                    <a:pt x="1488" y="8339"/>
                    <a:pt x="1512" y="8268"/>
                  </a:cubicBezTo>
                  <a:cubicBezTo>
                    <a:pt x="1542" y="8154"/>
                    <a:pt x="1565" y="8041"/>
                    <a:pt x="1585" y="7944"/>
                  </a:cubicBezTo>
                  <a:lnTo>
                    <a:pt x="1589" y="7924"/>
                  </a:lnTo>
                  <a:cubicBezTo>
                    <a:pt x="1606" y="7837"/>
                    <a:pt x="1622" y="7743"/>
                    <a:pt x="1636" y="7653"/>
                  </a:cubicBezTo>
                  <a:cubicBezTo>
                    <a:pt x="1653" y="7556"/>
                    <a:pt x="1673" y="7445"/>
                    <a:pt x="1693" y="7339"/>
                  </a:cubicBezTo>
                  <a:cubicBezTo>
                    <a:pt x="1703" y="7302"/>
                    <a:pt x="1709" y="7262"/>
                    <a:pt x="1716" y="7225"/>
                  </a:cubicBezTo>
                  <a:lnTo>
                    <a:pt x="1726" y="7185"/>
                  </a:lnTo>
                  <a:cubicBezTo>
                    <a:pt x="1749" y="7081"/>
                    <a:pt x="1773" y="6977"/>
                    <a:pt x="1797" y="6874"/>
                  </a:cubicBezTo>
                  <a:cubicBezTo>
                    <a:pt x="1817" y="6794"/>
                    <a:pt x="1837" y="6713"/>
                    <a:pt x="1854" y="6633"/>
                  </a:cubicBezTo>
                  <a:lnTo>
                    <a:pt x="1874" y="6553"/>
                  </a:lnTo>
                  <a:cubicBezTo>
                    <a:pt x="1894" y="6465"/>
                    <a:pt x="1914" y="6382"/>
                    <a:pt x="1930" y="6295"/>
                  </a:cubicBezTo>
                  <a:cubicBezTo>
                    <a:pt x="1940" y="6241"/>
                    <a:pt x="1950" y="6192"/>
                    <a:pt x="1960" y="6138"/>
                  </a:cubicBezTo>
                  <a:cubicBezTo>
                    <a:pt x="1967" y="6101"/>
                    <a:pt x="1974" y="6067"/>
                    <a:pt x="1980" y="6031"/>
                  </a:cubicBezTo>
                  <a:cubicBezTo>
                    <a:pt x="2010" y="5894"/>
                    <a:pt x="2041" y="5757"/>
                    <a:pt x="2074" y="5626"/>
                  </a:cubicBezTo>
                  <a:cubicBezTo>
                    <a:pt x="2094" y="5533"/>
                    <a:pt x="2118" y="5439"/>
                    <a:pt x="2138" y="5345"/>
                  </a:cubicBezTo>
                  <a:lnTo>
                    <a:pt x="2151" y="5281"/>
                  </a:lnTo>
                  <a:cubicBezTo>
                    <a:pt x="2171" y="5188"/>
                    <a:pt x="2191" y="5094"/>
                    <a:pt x="2218" y="5001"/>
                  </a:cubicBezTo>
                  <a:cubicBezTo>
                    <a:pt x="2251" y="4867"/>
                    <a:pt x="2278" y="4767"/>
                    <a:pt x="2301" y="4667"/>
                  </a:cubicBezTo>
                  <a:cubicBezTo>
                    <a:pt x="2335" y="4526"/>
                    <a:pt x="2368" y="4382"/>
                    <a:pt x="2402" y="4245"/>
                  </a:cubicBezTo>
                  <a:cubicBezTo>
                    <a:pt x="2425" y="4138"/>
                    <a:pt x="2445" y="4031"/>
                    <a:pt x="2468" y="3924"/>
                  </a:cubicBezTo>
                  <a:cubicBezTo>
                    <a:pt x="2479" y="3877"/>
                    <a:pt x="2485" y="3827"/>
                    <a:pt x="2496" y="3776"/>
                  </a:cubicBezTo>
                  <a:lnTo>
                    <a:pt x="2496" y="3784"/>
                  </a:lnTo>
                  <a:cubicBezTo>
                    <a:pt x="2502" y="3747"/>
                    <a:pt x="2509" y="3710"/>
                    <a:pt x="2516" y="3673"/>
                  </a:cubicBezTo>
                  <a:cubicBezTo>
                    <a:pt x="2522" y="3639"/>
                    <a:pt x="2529" y="3603"/>
                    <a:pt x="2539" y="3566"/>
                  </a:cubicBezTo>
                  <a:cubicBezTo>
                    <a:pt x="2549" y="3506"/>
                    <a:pt x="2566" y="3446"/>
                    <a:pt x="2579" y="3389"/>
                  </a:cubicBezTo>
                  <a:cubicBezTo>
                    <a:pt x="2589" y="3338"/>
                    <a:pt x="2602" y="3292"/>
                    <a:pt x="2612" y="3242"/>
                  </a:cubicBezTo>
                  <a:cubicBezTo>
                    <a:pt x="2639" y="3121"/>
                    <a:pt x="2669" y="3004"/>
                    <a:pt x="2696" y="2890"/>
                  </a:cubicBezTo>
                  <a:cubicBezTo>
                    <a:pt x="2720" y="2787"/>
                    <a:pt x="2746" y="2676"/>
                    <a:pt x="2780" y="2556"/>
                  </a:cubicBezTo>
                  <a:lnTo>
                    <a:pt x="2797" y="2495"/>
                  </a:lnTo>
                  <a:cubicBezTo>
                    <a:pt x="2820" y="2402"/>
                    <a:pt x="2846" y="2305"/>
                    <a:pt x="2873" y="2211"/>
                  </a:cubicBezTo>
                  <a:cubicBezTo>
                    <a:pt x="2910" y="2091"/>
                    <a:pt x="2947" y="1974"/>
                    <a:pt x="2987" y="1857"/>
                  </a:cubicBezTo>
                  <a:cubicBezTo>
                    <a:pt x="2993" y="1830"/>
                    <a:pt x="3004" y="1807"/>
                    <a:pt x="3010" y="1783"/>
                  </a:cubicBezTo>
                  <a:cubicBezTo>
                    <a:pt x="3021" y="1753"/>
                    <a:pt x="3027" y="1726"/>
                    <a:pt x="3038" y="1700"/>
                  </a:cubicBezTo>
                  <a:cubicBezTo>
                    <a:pt x="3044" y="1680"/>
                    <a:pt x="3050" y="1660"/>
                    <a:pt x="3058" y="1640"/>
                  </a:cubicBezTo>
                  <a:cubicBezTo>
                    <a:pt x="3070" y="1603"/>
                    <a:pt x="3084" y="1566"/>
                    <a:pt x="3094" y="1529"/>
                  </a:cubicBezTo>
                  <a:cubicBezTo>
                    <a:pt x="3131" y="1419"/>
                    <a:pt x="3161" y="1305"/>
                    <a:pt x="3191" y="1178"/>
                  </a:cubicBezTo>
                  <a:cubicBezTo>
                    <a:pt x="3218" y="1075"/>
                    <a:pt x="3241" y="958"/>
                    <a:pt x="3261" y="810"/>
                  </a:cubicBezTo>
                  <a:cubicBezTo>
                    <a:pt x="3274" y="706"/>
                    <a:pt x="3282" y="603"/>
                    <a:pt x="3285" y="513"/>
                  </a:cubicBezTo>
                  <a:cubicBezTo>
                    <a:pt x="3298" y="502"/>
                    <a:pt x="3311" y="493"/>
                    <a:pt x="3322" y="479"/>
                  </a:cubicBezTo>
                  <a:cubicBezTo>
                    <a:pt x="3328" y="473"/>
                    <a:pt x="3335" y="462"/>
                    <a:pt x="3342" y="456"/>
                  </a:cubicBezTo>
                  <a:cubicBezTo>
                    <a:pt x="3368" y="416"/>
                    <a:pt x="3388" y="352"/>
                    <a:pt x="3375" y="302"/>
                  </a:cubicBezTo>
                  <a:cubicBezTo>
                    <a:pt x="3365" y="265"/>
                    <a:pt x="3351" y="232"/>
                    <a:pt x="3328" y="205"/>
                  </a:cubicBezTo>
                  <a:cubicBezTo>
                    <a:pt x="3298" y="172"/>
                    <a:pt x="3261" y="148"/>
                    <a:pt x="3211" y="138"/>
                  </a:cubicBezTo>
                  <a:cubicBezTo>
                    <a:pt x="3204" y="135"/>
                    <a:pt x="3194" y="135"/>
                    <a:pt x="3184" y="132"/>
                  </a:cubicBezTo>
                  <a:cubicBezTo>
                    <a:pt x="3176" y="130"/>
                    <a:pt x="3166" y="130"/>
                    <a:pt x="3155" y="130"/>
                  </a:cubicBezTo>
                  <a:cubicBezTo>
                    <a:pt x="3134" y="130"/>
                    <a:pt x="3111" y="132"/>
                    <a:pt x="3090" y="132"/>
                  </a:cubicBezTo>
                  <a:cubicBezTo>
                    <a:pt x="3084" y="135"/>
                    <a:pt x="3074" y="135"/>
                    <a:pt x="3064" y="135"/>
                  </a:cubicBezTo>
                  <a:cubicBezTo>
                    <a:pt x="3050" y="135"/>
                    <a:pt x="3038" y="141"/>
                    <a:pt x="3024" y="144"/>
                  </a:cubicBezTo>
                  <a:cubicBezTo>
                    <a:pt x="3004" y="152"/>
                    <a:pt x="2984" y="158"/>
                    <a:pt x="2964" y="161"/>
                  </a:cubicBezTo>
                  <a:lnTo>
                    <a:pt x="2957" y="164"/>
                  </a:lnTo>
                  <a:lnTo>
                    <a:pt x="2953" y="164"/>
                  </a:lnTo>
                  <a:cubicBezTo>
                    <a:pt x="2940" y="161"/>
                    <a:pt x="2930" y="158"/>
                    <a:pt x="2917" y="155"/>
                  </a:cubicBezTo>
                  <a:lnTo>
                    <a:pt x="2897" y="148"/>
                  </a:lnTo>
                  <a:cubicBezTo>
                    <a:pt x="2883" y="144"/>
                    <a:pt x="2870" y="141"/>
                    <a:pt x="2853" y="135"/>
                  </a:cubicBezTo>
                  <a:cubicBezTo>
                    <a:pt x="2820" y="128"/>
                    <a:pt x="2783" y="121"/>
                    <a:pt x="2746" y="118"/>
                  </a:cubicBezTo>
                  <a:cubicBezTo>
                    <a:pt x="2733" y="118"/>
                    <a:pt x="2716" y="118"/>
                    <a:pt x="2703" y="115"/>
                  </a:cubicBezTo>
                  <a:cubicBezTo>
                    <a:pt x="2656" y="112"/>
                    <a:pt x="2606" y="107"/>
                    <a:pt x="2556" y="98"/>
                  </a:cubicBezTo>
                  <a:lnTo>
                    <a:pt x="2532" y="95"/>
                  </a:lnTo>
                  <a:cubicBezTo>
                    <a:pt x="2456" y="75"/>
                    <a:pt x="2388" y="64"/>
                    <a:pt x="2328" y="58"/>
                  </a:cubicBezTo>
                  <a:cubicBezTo>
                    <a:pt x="2271" y="51"/>
                    <a:pt x="2191" y="44"/>
                    <a:pt x="2114" y="27"/>
                  </a:cubicBezTo>
                  <a:lnTo>
                    <a:pt x="2104" y="27"/>
                  </a:lnTo>
                  <a:cubicBezTo>
                    <a:pt x="2054" y="14"/>
                    <a:pt x="2004" y="4"/>
                    <a:pt x="1950" y="1"/>
                  </a:cubicBezTo>
                  <a:cubicBezTo>
                    <a:pt x="1945" y="0"/>
                    <a:pt x="1940" y="0"/>
                    <a:pt x="19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3"/>
            <p:cNvSpPr/>
            <p:nvPr/>
          </p:nvSpPr>
          <p:spPr>
            <a:xfrm>
              <a:off x="5481975" y="3900800"/>
              <a:ext cx="199425" cy="39375"/>
            </a:xfrm>
            <a:custGeom>
              <a:avLst/>
              <a:gdLst/>
              <a:ahLst/>
              <a:cxnLst/>
              <a:rect l="l" t="t" r="r" b="b"/>
              <a:pathLst>
                <a:path w="7977" h="1575" extrusionOk="0">
                  <a:moveTo>
                    <a:pt x="114" y="1"/>
                  </a:moveTo>
                  <a:cubicBezTo>
                    <a:pt x="95" y="1"/>
                    <a:pt x="77" y="4"/>
                    <a:pt x="61" y="16"/>
                  </a:cubicBezTo>
                  <a:cubicBezTo>
                    <a:pt x="37" y="33"/>
                    <a:pt x="17" y="56"/>
                    <a:pt x="10" y="83"/>
                  </a:cubicBezTo>
                  <a:cubicBezTo>
                    <a:pt x="0" y="137"/>
                    <a:pt x="33" y="203"/>
                    <a:pt x="90" y="210"/>
                  </a:cubicBezTo>
                  <a:cubicBezTo>
                    <a:pt x="351" y="254"/>
                    <a:pt x="615" y="291"/>
                    <a:pt x="876" y="327"/>
                  </a:cubicBezTo>
                  <a:cubicBezTo>
                    <a:pt x="990" y="344"/>
                    <a:pt x="1104" y="357"/>
                    <a:pt x="1217" y="371"/>
                  </a:cubicBezTo>
                  <a:cubicBezTo>
                    <a:pt x="1348" y="387"/>
                    <a:pt x="1478" y="404"/>
                    <a:pt x="1609" y="421"/>
                  </a:cubicBezTo>
                  <a:cubicBezTo>
                    <a:pt x="1836" y="451"/>
                    <a:pt x="2064" y="484"/>
                    <a:pt x="2288" y="524"/>
                  </a:cubicBezTo>
                  <a:cubicBezTo>
                    <a:pt x="2535" y="568"/>
                    <a:pt x="2787" y="612"/>
                    <a:pt x="3037" y="658"/>
                  </a:cubicBezTo>
                  <a:cubicBezTo>
                    <a:pt x="3268" y="698"/>
                    <a:pt x="3498" y="739"/>
                    <a:pt x="3730" y="776"/>
                  </a:cubicBezTo>
                  <a:cubicBezTo>
                    <a:pt x="3846" y="792"/>
                    <a:pt x="3966" y="812"/>
                    <a:pt x="4084" y="833"/>
                  </a:cubicBezTo>
                  <a:cubicBezTo>
                    <a:pt x="4204" y="856"/>
                    <a:pt x="4324" y="876"/>
                    <a:pt x="4445" y="899"/>
                  </a:cubicBezTo>
                  <a:cubicBezTo>
                    <a:pt x="4565" y="922"/>
                    <a:pt x="4682" y="942"/>
                    <a:pt x="4803" y="966"/>
                  </a:cubicBezTo>
                  <a:cubicBezTo>
                    <a:pt x="4920" y="993"/>
                    <a:pt x="5040" y="1016"/>
                    <a:pt x="5158" y="1043"/>
                  </a:cubicBezTo>
                  <a:cubicBezTo>
                    <a:pt x="5398" y="1093"/>
                    <a:pt x="5642" y="1143"/>
                    <a:pt x="5883" y="1194"/>
                  </a:cubicBezTo>
                  <a:cubicBezTo>
                    <a:pt x="6124" y="1243"/>
                    <a:pt x="6365" y="1290"/>
                    <a:pt x="6606" y="1341"/>
                  </a:cubicBezTo>
                  <a:cubicBezTo>
                    <a:pt x="6850" y="1387"/>
                    <a:pt x="7090" y="1434"/>
                    <a:pt x="7331" y="1481"/>
                  </a:cubicBezTo>
                  <a:cubicBezTo>
                    <a:pt x="7411" y="1498"/>
                    <a:pt x="7489" y="1515"/>
                    <a:pt x="7566" y="1528"/>
                  </a:cubicBezTo>
                  <a:cubicBezTo>
                    <a:pt x="7649" y="1544"/>
                    <a:pt x="7733" y="1561"/>
                    <a:pt x="7816" y="1571"/>
                  </a:cubicBezTo>
                  <a:cubicBezTo>
                    <a:pt x="7826" y="1571"/>
                    <a:pt x="7839" y="1571"/>
                    <a:pt x="7850" y="1575"/>
                  </a:cubicBezTo>
                  <a:cubicBezTo>
                    <a:pt x="7870" y="1571"/>
                    <a:pt x="7890" y="1565"/>
                    <a:pt x="7910" y="1555"/>
                  </a:cubicBezTo>
                  <a:cubicBezTo>
                    <a:pt x="7936" y="1538"/>
                    <a:pt x="7953" y="1511"/>
                    <a:pt x="7964" y="1481"/>
                  </a:cubicBezTo>
                  <a:cubicBezTo>
                    <a:pt x="7977" y="1418"/>
                    <a:pt x="7936" y="1350"/>
                    <a:pt x="7873" y="1334"/>
                  </a:cubicBezTo>
                  <a:cubicBezTo>
                    <a:pt x="7813" y="1324"/>
                    <a:pt x="7753" y="1314"/>
                    <a:pt x="7689" y="1304"/>
                  </a:cubicBezTo>
                  <a:cubicBezTo>
                    <a:pt x="7629" y="1290"/>
                    <a:pt x="7566" y="1280"/>
                    <a:pt x="7502" y="1267"/>
                  </a:cubicBezTo>
                  <a:cubicBezTo>
                    <a:pt x="7382" y="1247"/>
                    <a:pt x="7261" y="1220"/>
                    <a:pt x="7141" y="1197"/>
                  </a:cubicBezTo>
                  <a:cubicBezTo>
                    <a:pt x="7033" y="1177"/>
                    <a:pt x="6930" y="1157"/>
                    <a:pt x="6823" y="1137"/>
                  </a:cubicBezTo>
                  <a:cubicBezTo>
                    <a:pt x="6699" y="1113"/>
                    <a:pt x="6572" y="1086"/>
                    <a:pt x="6445" y="1063"/>
                  </a:cubicBezTo>
                  <a:cubicBezTo>
                    <a:pt x="6201" y="1016"/>
                    <a:pt x="5953" y="966"/>
                    <a:pt x="5709" y="916"/>
                  </a:cubicBezTo>
                  <a:cubicBezTo>
                    <a:pt x="5475" y="869"/>
                    <a:pt x="5244" y="819"/>
                    <a:pt x="5010" y="772"/>
                  </a:cubicBezTo>
                  <a:cubicBezTo>
                    <a:pt x="4776" y="722"/>
                    <a:pt x="4542" y="678"/>
                    <a:pt x="4304" y="638"/>
                  </a:cubicBezTo>
                  <a:cubicBezTo>
                    <a:pt x="4187" y="615"/>
                    <a:pt x="4067" y="595"/>
                    <a:pt x="3950" y="578"/>
                  </a:cubicBezTo>
                  <a:cubicBezTo>
                    <a:pt x="3833" y="558"/>
                    <a:pt x="3716" y="541"/>
                    <a:pt x="3599" y="521"/>
                  </a:cubicBezTo>
                  <a:cubicBezTo>
                    <a:pt x="3352" y="481"/>
                    <a:pt x="3104" y="441"/>
                    <a:pt x="2860" y="397"/>
                  </a:cubicBezTo>
                  <a:cubicBezTo>
                    <a:pt x="2609" y="354"/>
                    <a:pt x="2358" y="311"/>
                    <a:pt x="2107" y="274"/>
                  </a:cubicBezTo>
                  <a:cubicBezTo>
                    <a:pt x="1876" y="237"/>
                    <a:pt x="1639" y="203"/>
                    <a:pt x="1405" y="177"/>
                  </a:cubicBezTo>
                  <a:cubicBezTo>
                    <a:pt x="1274" y="160"/>
                    <a:pt x="1147" y="146"/>
                    <a:pt x="1017" y="130"/>
                  </a:cubicBezTo>
                  <a:cubicBezTo>
                    <a:pt x="907" y="117"/>
                    <a:pt x="800" y="100"/>
                    <a:pt x="689" y="83"/>
                  </a:cubicBezTo>
                  <a:cubicBezTo>
                    <a:pt x="505" y="60"/>
                    <a:pt x="322" y="33"/>
                    <a:pt x="141" y="3"/>
                  </a:cubicBezTo>
                  <a:cubicBezTo>
                    <a:pt x="132" y="2"/>
                    <a:pt x="123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3"/>
            <p:cNvSpPr/>
            <p:nvPr/>
          </p:nvSpPr>
          <p:spPr>
            <a:xfrm>
              <a:off x="5432625" y="3901700"/>
              <a:ext cx="248025" cy="261625"/>
            </a:xfrm>
            <a:custGeom>
              <a:avLst/>
              <a:gdLst/>
              <a:ahLst/>
              <a:cxnLst/>
              <a:rect l="l" t="t" r="r" b="b"/>
              <a:pathLst>
                <a:path w="9921" h="10465" extrusionOk="0">
                  <a:moveTo>
                    <a:pt x="2035" y="0"/>
                  </a:moveTo>
                  <a:cubicBezTo>
                    <a:pt x="1993" y="0"/>
                    <a:pt x="1956" y="31"/>
                    <a:pt x="1944" y="74"/>
                  </a:cubicBezTo>
                  <a:cubicBezTo>
                    <a:pt x="1874" y="315"/>
                    <a:pt x="1811" y="552"/>
                    <a:pt x="1751" y="797"/>
                  </a:cubicBezTo>
                  <a:cubicBezTo>
                    <a:pt x="1694" y="1020"/>
                    <a:pt x="1640" y="1248"/>
                    <a:pt x="1570" y="1472"/>
                  </a:cubicBezTo>
                  <a:cubicBezTo>
                    <a:pt x="1499" y="1703"/>
                    <a:pt x="1433" y="1936"/>
                    <a:pt x="1369" y="2171"/>
                  </a:cubicBezTo>
                  <a:cubicBezTo>
                    <a:pt x="1309" y="2411"/>
                    <a:pt x="1252" y="2649"/>
                    <a:pt x="1192" y="2890"/>
                  </a:cubicBezTo>
                  <a:cubicBezTo>
                    <a:pt x="1158" y="3013"/>
                    <a:pt x="1124" y="3137"/>
                    <a:pt x="1092" y="3261"/>
                  </a:cubicBezTo>
                  <a:cubicBezTo>
                    <a:pt x="1058" y="3378"/>
                    <a:pt x="1028" y="3495"/>
                    <a:pt x="994" y="3612"/>
                  </a:cubicBezTo>
                  <a:cubicBezTo>
                    <a:pt x="934" y="3843"/>
                    <a:pt x="868" y="4071"/>
                    <a:pt x="807" y="4298"/>
                  </a:cubicBezTo>
                  <a:cubicBezTo>
                    <a:pt x="777" y="4412"/>
                    <a:pt x="747" y="4525"/>
                    <a:pt x="720" y="4639"/>
                  </a:cubicBezTo>
                  <a:cubicBezTo>
                    <a:pt x="690" y="4766"/>
                    <a:pt x="660" y="4893"/>
                    <a:pt x="633" y="5023"/>
                  </a:cubicBezTo>
                  <a:cubicBezTo>
                    <a:pt x="587" y="5258"/>
                    <a:pt x="543" y="5492"/>
                    <a:pt x="496" y="5726"/>
                  </a:cubicBezTo>
                  <a:cubicBezTo>
                    <a:pt x="469" y="5849"/>
                    <a:pt x="442" y="5974"/>
                    <a:pt x="416" y="6097"/>
                  </a:cubicBezTo>
                  <a:cubicBezTo>
                    <a:pt x="389" y="6214"/>
                    <a:pt x="369" y="6328"/>
                    <a:pt x="346" y="6445"/>
                  </a:cubicBezTo>
                  <a:cubicBezTo>
                    <a:pt x="302" y="6679"/>
                    <a:pt x="262" y="6913"/>
                    <a:pt x="212" y="7144"/>
                  </a:cubicBezTo>
                  <a:cubicBezTo>
                    <a:pt x="189" y="7261"/>
                    <a:pt x="161" y="7378"/>
                    <a:pt x="135" y="7495"/>
                  </a:cubicBezTo>
                  <a:cubicBezTo>
                    <a:pt x="108" y="7612"/>
                    <a:pt x="81" y="7726"/>
                    <a:pt x="54" y="7843"/>
                  </a:cubicBezTo>
                  <a:cubicBezTo>
                    <a:pt x="28" y="7967"/>
                    <a:pt x="1" y="8090"/>
                    <a:pt x="1" y="8217"/>
                  </a:cubicBezTo>
                  <a:cubicBezTo>
                    <a:pt x="1" y="8234"/>
                    <a:pt x="5" y="8251"/>
                    <a:pt x="5" y="8268"/>
                  </a:cubicBezTo>
                  <a:cubicBezTo>
                    <a:pt x="8" y="8294"/>
                    <a:pt x="14" y="8317"/>
                    <a:pt x="21" y="8345"/>
                  </a:cubicBezTo>
                  <a:cubicBezTo>
                    <a:pt x="28" y="8368"/>
                    <a:pt x="41" y="8388"/>
                    <a:pt x="51" y="8411"/>
                  </a:cubicBezTo>
                  <a:cubicBezTo>
                    <a:pt x="68" y="8448"/>
                    <a:pt x="98" y="8475"/>
                    <a:pt x="128" y="8502"/>
                  </a:cubicBezTo>
                  <a:cubicBezTo>
                    <a:pt x="148" y="8518"/>
                    <a:pt x="172" y="8535"/>
                    <a:pt x="195" y="8549"/>
                  </a:cubicBezTo>
                  <a:cubicBezTo>
                    <a:pt x="238" y="8578"/>
                    <a:pt x="289" y="8602"/>
                    <a:pt x="332" y="8626"/>
                  </a:cubicBezTo>
                  <a:cubicBezTo>
                    <a:pt x="382" y="8652"/>
                    <a:pt x="436" y="8675"/>
                    <a:pt x="490" y="8699"/>
                  </a:cubicBezTo>
                  <a:cubicBezTo>
                    <a:pt x="539" y="8726"/>
                    <a:pt x="593" y="8749"/>
                    <a:pt x="647" y="8773"/>
                  </a:cubicBezTo>
                  <a:cubicBezTo>
                    <a:pt x="767" y="8826"/>
                    <a:pt x="888" y="8876"/>
                    <a:pt x="1011" y="8919"/>
                  </a:cubicBezTo>
                  <a:cubicBezTo>
                    <a:pt x="1245" y="9004"/>
                    <a:pt x="1479" y="9080"/>
                    <a:pt x="1714" y="9164"/>
                  </a:cubicBezTo>
                  <a:cubicBezTo>
                    <a:pt x="1831" y="9200"/>
                    <a:pt x="1947" y="9241"/>
                    <a:pt x="2061" y="9274"/>
                  </a:cubicBezTo>
                  <a:cubicBezTo>
                    <a:pt x="2172" y="9308"/>
                    <a:pt x="2279" y="9345"/>
                    <a:pt x="2385" y="9375"/>
                  </a:cubicBezTo>
                  <a:cubicBezTo>
                    <a:pt x="2620" y="9438"/>
                    <a:pt x="2857" y="9501"/>
                    <a:pt x="3091" y="9569"/>
                  </a:cubicBezTo>
                  <a:cubicBezTo>
                    <a:pt x="3219" y="9609"/>
                    <a:pt x="3345" y="9646"/>
                    <a:pt x="3476" y="9679"/>
                  </a:cubicBezTo>
                  <a:cubicBezTo>
                    <a:pt x="3583" y="9712"/>
                    <a:pt x="3693" y="9739"/>
                    <a:pt x="3807" y="9769"/>
                  </a:cubicBezTo>
                  <a:cubicBezTo>
                    <a:pt x="3931" y="9799"/>
                    <a:pt x="4054" y="9833"/>
                    <a:pt x="4182" y="9867"/>
                  </a:cubicBezTo>
                  <a:cubicBezTo>
                    <a:pt x="4289" y="9896"/>
                    <a:pt x="4392" y="9930"/>
                    <a:pt x="4500" y="9960"/>
                  </a:cubicBezTo>
                  <a:cubicBezTo>
                    <a:pt x="4744" y="10030"/>
                    <a:pt x="4988" y="10094"/>
                    <a:pt x="5235" y="10154"/>
                  </a:cubicBezTo>
                  <a:cubicBezTo>
                    <a:pt x="5463" y="10211"/>
                    <a:pt x="5696" y="10251"/>
                    <a:pt x="5924" y="10301"/>
                  </a:cubicBezTo>
                  <a:cubicBezTo>
                    <a:pt x="6045" y="10324"/>
                    <a:pt x="6161" y="10351"/>
                    <a:pt x="6278" y="10375"/>
                  </a:cubicBezTo>
                  <a:cubicBezTo>
                    <a:pt x="6392" y="10395"/>
                    <a:pt x="6502" y="10404"/>
                    <a:pt x="6616" y="10421"/>
                  </a:cubicBezTo>
                  <a:cubicBezTo>
                    <a:pt x="6676" y="10432"/>
                    <a:pt x="6737" y="10438"/>
                    <a:pt x="6797" y="10445"/>
                  </a:cubicBezTo>
                  <a:cubicBezTo>
                    <a:pt x="6867" y="10455"/>
                    <a:pt x="6937" y="10461"/>
                    <a:pt x="7008" y="10465"/>
                  </a:cubicBezTo>
                  <a:cubicBezTo>
                    <a:pt x="7055" y="10465"/>
                    <a:pt x="7104" y="10445"/>
                    <a:pt x="7144" y="10418"/>
                  </a:cubicBezTo>
                  <a:cubicBezTo>
                    <a:pt x="7178" y="10392"/>
                    <a:pt x="7205" y="10358"/>
                    <a:pt x="7229" y="10321"/>
                  </a:cubicBezTo>
                  <a:cubicBezTo>
                    <a:pt x="7245" y="10291"/>
                    <a:pt x="7258" y="10261"/>
                    <a:pt x="7272" y="10231"/>
                  </a:cubicBezTo>
                  <a:lnTo>
                    <a:pt x="7332" y="10080"/>
                  </a:lnTo>
                  <a:cubicBezTo>
                    <a:pt x="7369" y="9990"/>
                    <a:pt x="7405" y="9896"/>
                    <a:pt x="7445" y="9806"/>
                  </a:cubicBezTo>
                  <a:cubicBezTo>
                    <a:pt x="7490" y="9702"/>
                    <a:pt x="7536" y="9602"/>
                    <a:pt x="7583" y="9501"/>
                  </a:cubicBezTo>
                  <a:cubicBezTo>
                    <a:pt x="7626" y="9408"/>
                    <a:pt x="7666" y="9311"/>
                    <a:pt x="7706" y="9214"/>
                  </a:cubicBezTo>
                  <a:cubicBezTo>
                    <a:pt x="7746" y="9117"/>
                    <a:pt x="7783" y="9020"/>
                    <a:pt x="7820" y="8919"/>
                  </a:cubicBezTo>
                  <a:cubicBezTo>
                    <a:pt x="7860" y="8813"/>
                    <a:pt x="7904" y="8706"/>
                    <a:pt x="7951" y="8598"/>
                  </a:cubicBezTo>
                  <a:cubicBezTo>
                    <a:pt x="7978" y="8538"/>
                    <a:pt x="8001" y="8475"/>
                    <a:pt x="8027" y="8411"/>
                  </a:cubicBezTo>
                  <a:cubicBezTo>
                    <a:pt x="8051" y="8354"/>
                    <a:pt x="8071" y="8297"/>
                    <a:pt x="8095" y="8244"/>
                  </a:cubicBezTo>
                  <a:cubicBezTo>
                    <a:pt x="8135" y="8134"/>
                    <a:pt x="8175" y="8020"/>
                    <a:pt x="8208" y="7910"/>
                  </a:cubicBezTo>
                  <a:cubicBezTo>
                    <a:pt x="8252" y="7783"/>
                    <a:pt x="8292" y="7655"/>
                    <a:pt x="8332" y="7528"/>
                  </a:cubicBezTo>
                  <a:cubicBezTo>
                    <a:pt x="8405" y="7305"/>
                    <a:pt x="8479" y="7081"/>
                    <a:pt x="8549" y="6857"/>
                  </a:cubicBezTo>
                  <a:cubicBezTo>
                    <a:pt x="8566" y="6803"/>
                    <a:pt x="8586" y="6749"/>
                    <a:pt x="8600" y="6696"/>
                  </a:cubicBezTo>
                  <a:cubicBezTo>
                    <a:pt x="8623" y="6622"/>
                    <a:pt x="8643" y="6548"/>
                    <a:pt x="8663" y="6475"/>
                  </a:cubicBezTo>
                  <a:cubicBezTo>
                    <a:pt x="8694" y="6371"/>
                    <a:pt x="8717" y="6271"/>
                    <a:pt x="8743" y="6167"/>
                  </a:cubicBezTo>
                  <a:cubicBezTo>
                    <a:pt x="8777" y="6034"/>
                    <a:pt x="8810" y="5900"/>
                    <a:pt x="8844" y="5769"/>
                  </a:cubicBezTo>
                  <a:cubicBezTo>
                    <a:pt x="8874" y="5665"/>
                    <a:pt x="8901" y="5559"/>
                    <a:pt x="8927" y="5458"/>
                  </a:cubicBezTo>
                  <a:cubicBezTo>
                    <a:pt x="8998" y="5214"/>
                    <a:pt x="9071" y="4974"/>
                    <a:pt x="9138" y="4730"/>
                  </a:cubicBezTo>
                  <a:cubicBezTo>
                    <a:pt x="9198" y="4502"/>
                    <a:pt x="9251" y="4274"/>
                    <a:pt x="9305" y="4047"/>
                  </a:cubicBezTo>
                  <a:cubicBezTo>
                    <a:pt x="9336" y="3927"/>
                    <a:pt x="9365" y="3806"/>
                    <a:pt x="9392" y="3686"/>
                  </a:cubicBezTo>
                  <a:cubicBezTo>
                    <a:pt x="9419" y="3569"/>
                    <a:pt x="9452" y="3455"/>
                    <a:pt x="9483" y="3338"/>
                  </a:cubicBezTo>
                  <a:cubicBezTo>
                    <a:pt x="9549" y="3111"/>
                    <a:pt x="9603" y="2879"/>
                    <a:pt x="9657" y="2649"/>
                  </a:cubicBezTo>
                  <a:cubicBezTo>
                    <a:pt x="9707" y="2425"/>
                    <a:pt x="9753" y="2197"/>
                    <a:pt x="9800" y="1973"/>
                  </a:cubicBezTo>
                  <a:cubicBezTo>
                    <a:pt x="9827" y="1853"/>
                    <a:pt x="9850" y="1732"/>
                    <a:pt x="9890" y="1619"/>
                  </a:cubicBezTo>
                  <a:cubicBezTo>
                    <a:pt x="9901" y="1595"/>
                    <a:pt x="9907" y="1572"/>
                    <a:pt x="9918" y="1549"/>
                  </a:cubicBezTo>
                  <a:cubicBezTo>
                    <a:pt x="9921" y="1529"/>
                    <a:pt x="9921" y="1512"/>
                    <a:pt x="9914" y="1492"/>
                  </a:cubicBezTo>
                  <a:cubicBezTo>
                    <a:pt x="9907" y="1465"/>
                    <a:pt x="9887" y="1442"/>
                    <a:pt x="9864" y="1431"/>
                  </a:cubicBezTo>
                  <a:cubicBezTo>
                    <a:pt x="9853" y="1425"/>
                    <a:pt x="9847" y="1422"/>
                    <a:pt x="9837" y="1419"/>
                  </a:cubicBezTo>
                  <a:cubicBezTo>
                    <a:pt x="9830" y="1417"/>
                    <a:pt x="9822" y="1416"/>
                    <a:pt x="9815" y="1416"/>
                  </a:cubicBezTo>
                  <a:cubicBezTo>
                    <a:pt x="9775" y="1416"/>
                    <a:pt x="9739" y="1438"/>
                    <a:pt x="9717" y="1472"/>
                  </a:cubicBezTo>
                  <a:cubicBezTo>
                    <a:pt x="9703" y="1495"/>
                    <a:pt x="9690" y="1522"/>
                    <a:pt x="9680" y="1545"/>
                  </a:cubicBezTo>
                  <a:cubicBezTo>
                    <a:pt x="9666" y="1579"/>
                    <a:pt x="9657" y="1612"/>
                    <a:pt x="9643" y="1646"/>
                  </a:cubicBezTo>
                  <a:cubicBezTo>
                    <a:pt x="9623" y="1695"/>
                    <a:pt x="9609" y="1749"/>
                    <a:pt x="9597" y="1806"/>
                  </a:cubicBezTo>
                  <a:cubicBezTo>
                    <a:pt x="9569" y="1910"/>
                    <a:pt x="9543" y="2017"/>
                    <a:pt x="9516" y="2124"/>
                  </a:cubicBezTo>
                  <a:cubicBezTo>
                    <a:pt x="9456" y="2358"/>
                    <a:pt x="9399" y="2589"/>
                    <a:pt x="9342" y="2819"/>
                  </a:cubicBezTo>
                  <a:cubicBezTo>
                    <a:pt x="9316" y="2936"/>
                    <a:pt x="9285" y="3050"/>
                    <a:pt x="9255" y="3164"/>
                  </a:cubicBezTo>
                  <a:cubicBezTo>
                    <a:pt x="9225" y="3281"/>
                    <a:pt x="9191" y="3398"/>
                    <a:pt x="9158" y="3518"/>
                  </a:cubicBezTo>
                  <a:cubicBezTo>
                    <a:pt x="9128" y="3632"/>
                    <a:pt x="9105" y="3753"/>
                    <a:pt x="9078" y="3870"/>
                  </a:cubicBezTo>
                  <a:cubicBezTo>
                    <a:pt x="9051" y="3977"/>
                    <a:pt x="9027" y="4083"/>
                    <a:pt x="9001" y="4191"/>
                  </a:cubicBezTo>
                  <a:cubicBezTo>
                    <a:pt x="8944" y="4432"/>
                    <a:pt x="8887" y="4669"/>
                    <a:pt x="8817" y="4906"/>
                  </a:cubicBezTo>
                  <a:cubicBezTo>
                    <a:pt x="8783" y="5014"/>
                    <a:pt x="8750" y="5124"/>
                    <a:pt x="8717" y="5234"/>
                  </a:cubicBezTo>
                  <a:cubicBezTo>
                    <a:pt x="8680" y="5364"/>
                    <a:pt x="8640" y="5499"/>
                    <a:pt x="8603" y="5633"/>
                  </a:cubicBezTo>
                  <a:cubicBezTo>
                    <a:pt x="8539" y="5866"/>
                    <a:pt x="8476" y="6101"/>
                    <a:pt x="8416" y="6335"/>
                  </a:cubicBezTo>
                  <a:cubicBezTo>
                    <a:pt x="8352" y="6565"/>
                    <a:pt x="8282" y="6789"/>
                    <a:pt x="8208" y="7013"/>
                  </a:cubicBezTo>
                  <a:cubicBezTo>
                    <a:pt x="8088" y="7371"/>
                    <a:pt x="7974" y="7732"/>
                    <a:pt x="7854" y="8090"/>
                  </a:cubicBezTo>
                  <a:cubicBezTo>
                    <a:pt x="7834" y="8141"/>
                    <a:pt x="7814" y="8194"/>
                    <a:pt x="7794" y="8248"/>
                  </a:cubicBezTo>
                  <a:cubicBezTo>
                    <a:pt x="7774" y="8301"/>
                    <a:pt x="7750" y="8351"/>
                    <a:pt x="7726" y="8405"/>
                  </a:cubicBezTo>
                  <a:cubicBezTo>
                    <a:pt x="7683" y="8512"/>
                    <a:pt x="7640" y="8622"/>
                    <a:pt x="7596" y="8729"/>
                  </a:cubicBezTo>
                  <a:cubicBezTo>
                    <a:pt x="7553" y="8836"/>
                    <a:pt x="7513" y="8944"/>
                    <a:pt x="7469" y="9050"/>
                  </a:cubicBezTo>
                  <a:cubicBezTo>
                    <a:pt x="7442" y="9114"/>
                    <a:pt x="7419" y="9177"/>
                    <a:pt x="7392" y="9241"/>
                  </a:cubicBezTo>
                  <a:cubicBezTo>
                    <a:pt x="7369" y="9291"/>
                    <a:pt x="7345" y="9338"/>
                    <a:pt x="7322" y="9388"/>
                  </a:cubicBezTo>
                  <a:cubicBezTo>
                    <a:pt x="7262" y="9525"/>
                    <a:pt x="7195" y="9659"/>
                    <a:pt x="7141" y="9799"/>
                  </a:cubicBezTo>
                  <a:cubicBezTo>
                    <a:pt x="7115" y="9863"/>
                    <a:pt x="7091" y="9927"/>
                    <a:pt x="7064" y="9993"/>
                  </a:cubicBezTo>
                  <a:cubicBezTo>
                    <a:pt x="7048" y="10023"/>
                    <a:pt x="7034" y="10057"/>
                    <a:pt x="7021" y="10091"/>
                  </a:cubicBezTo>
                  <a:cubicBezTo>
                    <a:pt x="7011" y="10117"/>
                    <a:pt x="6998" y="10148"/>
                    <a:pt x="6984" y="10174"/>
                  </a:cubicBezTo>
                  <a:cubicBezTo>
                    <a:pt x="6880" y="10160"/>
                    <a:pt x="6777" y="10140"/>
                    <a:pt x="6676" y="10123"/>
                  </a:cubicBezTo>
                  <a:cubicBezTo>
                    <a:pt x="6562" y="10103"/>
                    <a:pt x="6453" y="10091"/>
                    <a:pt x="6339" y="10070"/>
                  </a:cubicBezTo>
                  <a:cubicBezTo>
                    <a:pt x="6218" y="10047"/>
                    <a:pt x="6098" y="10017"/>
                    <a:pt x="5974" y="9990"/>
                  </a:cubicBezTo>
                  <a:cubicBezTo>
                    <a:pt x="5864" y="9967"/>
                    <a:pt x="5753" y="9947"/>
                    <a:pt x="5643" y="9923"/>
                  </a:cubicBezTo>
                  <a:cubicBezTo>
                    <a:pt x="5406" y="9876"/>
                    <a:pt x="5168" y="9822"/>
                    <a:pt x="4934" y="9759"/>
                  </a:cubicBezTo>
                  <a:cubicBezTo>
                    <a:pt x="4807" y="9726"/>
                    <a:pt x="4680" y="9692"/>
                    <a:pt x="4553" y="9656"/>
                  </a:cubicBezTo>
                  <a:cubicBezTo>
                    <a:pt x="4446" y="9626"/>
                    <a:pt x="4339" y="9592"/>
                    <a:pt x="4228" y="9562"/>
                  </a:cubicBezTo>
                  <a:cubicBezTo>
                    <a:pt x="3994" y="9498"/>
                    <a:pt x="3757" y="9441"/>
                    <a:pt x="3523" y="9375"/>
                  </a:cubicBezTo>
                  <a:cubicBezTo>
                    <a:pt x="3285" y="9311"/>
                    <a:pt x="3051" y="9237"/>
                    <a:pt x="2814" y="9174"/>
                  </a:cubicBezTo>
                  <a:cubicBezTo>
                    <a:pt x="2694" y="9140"/>
                    <a:pt x="2573" y="9107"/>
                    <a:pt x="2453" y="9074"/>
                  </a:cubicBezTo>
                  <a:cubicBezTo>
                    <a:pt x="2339" y="9044"/>
                    <a:pt x="2225" y="9007"/>
                    <a:pt x="2112" y="8970"/>
                  </a:cubicBezTo>
                  <a:cubicBezTo>
                    <a:pt x="1874" y="8896"/>
                    <a:pt x="1640" y="8813"/>
                    <a:pt x="1405" y="8732"/>
                  </a:cubicBezTo>
                  <a:cubicBezTo>
                    <a:pt x="1285" y="8689"/>
                    <a:pt x="1161" y="8649"/>
                    <a:pt x="1041" y="8606"/>
                  </a:cubicBezTo>
                  <a:cubicBezTo>
                    <a:pt x="991" y="8586"/>
                    <a:pt x="937" y="8562"/>
                    <a:pt x="884" y="8542"/>
                  </a:cubicBezTo>
                  <a:cubicBezTo>
                    <a:pt x="817" y="8512"/>
                    <a:pt x="747" y="8482"/>
                    <a:pt x="677" y="8448"/>
                  </a:cubicBezTo>
                  <a:cubicBezTo>
                    <a:pt x="563" y="8398"/>
                    <a:pt x="449" y="8348"/>
                    <a:pt x="346" y="8281"/>
                  </a:cubicBezTo>
                  <a:lnTo>
                    <a:pt x="326" y="8261"/>
                  </a:lnTo>
                  <a:lnTo>
                    <a:pt x="326" y="8254"/>
                  </a:lnTo>
                  <a:cubicBezTo>
                    <a:pt x="322" y="8224"/>
                    <a:pt x="322" y="8194"/>
                    <a:pt x="326" y="8164"/>
                  </a:cubicBezTo>
                  <a:cubicBezTo>
                    <a:pt x="349" y="7943"/>
                    <a:pt x="406" y="7729"/>
                    <a:pt x="453" y="7515"/>
                  </a:cubicBezTo>
                  <a:cubicBezTo>
                    <a:pt x="502" y="7284"/>
                    <a:pt x="553" y="7053"/>
                    <a:pt x="593" y="6820"/>
                  </a:cubicBezTo>
                  <a:cubicBezTo>
                    <a:pt x="636" y="6572"/>
                    <a:pt x="680" y="6328"/>
                    <a:pt x="734" y="6084"/>
                  </a:cubicBezTo>
                  <a:cubicBezTo>
                    <a:pt x="783" y="5843"/>
                    <a:pt x="831" y="5602"/>
                    <a:pt x="874" y="5358"/>
                  </a:cubicBezTo>
                  <a:cubicBezTo>
                    <a:pt x="917" y="5120"/>
                    <a:pt x="968" y="4883"/>
                    <a:pt x="1021" y="4645"/>
                  </a:cubicBezTo>
                  <a:cubicBezTo>
                    <a:pt x="1071" y="4415"/>
                    <a:pt x="1132" y="4184"/>
                    <a:pt x="1192" y="3953"/>
                  </a:cubicBezTo>
                  <a:cubicBezTo>
                    <a:pt x="1252" y="3722"/>
                    <a:pt x="1305" y="3492"/>
                    <a:pt x="1365" y="3257"/>
                  </a:cubicBezTo>
                  <a:cubicBezTo>
                    <a:pt x="1422" y="3024"/>
                    <a:pt x="1473" y="2790"/>
                    <a:pt x="1526" y="2555"/>
                  </a:cubicBezTo>
                  <a:cubicBezTo>
                    <a:pt x="1553" y="2432"/>
                    <a:pt x="1580" y="2311"/>
                    <a:pt x="1610" y="2191"/>
                  </a:cubicBezTo>
                  <a:cubicBezTo>
                    <a:pt x="1637" y="2074"/>
                    <a:pt x="1666" y="1956"/>
                    <a:pt x="1697" y="1840"/>
                  </a:cubicBezTo>
                  <a:cubicBezTo>
                    <a:pt x="1760" y="1602"/>
                    <a:pt x="1831" y="1368"/>
                    <a:pt x="1887" y="1127"/>
                  </a:cubicBezTo>
                  <a:cubicBezTo>
                    <a:pt x="1924" y="967"/>
                    <a:pt x="1958" y="806"/>
                    <a:pt x="1995" y="642"/>
                  </a:cubicBezTo>
                  <a:cubicBezTo>
                    <a:pt x="2038" y="468"/>
                    <a:pt x="2081" y="291"/>
                    <a:pt x="2132" y="117"/>
                  </a:cubicBezTo>
                  <a:cubicBezTo>
                    <a:pt x="2145" y="67"/>
                    <a:pt x="2108" y="14"/>
                    <a:pt x="2058" y="3"/>
                  </a:cubicBezTo>
                  <a:cubicBezTo>
                    <a:pt x="2050" y="1"/>
                    <a:pt x="2043" y="0"/>
                    <a:pt x="20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3"/>
            <p:cNvSpPr/>
            <p:nvPr/>
          </p:nvSpPr>
          <p:spPr>
            <a:xfrm>
              <a:off x="5469100" y="3906825"/>
              <a:ext cx="57375" cy="219825"/>
            </a:xfrm>
            <a:custGeom>
              <a:avLst/>
              <a:gdLst/>
              <a:ahLst/>
              <a:cxnLst/>
              <a:rect l="l" t="t" r="r" b="b"/>
              <a:pathLst>
                <a:path w="2295" h="8793" extrusionOk="0">
                  <a:moveTo>
                    <a:pt x="2160" y="0"/>
                  </a:moveTo>
                  <a:cubicBezTo>
                    <a:pt x="2102" y="0"/>
                    <a:pt x="2045" y="41"/>
                    <a:pt x="2033" y="99"/>
                  </a:cubicBezTo>
                  <a:cubicBezTo>
                    <a:pt x="2007" y="213"/>
                    <a:pt x="1980" y="327"/>
                    <a:pt x="1967" y="444"/>
                  </a:cubicBezTo>
                  <a:cubicBezTo>
                    <a:pt x="1957" y="555"/>
                    <a:pt x="1940" y="665"/>
                    <a:pt x="1920" y="772"/>
                  </a:cubicBezTo>
                  <a:cubicBezTo>
                    <a:pt x="1897" y="882"/>
                    <a:pt x="1873" y="996"/>
                    <a:pt x="1849" y="1106"/>
                  </a:cubicBezTo>
                  <a:cubicBezTo>
                    <a:pt x="1823" y="1220"/>
                    <a:pt x="1797" y="1337"/>
                    <a:pt x="1766" y="1450"/>
                  </a:cubicBezTo>
                  <a:cubicBezTo>
                    <a:pt x="1740" y="1561"/>
                    <a:pt x="1706" y="1668"/>
                    <a:pt x="1679" y="1779"/>
                  </a:cubicBezTo>
                  <a:cubicBezTo>
                    <a:pt x="1649" y="1892"/>
                    <a:pt x="1619" y="2009"/>
                    <a:pt x="1592" y="2126"/>
                  </a:cubicBezTo>
                  <a:cubicBezTo>
                    <a:pt x="1539" y="2350"/>
                    <a:pt x="1485" y="2578"/>
                    <a:pt x="1431" y="2802"/>
                  </a:cubicBezTo>
                  <a:cubicBezTo>
                    <a:pt x="1325" y="3260"/>
                    <a:pt x="1211" y="3718"/>
                    <a:pt x="1104" y="4179"/>
                  </a:cubicBezTo>
                  <a:lnTo>
                    <a:pt x="773" y="5564"/>
                  </a:lnTo>
                  <a:cubicBezTo>
                    <a:pt x="659" y="6019"/>
                    <a:pt x="552" y="6477"/>
                    <a:pt x="442" y="6936"/>
                  </a:cubicBezTo>
                  <a:cubicBezTo>
                    <a:pt x="415" y="7049"/>
                    <a:pt x="388" y="7160"/>
                    <a:pt x="361" y="7274"/>
                  </a:cubicBezTo>
                  <a:cubicBezTo>
                    <a:pt x="352" y="7327"/>
                    <a:pt x="338" y="7377"/>
                    <a:pt x="324" y="7430"/>
                  </a:cubicBezTo>
                  <a:cubicBezTo>
                    <a:pt x="308" y="7487"/>
                    <a:pt x="292" y="7541"/>
                    <a:pt x="275" y="7598"/>
                  </a:cubicBezTo>
                  <a:cubicBezTo>
                    <a:pt x="211" y="7825"/>
                    <a:pt x="151" y="8056"/>
                    <a:pt x="94" y="8287"/>
                  </a:cubicBezTo>
                  <a:cubicBezTo>
                    <a:pt x="80" y="8344"/>
                    <a:pt x="67" y="8404"/>
                    <a:pt x="57" y="8461"/>
                  </a:cubicBezTo>
                  <a:cubicBezTo>
                    <a:pt x="51" y="8487"/>
                    <a:pt x="47" y="8518"/>
                    <a:pt x="40" y="8544"/>
                  </a:cubicBezTo>
                  <a:cubicBezTo>
                    <a:pt x="34" y="8568"/>
                    <a:pt x="23" y="8591"/>
                    <a:pt x="17" y="8618"/>
                  </a:cubicBezTo>
                  <a:cubicBezTo>
                    <a:pt x="0" y="8678"/>
                    <a:pt x="37" y="8745"/>
                    <a:pt x="91" y="8775"/>
                  </a:cubicBezTo>
                  <a:cubicBezTo>
                    <a:pt x="110" y="8786"/>
                    <a:pt x="129" y="8792"/>
                    <a:pt x="151" y="8792"/>
                  </a:cubicBezTo>
                  <a:cubicBezTo>
                    <a:pt x="155" y="8792"/>
                    <a:pt x="159" y="8792"/>
                    <a:pt x="164" y="8792"/>
                  </a:cubicBezTo>
                  <a:cubicBezTo>
                    <a:pt x="204" y="8792"/>
                    <a:pt x="235" y="8775"/>
                    <a:pt x="261" y="8748"/>
                  </a:cubicBezTo>
                  <a:cubicBezTo>
                    <a:pt x="288" y="8725"/>
                    <a:pt x="308" y="8691"/>
                    <a:pt x="321" y="8661"/>
                  </a:cubicBezTo>
                  <a:cubicBezTo>
                    <a:pt x="335" y="8628"/>
                    <a:pt x="348" y="8591"/>
                    <a:pt x="358" y="8554"/>
                  </a:cubicBezTo>
                  <a:cubicBezTo>
                    <a:pt x="372" y="8501"/>
                    <a:pt x="385" y="8444"/>
                    <a:pt x="398" y="8390"/>
                  </a:cubicBezTo>
                  <a:cubicBezTo>
                    <a:pt x="425" y="8277"/>
                    <a:pt x="452" y="8160"/>
                    <a:pt x="479" y="8043"/>
                  </a:cubicBezTo>
                  <a:cubicBezTo>
                    <a:pt x="505" y="7932"/>
                    <a:pt x="532" y="7819"/>
                    <a:pt x="565" y="7705"/>
                  </a:cubicBezTo>
                  <a:cubicBezTo>
                    <a:pt x="596" y="7591"/>
                    <a:pt x="629" y="7478"/>
                    <a:pt x="653" y="7360"/>
                  </a:cubicBezTo>
                  <a:cubicBezTo>
                    <a:pt x="756" y="6905"/>
                    <a:pt x="860" y="6451"/>
                    <a:pt x="963" y="5993"/>
                  </a:cubicBezTo>
                  <a:cubicBezTo>
                    <a:pt x="1067" y="5534"/>
                    <a:pt x="1170" y="5073"/>
                    <a:pt x="1275" y="4611"/>
                  </a:cubicBezTo>
                  <a:cubicBezTo>
                    <a:pt x="1378" y="4153"/>
                    <a:pt x="1482" y="3695"/>
                    <a:pt x="1582" y="3236"/>
                  </a:cubicBezTo>
                  <a:cubicBezTo>
                    <a:pt x="1636" y="3003"/>
                    <a:pt x="1689" y="2768"/>
                    <a:pt x="1746" y="2534"/>
                  </a:cubicBezTo>
                  <a:cubicBezTo>
                    <a:pt x="1797" y="2313"/>
                    <a:pt x="1846" y="2089"/>
                    <a:pt x="1903" y="1869"/>
                  </a:cubicBezTo>
                  <a:cubicBezTo>
                    <a:pt x="1933" y="1755"/>
                    <a:pt x="1967" y="1641"/>
                    <a:pt x="2000" y="1527"/>
                  </a:cubicBezTo>
                  <a:cubicBezTo>
                    <a:pt x="2030" y="1417"/>
                    <a:pt x="2057" y="1307"/>
                    <a:pt x="2081" y="1197"/>
                  </a:cubicBezTo>
                  <a:cubicBezTo>
                    <a:pt x="2107" y="1086"/>
                    <a:pt x="2130" y="976"/>
                    <a:pt x="2154" y="865"/>
                  </a:cubicBezTo>
                  <a:cubicBezTo>
                    <a:pt x="2178" y="752"/>
                    <a:pt x="2198" y="638"/>
                    <a:pt x="2211" y="524"/>
                  </a:cubicBezTo>
                  <a:cubicBezTo>
                    <a:pt x="2214" y="467"/>
                    <a:pt x="2221" y="414"/>
                    <a:pt x="2234" y="357"/>
                  </a:cubicBezTo>
                  <a:cubicBezTo>
                    <a:pt x="2248" y="291"/>
                    <a:pt x="2264" y="223"/>
                    <a:pt x="2278" y="156"/>
                  </a:cubicBezTo>
                  <a:cubicBezTo>
                    <a:pt x="2294" y="90"/>
                    <a:pt x="2251" y="19"/>
                    <a:pt x="2184" y="2"/>
                  </a:cubicBezTo>
                  <a:cubicBezTo>
                    <a:pt x="2176" y="1"/>
                    <a:pt x="2168" y="0"/>
                    <a:pt x="2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3"/>
            <p:cNvSpPr/>
            <p:nvPr/>
          </p:nvSpPr>
          <p:spPr>
            <a:xfrm>
              <a:off x="5551275" y="3953275"/>
              <a:ext cx="69775" cy="40825"/>
            </a:xfrm>
            <a:custGeom>
              <a:avLst/>
              <a:gdLst/>
              <a:ahLst/>
              <a:cxnLst/>
              <a:rect l="l" t="t" r="r" b="b"/>
              <a:pathLst>
                <a:path w="2791" h="1633" extrusionOk="0">
                  <a:moveTo>
                    <a:pt x="452" y="1"/>
                  </a:moveTo>
                  <a:cubicBezTo>
                    <a:pt x="439" y="4"/>
                    <a:pt x="429" y="4"/>
                    <a:pt x="419" y="7"/>
                  </a:cubicBezTo>
                  <a:lnTo>
                    <a:pt x="385" y="7"/>
                  </a:lnTo>
                  <a:cubicBezTo>
                    <a:pt x="356" y="7"/>
                    <a:pt x="336" y="11"/>
                    <a:pt x="316" y="24"/>
                  </a:cubicBezTo>
                  <a:cubicBezTo>
                    <a:pt x="308" y="27"/>
                    <a:pt x="299" y="34"/>
                    <a:pt x="291" y="38"/>
                  </a:cubicBezTo>
                  <a:cubicBezTo>
                    <a:pt x="259" y="58"/>
                    <a:pt x="238" y="84"/>
                    <a:pt x="225" y="128"/>
                  </a:cubicBezTo>
                  <a:cubicBezTo>
                    <a:pt x="191" y="234"/>
                    <a:pt x="155" y="359"/>
                    <a:pt x="121" y="479"/>
                  </a:cubicBezTo>
                  <a:cubicBezTo>
                    <a:pt x="108" y="532"/>
                    <a:pt x="95" y="583"/>
                    <a:pt x="81" y="636"/>
                  </a:cubicBezTo>
                  <a:cubicBezTo>
                    <a:pt x="67" y="690"/>
                    <a:pt x="55" y="743"/>
                    <a:pt x="41" y="796"/>
                  </a:cubicBezTo>
                  <a:cubicBezTo>
                    <a:pt x="38" y="807"/>
                    <a:pt x="35" y="820"/>
                    <a:pt x="31" y="830"/>
                  </a:cubicBezTo>
                  <a:cubicBezTo>
                    <a:pt x="24" y="844"/>
                    <a:pt x="21" y="857"/>
                    <a:pt x="18" y="873"/>
                  </a:cubicBezTo>
                  <a:cubicBezTo>
                    <a:pt x="15" y="884"/>
                    <a:pt x="10" y="897"/>
                    <a:pt x="7" y="907"/>
                  </a:cubicBezTo>
                  <a:cubicBezTo>
                    <a:pt x="4" y="934"/>
                    <a:pt x="1" y="957"/>
                    <a:pt x="1" y="984"/>
                  </a:cubicBezTo>
                  <a:cubicBezTo>
                    <a:pt x="4" y="1004"/>
                    <a:pt x="7" y="1021"/>
                    <a:pt x="10" y="1041"/>
                  </a:cubicBezTo>
                  <a:cubicBezTo>
                    <a:pt x="18" y="1057"/>
                    <a:pt x="27" y="1074"/>
                    <a:pt x="38" y="1088"/>
                  </a:cubicBezTo>
                  <a:cubicBezTo>
                    <a:pt x="58" y="1125"/>
                    <a:pt x="95" y="1154"/>
                    <a:pt x="145" y="1182"/>
                  </a:cubicBezTo>
                  <a:cubicBezTo>
                    <a:pt x="171" y="1191"/>
                    <a:pt x="198" y="1202"/>
                    <a:pt x="225" y="1211"/>
                  </a:cubicBezTo>
                  <a:cubicBezTo>
                    <a:pt x="251" y="1218"/>
                    <a:pt x="275" y="1225"/>
                    <a:pt x="302" y="1231"/>
                  </a:cubicBezTo>
                  <a:cubicBezTo>
                    <a:pt x="342" y="1245"/>
                    <a:pt x="385" y="1255"/>
                    <a:pt x="439" y="1265"/>
                  </a:cubicBezTo>
                  <a:cubicBezTo>
                    <a:pt x="476" y="1275"/>
                    <a:pt x="516" y="1285"/>
                    <a:pt x="556" y="1292"/>
                  </a:cubicBezTo>
                  <a:cubicBezTo>
                    <a:pt x="583" y="1298"/>
                    <a:pt x="609" y="1305"/>
                    <a:pt x="637" y="1312"/>
                  </a:cubicBezTo>
                  <a:cubicBezTo>
                    <a:pt x="747" y="1335"/>
                    <a:pt x="857" y="1362"/>
                    <a:pt x="967" y="1386"/>
                  </a:cubicBezTo>
                  <a:lnTo>
                    <a:pt x="1004" y="1392"/>
                  </a:lnTo>
                  <a:cubicBezTo>
                    <a:pt x="1101" y="1415"/>
                    <a:pt x="1202" y="1435"/>
                    <a:pt x="1302" y="1452"/>
                  </a:cubicBezTo>
                  <a:cubicBezTo>
                    <a:pt x="1446" y="1475"/>
                    <a:pt x="1560" y="1492"/>
                    <a:pt x="1663" y="1512"/>
                  </a:cubicBezTo>
                  <a:cubicBezTo>
                    <a:pt x="1727" y="1523"/>
                    <a:pt x="1787" y="1536"/>
                    <a:pt x="1847" y="1549"/>
                  </a:cubicBezTo>
                  <a:cubicBezTo>
                    <a:pt x="1894" y="1559"/>
                    <a:pt x="1944" y="1569"/>
                    <a:pt x="1994" y="1579"/>
                  </a:cubicBezTo>
                  <a:lnTo>
                    <a:pt x="2034" y="1586"/>
                  </a:lnTo>
                  <a:cubicBezTo>
                    <a:pt x="2138" y="1606"/>
                    <a:pt x="2245" y="1626"/>
                    <a:pt x="2352" y="1633"/>
                  </a:cubicBezTo>
                  <a:cubicBezTo>
                    <a:pt x="2375" y="1633"/>
                    <a:pt x="2398" y="1633"/>
                    <a:pt x="2426" y="1630"/>
                  </a:cubicBezTo>
                  <a:cubicBezTo>
                    <a:pt x="2446" y="1630"/>
                    <a:pt x="2475" y="1626"/>
                    <a:pt x="2496" y="1619"/>
                  </a:cubicBezTo>
                  <a:lnTo>
                    <a:pt x="2512" y="1616"/>
                  </a:lnTo>
                  <a:cubicBezTo>
                    <a:pt x="2526" y="1609"/>
                    <a:pt x="2543" y="1603"/>
                    <a:pt x="2559" y="1596"/>
                  </a:cubicBezTo>
                  <a:lnTo>
                    <a:pt x="2569" y="1586"/>
                  </a:lnTo>
                  <a:cubicBezTo>
                    <a:pt x="2583" y="1576"/>
                    <a:pt x="2596" y="1566"/>
                    <a:pt x="2610" y="1552"/>
                  </a:cubicBezTo>
                  <a:cubicBezTo>
                    <a:pt x="2626" y="1532"/>
                    <a:pt x="2639" y="1512"/>
                    <a:pt x="2650" y="1492"/>
                  </a:cubicBezTo>
                  <a:cubicBezTo>
                    <a:pt x="2659" y="1479"/>
                    <a:pt x="2663" y="1463"/>
                    <a:pt x="2670" y="1446"/>
                  </a:cubicBezTo>
                  <a:lnTo>
                    <a:pt x="2676" y="1429"/>
                  </a:lnTo>
                  <a:cubicBezTo>
                    <a:pt x="2679" y="1415"/>
                    <a:pt x="2683" y="1406"/>
                    <a:pt x="2687" y="1392"/>
                  </a:cubicBezTo>
                  <a:lnTo>
                    <a:pt x="2687" y="1382"/>
                  </a:lnTo>
                  <a:cubicBezTo>
                    <a:pt x="2690" y="1375"/>
                    <a:pt x="2693" y="1362"/>
                    <a:pt x="2696" y="1352"/>
                  </a:cubicBezTo>
                  <a:lnTo>
                    <a:pt x="2699" y="1338"/>
                  </a:lnTo>
                  <a:cubicBezTo>
                    <a:pt x="2707" y="1312"/>
                    <a:pt x="2710" y="1285"/>
                    <a:pt x="2716" y="1258"/>
                  </a:cubicBezTo>
                  <a:lnTo>
                    <a:pt x="2716" y="1251"/>
                  </a:lnTo>
                  <a:cubicBezTo>
                    <a:pt x="2723" y="1215"/>
                    <a:pt x="2727" y="1178"/>
                    <a:pt x="2733" y="1141"/>
                  </a:cubicBezTo>
                  <a:cubicBezTo>
                    <a:pt x="2733" y="1125"/>
                    <a:pt x="2736" y="1111"/>
                    <a:pt x="2736" y="1097"/>
                  </a:cubicBezTo>
                  <a:cubicBezTo>
                    <a:pt x="2747" y="1034"/>
                    <a:pt x="2753" y="977"/>
                    <a:pt x="2760" y="924"/>
                  </a:cubicBezTo>
                  <a:cubicBezTo>
                    <a:pt x="2764" y="907"/>
                    <a:pt x="2767" y="890"/>
                    <a:pt x="2767" y="870"/>
                  </a:cubicBezTo>
                  <a:cubicBezTo>
                    <a:pt x="2773" y="836"/>
                    <a:pt x="2780" y="804"/>
                    <a:pt x="2784" y="770"/>
                  </a:cubicBezTo>
                  <a:cubicBezTo>
                    <a:pt x="2787" y="740"/>
                    <a:pt x="2790" y="700"/>
                    <a:pt x="2787" y="660"/>
                  </a:cubicBezTo>
                  <a:cubicBezTo>
                    <a:pt x="2784" y="609"/>
                    <a:pt x="2764" y="563"/>
                    <a:pt x="2733" y="535"/>
                  </a:cubicBezTo>
                  <a:cubicBezTo>
                    <a:pt x="2719" y="526"/>
                    <a:pt x="2707" y="512"/>
                    <a:pt x="2687" y="503"/>
                  </a:cubicBezTo>
                  <a:cubicBezTo>
                    <a:pt x="2670" y="495"/>
                    <a:pt x="2656" y="489"/>
                    <a:pt x="2639" y="483"/>
                  </a:cubicBezTo>
                  <a:cubicBezTo>
                    <a:pt x="2633" y="483"/>
                    <a:pt x="2626" y="479"/>
                    <a:pt x="2616" y="475"/>
                  </a:cubicBezTo>
                  <a:lnTo>
                    <a:pt x="2603" y="472"/>
                  </a:lnTo>
                  <a:cubicBezTo>
                    <a:pt x="2573" y="466"/>
                    <a:pt x="2539" y="459"/>
                    <a:pt x="2509" y="452"/>
                  </a:cubicBezTo>
                  <a:cubicBezTo>
                    <a:pt x="2492" y="449"/>
                    <a:pt x="2475" y="446"/>
                    <a:pt x="2459" y="442"/>
                  </a:cubicBezTo>
                  <a:cubicBezTo>
                    <a:pt x="2422" y="435"/>
                    <a:pt x="2386" y="429"/>
                    <a:pt x="2349" y="419"/>
                  </a:cubicBezTo>
                  <a:lnTo>
                    <a:pt x="2292" y="409"/>
                  </a:lnTo>
                  <a:cubicBezTo>
                    <a:pt x="2278" y="405"/>
                    <a:pt x="2262" y="402"/>
                    <a:pt x="2248" y="399"/>
                  </a:cubicBezTo>
                  <a:cubicBezTo>
                    <a:pt x="2222" y="392"/>
                    <a:pt x="2191" y="385"/>
                    <a:pt x="2165" y="379"/>
                  </a:cubicBezTo>
                  <a:cubicBezTo>
                    <a:pt x="2154" y="379"/>
                    <a:pt x="2142" y="375"/>
                    <a:pt x="2131" y="372"/>
                  </a:cubicBezTo>
                  <a:cubicBezTo>
                    <a:pt x="2094" y="362"/>
                    <a:pt x="2061" y="352"/>
                    <a:pt x="2024" y="342"/>
                  </a:cubicBezTo>
                  <a:lnTo>
                    <a:pt x="1977" y="332"/>
                  </a:lnTo>
                  <a:cubicBezTo>
                    <a:pt x="1870" y="302"/>
                    <a:pt x="1756" y="275"/>
                    <a:pt x="1643" y="248"/>
                  </a:cubicBezTo>
                  <a:cubicBezTo>
                    <a:pt x="1543" y="225"/>
                    <a:pt x="1439" y="202"/>
                    <a:pt x="1339" y="182"/>
                  </a:cubicBezTo>
                  <a:cubicBezTo>
                    <a:pt x="1295" y="171"/>
                    <a:pt x="1251" y="165"/>
                    <a:pt x="1208" y="154"/>
                  </a:cubicBezTo>
                  <a:cubicBezTo>
                    <a:pt x="1198" y="154"/>
                    <a:pt x="1185" y="151"/>
                    <a:pt x="1174" y="148"/>
                  </a:cubicBezTo>
                  <a:cubicBezTo>
                    <a:pt x="1151" y="145"/>
                    <a:pt x="1128" y="141"/>
                    <a:pt x="1105" y="134"/>
                  </a:cubicBezTo>
                  <a:lnTo>
                    <a:pt x="1098" y="131"/>
                  </a:lnTo>
                  <a:cubicBezTo>
                    <a:pt x="1054" y="121"/>
                    <a:pt x="1011" y="108"/>
                    <a:pt x="967" y="98"/>
                  </a:cubicBezTo>
                  <a:cubicBezTo>
                    <a:pt x="934" y="88"/>
                    <a:pt x="901" y="78"/>
                    <a:pt x="870" y="68"/>
                  </a:cubicBezTo>
                  <a:lnTo>
                    <a:pt x="853" y="64"/>
                  </a:lnTo>
                  <a:cubicBezTo>
                    <a:pt x="813" y="58"/>
                    <a:pt x="773" y="51"/>
                    <a:pt x="733" y="44"/>
                  </a:cubicBezTo>
                  <a:cubicBezTo>
                    <a:pt x="710" y="41"/>
                    <a:pt x="683" y="38"/>
                    <a:pt x="657" y="34"/>
                  </a:cubicBezTo>
                  <a:cubicBezTo>
                    <a:pt x="623" y="27"/>
                    <a:pt x="592" y="24"/>
                    <a:pt x="560" y="18"/>
                  </a:cubicBezTo>
                  <a:cubicBezTo>
                    <a:pt x="543" y="14"/>
                    <a:pt x="529" y="11"/>
                    <a:pt x="512" y="7"/>
                  </a:cubicBezTo>
                  <a:lnTo>
                    <a:pt x="503" y="4"/>
                  </a:lnTo>
                  <a:cubicBezTo>
                    <a:pt x="486" y="1"/>
                    <a:pt x="469" y="1"/>
                    <a:pt x="45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3"/>
            <p:cNvSpPr/>
            <p:nvPr/>
          </p:nvSpPr>
          <p:spPr>
            <a:xfrm>
              <a:off x="5570500" y="3960725"/>
              <a:ext cx="8325" cy="8025"/>
            </a:xfrm>
            <a:custGeom>
              <a:avLst/>
              <a:gdLst/>
              <a:ahLst/>
              <a:cxnLst/>
              <a:rect l="l" t="t" r="r" b="b"/>
              <a:pathLst>
                <a:path w="333" h="321" extrusionOk="0">
                  <a:moveTo>
                    <a:pt x="163" y="0"/>
                  </a:moveTo>
                  <a:cubicBezTo>
                    <a:pt x="91" y="0"/>
                    <a:pt x="22" y="58"/>
                    <a:pt x="11" y="131"/>
                  </a:cubicBezTo>
                  <a:cubicBezTo>
                    <a:pt x="1" y="171"/>
                    <a:pt x="11" y="214"/>
                    <a:pt x="35" y="248"/>
                  </a:cubicBezTo>
                  <a:cubicBezTo>
                    <a:pt x="58" y="285"/>
                    <a:pt x="95" y="308"/>
                    <a:pt x="138" y="318"/>
                  </a:cubicBezTo>
                  <a:cubicBezTo>
                    <a:pt x="147" y="320"/>
                    <a:pt x="156" y="320"/>
                    <a:pt x="166" y="320"/>
                  </a:cubicBezTo>
                  <a:cubicBezTo>
                    <a:pt x="240" y="320"/>
                    <a:pt x="310" y="262"/>
                    <a:pt x="322" y="188"/>
                  </a:cubicBezTo>
                  <a:cubicBezTo>
                    <a:pt x="332" y="148"/>
                    <a:pt x="322" y="104"/>
                    <a:pt x="299" y="71"/>
                  </a:cubicBezTo>
                  <a:cubicBezTo>
                    <a:pt x="275" y="34"/>
                    <a:pt x="238" y="14"/>
                    <a:pt x="195" y="4"/>
                  </a:cubicBezTo>
                  <a:cubicBezTo>
                    <a:pt x="185" y="1"/>
                    <a:pt x="174" y="0"/>
                    <a:pt x="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3"/>
            <p:cNvSpPr/>
            <p:nvPr/>
          </p:nvSpPr>
          <p:spPr>
            <a:xfrm>
              <a:off x="5596525" y="3965750"/>
              <a:ext cx="7200" cy="7025"/>
            </a:xfrm>
            <a:custGeom>
              <a:avLst/>
              <a:gdLst/>
              <a:ahLst/>
              <a:cxnLst/>
              <a:rect l="l" t="t" r="r" b="b"/>
              <a:pathLst>
                <a:path w="288" h="281" extrusionOk="0">
                  <a:moveTo>
                    <a:pt x="141" y="1"/>
                  </a:moveTo>
                  <a:cubicBezTo>
                    <a:pt x="77" y="1"/>
                    <a:pt x="18" y="52"/>
                    <a:pt x="6" y="117"/>
                  </a:cubicBezTo>
                  <a:cubicBezTo>
                    <a:pt x="0" y="150"/>
                    <a:pt x="6" y="187"/>
                    <a:pt x="27" y="217"/>
                  </a:cubicBezTo>
                  <a:cubicBezTo>
                    <a:pt x="47" y="251"/>
                    <a:pt x="80" y="271"/>
                    <a:pt x="117" y="277"/>
                  </a:cubicBezTo>
                  <a:cubicBezTo>
                    <a:pt x="126" y="279"/>
                    <a:pt x="135" y="280"/>
                    <a:pt x="144" y="280"/>
                  </a:cubicBezTo>
                  <a:cubicBezTo>
                    <a:pt x="209" y="280"/>
                    <a:pt x="269" y="229"/>
                    <a:pt x="281" y="167"/>
                  </a:cubicBezTo>
                  <a:cubicBezTo>
                    <a:pt x="287" y="130"/>
                    <a:pt x="278" y="93"/>
                    <a:pt x="258" y="64"/>
                  </a:cubicBezTo>
                  <a:cubicBezTo>
                    <a:pt x="238" y="30"/>
                    <a:pt x="204" y="13"/>
                    <a:pt x="167" y="4"/>
                  </a:cubicBezTo>
                  <a:cubicBezTo>
                    <a:pt x="158" y="2"/>
                    <a:pt x="150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3"/>
            <p:cNvSpPr/>
            <p:nvPr/>
          </p:nvSpPr>
          <p:spPr>
            <a:xfrm>
              <a:off x="5581725" y="3964450"/>
              <a:ext cx="11050" cy="7525"/>
            </a:xfrm>
            <a:custGeom>
              <a:avLst/>
              <a:gdLst/>
              <a:ahLst/>
              <a:cxnLst/>
              <a:rect l="l" t="t" r="r" b="b"/>
              <a:pathLst>
                <a:path w="442" h="301" extrusionOk="0">
                  <a:moveTo>
                    <a:pt x="63" y="1"/>
                  </a:moveTo>
                  <a:cubicBezTo>
                    <a:pt x="53" y="1"/>
                    <a:pt x="40" y="4"/>
                    <a:pt x="30" y="12"/>
                  </a:cubicBezTo>
                  <a:cubicBezTo>
                    <a:pt x="17" y="19"/>
                    <a:pt x="7" y="32"/>
                    <a:pt x="4" y="48"/>
                  </a:cubicBezTo>
                  <a:cubicBezTo>
                    <a:pt x="1" y="65"/>
                    <a:pt x="7" y="79"/>
                    <a:pt x="13" y="92"/>
                  </a:cubicBezTo>
                  <a:lnTo>
                    <a:pt x="44" y="153"/>
                  </a:lnTo>
                  <a:cubicBezTo>
                    <a:pt x="57" y="179"/>
                    <a:pt x="70" y="209"/>
                    <a:pt x="84" y="236"/>
                  </a:cubicBezTo>
                  <a:cubicBezTo>
                    <a:pt x="104" y="269"/>
                    <a:pt x="134" y="296"/>
                    <a:pt x="171" y="300"/>
                  </a:cubicBezTo>
                  <a:cubicBezTo>
                    <a:pt x="176" y="301"/>
                    <a:pt x="182" y="301"/>
                    <a:pt x="187" y="301"/>
                  </a:cubicBezTo>
                  <a:cubicBezTo>
                    <a:pt x="218" y="301"/>
                    <a:pt x="249" y="287"/>
                    <a:pt x="274" y="273"/>
                  </a:cubicBezTo>
                  <a:cubicBezTo>
                    <a:pt x="328" y="239"/>
                    <a:pt x="371" y="199"/>
                    <a:pt x="415" y="156"/>
                  </a:cubicBezTo>
                  <a:cubicBezTo>
                    <a:pt x="442" y="129"/>
                    <a:pt x="435" y="82"/>
                    <a:pt x="408" y="59"/>
                  </a:cubicBezTo>
                  <a:cubicBezTo>
                    <a:pt x="402" y="52"/>
                    <a:pt x="391" y="45"/>
                    <a:pt x="378" y="42"/>
                  </a:cubicBezTo>
                  <a:lnTo>
                    <a:pt x="358" y="42"/>
                  </a:lnTo>
                  <a:cubicBezTo>
                    <a:pt x="342" y="42"/>
                    <a:pt x="325" y="52"/>
                    <a:pt x="311" y="65"/>
                  </a:cubicBezTo>
                  <a:cubicBezTo>
                    <a:pt x="291" y="85"/>
                    <a:pt x="268" y="109"/>
                    <a:pt x="245" y="129"/>
                  </a:cubicBezTo>
                  <a:cubicBezTo>
                    <a:pt x="228" y="142"/>
                    <a:pt x="208" y="156"/>
                    <a:pt x="188" y="169"/>
                  </a:cubicBezTo>
                  <a:cubicBezTo>
                    <a:pt x="174" y="149"/>
                    <a:pt x="167" y="129"/>
                    <a:pt x="154" y="109"/>
                  </a:cubicBezTo>
                  <a:cubicBezTo>
                    <a:pt x="141" y="79"/>
                    <a:pt x="127" y="52"/>
                    <a:pt x="114" y="25"/>
                  </a:cubicBezTo>
                  <a:cubicBezTo>
                    <a:pt x="107" y="12"/>
                    <a:pt x="87" y="5"/>
                    <a:pt x="74" y="2"/>
                  </a:cubicBezTo>
                  <a:cubicBezTo>
                    <a:pt x="70" y="1"/>
                    <a:pt x="67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" name="Google Shape;520;p23"/>
          <p:cNvGrpSpPr/>
          <p:nvPr/>
        </p:nvGrpSpPr>
        <p:grpSpPr>
          <a:xfrm>
            <a:off x="2269208" y="209054"/>
            <a:ext cx="733769" cy="564665"/>
            <a:chOff x="1663725" y="2859875"/>
            <a:chExt cx="767460" cy="488295"/>
          </a:xfrm>
        </p:grpSpPr>
        <p:sp>
          <p:nvSpPr>
            <p:cNvPr id="521" name="Google Shape;521;p23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3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3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3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3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3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3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3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3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3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3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3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3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8601851" y="2189418"/>
            <a:ext cx="339515" cy="501753"/>
            <a:chOff x="2013050" y="3113925"/>
            <a:chExt cx="415410" cy="714951"/>
          </a:xfrm>
        </p:grpSpPr>
        <p:sp>
          <p:nvSpPr>
            <p:cNvPr id="544" name="Google Shape;544;p23"/>
            <p:cNvSpPr/>
            <p:nvPr/>
          </p:nvSpPr>
          <p:spPr>
            <a:xfrm>
              <a:off x="2118764" y="3136461"/>
              <a:ext cx="302830" cy="506426"/>
            </a:xfrm>
            <a:custGeom>
              <a:avLst/>
              <a:gdLst/>
              <a:ahLst/>
              <a:cxnLst/>
              <a:rect l="l" t="t" r="r" b="b"/>
              <a:pathLst>
                <a:path w="3131" h="5236" extrusionOk="0">
                  <a:moveTo>
                    <a:pt x="2865" y="1"/>
                  </a:moveTo>
                  <a:cubicBezTo>
                    <a:pt x="2852" y="1"/>
                    <a:pt x="2839" y="2"/>
                    <a:pt x="2824" y="4"/>
                  </a:cubicBezTo>
                  <a:cubicBezTo>
                    <a:pt x="2750" y="8"/>
                    <a:pt x="2683" y="55"/>
                    <a:pt x="2626" y="101"/>
                  </a:cubicBezTo>
                  <a:cubicBezTo>
                    <a:pt x="2566" y="152"/>
                    <a:pt x="2509" y="209"/>
                    <a:pt x="2456" y="269"/>
                  </a:cubicBezTo>
                  <a:cubicBezTo>
                    <a:pt x="2416" y="312"/>
                    <a:pt x="2376" y="362"/>
                    <a:pt x="2336" y="413"/>
                  </a:cubicBezTo>
                  <a:cubicBezTo>
                    <a:pt x="2299" y="459"/>
                    <a:pt x="2262" y="506"/>
                    <a:pt x="2225" y="556"/>
                  </a:cubicBezTo>
                  <a:cubicBezTo>
                    <a:pt x="2192" y="603"/>
                    <a:pt x="2158" y="657"/>
                    <a:pt x="2124" y="706"/>
                  </a:cubicBezTo>
                  <a:cubicBezTo>
                    <a:pt x="2092" y="760"/>
                    <a:pt x="2058" y="811"/>
                    <a:pt x="2027" y="864"/>
                  </a:cubicBezTo>
                  <a:cubicBezTo>
                    <a:pt x="1971" y="958"/>
                    <a:pt x="1924" y="1055"/>
                    <a:pt x="1874" y="1152"/>
                  </a:cubicBezTo>
                  <a:cubicBezTo>
                    <a:pt x="1831" y="1228"/>
                    <a:pt x="1783" y="1305"/>
                    <a:pt x="1740" y="1385"/>
                  </a:cubicBezTo>
                  <a:cubicBezTo>
                    <a:pt x="1683" y="1486"/>
                    <a:pt x="1633" y="1593"/>
                    <a:pt x="1583" y="1697"/>
                  </a:cubicBezTo>
                  <a:cubicBezTo>
                    <a:pt x="1539" y="1780"/>
                    <a:pt x="1493" y="1861"/>
                    <a:pt x="1449" y="1947"/>
                  </a:cubicBezTo>
                  <a:cubicBezTo>
                    <a:pt x="1416" y="2018"/>
                    <a:pt x="1379" y="2088"/>
                    <a:pt x="1342" y="2162"/>
                  </a:cubicBezTo>
                  <a:cubicBezTo>
                    <a:pt x="1282" y="2265"/>
                    <a:pt x="1221" y="2369"/>
                    <a:pt x="1158" y="2472"/>
                  </a:cubicBezTo>
                  <a:cubicBezTo>
                    <a:pt x="1091" y="2583"/>
                    <a:pt x="1031" y="2693"/>
                    <a:pt x="964" y="2801"/>
                  </a:cubicBezTo>
                  <a:cubicBezTo>
                    <a:pt x="897" y="2907"/>
                    <a:pt x="823" y="3011"/>
                    <a:pt x="753" y="3118"/>
                  </a:cubicBezTo>
                  <a:cubicBezTo>
                    <a:pt x="710" y="3185"/>
                    <a:pt x="670" y="3255"/>
                    <a:pt x="633" y="3325"/>
                  </a:cubicBezTo>
                  <a:cubicBezTo>
                    <a:pt x="607" y="3375"/>
                    <a:pt x="587" y="3429"/>
                    <a:pt x="562" y="3476"/>
                  </a:cubicBezTo>
                  <a:cubicBezTo>
                    <a:pt x="522" y="3553"/>
                    <a:pt x="486" y="3633"/>
                    <a:pt x="456" y="3713"/>
                  </a:cubicBezTo>
                  <a:cubicBezTo>
                    <a:pt x="432" y="3784"/>
                    <a:pt x="426" y="3864"/>
                    <a:pt x="432" y="3941"/>
                  </a:cubicBezTo>
                  <a:cubicBezTo>
                    <a:pt x="432" y="3968"/>
                    <a:pt x="439" y="3997"/>
                    <a:pt x="439" y="4025"/>
                  </a:cubicBezTo>
                  <a:cubicBezTo>
                    <a:pt x="439" y="4062"/>
                    <a:pt x="436" y="4094"/>
                    <a:pt x="432" y="4128"/>
                  </a:cubicBezTo>
                  <a:cubicBezTo>
                    <a:pt x="419" y="4171"/>
                    <a:pt x="402" y="4212"/>
                    <a:pt x="379" y="4249"/>
                  </a:cubicBezTo>
                  <a:cubicBezTo>
                    <a:pt x="375" y="4258"/>
                    <a:pt x="372" y="4265"/>
                    <a:pt x="366" y="4275"/>
                  </a:cubicBezTo>
                  <a:cubicBezTo>
                    <a:pt x="332" y="4338"/>
                    <a:pt x="298" y="4403"/>
                    <a:pt x="261" y="4466"/>
                  </a:cubicBezTo>
                  <a:lnTo>
                    <a:pt x="272" y="4452"/>
                  </a:lnTo>
                  <a:lnTo>
                    <a:pt x="272" y="4452"/>
                  </a:lnTo>
                  <a:cubicBezTo>
                    <a:pt x="232" y="4519"/>
                    <a:pt x="192" y="4586"/>
                    <a:pt x="145" y="4647"/>
                  </a:cubicBezTo>
                  <a:cubicBezTo>
                    <a:pt x="135" y="4664"/>
                    <a:pt x="121" y="4676"/>
                    <a:pt x="111" y="4693"/>
                  </a:cubicBezTo>
                  <a:cubicBezTo>
                    <a:pt x="88" y="4720"/>
                    <a:pt x="74" y="4753"/>
                    <a:pt x="58" y="4784"/>
                  </a:cubicBezTo>
                  <a:cubicBezTo>
                    <a:pt x="51" y="4800"/>
                    <a:pt x="45" y="4814"/>
                    <a:pt x="41" y="4830"/>
                  </a:cubicBezTo>
                  <a:cubicBezTo>
                    <a:pt x="31" y="4840"/>
                    <a:pt x="25" y="4854"/>
                    <a:pt x="21" y="4871"/>
                  </a:cubicBezTo>
                  <a:cubicBezTo>
                    <a:pt x="1" y="4914"/>
                    <a:pt x="5" y="4968"/>
                    <a:pt x="25" y="5014"/>
                  </a:cubicBezTo>
                  <a:cubicBezTo>
                    <a:pt x="45" y="5058"/>
                    <a:pt x="78" y="5088"/>
                    <a:pt x="121" y="5111"/>
                  </a:cubicBezTo>
                  <a:cubicBezTo>
                    <a:pt x="135" y="5121"/>
                    <a:pt x="148" y="5131"/>
                    <a:pt x="165" y="5141"/>
                  </a:cubicBezTo>
                  <a:lnTo>
                    <a:pt x="188" y="5152"/>
                  </a:lnTo>
                  <a:cubicBezTo>
                    <a:pt x="205" y="5161"/>
                    <a:pt x="225" y="5165"/>
                    <a:pt x="245" y="5168"/>
                  </a:cubicBezTo>
                  <a:cubicBezTo>
                    <a:pt x="275" y="5181"/>
                    <a:pt x="306" y="5195"/>
                    <a:pt x="335" y="5205"/>
                  </a:cubicBezTo>
                  <a:cubicBezTo>
                    <a:pt x="383" y="5224"/>
                    <a:pt x="433" y="5235"/>
                    <a:pt x="483" y="5235"/>
                  </a:cubicBezTo>
                  <a:cubicBezTo>
                    <a:pt x="528" y="5235"/>
                    <a:pt x="573" y="5226"/>
                    <a:pt x="616" y="5205"/>
                  </a:cubicBezTo>
                  <a:cubicBezTo>
                    <a:pt x="676" y="5178"/>
                    <a:pt x="723" y="5125"/>
                    <a:pt x="763" y="5074"/>
                  </a:cubicBezTo>
                  <a:cubicBezTo>
                    <a:pt x="834" y="4977"/>
                    <a:pt x="891" y="4871"/>
                    <a:pt x="957" y="4773"/>
                  </a:cubicBezTo>
                  <a:cubicBezTo>
                    <a:pt x="1101" y="4559"/>
                    <a:pt x="1205" y="4318"/>
                    <a:pt x="1309" y="4085"/>
                  </a:cubicBezTo>
                  <a:cubicBezTo>
                    <a:pt x="1352" y="3988"/>
                    <a:pt x="1402" y="3891"/>
                    <a:pt x="1449" y="3793"/>
                  </a:cubicBezTo>
                  <a:cubicBezTo>
                    <a:pt x="1496" y="3696"/>
                    <a:pt x="1539" y="3596"/>
                    <a:pt x="1590" y="3496"/>
                  </a:cubicBezTo>
                  <a:cubicBezTo>
                    <a:pt x="1640" y="3395"/>
                    <a:pt x="1693" y="3295"/>
                    <a:pt x="1743" y="3195"/>
                  </a:cubicBezTo>
                  <a:cubicBezTo>
                    <a:pt x="1791" y="3098"/>
                    <a:pt x="1840" y="3001"/>
                    <a:pt x="1891" y="2904"/>
                  </a:cubicBezTo>
                  <a:cubicBezTo>
                    <a:pt x="1931" y="2827"/>
                    <a:pt x="1971" y="2753"/>
                    <a:pt x="2011" y="2677"/>
                  </a:cubicBezTo>
                  <a:lnTo>
                    <a:pt x="2018" y="2663"/>
                  </a:lnTo>
                  <a:cubicBezTo>
                    <a:pt x="2078" y="2557"/>
                    <a:pt x="2138" y="2446"/>
                    <a:pt x="2201" y="2339"/>
                  </a:cubicBezTo>
                  <a:cubicBezTo>
                    <a:pt x="2232" y="2285"/>
                    <a:pt x="2265" y="2231"/>
                    <a:pt x="2299" y="2178"/>
                  </a:cubicBezTo>
                  <a:cubicBezTo>
                    <a:pt x="2336" y="2115"/>
                    <a:pt x="2368" y="2051"/>
                    <a:pt x="2402" y="1987"/>
                  </a:cubicBezTo>
                  <a:cubicBezTo>
                    <a:pt x="2462" y="1887"/>
                    <a:pt x="2526" y="1794"/>
                    <a:pt x="2583" y="1690"/>
                  </a:cubicBezTo>
                  <a:cubicBezTo>
                    <a:pt x="2653" y="1563"/>
                    <a:pt x="2720" y="1433"/>
                    <a:pt x="2767" y="1292"/>
                  </a:cubicBezTo>
                  <a:cubicBezTo>
                    <a:pt x="2787" y="1235"/>
                    <a:pt x="2807" y="1178"/>
                    <a:pt x="2820" y="1121"/>
                  </a:cubicBezTo>
                  <a:cubicBezTo>
                    <a:pt x="2830" y="1095"/>
                    <a:pt x="2834" y="1068"/>
                    <a:pt x="2844" y="1044"/>
                  </a:cubicBezTo>
                  <a:cubicBezTo>
                    <a:pt x="2854" y="1015"/>
                    <a:pt x="2864" y="987"/>
                    <a:pt x="2874" y="961"/>
                  </a:cubicBezTo>
                  <a:cubicBezTo>
                    <a:pt x="2901" y="904"/>
                    <a:pt x="2921" y="847"/>
                    <a:pt x="2947" y="791"/>
                  </a:cubicBezTo>
                  <a:cubicBezTo>
                    <a:pt x="2967" y="737"/>
                    <a:pt x="2995" y="683"/>
                    <a:pt x="3018" y="630"/>
                  </a:cubicBezTo>
                  <a:cubicBezTo>
                    <a:pt x="3035" y="586"/>
                    <a:pt x="3055" y="539"/>
                    <a:pt x="3071" y="493"/>
                  </a:cubicBezTo>
                  <a:cubicBezTo>
                    <a:pt x="3078" y="473"/>
                    <a:pt x="3088" y="450"/>
                    <a:pt x="3095" y="429"/>
                  </a:cubicBezTo>
                  <a:cubicBezTo>
                    <a:pt x="3101" y="416"/>
                    <a:pt x="3104" y="402"/>
                    <a:pt x="3108" y="389"/>
                  </a:cubicBezTo>
                  <a:cubicBezTo>
                    <a:pt x="3115" y="365"/>
                    <a:pt x="3125" y="336"/>
                    <a:pt x="3125" y="309"/>
                  </a:cubicBezTo>
                  <a:cubicBezTo>
                    <a:pt x="3131" y="255"/>
                    <a:pt x="3121" y="218"/>
                    <a:pt x="3104" y="172"/>
                  </a:cubicBezTo>
                  <a:cubicBezTo>
                    <a:pt x="3088" y="121"/>
                    <a:pt x="3051" y="84"/>
                    <a:pt x="3015" y="51"/>
                  </a:cubicBezTo>
                  <a:cubicBezTo>
                    <a:pt x="3004" y="44"/>
                    <a:pt x="2967" y="24"/>
                    <a:pt x="2947" y="14"/>
                  </a:cubicBezTo>
                  <a:cubicBezTo>
                    <a:pt x="2916" y="5"/>
                    <a:pt x="2892" y="1"/>
                    <a:pt x="28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2025333" y="3624604"/>
              <a:ext cx="142469" cy="184832"/>
            </a:xfrm>
            <a:custGeom>
              <a:avLst/>
              <a:gdLst/>
              <a:ahLst/>
              <a:cxnLst/>
              <a:rect l="l" t="t" r="r" b="b"/>
              <a:pathLst>
                <a:path w="1473" h="1911" extrusionOk="0">
                  <a:moveTo>
                    <a:pt x="920" y="0"/>
                  </a:moveTo>
                  <a:cubicBezTo>
                    <a:pt x="882" y="0"/>
                    <a:pt x="846" y="8"/>
                    <a:pt x="813" y="21"/>
                  </a:cubicBezTo>
                  <a:cubicBezTo>
                    <a:pt x="780" y="31"/>
                    <a:pt x="750" y="51"/>
                    <a:pt x="723" y="71"/>
                  </a:cubicBezTo>
                  <a:cubicBezTo>
                    <a:pt x="690" y="94"/>
                    <a:pt x="662" y="125"/>
                    <a:pt x="636" y="154"/>
                  </a:cubicBezTo>
                  <a:cubicBezTo>
                    <a:pt x="609" y="182"/>
                    <a:pt x="593" y="214"/>
                    <a:pt x="572" y="245"/>
                  </a:cubicBezTo>
                  <a:cubicBezTo>
                    <a:pt x="549" y="282"/>
                    <a:pt x="525" y="319"/>
                    <a:pt x="505" y="359"/>
                  </a:cubicBezTo>
                  <a:cubicBezTo>
                    <a:pt x="455" y="452"/>
                    <a:pt x="412" y="549"/>
                    <a:pt x="365" y="643"/>
                  </a:cubicBezTo>
                  <a:cubicBezTo>
                    <a:pt x="312" y="740"/>
                    <a:pt x="255" y="841"/>
                    <a:pt x="208" y="941"/>
                  </a:cubicBezTo>
                  <a:cubicBezTo>
                    <a:pt x="184" y="991"/>
                    <a:pt x="168" y="1041"/>
                    <a:pt x="151" y="1091"/>
                  </a:cubicBezTo>
                  <a:cubicBezTo>
                    <a:pt x="134" y="1145"/>
                    <a:pt x="114" y="1198"/>
                    <a:pt x="94" y="1252"/>
                  </a:cubicBezTo>
                  <a:cubicBezTo>
                    <a:pt x="51" y="1355"/>
                    <a:pt x="3" y="1466"/>
                    <a:pt x="0" y="1583"/>
                  </a:cubicBezTo>
                  <a:cubicBezTo>
                    <a:pt x="0" y="1636"/>
                    <a:pt x="7" y="1690"/>
                    <a:pt x="31" y="1736"/>
                  </a:cubicBezTo>
                  <a:cubicBezTo>
                    <a:pt x="48" y="1767"/>
                    <a:pt x="64" y="1790"/>
                    <a:pt x="88" y="1817"/>
                  </a:cubicBezTo>
                  <a:cubicBezTo>
                    <a:pt x="111" y="1844"/>
                    <a:pt x="137" y="1867"/>
                    <a:pt x="168" y="1884"/>
                  </a:cubicBezTo>
                  <a:cubicBezTo>
                    <a:pt x="194" y="1900"/>
                    <a:pt x="224" y="1911"/>
                    <a:pt x="258" y="1911"/>
                  </a:cubicBezTo>
                  <a:cubicBezTo>
                    <a:pt x="262" y="1911"/>
                    <a:pt x="266" y="1911"/>
                    <a:pt x="270" y="1911"/>
                  </a:cubicBezTo>
                  <a:cubicBezTo>
                    <a:pt x="310" y="1911"/>
                    <a:pt x="348" y="1898"/>
                    <a:pt x="378" y="1877"/>
                  </a:cubicBezTo>
                  <a:cubicBezTo>
                    <a:pt x="384" y="1877"/>
                    <a:pt x="389" y="1878"/>
                    <a:pt x="394" y="1878"/>
                  </a:cubicBezTo>
                  <a:cubicBezTo>
                    <a:pt x="418" y="1878"/>
                    <a:pt x="440" y="1872"/>
                    <a:pt x="462" y="1864"/>
                  </a:cubicBezTo>
                  <a:cubicBezTo>
                    <a:pt x="475" y="1854"/>
                    <a:pt x="489" y="1847"/>
                    <a:pt x="502" y="1837"/>
                  </a:cubicBezTo>
                  <a:cubicBezTo>
                    <a:pt x="529" y="1817"/>
                    <a:pt x="549" y="1790"/>
                    <a:pt x="559" y="1756"/>
                  </a:cubicBezTo>
                  <a:cubicBezTo>
                    <a:pt x="622" y="1643"/>
                    <a:pt x="686" y="1529"/>
                    <a:pt x="756" y="1423"/>
                  </a:cubicBezTo>
                  <a:cubicBezTo>
                    <a:pt x="793" y="1366"/>
                    <a:pt x="830" y="1312"/>
                    <a:pt x="870" y="1258"/>
                  </a:cubicBezTo>
                  <a:cubicBezTo>
                    <a:pt x="910" y="1208"/>
                    <a:pt x="951" y="1158"/>
                    <a:pt x="994" y="1108"/>
                  </a:cubicBezTo>
                  <a:cubicBezTo>
                    <a:pt x="1071" y="1014"/>
                    <a:pt x="1151" y="917"/>
                    <a:pt x="1227" y="816"/>
                  </a:cubicBezTo>
                  <a:cubicBezTo>
                    <a:pt x="1264" y="770"/>
                    <a:pt x="1301" y="723"/>
                    <a:pt x="1338" y="676"/>
                  </a:cubicBezTo>
                  <a:cubicBezTo>
                    <a:pt x="1352" y="653"/>
                    <a:pt x="1365" y="633"/>
                    <a:pt x="1378" y="609"/>
                  </a:cubicBezTo>
                  <a:cubicBezTo>
                    <a:pt x="1398" y="580"/>
                    <a:pt x="1412" y="549"/>
                    <a:pt x="1428" y="520"/>
                  </a:cubicBezTo>
                  <a:cubicBezTo>
                    <a:pt x="1445" y="486"/>
                    <a:pt x="1452" y="459"/>
                    <a:pt x="1459" y="422"/>
                  </a:cubicBezTo>
                  <a:cubicBezTo>
                    <a:pt x="1472" y="349"/>
                    <a:pt x="1442" y="268"/>
                    <a:pt x="1395" y="211"/>
                  </a:cubicBezTo>
                  <a:cubicBezTo>
                    <a:pt x="1352" y="162"/>
                    <a:pt x="1305" y="138"/>
                    <a:pt x="1244" y="105"/>
                  </a:cubicBezTo>
                  <a:cubicBezTo>
                    <a:pt x="1207" y="84"/>
                    <a:pt x="1171" y="68"/>
                    <a:pt x="1134" y="54"/>
                  </a:cubicBezTo>
                  <a:cubicBezTo>
                    <a:pt x="1084" y="34"/>
                    <a:pt x="1034" y="21"/>
                    <a:pt x="980" y="7"/>
                  </a:cubicBezTo>
                  <a:cubicBezTo>
                    <a:pt x="960" y="3"/>
                    <a:pt x="940" y="0"/>
                    <a:pt x="9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2100678" y="3519083"/>
              <a:ext cx="69638" cy="100008"/>
            </a:xfrm>
            <a:custGeom>
              <a:avLst/>
              <a:gdLst/>
              <a:ahLst/>
              <a:cxnLst/>
              <a:rect l="l" t="t" r="r" b="b"/>
              <a:pathLst>
                <a:path w="720" h="1034" extrusionOk="0">
                  <a:moveTo>
                    <a:pt x="613" y="1"/>
                  </a:moveTo>
                  <a:cubicBezTo>
                    <a:pt x="584" y="1"/>
                    <a:pt x="563" y="13"/>
                    <a:pt x="539" y="28"/>
                  </a:cubicBezTo>
                  <a:lnTo>
                    <a:pt x="519" y="49"/>
                  </a:lnTo>
                  <a:cubicBezTo>
                    <a:pt x="505" y="55"/>
                    <a:pt x="496" y="65"/>
                    <a:pt x="485" y="75"/>
                  </a:cubicBezTo>
                  <a:cubicBezTo>
                    <a:pt x="439" y="126"/>
                    <a:pt x="395" y="175"/>
                    <a:pt x="355" y="229"/>
                  </a:cubicBezTo>
                  <a:cubicBezTo>
                    <a:pt x="318" y="276"/>
                    <a:pt x="285" y="322"/>
                    <a:pt x="252" y="370"/>
                  </a:cubicBezTo>
                  <a:cubicBezTo>
                    <a:pt x="218" y="423"/>
                    <a:pt x="192" y="483"/>
                    <a:pt x="164" y="540"/>
                  </a:cubicBezTo>
                  <a:cubicBezTo>
                    <a:pt x="111" y="643"/>
                    <a:pt x="64" y="744"/>
                    <a:pt x="24" y="851"/>
                  </a:cubicBezTo>
                  <a:cubicBezTo>
                    <a:pt x="1" y="915"/>
                    <a:pt x="27" y="984"/>
                    <a:pt x="84" y="1018"/>
                  </a:cubicBezTo>
                  <a:lnTo>
                    <a:pt x="104" y="1025"/>
                  </a:lnTo>
                  <a:cubicBezTo>
                    <a:pt x="119" y="1031"/>
                    <a:pt x="135" y="1034"/>
                    <a:pt x="151" y="1034"/>
                  </a:cubicBezTo>
                  <a:cubicBezTo>
                    <a:pt x="204" y="1034"/>
                    <a:pt x="254" y="1000"/>
                    <a:pt x="275" y="948"/>
                  </a:cubicBezTo>
                  <a:cubicBezTo>
                    <a:pt x="308" y="868"/>
                    <a:pt x="342" y="788"/>
                    <a:pt x="382" y="711"/>
                  </a:cubicBezTo>
                  <a:cubicBezTo>
                    <a:pt x="432" y="617"/>
                    <a:pt x="489" y="527"/>
                    <a:pt x="549" y="436"/>
                  </a:cubicBezTo>
                  <a:lnTo>
                    <a:pt x="639" y="286"/>
                  </a:lnTo>
                  <a:cubicBezTo>
                    <a:pt x="660" y="256"/>
                    <a:pt x="676" y="226"/>
                    <a:pt x="689" y="192"/>
                  </a:cubicBezTo>
                  <a:cubicBezTo>
                    <a:pt x="703" y="158"/>
                    <a:pt x="720" y="129"/>
                    <a:pt x="713" y="92"/>
                  </a:cubicBezTo>
                  <a:cubicBezTo>
                    <a:pt x="706" y="45"/>
                    <a:pt x="669" y="8"/>
                    <a:pt x="623" y="1"/>
                  </a:cubicBezTo>
                  <a:cubicBezTo>
                    <a:pt x="619" y="1"/>
                    <a:pt x="616" y="1"/>
                    <a:pt x="613" y="1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2018853" y="3521694"/>
              <a:ext cx="147014" cy="281552"/>
            </a:xfrm>
            <a:custGeom>
              <a:avLst/>
              <a:gdLst/>
              <a:ahLst/>
              <a:cxnLst/>
              <a:rect l="l" t="t" r="r" b="b"/>
              <a:pathLst>
                <a:path w="1520" h="2911" extrusionOk="0">
                  <a:moveTo>
                    <a:pt x="1390" y="1"/>
                  </a:moveTo>
                  <a:cubicBezTo>
                    <a:pt x="1365" y="1"/>
                    <a:pt x="1345" y="10"/>
                    <a:pt x="1325" y="22"/>
                  </a:cubicBezTo>
                  <a:cubicBezTo>
                    <a:pt x="1308" y="31"/>
                    <a:pt x="1294" y="38"/>
                    <a:pt x="1278" y="48"/>
                  </a:cubicBezTo>
                  <a:cubicBezTo>
                    <a:pt x="1258" y="62"/>
                    <a:pt x="1245" y="82"/>
                    <a:pt x="1228" y="99"/>
                  </a:cubicBezTo>
                  <a:cubicBezTo>
                    <a:pt x="1214" y="119"/>
                    <a:pt x="1201" y="139"/>
                    <a:pt x="1188" y="159"/>
                  </a:cubicBezTo>
                  <a:cubicBezTo>
                    <a:pt x="1161" y="205"/>
                    <a:pt x="1134" y="249"/>
                    <a:pt x="1107" y="292"/>
                  </a:cubicBezTo>
                  <a:cubicBezTo>
                    <a:pt x="1084" y="335"/>
                    <a:pt x="1061" y="375"/>
                    <a:pt x="1034" y="420"/>
                  </a:cubicBezTo>
                  <a:cubicBezTo>
                    <a:pt x="1007" y="466"/>
                    <a:pt x="977" y="513"/>
                    <a:pt x="950" y="560"/>
                  </a:cubicBezTo>
                  <a:cubicBezTo>
                    <a:pt x="897" y="653"/>
                    <a:pt x="830" y="741"/>
                    <a:pt x="786" y="841"/>
                  </a:cubicBezTo>
                  <a:cubicBezTo>
                    <a:pt x="766" y="888"/>
                    <a:pt x="746" y="934"/>
                    <a:pt x="737" y="982"/>
                  </a:cubicBezTo>
                  <a:cubicBezTo>
                    <a:pt x="726" y="1018"/>
                    <a:pt x="720" y="1048"/>
                    <a:pt x="720" y="1085"/>
                  </a:cubicBezTo>
                  <a:cubicBezTo>
                    <a:pt x="717" y="1112"/>
                    <a:pt x="717" y="1142"/>
                    <a:pt x="723" y="1172"/>
                  </a:cubicBezTo>
                  <a:lnTo>
                    <a:pt x="726" y="1185"/>
                  </a:lnTo>
                  <a:cubicBezTo>
                    <a:pt x="723" y="1195"/>
                    <a:pt x="717" y="1209"/>
                    <a:pt x="713" y="1218"/>
                  </a:cubicBezTo>
                  <a:cubicBezTo>
                    <a:pt x="696" y="1246"/>
                    <a:pt x="680" y="1272"/>
                    <a:pt x="663" y="1299"/>
                  </a:cubicBezTo>
                  <a:cubicBezTo>
                    <a:pt x="639" y="1335"/>
                    <a:pt x="619" y="1372"/>
                    <a:pt x="596" y="1409"/>
                  </a:cubicBezTo>
                  <a:cubicBezTo>
                    <a:pt x="556" y="1479"/>
                    <a:pt x="522" y="1553"/>
                    <a:pt x="485" y="1627"/>
                  </a:cubicBezTo>
                  <a:cubicBezTo>
                    <a:pt x="442" y="1707"/>
                    <a:pt x="395" y="1787"/>
                    <a:pt x="362" y="1874"/>
                  </a:cubicBezTo>
                  <a:cubicBezTo>
                    <a:pt x="328" y="1951"/>
                    <a:pt x="291" y="2028"/>
                    <a:pt x="261" y="2105"/>
                  </a:cubicBezTo>
                  <a:cubicBezTo>
                    <a:pt x="225" y="2192"/>
                    <a:pt x="191" y="2279"/>
                    <a:pt x="155" y="2366"/>
                  </a:cubicBezTo>
                  <a:cubicBezTo>
                    <a:pt x="111" y="2479"/>
                    <a:pt x="67" y="2593"/>
                    <a:pt x="27" y="2707"/>
                  </a:cubicBezTo>
                  <a:cubicBezTo>
                    <a:pt x="1" y="2777"/>
                    <a:pt x="30" y="2857"/>
                    <a:pt x="94" y="2891"/>
                  </a:cubicBezTo>
                  <a:lnTo>
                    <a:pt x="115" y="2901"/>
                  </a:lnTo>
                  <a:cubicBezTo>
                    <a:pt x="131" y="2907"/>
                    <a:pt x="149" y="2911"/>
                    <a:pt x="166" y="2911"/>
                  </a:cubicBezTo>
                  <a:cubicBezTo>
                    <a:pt x="228" y="2911"/>
                    <a:pt x="287" y="2871"/>
                    <a:pt x="308" y="2811"/>
                  </a:cubicBezTo>
                  <a:cubicBezTo>
                    <a:pt x="342" y="2723"/>
                    <a:pt x="371" y="2640"/>
                    <a:pt x="405" y="2553"/>
                  </a:cubicBezTo>
                  <a:cubicBezTo>
                    <a:pt x="439" y="2479"/>
                    <a:pt x="469" y="2402"/>
                    <a:pt x="502" y="2329"/>
                  </a:cubicBezTo>
                  <a:cubicBezTo>
                    <a:pt x="556" y="2209"/>
                    <a:pt x="612" y="2092"/>
                    <a:pt x="672" y="1974"/>
                  </a:cubicBezTo>
                  <a:cubicBezTo>
                    <a:pt x="700" y="1921"/>
                    <a:pt x="733" y="1871"/>
                    <a:pt x="760" y="1817"/>
                  </a:cubicBezTo>
                  <a:cubicBezTo>
                    <a:pt x="793" y="1760"/>
                    <a:pt x="823" y="1700"/>
                    <a:pt x="853" y="1640"/>
                  </a:cubicBezTo>
                  <a:cubicBezTo>
                    <a:pt x="863" y="1620"/>
                    <a:pt x="873" y="1604"/>
                    <a:pt x="887" y="1584"/>
                  </a:cubicBezTo>
                  <a:cubicBezTo>
                    <a:pt x="900" y="1559"/>
                    <a:pt x="913" y="1536"/>
                    <a:pt x="924" y="1513"/>
                  </a:cubicBezTo>
                  <a:lnTo>
                    <a:pt x="924" y="1519"/>
                  </a:lnTo>
                  <a:cubicBezTo>
                    <a:pt x="954" y="1458"/>
                    <a:pt x="990" y="1399"/>
                    <a:pt x="1022" y="1340"/>
                  </a:cubicBezTo>
                  <a:lnTo>
                    <a:pt x="1022" y="1340"/>
                  </a:lnTo>
                  <a:cubicBezTo>
                    <a:pt x="1045" y="1301"/>
                    <a:pt x="1067" y="1261"/>
                    <a:pt x="1074" y="1212"/>
                  </a:cubicBezTo>
                  <a:cubicBezTo>
                    <a:pt x="1078" y="1172"/>
                    <a:pt x="1071" y="1138"/>
                    <a:pt x="1058" y="1102"/>
                  </a:cubicBezTo>
                  <a:lnTo>
                    <a:pt x="1054" y="1091"/>
                  </a:lnTo>
                  <a:lnTo>
                    <a:pt x="1050" y="1075"/>
                  </a:lnTo>
                  <a:cubicBezTo>
                    <a:pt x="1054" y="1055"/>
                    <a:pt x="1054" y="1038"/>
                    <a:pt x="1061" y="1018"/>
                  </a:cubicBezTo>
                  <a:cubicBezTo>
                    <a:pt x="1067" y="982"/>
                    <a:pt x="1078" y="948"/>
                    <a:pt x="1094" y="914"/>
                  </a:cubicBezTo>
                  <a:cubicBezTo>
                    <a:pt x="1118" y="871"/>
                    <a:pt x="1148" y="831"/>
                    <a:pt x="1174" y="787"/>
                  </a:cubicBezTo>
                  <a:cubicBezTo>
                    <a:pt x="1211" y="730"/>
                    <a:pt x="1248" y="673"/>
                    <a:pt x="1285" y="620"/>
                  </a:cubicBezTo>
                  <a:cubicBezTo>
                    <a:pt x="1355" y="510"/>
                    <a:pt x="1415" y="396"/>
                    <a:pt x="1475" y="279"/>
                  </a:cubicBezTo>
                  <a:lnTo>
                    <a:pt x="1475" y="279"/>
                  </a:lnTo>
                  <a:lnTo>
                    <a:pt x="1469" y="295"/>
                  </a:lnTo>
                  <a:cubicBezTo>
                    <a:pt x="1482" y="272"/>
                    <a:pt x="1495" y="249"/>
                    <a:pt x="1506" y="222"/>
                  </a:cubicBezTo>
                  <a:cubicBezTo>
                    <a:pt x="1519" y="199"/>
                    <a:pt x="1515" y="168"/>
                    <a:pt x="1519" y="142"/>
                  </a:cubicBezTo>
                  <a:cubicBezTo>
                    <a:pt x="1519" y="95"/>
                    <a:pt x="1502" y="51"/>
                    <a:pt x="1465" y="25"/>
                  </a:cubicBezTo>
                  <a:cubicBezTo>
                    <a:pt x="1445" y="11"/>
                    <a:pt x="1425" y="5"/>
                    <a:pt x="1402" y="1"/>
                  </a:cubicBezTo>
                  <a:cubicBezTo>
                    <a:pt x="1398" y="1"/>
                    <a:pt x="1394" y="1"/>
                    <a:pt x="13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2013050" y="3604583"/>
              <a:ext cx="168970" cy="224294"/>
            </a:xfrm>
            <a:custGeom>
              <a:avLst/>
              <a:gdLst/>
              <a:ahLst/>
              <a:cxnLst/>
              <a:rect l="l" t="t" r="r" b="b"/>
              <a:pathLst>
                <a:path w="1747" h="2319" extrusionOk="0">
                  <a:moveTo>
                    <a:pt x="947" y="255"/>
                  </a:moveTo>
                  <a:cubicBezTo>
                    <a:pt x="964" y="265"/>
                    <a:pt x="980" y="275"/>
                    <a:pt x="997" y="281"/>
                  </a:cubicBezTo>
                  <a:cubicBezTo>
                    <a:pt x="1044" y="312"/>
                    <a:pt x="1090" y="338"/>
                    <a:pt x="1141" y="361"/>
                  </a:cubicBezTo>
                  <a:cubicBezTo>
                    <a:pt x="1204" y="395"/>
                    <a:pt x="1268" y="426"/>
                    <a:pt x="1334" y="452"/>
                  </a:cubicBezTo>
                  <a:cubicBezTo>
                    <a:pt x="1395" y="475"/>
                    <a:pt x="1448" y="506"/>
                    <a:pt x="1502" y="542"/>
                  </a:cubicBezTo>
                  <a:lnTo>
                    <a:pt x="1519" y="559"/>
                  </a:lnTo>
                  <a:lnTo>
                    <a:pt x="1522" y="566"/>
                  </a:lnTo>
                  <a:cubicBezTo>
                    <a:pt x="1515" y="582"/>
                    <a:pt x="1505" y="596"/>
                    <a:pt x="1495" y="613"/>
                  </a:cubicBezTo>
                  <a:cubicBezTo>
                    <a:pt x="1482" y="639"/>
                    <a:pt x="1465" y="662"/>
                    <a:pt x="1448" y="690"/>
                  </a:cubicBezTo>
                  <a:cubicBezTo>
                    <a:pt x="1422" y="736"/>
                    <a:pt x="1395" y="783"/>
                    <a:pt x="1368" y="830"/>
                  </a:cubicBezTo>
                  <a:cubicBezTo>
                    <a:pt x="1318" y="917"/>
                    <a:pt x="1268" y="1000"/>
                    <a:pt x="1211" y="1080"/>
                  </a:cubicBezTo>
                  <a:cubicBezTo>
                    <a:pt x="1178" y="1124"/>
                    <a:pt x="1151" y="1171"/>
                    <a:pt x="1121" y="1218"/>
                  </a:cubicBezTo>
                  <a:cubicBezTo>
                    <a:pt x="1090" y="1268"/>
                    <a:pt x="1061" y="1318"/>
                    <a:pt x="1027" y="1365"/>
                  </a:cubicBezTo>
                  <a:cubicBezTo>
                    <a:pt x="997" y="1412"/>
                    <a:pt x="970" y="1462"/>
                    <a:pt x="940" y="1509"/>
                  </a:cubicBezTo>
                  <a:cubicBezTo>
                    <a:pt x="910" y="1552"/>
                    <a:pt x="880" y="1599"/>
                    <a:pt x="850" y="1642"/>
                  </a:cubicBezTo>
                  <a:cubicBezTo>
                    <a:pt x="820" y="1686"/>
                    <a:pt x="789" y="1733"/>
                    <a:pt x="760" y="1776"/>
                  </a:cubicBezTo>
                  <a:cubicBezTo>
                    <a:pt x="736" y="1806"/>
                    <a:pt x="709" y="1840"/>
                    <a:pt x="686" y="1870"/>
                  </a:cubicBezTo>
                  <a:cubicBezTo>
                    <a:pt x="659" y="1906"/>
                    <a:pt x="629" y="1940"/>
                    <a:pt x="596" y="1977"/>
                  </a:cubicBezTo>
                  <a:cubicBezTo>
                    <a:pt x="582" y="1994"/>
                    <a:pt x="565" y="2011"/>
                    <a:pt x="552" y="2027"/>
                  </a:cubicBezTo>
                  <a:cubicBezTo>
                    <a:pt x="539" y="2040"/>
                    <a:pt x="529" y="2054"/>
                    <a:pt x="516" y="2064"/>
                  </a:cubicBezTo>
                  <a:lnTo>
                    <a:pt x="496" y="2074"/>
                  </a:lnTo>
                  <a:lnTo>
                    <a:pt x="485" y="2077"/>
                  </a:lnTo>
                  <a:lnTo>
                    <a:pt x="465" y="2077"/>
                  </a:lnTo>
                  <a:cubicBezTo>
                    <a:pt x="445" y="2067"/>
                    <a:pt x="428" y="2054"/>
                    <a:pt x="408" y="2040"/>
                  </a:cubicBezTo>
                  <a:cubicBezTo>
                    <a:pt x="382" y="2020"/>
                    <a:pt x="355" y="1997"/>
                    <a:pt x="328" y="1974"/>
                  </a:cubicBezTo>
                  <a:cubicBezTo>
                    <a:pt x="301" y="1951"/>
                    <a:pt x="275" y="1926"/>
                    <a:pt x="248" y="1900"/>
                  </a:cubicBezTo>
                  <a:lnTo>
                    <a:pt x="241" y="1883"/>
                  </a:lnTo>
                  <a:cubicBezTo>
                    <a:pt x="238" y="1874"/>
                    <a:pt x="235" y="1866"/>
                    <a:pt x="231" y="1857"/>
                  </a:cubicBezTo>
                  <a:lnTo>
                    <a:pt x="231" y="1803"/>
                  </a:lnTo>
                  <a:cubicBezTo>
                    <a:pt x="244" y="1716"/>
                    <a:pt x="271" y="1630"/>
                    <a:pt x="301" y="1549"/>
                  </a:cubicBezTo>
                  <a:cubicBezTo>
                    <a:pt x="331" y="1479"/>
                    <a:pt x="362" y="1409"/>
                    <a:pt x="388" y="1338"/>
                  </a:cubicBezTo>
                  <a:cubicBezTo>
                    <a:pt x="405" y="1295"/>
                    <a:pt x="422" y="1248"/>
                    <a:pt x="442" y="1204"/>
                  </a:cubicBezTo>
                  <a:cubicBezTo>
                    <a:pt x="462" y="1154"/>
                    <a:pt x="485" y="1104"/>
                    <a:pt x="512" y="1054"/>
                  </a:cubicBezTo>
                  <a:cubicBezTo>
                    <a:pt x="532" y="1011"/>
                    <a:pt x="559" y="971"/>
                    <a:pt x="582" y="927"/>
                  </a:cubicBezTo>
                  <a:cubicBezTo>
                    <a:pt x="609" y="877"/>
                    <a:pt x="636" y="827"/>
                    <a:pt x="663" y="773"/>
                  </a:cubicBezTo>
                  <a:cubicBezTo>
                    <a:pt x="712" y="682"/>
                    <a:pt x="763" y="589"/>
                    <a:pt x="813" y="495"/>
                  </a:cubicBezTo>
                  <a:cubicBezTo>
                    <a:pt x="857" y="415"/>
                    <a:pt x="900" y="335"/>
                    <a:pt x="947" y="255"/>
                  </a:cubicBezTo>
                  <a:close/>
                  <a:moveTo>
                    <a:pt x="927" y="0"/>
                  </a:moveTo>
                  <a:cubicBezTo>
                    <a:pt x="897" y="0"/>
                    <a:pt x="870" y="11"/>
                    <a:pt x="850" y="34"/>
                  </a:cubicBezTo>
                  <a:lnTo>
                    <a:pt x="840" y="44"/>
                  </a:lnTo>
                  <a:cubicBezTo>
                    <a:pt x="826" y="51"/>
                    <a:pt x="817" y="64"/>
                    <a:pt x="809" y="77"/>
                  </a:cubicBezTo>
                  <a:cubicBezTo>
                    <a:pt x="686" y="288"/>
                    <a:pt x="562" y="495"/>
                    <a:pt x="445" y="706"/>
                  </a:cubicBezTo>
                  <a:cubicBezTo>
                    <a:pt x="388" y="803"/>
                    <a:pt x="331" y="900"/>
                    <a:pt x="285" y="1000"/>
                  </a:cubicBezTo>
                  <a:cubicBezTo>
                    <a:pt x="238" y="1097"/>
                    <a:pt x="198" y="1198"/>
                    <a:pt x="158" y="1301"/>
                  </a:cubicBezTo>
                  <a:cubicBezTo>
                    <a:pt x="138" y="1349"/>
                    <a:pt x="118" y="1395"/>
                    <a:pt x="97" y="1445"/>
                  </a:cubicBezTo>
                  <a:cubicBezTo>
                    <a:pt x="77" y="1502"/>
                    <a:pt x="57" y="1559"/>
                    <a:pt x="40" y="1616"/>
                  </a:cubicBezTo>
                  <a:cubicBezTo>
                    <a:pt x="24" y="1666"/>
                    <a:pt x="14" y="1713"/>
                    <a:pt x="7" y="1766"/>
                  </a:cubicBezTo>
                  <a:cubicBezTo>
                    <a:pt x="0" y="1810"/>
                    <a:pt x="0" y="1850"/>
                    <a:pt x="7" y="1894"/>
                  </a:cubicBezTo>
                  <a:cubicBezTo>
                    <a:pt x="17" y="1931"/>
                    <a:pt x="30" y="1960"/>
                    <a:pt x="44" y="1994"/>
                  </a:cubicBezTo>
                  <a:cubicBezTo>
                    <a:pt x="61" y="2031"/>
                    <a:pt x="87" y="2061"/>
                    <a:pt x="114" y="2087"/>
                  </a:cubicBezTo>
                  <a:cubicBezTo>
                    <a:pt x="130" y="2104"/>
                    <a:pt x="147" y="2124"/>
                    <a:pt x="164" y="2141"/>
                  </a:cubicBezTo>
                  <a:cubicBezTo>
                    <a:pt x="204" y="2184"/>
                    <a:pt x="248" y="2224"/>
                    <a:pt x="298" y="2258"/>
                  </a:cubicBezTo>
                  <a:cubicBezTo>
                    <a:pt x="308" y="2268"/>
                    <a:pt x="318" y="2272"/>
                    <a:pt x="331" y="2278"/>
                  </a:cubicBezTo>
                  <a:cubicBezTo>
                    <a:pt x="355" y="2292"/>
                    <a:pt x="378" y="2301"/>
                    <a:pt x="408" y="2312"/>
                  </a:cubicBezTo>
                  <a:cubicBezTo>
                    <a:pt x="425" y="2315"/>
                    <a:pt x="448" y="2318"/>
                    <a:pt x="465" y="2318"/>
                  </a:cubicBezTo>
                  <a:cubicBezTo>
                    <a:pt x="479" y="2318"/>
                    <a:pt x="488" y="2318"/>
                    <a:pt x="502" y="2315"/>
                  </a:cubicBezTo>
                  <a:cubicBezTo>
                    <a:pt x="516" y="2315"/>
                    <a:pt x="529" y="2312"/>
                    <a:pt x="545" y="2308"/>
                  </a:cubicBezTo>
                  <a:cubicBezTo>
                    <a:pt x="562" y="2305"/>
                    <a:pt x="579" y="2298"/>
                    <a:pt x="596" y="2292"/>
                  </a:cubicBezTo>
                  <a:cubicBezTo>
                    <a:pt x="649" y="2264"/>
                    <a:pt x="689" y="2221"/>
                    <a:pt x="729" y="2178"/>
                  </a:cubicBezTo>
                  <a:cubicBezTo>
                    <a:pt x="763" y="2144"/>
                    <a:pt x="789" y="2107"/>
                    <a:pt x="820" y="2071"/>
                  </a:cubicBezTo>
                  <a:cubicBezTo>
                    <a:pt x="858" y="2023"/>
                    <a:pt x="890" y="1976"/>
                    <a:pt x="921" y="1928"/>
                  </a:cubicBezTo>
                  <a:lnTo>
                    <a:pt x="921" y="1928"/>
                  </a:lnTo>
                  <a:cubicBezTo>
                    <a:pt x="956" y="1882"/>
                    <a:pt x="988" y="1835"/>
                    <a:pt x="1021" y="1786"/>
                  </a:cubicBezTo>
                  <a:cubicBezTo>
                    <a:pt x="1047" y="1739"/>
                    <a:pt x="1081" y="1696"/>
                    <a:pt x="1110" y="1653"/>
                  </a:cubicBezTo>
                  <a:cubicBezTo>
                    <a:pt x="1141" y="1609"/>
                    <a:pt x="1171" y="1562"/>
                    <a:pt x="1198" y="1516"/>
                  </a:cubicBezTo>
                  <a:cubicBezTo>
                    <a:pt x="1228" y="1465"/>
                    <a:pt x="1265" y="1418"/>
                    <a:pt x="1298" y="1369"/>
                  </a:cubicBezTo>
                  <a:cubicBezTo>
                    <a:pt x="1328" y="1321"/>
                    <a:pt x="1354" y="1275"/>
                    <a:pt x="1388" y="1231"/>
                  </a:cubicBezTo>
                  <a:cubicBezTo>
                    <a:pt x="1419" y="1188"/>
                    <a:pt x="1448" y="1144"/>
                    <a:pt x="1479" y="1097"/>
                  </a:cubicBezTo>
                  <a:cubicBezTo>
                    <a:pt x="1532" y="1017"/>
                    <a:pt x="1575" y="930"/>
                    <a:pt x="1623" y="843"/>
                  </a:cubicBezTo>
                  <a:cubicBezTo>
                    <a:pt x="1646" y="800"/>
                    <a:pt x="1669" y="753"/>
                    <a:pt x="1692" y="710"/>
                  </a:cubicBezTo>
                  <a:cubicBezTo>
                    <a:pt x="1706" y="679"/>
                    <a:pt x="1720" y="649"/>
                    <a:pt x="1729" y="619"/>
                  </a:cubicBezTo>
                  <a:cubicBezTo>
                    <a:pt x="1746" y="569"/>
                    <a:pt x="1726" y="515"/>
                    <a:pt x="1706" y="469"/>
                  </a:cubicBezTo>
                  <a:cubicBezTo>
                    <a:pt x="1672" y="405"/>
                    <a:pt x="1612" y="365"/>
                    <a:pt x="1555" y="325"/>
                  </a:cubicBezTo>
                  <a:cubicBezTo>
                    <a:pt x="1512" y="295"/>
                    <a:pt x="1468" y="271"/>
                    <a:pt x="1425" y="248"/>
                  </a:cubicBezTo>
                  <a:cubicBezTo>
                    <a:pt x="1342" y="205"/>
                    <a:pt x="1261" y="161"/>
                    <a:pt x="1181" y="117"/>
                  </a:cubicBezTo>
                  <a:cubicBezTo>
                    <a:pt x="1144" y="97"/>
                    <a:pt x="1107" y="77"/>
                    <a:pt x="1074" y="60"/>
                  </a:cubicBezTo>
                  <a:cubicBezTo>
                    <a:pt x="1057" y="51"/>
                    <a:pt x="1041" y="44"/>
                    <a:pt x="1024" y="34"/>
                  </a:cubicBezTo>
                  <a:cubicBezTo>
                    <a:pt x="1010" y="27"/>
                    <a:pt x="997" y="24"/>
                    <a:pt x="984" y="14"/>
                  </a:cubicBezTo>
                  <a:cubicBezTo>
                    <a:pt x="967" y="4"/>
                    <a:pt x="947" y="0"/>
                    <a:pt x="9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2086460" y="3506606"/>
              <a:ext cx="94205" cy="122931"/>
            </a:xfrm>
            <a:custGeom>
              <a:avLst/>
              <a:gdLst/>
              <a:ahLst/>
              <a:cxnLst/>
              <a:rect l="l" t="t" r="r" b="b"/>
              <a:pathLst>
                <a:path w="974" h="1271" extrusionOk="0">
                  <a:moveTo>
                    <a:pt x="676" y="0"/>
                  </a:moveTo>
                  <a:cubicBezTo>
                    <a:pt x="643" y="0"/>
                    <a:pt x="612" y="10"/>
                    <a:pt x="586" y="23"/>
                  </a:cubicBezTo>
                  <a:cubicBezTo>
                    <a:pt x="559" y="40"/>
                    <a:pt x="539" y="70"/>
                    <a:pt x="522" y="97"/>
                  </a:cubicBezTo>
                  <a:cubicBezTo>
                    <a:pt x="435" y="241"/>
                    <a:pt x="362" y="391"/>
                    <a:pt x="282" y="539"/>
                  </a:cubicBezTo>
                  <a:cubicBezTo>
                    <a:pt x="194" y="706"/>
                    <a:pt x="104" y="873"/>
                    <a:pt x="21" y="1040"/>
                  </a:cubicBezTo>
                  <a:cubicBezTo>
                    <a:pt x="1" y="1077"/>
                    <a:pt x="10" y="1121"/>
                    <a:pt x="47" y="1141"/>
                  </a:cubicBezTo>
                  <a:cubicBezTo>
                    <a:pt x="59" y="1147"/>
                    <a:pt x="72" y="1150"/>
                    <a:pt x="84" y="1150"/>
                  </a:cubicBezTo>
                  <a:cubicBezTo>
                    <a:pt x="111" y="1150"/>
                    <a:pt x="136" y="1136"/>
                    <a:pt x="148" y="1113"/>
                  </a:cubicBezTo>
                  <a:cubicBezTo>
                    <a:pt x="228" y="957"/>
                    <a:pt x="315" y="803"/>
                    <a:pt x="405" y="652"/>
                  </a:cubicBezTo>
                  <a:cubicBezTo>
                    <a:pt x="449" y="579"/>
                    <a:pt x="489" y="505"/>
                    <a:pt x="532" y="431"/>
                  </a:cubicBezTo>
                  <a:cubicBezTo>
                    <a:pt x="575" y="358"/>
                    <a:pt x="616" y="281"/>
                    <a:pt x="656" y="207"/>
                  </a:cubicBezTo>
                  <a:cubicBezTo>
                    <a:pt x="663" y="198"/>
                    <a:pt x="666" y="190"/>
                    <a:pt x="673" y="181"/>
                  </a:cubicBezTo>
                  <a:cubicBezTo>
                    <a:pt x="693" y="181"/>
                    <a:pt x="713" y="184"/>
                    <a:pt x="730" y="187"/>
                  </a:cubicBezTo>
                  <a:cubicBezTo>
                    <a:pt x="750" y="187"/>
                    <a:pt x="770" y="190"/>
                    <a:pt x="790" y="198"/>
                  </a:cubicBezTo>
                  <a:cubicBezTo>
                    <a:pt x="763" y="258"/>
                    <a:pt x="730" y="318"/>
                    <a:pt x="700" y="375"/>
                  </a:cubicBezTo>
                  <a:cubicBezTo>
                    <a:pt x="660" y="448"/>
                    <a:pt x="616" y="515"/>
                    <a:pt x="572" y="582"/>
                  </a:cubicBezTo>
                  <a:cubicBezTo>
                    <a:pt x="489" y="726"/>
                    <a:pt x="405" y="873"/>
                    <a:pt x="322" y="1017"/>
                  </a:cubicBezTo>
                  <a:cubicBezTo>
                    <a:pt x="298" y="1060"/>
                    <a:pt x="271" y="1104"/>
                    <a:pt x="245" y="1147"/>
                  </a:cubicBezTo>
                  <a:cubicBezTo>
                    <a:pt x="221" y="1187"/>
                    <a:pt x="238" y="1238"/>
                    <a:pt x="278" y="1261"/>
                  </a:cubicBezTo>
                  <a:cubicBezTo>
                    <a:pt x="290" y="1267"/>
                    <a:pt x="302" y="1270"/>
                    <a:pt x="315" y="1270"/>
                  </a:cubicBezTo>
                  <a:cubicBezTo>
                    <a:pt x="344" y="1270"/>
                    <a:pt x="374" y="1255"/>
                    <a:pt x="388" y="1227"/>
                  </a:cubicBezTo>
                  <a:cubicBezTo>
                    <a:pt x="408" y="1190"/>
                    <a:pt x="425" y="1150"/>
                    <a:pt x="445" y="1113"/>
                  </a:cubicBezTo>
                  <a:cubicBezTo>
                    <a:pt x="465" y="1077"/>
                    <a:pt x="485" y="1040"/>
                    <a:pt x="506" y="1003"/>
                  </a:cubicBezTo>
                  <a:cubicBezTo>
                    <a:pt x="546" y="930"/>
                    <a:pt x="586" y="857"/>
                    <a:pt x="629" y="783"/>
                  </a:cubicBezTo>
                  <a:cubicBezTo>
                    <a:pt x="673" y="712"/>
                    <a:pt x="716" y="642"/>
                    <a:pt x="760" y="576"/>
                  </a:cubicBezTo>
                  <a:cubicBezTo>
                    <a:pt x="783" y="539"/>
                    <a:pt x="807" y="505"/>
                    <a:pt x="827" y="468"/>
                  </a:cubicBezTo>
                  <a:cubicBezTo>
                    <a:pt x="850" y="431"/>
                    <a:pt x="870" y="395"/>
                    <a:pt x="887" y="358"/>
                  </a:cubicBezTo>
                  <a:cubicBezTo>
                    <a:pt x="907" y="324"/>
                    <a:pt x="927" y="287"/>
                    <a:pt x="944" y="251"/>
                  </a:cubicBezTo>
                  <a:cubicBezTo>
                    <a:pt x="947" y="244"/>
                    <a:pt x="950" y="235"/>
                    <a:pt x="953" y="224"/>
                  </a:cubicBezTo>
                  <a:cubicBezTo>
                    <a:pt x="961" y="214"/>
                    <a:pt x="964" y="201"/>
                    <a:pt x="967" y="190"/>
                  </a:cubicBezTo>
                  <a:cubicBezTo>
                    <a:pt x="974" y="178"/>
                    <a:pt x="974" y="164"/>
                    <a:pt x="974" y="150"/>
                  </a:cubicBezTo>
                  <a:cubicBezTo>
                    <a:pt x="974" y="137"/>
                    <a:pt x="967" y="117"/>
                    <a:pt x="961" y="104"/>
                  </a:cubicBezTo>
                  <a:cubicBezTo>
                    <a:pt x="957" y="94"/>
                    <a:pt x="947" y="87"/>
                    <a:pt x="941" y="80"/>
                  </a:cubicBezTo>
                  <a:cubicBezTo>
                    <a:pt x="921" y="57"/>
                    <a:pt x="893" y="47"/>
                    <a:pt x="870" y="37"/>
                  </a:cubicBezTo>
                  <a:cubicBezTo>
                    <a:pt x="833" y="23"/>
                    <a:pt x="793" y="10"/>
                    <a:pt x="753" y="7"/>
                  </a:cubicBezTo>
                  <a:cubicBezTo>
                    <a:pt x="730" y="3"/>
                    <a:pt x="703" y="0"/>
                    <a:pt x="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2158613" y="3161124"/>
              <a:ext cx="256888" cy="498205"/>
            </a:xfrm>
            <a:custGeom>
              <a:avLst/>
              <a:gdLst/>
              <a:ahLst/>
              <a:cxnLst/>
              <a:rect l="l" t="t" r="r" b="b"/>
              <a:pathLst>
                <a:path w="2656" h="5151" extrusionOk="0">
                  <a:moveTo>
                    <a:pt x="2095" y="1"/>
                  </a:moveTo>
                  <a:cubicBezTo>
                    <a:pt x="2088" y="1"/>
                    <a:pt x="2081" y="2"/>
                    <a:pt x="2074" y="3"/>
                  </a:cubicBezTo>
                  <a:cubicBezTo>
                    <a:pt x="2047" y="14"/>
                    <a:pt x="2024" y="30"/>
                    <a:pt x="2013" y="54"/>
                  </a:cubicBezTo>
                  <a:cubicBezTo>
                    <a:pt x="1987" y="101"/>
                    <a:pt x="2004" y="164"/>
                    <a:pt x="2050" y="191"/>
                  </a:cubicBezTo>
                  <a:cubicBezTo>
                    <a:pt x="2090" y="215"/>
                    <a:pt x="2124" y="238"/>
                    <a:pt x="2161" y="258"/>
                  </a:cubicBezTo>
                  <a:cubicBezTo>
                    <a:pt x="2194" y="278"/>
                    <a:pt x="2228" y="298"/>
                    <a:pt x="2257" y="315"/>
                  </a:cubicBezTo>
                  <a:cubicBezTo>
                    <a:pt x="2311" y="345"/>
                    <a:pt x="2365" y="375"/>
                    <a:pt x="2415" y="408"/>
                  </a:cubicBezTo>
                  <a:cubicBezTo>
                    <a:pt x="2378" y="475"/>
                    <a:pt x="2345" y="542"/>
                    <a:pt x="2311" y="612"/>
                  </a:cubicBezTo>
                  <a:cubicBezTo>
                    <a:pt x="2285" y="662"/>
                    <a:pt x="2265" y="716"/>
                    <a:pt x="2241" y="769"/>
                  </a:cubicBezTo>
                  <a:cubicBezTo>
                    <a:pt x="2221" y="817"/>
                    <a:pt x="2197" y="863"/>
                    <a:pt x="2174" y="910"/>
                  </a:cubicBezTo>
                  <a:cubicBezTo>
                    <a:pt x="2131" y="1013"/>
                    <a:pt x="2081" y="1110"/>
                    <a:pt x="2034" y="1211"/>
                  </a:cubicBezTo>
                  <a:cubicBezTo>
                    <a:pt x="1987" y="1311"/>
                    <a:pt x="1940" y="1411"/>
                    <a:pt x="1893" y="1512"/>
                  </a:cubicBezTo>
                  <a:cubicBezTo>
                    <a:pt x="1843" y="1619"/>
                    <a:pt x="1796" y="1729"/>
                    <a:pt x="1746" y="1836"/>
                  </a:cubicBezTo>
                  <a:cubicBezTo>
                    <a:pt x="1703" y="1944"/>
                    <a:pt x="1652" y="2050"/>
                    <a:pt x="1602" y="2154"/>
                  </a:cubicBezTo>
                  <a:cubicBezTo>
                    <a:pt x="1555" y="2254"/>
                    <a:pt x="1502" y="2354"/>
                    <a:pt x="1452" y="2458"/>
                  </a:cubicBezTo>
                  <a:cubicBezTo>
                    <a:pt x="1408" y="2552"/>
                    <a:pt x="1362" y="2643"/>
                    <a:pt x="1311" y="2736"/>
                  </a:cubicBezTo>
                  <a:cubicBezTo>
                    <a:pt x="1098" y="3131"/>
                    <a:pt x="883" y="3522"/>
                    <a:pt x="666" y="3916"/>
                  </a:cubicBezTo>
                  <a:cubicBezTo>
                    <a:pt x="565" y="4097"/>
                    <a:pt x="468" y="4281"/>
                    <a:pt x="371" y="4461"/>
                  </a:cubicBezTo>
                  <a:cubicBezTo>
                    <a:pt x="321" y="4552"/>
                    <a:pt x="268" y="4636"/>
                    <a:pt x="215" y="4719"/>
                  </a:cubicBezTo>
                  <a:cubicBezTo>
                    <a:pt x="147" y="4819"/>
                    <a:pt x="84" y="4913"/>
                    <a:pt x="14" y="5011"/>
                  </a:cubicBezTo>
                  <a:cubicBezTo>
                    <a:pt x="0" y="5031"/>
                    <a:pt x="0" y="5060"/>
                    <a:pt x="7" y="5080"/>
                  </a:cubicBezTo>
                  <a:cubicBezTo>
                    <a:pt x="14" y="5104"/>
                    <a:pt x="30" y="5124"/>
                    <a:pt x="50" y="5137"/>
                  </a:cubicBezTo>
                  <a:cubicBezTo>
                    <a:pt x="66" y="5146"/>
                    <a:pt x="81" y="5151"/>
                    <a:pt x="97" y="5151"/>
                  </a:cubicBezTo>
                  <a:cubicBezTo>
                    <a:pt x="105" y="5151"/>
                    <a:pt x="113" y="5149"/>
                    <a:pt x="121" y="5147"/>
                  </a:cubicBezTo>
                  <a:cubicBezTo>
                    <a:pt x="147" y="5137"/>
                    <a:pt x="161" y="5124"/>
                    <a:pt x="178" y="5100"/>
                  </a:cubicBezTo>
                  <a:cubicBezTo>
                    <a:pt x="251" y="5000"/>
                    <a:pt x="321" y="4897"/>
                    <a:pt x="391" y="4790"/>
                  </a:cubicBezTo>
                  <a:cubicBezTo>
                    <a:pt x="448" y="4699"/>
                    <a:pt x="508" y="4609"/>
                    <a:pt x="559" y="4515"/>
                  </a:cubicBezTo>
                  <a:cubicBezTo>
                    <a:pt x="669" y="4318"/>
                    <a:pt x="777" y="4120"/>
                    <a:pt x="886" y="3927"/>
                  </a:cubicBezTo>
                  <a:cubicBezTo>
                    <a:pt x="1104" y="3538"/>
                    <a:pt x="1322" y="3148"/>
                    <a:pt x="1542" y="2763"/>
                  </a:cubicBezTo>
                  <a:cubicBezTo>
                    <a:pt x="1569" y="2719"/>
                    <a:pt x="1592" y="2676"/>
                    <a:pt x="1615" y="2629"/>
                  </a:cubicBezTo>
                  <a:cubicBezTo>
                    <a:pt x="1643" y="2578"/>
                    <a:pt x="1669" y="2525"/>
                    <a:pt x="1696" y="2472"/>
                  </a:cubicBezTo>
                  <a:cubicBezTo>
                    <a:pt x="1749" y="2368"/>
                    <a:pt x="1803" y="2268"/>
                    <a:pt x="1853" y="2161"/>
                  </a:cubicBezTo>
                  <a:cubicBezTo>
                    <a:pt x="1900" y="2067"/>
                    <a:pt x="1940" y="1970"/>
                    <a:pt x="1984" y="1873"/>
                  </a:cubicBezTo>
                  <a:cubicBezTo>
                    <a:pt x="2030" y="1766"/>
                    <a:pt x="2081" y="1659"/>
                    <a:pt x="2127" y="1555"/>
                  </a:cubicBezTo>
                  <a:cubicBezTo>
                    <a:pt x="2177" y="1451"/>
                    <a:pt x="2225" y="1345"/>
                    <a:pt x="2271" y="1241"/>
                  </a:cubicBezTo>
                  <a:cubicBezTo>
                    <a:pt x="2294" y="1194"/>
                    <a:pt x="2318" y="1147"/>
                    <a:pt x="2338" y="1098"/>
                  </a:cubicBezTo>
                  <a:cubicBezTo>
                    <a:pt x="2365" y="1047"/>
                    <a:pt x="2388" y="993"/>
                    <a:pt x="2412" y="940"/>
                  </a:cubicBezTo>
                  <a:cubicBezTo>
                    <a:pt x="2432" y="890"/>
                    <a:pt x="2452" y="840"/>
                    <a:pt x="2475" y="789"/>
                  </a:cubicBezTo>
                  <a:cubicBezTo>
                    <a:pt x="2495" y="740"/>
                    <a:pt x="2518" y="689"/>
                    <a:pt x="2542" y="642"/>
                  </a:cubicBezTo>
                  <a:cubicBezTo>
                    <a:pt x="2566" y="596"/>
                    <a:pt x="2589" y="548"/>
                    <a:pt x="2612" y="505"/>
                  </a:cubicBezTo>
                  <a:cubicBezTo>
                    <a:pt x="2626" y="479"/>
                    <a:pt x="2639" y="451"/>
                    <a:pt x="2649" y="425"/>
                  </a:cubicBezTo>
                  <a:lnTo>
                    <a:pt x="2652" y="408"/>
                  </a:lnTo>
                  <a:cubicBezTo>
                    <a:pt x="2656" y="375"/>
                    <a:pt x="2656" y="375"/>
                    <a:pt x="2652" y="345"/>
                  </a:cubicBezTo>
                  <a:cubicBezTo>
                    <a:pt x="2646" y="315"/>
                    <a:pt x="2629" y="291"/>
                    <a:pt x="2609" y="271"/>
                  </a:cubicBezTo>
                  <a:cubicBezTo>
                    <a:pt x="2595" y="255"/>
                    <a:pt x="2575" y="241"/>
                    <a:pt x="2555" y="231"/>
                  </a:cubicBezTo>
                  <a:cubicBezTo>
                    <a:pt x="2538" y="218"/>
                    <a:pt x="2522" y="207"/>
                    <a:pt x="2502" y="198"/>
                  </a:cubicBezTo>
                  <a:cubicBezTo>
                    <a:pt x="2462" y="174"/>
                    <a:pt x="2425" y="154"/>
                    <a:pt x="2385" y="134"/>
                  </a:cubicBezTo>
                  <a:cubicBezTo>
                    <a:pt x="2308" y="90"/>
                    <a:pt x="2231" y="50"/>
                    <a:pt x="2151" y="14"/>
                  </a:cubicBezTo>
                  <a:cubicBezTo>
                    <a:pt x="2132" y="6"/>
                    <a:pt x="2114" y="1"/>
                    <a:pt x="20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2145652" y="3155321"/>
              <a:ext cx="231741" cy="365988"/>
            </a:xfrm>
            <a:custGeom>
              <a:avLst/>
              <a:gdLst/>
              <a:ahLst/>
              <a:cxnLst/>
              <a:rect l="l" t="t" r="r" b="b"/>
              <a:pathLst>
                <a:path w="2396" h="3784" extrusionOk="0">
                  <a:moveTo>
                    <a:pt x="2103" y="0"/>
                  </a:moveTo>
                  <a:cubicBezTo>
                    <a:pt x="2087" y="0"/>
                    <a:pt x="2071" y="3"/>
                    <a:pt x="2054" y="6"/>
                  </a:cubicBezTo>
                  <a:cubicBezTo>
                    <a:pt x="2044" y="10"/>
                    <a:pt x="2027" y="20"/>
                    <a:pt x="2014" y="27"/>
                  </a:cubicBezTo>
                  <a:cubicBezTo>
                    <a:pt x="2001" y="34"/>
                    <a:pt x="1990" y="43"/>
                    <a:pt x="1980" y="57"/>
                  </a:cubicBezTo>
                  <a:cubicBezTo>
                    <a:pt x="1954" y="80"/>
                    <a:pt x="1937" y="114"/>
                    <a:pt x="1920" y="144"/>
                  </a:cubicBezTo>
                  <a:cubicBezTo>
                    <a:pt x="1897" y="184"/>
                    <a:pt x="1877" y="224"/>
                    <a:pt x="1854" y="261"/>
                  </a:cubicBezTo>
                  <a:cubicBezTo>
                    <a:pt x="1753" y="435"/>
                    <a:pt x="1656" y="608"/>
                    <a:pt x="1559" y="786"/>
                  </a:cubicBezTo>
                  <a:cubicBezTo>
                    <a:pt x="1513" y="873"/>
                    <a:pt x="1465" y="960"/>
                    <a:pt x="1419" y="1047"/>
                  </a:cubicBezTo>
                  <a:cubicBezTo>
                    <a:pt x="1375" y="1130"/>
                    <a:pt x="1332" y="1218"/>
                    <a:pt x="1292" y="1304"/>
                  </a:cubicBezTo>
                  <a:cubicBezTo>
                    <a:pt x="1268" y="1348"/>
                    <a:pt x="1248" y="1391"/>
                    <a:pt x="1224" y="1438"/>
                  </a:cubicBezTo>
                  <a:cubicBezTo>
                    <a:pt x="1204" y="1479"/>
                    <a:pt x="1184" y="1519"/>
                    <a:pt x="1161" y="1559"/>
                  </a:cubicBezTo>
                  <a:cubicBezTo>
                    <a:pt x="1114" y="1646"/>
                    <a:pt x="1067" y="1732"/>
                    <a:pt x="1020" y="1820"/>
                  </a:cubicBezTo>
                  <a:cubicBezTo>
                    <a:pt x="833" y="2164"/>
                    <a:pt x="650" y="2508"/>
                    <a:pt x="459" y="2853"/>
                  </a:cubicBezTo>
                  <a:cubicBezTo>
                    <a:pt x="315" y="3120"/>
                    <a:pt x="168" y="3385"/>
                    <a:pt x="24" y="3652"/>
                  </a:cubicBezTo>
                  <a:cubicBezTo>
                    <a:pt x="0" y="3696"/>
                    <a:pt x="14" y="3749"/>
                    <a:pt x="57" y="3773"/>
                  </a:cubicBezTo>
                  <a:cubicBezTo>
                    <a:pt x="71" y="3780"/>
                    <a:pt x="87" y="3784"/>
                    <a:pt x="102" y="3784"/>
                  </a:cubicBezTo>
                  <a:cubicBezTo>
                    <a:pt x="132" y="3784"/>
                    <a:pt x="162" y="3768"/>
                    <a:pt x="178" y="3739"/>
                  </a:cubicBezTo>
                  <a:cubicBezTo>
                    <a:pt x="372" y="3378"/>
                    <a:pt x="573" y="3020"/>
                    <a:pt x="773" y="2663"/>
                  </a:cubicBezTo>
                  <a:cubicBezTo>
                    <a:pt x="967" y="2317"/>
                    <a:pt x="1164" y="1973"/>
                    <a:pt x="1358" y="1629"/>
                  </a:cubicBezTo>
                  <a:cubicBezTo>
                    <a:pt x="1382" y="1589"/>
                    <a:pt x="1405" y="1545"/>
                    <a:pt x="1428" y="1502"/>
                  </a:cubicBezTo>
                  <a:cubicBezTo>
                    <a:pt x="1452" y="1459"/>
                    <a:pt x="1472" y="1411"/>
                    <a:pt x="1496" y="1368"/>
                  </a:cubicBezTo>
                  <a:cubicBezTo>
                    <a:pt x="1539" y="1284"/>
                    <a:pt x="1582" y="1201"/>
                    <a:pt x="1626" y="1117"/>
                  </a:cubicBezTo>
                  <a:cubicBezTo>
                    <a:pt x="1723" y="940"/>
                    <a:pt x="1820" y="766"/>
                    <a:pt x="1917" y="588"/>
                  </a:cubicBezTo>
                  <a:cubicBezTo>
                    <a:pt x="1954" y="522"/>
                    <a:pt x="1990" y="458"/>
                    <a:pt x="2024" y="391"/>
                  </a:cubicBezTo>
                  <a:cubicBezTo>
                    <a:pt x="2044" y="358"/>
                    <a:pt x="2061" y="321"/>
                    <a:pt x="2081" y="287"/>
                  </a:cubicBezTo>
                  <a:cubicBezTo>
                    <a:pt x="2090" y="271"/>
                    <a:pt x="2098" y="251"/>
                    <a:pt x="2107" y="230"/>
                  </a:cubicBezTo>
                  <a:lnTo>
                    <a:pt x="2124" y="241"/>
                  </a:lnTo>
                  <a:cubicBezTo>
                    <a:pt x="2144" y="251"/>
                    <a:pt x="2161" y="258"/>
                    <a:pt x="2178" y="267"/>
                  </a:cubicBezTo>
                  <a:cubicBezTo>
                    <a:pt x="2201" y="278"/>
                    <a:pt x="2224" y="287"/>
                    <a:pt x="2251" y="295"/>
                  </a:cubicBezTo>
                  <a:cubicBezTo>
                    <a:pt x="2267" y="303"/>
                    <a:pt x="2289" y="308"/>
                    <a:pt x="2309" y="308"/>
                  </a:cubicBezTo>
                  <a:cubicBezTo>
                    <a:pt x="2313" y="308"/>
                    <a:pt x="2317" y="308"/>
                    <a:pt x="2322" y="307"/>
                  </a:cubicBezTo>
                  <a:cubicBezTo>
                    <a:pt x="2335" y="307"/>
                    <a:pt x="2348" y="304"/>
                    <a:pt x="2359" y="298"/>
                  </a:cubicBezTo>
                  <a:cubicBezTo>
                    <a:pt x="2368" y="291"/>
                    <a:pt x="2379" y="281"/>
                    <a:pt x="2385" y="267"/>
                  </a:cubicBezTo>
                  <a:cubicBezTo>
                    <a:pt x="2391" y="258"/>
                    <a:pt x="2395" y="244"/>
                    <a:pt x="2395" y="230"/>
                  </a:cubicBezTo>
                  <a:cubicBezTo>
                    <a:pt x="2395" y="218"/>
                    <a:pt x="2391" y="204"/>
                    <a:pt x="2385" y="194"/>
                  </a:cubicBezTo>
                  <a:cubicBezTo>
                    <a:pt x="2375" y="174"/>
                    <a:pt x="2359" y="157"/>
                    <a:pt x="2342" y="141"/>
                  </a:cubicBezTo>
                  <a:cubicBezTo>
                    <a:pt x="2322" y="124"/>
                    <a:pt x="2298" y="107"/>
                    <a:pt x="2275" y="90"/>
                  </a:cubicBezTo>
                  <a:cubicBezTo>
                    <a:pt x="2258" y="80"/>
                    <a:pt x="2245" y="67"/>
                    <a:pt x="2228" y="57"/>
                  </a:cubicBezTo>
                  <a:cubicBezTo>
                    <a:pt x="2218" y="50"/>
                    <a:pt x="2208" y="43"/>
                    <a:pt x="2198" y="37"/>
                  </a:cubicBezTo>
                  <a:cubicBezTo>
                    <a:pt x="2181" y="23"/>
                    <a:pt x="2164" y="17"/>
                    <a:pt x="2141" y="6"/>
                  </a:cubicBezTo>
                  <a:cubicBezTo>
                    <a:pt x="2129" y="2"/>
                    <a:pt x="2116" y="0"/>
                    <a:pt x="2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2340445" y="3113925"/>
              <a:ext cx="88015" cy="94109"/>
            </a:xfrm>
            <a:custGeom>
              <a:avLst/>
              <a:gdLst/>
              <a:ahLst/>
              <a:cxnLst/>
              <a:rect l="l" t="t" r="r" b="b"/>
              <a:pathLst>
                <a:path w="910" h="973" extrusionOk="0">
                  <a:moveTo>
                    <a:pt x="789" y="0"/>
                  </a:moveTo>
                  <a:cubicBezTo>
                    <a:pt x="755" y="0"/>
                    <a:pt x="726" y="10"/>
                    <a:pt x="695" y="24"/>
                  </a:cubicBezTo>
                  <a:cubicBezTo>
                    <a:pt x="686" y="30"/>
                    <a:pt x="672" y="36"/>
                    <a:pt x="662" y="44"/>
                  </a:cubicBezTo>
                  <a:cubicBezTo>
                    <a:pt x="652" y="50"/>
                    <a:pt x="638" y="56"/>
                    <a:pt x="629" y="67"/>
                  </a:cubicBezTo>
                  <a:cubicBezTo>
                    <a:pt x="609" y="81"/>
                    <a:pt x="592" y="93"/>
                    <a:pt x="568" y="107"/>
                  </a:cubicBezTo>
                  <a:cubicBezTo>
                    <a:pt x="552" y="117"/>
                    <a:pt x="532" y="130"/>
                    <a:pt x="511" y="141"/>
                  </a:cubicBezTo>
                  <a:cubicBezTo>
                    <a:pt x="485" y="154"/>
                    <a:pt x="465" y="170"/>
                    <a:pt x="442" y="190"/>
                  </a:cubicBezTo>
                  <a:lnTo>
                    <a:pt x="451" y="181"/>
                  </a:lnTo>
                  <a:lnTo>
                    <a:pt x="451" y="181"/>
                  </a:lnTo>
                  <a:cubicBezTo>
                    <a:pt x="431" y="197"/>
                    <a:pt x="414" y="211"/>
                    <a:pt x="394" y="227"/>
                  </a:cubicBezTo>
                  <a:lnTo>
                    <a:pt x="371" y="244"/>
                  </a:lnTo>
                  <a:cubicBezTo>
                    <a:pt x="337" y="268"/>
                    <a:pt x="304" y="288"/>
                    <a:pt x="271" y="311"/>
                  </a:cubicBezTo>
                  <a:cubicBezTo>
                    <a:pt x="237" y="331"/>
                    <a:pt x="201" y="351"/>
                    <a:pt x="164" y="365"/>
                  </a:cubicBezTo>
                  <a:cubicBezTo>
                    <a:pt x="130" y="378"/>
                    <a:pt x="93" y="391"/>
                    <a:pt x="60" y="402"/>
                  </a:cubicBezTo>
                  <a:cubicBezTo>
                    <a:pt x="23" y="411"/>
                    <a:pt x="0" y="451"/>
                    <a:pt x="10" y="491"/>
                  </a:cubicBezTo>
                  <a:cubicBezTo>
                    <a:pt x="18" y="521"/>
                    <a:pt x="48" y="542"/>
                    <a:pt x="78" y="542"/>
                  </a:cubicBezTo>
                  <a:cubicBezTo>
                    <a:pt x="86" y="542"/>
                    <a:pt x="93" y="541"/>
                    <a:pt x="101" y="538"/>
                  </a:cubicBezTo>
                  <a:cubicBezTo>
                    <a:pt x="181" y="515"/>
                    <a:pt x="257" y="488"/>
                    <a:pt x="328" y="445"/>
                  </a:cubicBezTo>
                  <a:cubicBezTo>
                    <a:pt x="357" y="428"/>
                    <a:pt x="388" y="408"/>
                    <a:pt x="414" y="391"/>
                  </a:cubicBezTo>
                  <a:cubicBezTo>
                    <a:pt x="448" y="371"/>
                    <a:pt x="478" y="348"/>
                    <a:pt x="508" y="325"/>
                  </a:cubicBezTo>
                  <a:cubicBezTo>
                    <a:pt x="525" y="311"/>
                    <a:pt x="542" y="301"/>
                    <a:pt x="562" y="288"/>
                  </a:cubicBezTo>
                  <a:lnTo>
                    <a:pt x="622" y="257"/>
                  </a:lnTo>
                  <a:cubicBezTo>
                    <a:pt x="638" y="247"/>
                    <a:pt x="658" y="237"/>
                    <a:pt x="678" y="227"/>
                  </a:cubicBezTo>
                  <a:cubicBezTo>
                    <a:pt x="695" y="214"/>
                    <a:pt x="715" y="204"/>
                    <a:pt x="732" y="194"/>
                  </a:cubicBezTo>
                  <a:lnTo>
                    <a:pt x="732" y="194"/>
                  </a:lnTo>
                  <a:cubicBezTo>
                    <a:pt x="732" y="221"/>
                    <a:pt x="729" y="251"/>
                    <a:pt x="726" y="277"/>
                  </a:cubicBezTo>
                  <a:cubicBezTo>
                    <a:pt x="723" y="304"/>
                    <a:pt x="723" y="334"/>
                    <a:pt x="719" y="361"/>
                  </a:cubicBezTo>
                  <a:cubicBezTo>
                    <a:pt x="712" y="402"/>
                    <a:pt x="706" y="442"/>
                    <a:pt x="699" y="482"/>
                  </a:cubicBezTo>
                  <a:cubicBezTo>
                    <a:pt x="689" y="525"/>
                    <a:pt x="682" y="572"/>
                    <a:pt x="669" y="615"/>
                  </a:cubicBezTo>
                  <a:cubicBezTo>
                    <a:pt x="658" y="658"/>
                    <a:pt x="649" y="703"/>
                    <a:pt x="635" y="743"/>
                  </a:cubicBezTo>
                  <a:cubicBezTo>
                    <a:pt x="629" y="766"/>
                    <a:pt x="622" y="789"/>
                    <a:pt x="615" y="813"/>
                  </a:cubicBezTo>
                  <a:cubicBezTo>
                    <a:pt x="612" y="823"/>
                    <a:pt x="609" y="833"/>
                    <a:pt x="605" y="843"/>
                  </a:cubicBezTo>
                  <a:cubicBezTo>
                    <a:pt x="598" y="859"/>
                    <a:pt x="595" y="879"/>
                    <a:pt x="595" y="899"/>
                  </a:cubicBezTo>
                  <a:cubicBezTo>
                    <a:pt x="595" y="927"/>
                    <a:pt x="612" y="950"/>
                    <a:pt x="635" y="963"/>
                  </a:cubicBezTo>
                  <a:lnTo>
                    <a:pt x="655" y="970"/>
                  </a:lnTo>
                  <a:cubicBezTo>
                    <a:pt x="661" y="972"/>
                    <a:pt x="667" y="973"/>
                    <a:pt x="674" y="973"/>
                  </a:cubicBezTo>
                  <a:cubicBezTo>
                    <a:pt x="699" y="973"/>
                    <a:pt x="726" y="957"/>
                    <a:pt x="739" y="933"/>
                  </a:cubicBezTo>
                  <a:cubicBezTo>
                    <a:pt x="752" y="910"/>
                    <a:pt x="759" y="890"/>
                    <a:pt x="766" y="863"/>
                  </a:cubicBezTo>
                  <a:cubicBezTo>
                    <a:pt x="772" y="843"/>
                    <a:pt x="779" y="823"/>
                    <a:pt x="783" y="803"/>
                  </a:cubicBezTo>
                  <a:cubicBezTo>
                    <a:pt x="792" y="766"/>
                    <a:pt x="806" y="729"/>
                    <a:pt x="819" y="692"/>
                  </a:cubicBezTo>
                  <a:cubicBezTo>
                    <a:pt x="829" y="652"/>
                    <a:pt x="839" y="615"/>
                    <a:pt x="849" y="578"/>
                  </a:cubicBezTo>
                  <a:cubicBezTo>
                    <a:pt x="856" y="538"/>
                    <a:pt x="866" y="505"/>
                    <a:pt x="873" y="468"/>
                  </a:cubicBezTo>
                  <a:cubicBezTo>
                    <a:pt x="879" y="428"/>
                    <a:pt x="886" y="391"/>
                    <a:pt x="893" y="354"/>
                  </a:cubicBezTo>
                  <a:cubicBezTo>
                    <a:pt x="896" y="311"/>
                    <a:pt x="903" y="268"/>
                    <a:pt x="906" y="224"/>
                  </a:cubicBezTo>
                  <a:cubicBezTo>
                    <a:pt x="906" y="207"/>
                    <a:pt x="910" y="187"/>
                    <a:pt x="910" y="167"/>
                  </a:cubicBezTo>
                  <a:cubicBezTo>
                    <a:pt x="910" y="144"/>
                    <a:pt x="906" y="117"/>
                    <a:pt x="903" y="93"/>
                  </a:cubicBezTo>
                  <a:cubicBezTo>
                    <a:pt x="899" y="81"/>
                    <a:pt x="896" y="70"/>
                    <a:pt x="890" y="56"/>
                  </a:cubicBezTo>
                  <a:cubicBezTo>
                    <a:pt x="883" y="47"/>
                    <a:pt x="876" y="36"/>
                    <a:pt x="869" y="27"/>
                  </a:cubicBezTo>
                  <a:cubicBezTo>
                    <a:pt x="859" y="20"/>
                    <a:pt x="833" y="3"/>
                    <a:pt x="823" y="3"/>
                  </a:cubicBezTo>
                  <a:cubicBezTo>
                    <a:pt x="809" y="0"/>
                    <a:pt x="799" y="0"/>
                    <a:pt x="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2373427" y="3138105"/>
              <a:ext cx="40139" cy="26308"/>
            </a:xfrm>
            <a:custGeom>
              <a:avLst/>
              <a:gdLst/>
              <a:ahLst/>
              <a:cxnLst/>
              <a:rect l="l" t="t" r="r" b="b"/>
              <a:pathLst>
                <a:path w="415" h="272" extrusionOk="0">
                  <a:moveTo>
                    <a:pt x="90" y="1"/>
                  </a:moveTo>
                  <a:cubicBezTo>
                    <a:pt x="83" y="1"/>
                    <a:pt x="75" y="2"/>
                    <a:pt x="67" y="4"/>
                  </a:cubicBezTo>
                  <a:cubicBezTo>
                    <a:pt x="47" y="11"/>
                    <a:pt x="30" y="24"/>
                    <a:pt x="20" y="41"/>
                  </a:cubicBezTo>
                  <a:cubicBezTo>
                    <a:pt x="0" y="78"/>
                    <a:pt x="10" y="128"/>
                    <a:pt x="47" y="148"/>
                  </a:cubicBezTo>
                  <a:lnTo>
                    <a:pt x="50" y="152"/>
                  </a:lnTo>
                  <a:cubicBezTo>
                    <a:pt x="130" y="188"/>
                    <a:pt x="207" y="225"/>
                    <a:pt x="284" y="262"/>
                  </a:cubicBezTo>
                  <a:cubicBezTo>
                    <a:pt x="298" y="268"/>
                    <a:pt x="312" y="272"/>
                    <a:pt x="326" y="272"/>
                  </a:cubicBezTo>
                  <a:cubicBezTo>
                    <a:pt x="353" y="272"/>
                    <a:pt x="378" y="258"/>
                    <a:pt x="391" y="232"/>
                  </a:cubicBezTo>
                  <a:cubicBezTo>
                    <a:pt x="414" y="195"/>
                    <a:pt x="398" y="144"/>
                    <a:pt x="362" y="124"/>
                  </a:cubicBezTo>
                  <a:cubicBezTo>
                    <a:pt x="288" y="81"/>
                    <a:pt x="207" y="47"/>
                    <a:pt x="127" y="11"/>
                  </a:cubicBezTo>
                  <a:cubicBezTo>
                    <a:pt x="116" y="4"/>
                    <a:pt x="104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2198364" y="3124564"/>
              <a:ext cx="220135" cy="380883"/>
            </a:xfrm>
            <a:custGeom>
              <a:avLst/>
              <a:gdLst/>
              <a:ahLst/>
              <a:cxnLst/>
              <a:rect l="l" t="t" r="r" b="b"/>
              <a:pathLst>
                <a:path w="2276" h="3938" extrusionOk="0">
                  <a:moveTo>
                    <a:pt x="2181" y="0"/>
                  </a:moveTo>
                  <a:cubicBezTo>
                    <a:pt x="2161" y="0"/>
                    <a:pt x="2144" y="7"/>
                    <a:pt x="2127" y="14"/>
                  </a:cubicBezTo>
                  <a:cubicBezTo>
                    <a:pt x="2115" y="17"/>
                    <a:pt x="2101" y="23"/>
                    <a:pt x="2091" y="31"/>
                  </a:cubicBezTo>
                  <a:cubicBezTo>
                    <a:pt x="2081" y="37"/>
                    <a:pt x="2074" y="44"/>
                    <a:pt x="2064" y="54"/>
                  </a:cubicBezTo>
                  <a:cubicBezTo>
                    <a:pt x="2051" y="67"/>
                    <a:pt x="2041" y="87"/>
                    <a:pt x="2031" y="104"/>
                  </a:cubicBezTo>
                  <a:lnTo>
                    <a:pt x="2017" y="124"/>
                  </a:lnTo>
                  <a:cubicBezTo>
                    <a:pt x="2001" y="144"/>
                    <a:pt x="1984" y="161"/>
                    <a:pt x="1967" y="184"/>
                  </a:cubicBezTo>
                  <a:cubicBezTo>
                    <a:pt x="1944" y="211"/>
                    <a:pt x="1927" y="241"/>
                    <a:pt x="1907" y="272"/>
                  </a:cubicBezTo>
                  <a:cubicBezTo>
                    <a:pt x="1891" y="298"/>
                    <a:pt x="1874" y="328"/>
                    <a:pt x="1857" y="355"/>
                  </a:cubicBezTo>
                  <a:cubicBezTo>
                    <a:pt x="1837" y="395"/>
                    <a:pt x="1814" y="432"/>
                    <a:pt x="1793" y="472"/>
                  </a:cubicBezTo>
                  <a:cubicBezTo>
                    <a:pt x="1773" y="505"/>
                    <a:pt x="1757" y="536"/>
                    <a:pt x="1736" y="569"/>
                  </a:cubicBezTo>
                  <a:cubicBezTo>
                    <a:pt x="1713" y="616"/>
                    <a:pt x="1693" y="662"/>
                    <a:pt x="1676" y="709"/>
                  </a:cubicBezTo>
                  <a:lnTo>
                    <a:pt x="1676" y="706"/>
                  </a:lnTo>
                  <a:cubicBezTo>
                    <a:pt x="1659" y="746"/>
                    <a:pt x="1636" y="783"/>
                    <a:pt x="1616" y="820"/>
                  </a:cubicBezTo>
                  <a:cubicBezTo>
                    <a:pt x="1596" y="857"/>
                    <a:pt x="1576" y="894"/>
                    <a:pt x="1556" y="926"/>
                  </a:cubicBezTo>
                  <a:cubicBezTo>
                    <a:pt x="1513" y="1007"/>
                    <a:pt x="1472" y="1087"/>
                    <a:pt x="1435" y="1167"/>
                  </a:cubicBezTo>
                  <a:cubicBezTo>
                    <a:pt x="1395" y="1251"/>
                    <a:pt x="1345" y="1335"/>
                    <a:pt x="1301" y="1419"/>
                  </a:cubicBezTo>
                  <a:cubicBezTo>
                    <a:pt x="1255" y="1502"/>
                    <a:pt x="1208" y="1585"/>
                    <a:pt x="1164" y="1672"/>
                  </a:cubicBezTo>
                  <a:cubicBezTo>
                    <a:pt x="1148" y="1712"/>
                    <a:pt x="1128" y="1749"/>
                    <a:pt x="1111" y="1786"/>
                  </a:cubicBezTo>
                  <a:cubicBezTo>
                    <a:pt x="1091" y="1829"/>
                    <a:pt x="1068" y="1873"/>
                    <a:pt x="1044" y="1913"/>
                  </a:cubicBezTo>
                  <a:cubicBezTo>
                    <a:pt x="1000" y="1990"/>
                    <a:pt x="960" y="2067"/>
                    <a:pt x="917" y="2147"/>
                  </a:cubicBezTo>
                  <a:cubicBezTo>
                    <a:pt x="830" y="2305"/>
                    <a:pt x="743" y="2465"/>
                    <a:pt x="656" y="2626"/>
                  </a:cubicBezTo>
                  <a:cubicBezTo>
                    <a:pt x="566" y="2789"/>
                    <a:pt x="479" y="2953"/>
                    <a:pt x="386" y="3117"/>
                  </a:cubicBezTo>
                  <a:cubicBezTo>
                    <a:pt x="298" y="3274"/>
                    <a:pt x="208" y="3432"/>
                    <a:pt x="125" y="3592"/>
                  </a:cubicBezTo>
                  <a:cubicBezTo>
                    <a:pt x="91" y="3652"/>
                    <a:pt x="61" y="3713"/>
                    <a:pt x="28" y="3773"/>
                  </a:cubicBezTo>
                  <a:cubicBezTo>
                    <a:pt x="0" y="3827"/>
                    <a:pt x="17" y="3893"/>
                    <a:pt x="71" y="3924"/>
                  </a:cubicBezTo>
                  <a:cubicBezTo>
                    <a:pt x="87" y="3933"/>
                    <a:pt x="104" y="3937"/>
                    <a:pt x="122" y="3937"/>
                  </a:cubicBezTo>
                  <a:cubicBezTo>
                    <a:pt x="161" y="3937"/>
                    <a:pt x="200" y="3916"/>
                    <a:pt x="218" y="3879"/>
                  </a:cubicBezTo>
                  <a:cubicBezTo>
                    <a:pt x="305" y="3716"/>
                    <a:pt x="395" y="3552"/>
                    <a:pt x="486" y="3388"/>
                  </a:cubicBezTo>
                  <a:cubicBezTo>
                    <a:pt x="573" y="3228"/>
                    <a:pt x="663" y="3067"/>
                    <a:pt x="750" y="2907"/>
                  </a:cubicBezTo>
                  <a:cubicBezTo>
                    <a:pt x="843" y="2746"/>
                    <a:pt x="937" y="2582"/>
                    <a:pt x="1028" y="2419"/>
                  </a:cubicBezTo>
                  <a:cubicBezTo>
                    <a:pt x="1071" y="2342"/>
                    <a:pt x="1114" y="2265"/>
                    <a:pt x="1158" y="2187"/>
                  </a:cubicBezTo>
                  <a:cubicBezTo>
                    <a:pt x="1178" y="2154"/>
                    <a:pt x="1198" y="2118"/>
                    <a:pt x="1218" y="2081"/>
                  </a:cubicBezTo>
                  <a:cubicBezTo>
                    <a:pt x="1241" y="2037"/>
                    <a:pt x="1269" y="1993"/>
                    <a:pt x="1289" y="1947"/>
                  </a:cubicBezTo>
                  <a:cubicBezTo>
                    <a:pt x="1309" y="1910"/>
                    <a:pt x="1325" y="1870"/>
                    <a:pt x="1345" y="1829"/>
                  </a:cubicBezTo>
                  <a:cubicBezTo>
                    <a:pt x="1365" y="1789"/>
                    <a:pt x="1385" y="1746"/>
                    <a:pt x="1405" y="1706"/>
                  </a:cubicBezTo>
                  <a:cubicBezTo>
                    <a:pt x="1449" y="1619"/>
                    <a:pt x="1496" y="1536"/>
                    <a:pt x="1539" y="1448"/>
                  </a:cubicBezTo>
                  <a:cubicBezTo>
                    <a:pt x="1562" y="1408"/>
                    <a:pt x="1586" y="1368"/>
                    <a:pt x="1606" y="1325"/>
                  </a:cubicBezTo>
                  <a:cubicBezTo>
                    <a:pt x="1626" y="1284"/>
                    <a:pt x="1643" y="1244"/>
                    <a:pt x="1663" y="1204"/>
                  </a:cubicBezTo>
                  <a:cubicBezTo>
                    <a:pt x="1700" y="1124"/>
                    <a:pt x="1740" y="1044"/>
                    <a:pt x="1780" y="963"/>
                  </a:cubicBezTo>
                  <a:cubicBezTo>
                    <a:pt x="1797" y="934"/>
                    <a:pt x="1814" y="900"/>
                    <a:pt x="1830" y="866"/>
                  </a:cubicBezTo>
                  <a:cubicBezTo>
                    <a:pt x="1843" y="840"/>
                    <a:pt x="1857" y="813"/>
                    <a:pt x="1867" y="786"/>
                  </a:cubicBezTo>
                  <a:cubicBezTo>
                    <a:pt x="1871" y="773"/>
                    <a:pt x="1874" y="760"/>
                    <a:pt x="1880" y="746"/>
                  </a:cubicBezTo>
                  <a:cubicBezTo>
                    <a:pt x="1907" y="679"/>
                    <a:pt x="1944" y="613"/>
                    <a:pt x="1977" y="548"/>
                  </a:cubicBezTo>
                  <a:cubicBezTo>
                    <a:pt x="1997" y="516"/>
                    <a:pt x="2017" y="479"/>
                    <a:pt x="2034" y="445"/>
                  </a:cubicBezTo>
                  <a:cubicBezTo>
                    <a:pt x="2047" y="422"/>
                    <a:pt x="2061" y="395"/>
                    <a:pt x="2071" y="372"/>
                  </a:cubicBezTo>
                  <a:cubicBezTo>
                    <a:pt x="2084" y="377"/>
                    <a:pt x="2098" y="380"/>
                    <a:pt x="2111" y="380"/>
                  </a:cubicBezTo>
                  <a:cubicBezTo>
                    <a:pt x="2123" y="380"/>
                    <a:pt x="2134" y="378"/>
                    <a:pt x="2144" y="375"/>
                  </a:cubicBezTo>
                  <a:cubicBezTo>
                    <a:pt x="2164" y="368"/>
                    <a:pt x="2184" y="358"/>
                    <a:pt x="2198" y="341"/>
                  </a:cubicBezTo>
                  <a:cubicBezTo>
                    <a:pt x="2212" y="324"/>
                    <a:pt x="2218" y="315"/>
                    <a:pt x="2228" y="298"/>
                  </a:cubicBezTo>
                  <a:cubicBezTo>
                    <a:pt x="2232" y="288"/>
                    <a:pt x="2238" y="275"/>
                    <a:pt x="2245" y="264"/>
                  </a:cubicBezTo>
                  <a:lnTo>
                    <a:pt x="2252" y="247"/>
                  </a:lnTo>
                  <a:cubicBezTo>
                    <a:pt x="2268" y="227"/>
                    <a:pt x="2275" y="207"/>
                    <a:pt x="2268" y="181"/>
                  </a:cubicBezTo>
                  <a:lnTo>
                    <a:pt x="2268" y="171"/>
                  </a:lnTo>
                  <a:cubicBezTo>
                    <a:pt x="2268" y="161"/>
                    <a:pt x="2265" y="151"/>
                    <a:pt x="2261" y="137"/>
                  </a:cubicBezTo>
                  <a:lnTo>
                    <a:pt x="2265" y="124"/>
                  </a:lnTo>
                  <a:cubicBezTo>
                    <a:pt x="2268" y="94"/>
                    <a:pt x="2268" y="67"/>
                    <a:pt x="2255" y="40"/>
                  </a:cubicBezTo>
                  <a:cubicBezTo>
                    <a:pt x="2238" y="17"/>
                    <a:pt x="2208" y="0"/>
                    <a:pt x="2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23"/>
          <p:cNvGrpSpPr/>
          <p:nvPr/>
        </p:nvGrpSpPr>
        <p:grpSpPr>
          <a:xfrm>
            <a:off x="3489717" y="4576553"/>
            <a:ext cx="192515" cy="288298"/>
            <a:chOff x="1459800" y="1512500"/>
            <a:chExt cx="131625" cy="197100"/>
          </a:xfrm>
        </p:grpSpPr>
        <p:sp>
          <p:nvSpPr>
            <p:cNvPr id="556" name="Google Shape;556;p23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23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561" name="Google Shape;561;p23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3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3" name="Google Shape;563;p23"/>
          <p:cNvGrpSpPr/>
          <p:nvPr/>
        </p:nvGrpSpPr>
        <p:grpSpPr>
          <a:xfrm>
            <a:off x="6321613" y="4695022"/>
            <a:ext cx="288484" cy="322665"/>
            <a:chOff x="4791500" y="4541438"/>
            <a:chExt cx="163225" cy="182575"/>
          </a:xfrm>
        </p:grpSpPr>
        <p:sp>
          <p:nvSpPr>
            <p:cNvPr id="564" name="Google Shape;564;p23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6" name="Google Shape;566;p23"/>
          <p:cNvSpPr/>
          <p:nvPr/>
        </p:nvSpPr>
        <p:spPr>
          <a:xfrm>
            <a:off x="2269200" y="3423704"/>
            <a:ext cx="4530602" cy="32974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567" name="Google Shape;567;p23"/>
          <p:cNvGrpSpPr/>
          <p:nvPr/>
        </p:nvGrpSpPr>
        <p:grpSpPr>
          <a:xfrm rot="-236343" flipH="1">
            <a:off x="6707965" y="3029561"/>
            <a:ext cx="764399" cy="450661"/>
            <a:chOff x="1963425" y="418250"/>
            <a:chExt cx="2160932" cy="1380257"/>
          </a:xfrm>
        </p:grpSpPr>
        <p:sp>
          <p:nvSpPr>
            <p:cNvPr id="568" name="Google Shape;568;p23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3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3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2918274" y="944930"/>
              <a:ext cx="610355" cy="402784"/>
            </a:xfrm>
            <a:custGeom>
              <a:avLst/>
              <a:gdLst/>
              <a:ahLst/>
              <a:cxnLst/>
              <a:rect l="l" t="t" r="r" b="b"/>
              <a:pathLst>
                <a:path w="2670" h="1762" extrusionOk="0">
                  <a:moveTo>
                    <a:pt x="133" y="1"/>
                  </a:moveTo>
                  <a:cubicBezTo>
                    <a:pt x="114" y="1"/>
                    <a:pt x="97" y="6"/>
                    <a:pt x="78" y="15"/>
                  </a:cubicBezTo>
                  <a:cubicBezTo>
                    <a:pt x="48" y="32"/>
                    <a:pt x="21" y="62"/>
                    <a:pt x="11" y="95"/>
                  </a:cubicBezTo>
                  <a:cubicBezTo>
                    <a:pt x="1" y="129"/>
                    <a:pt x="5" y="165"/>
                    <a:pt x="21" y="196"/>
                  </a:cubicBezTo>
                  <a:cubicBezTo>
                    <a:pt x="38" y="233"/>
                    <a:pt x="65" y="249"/>
                    <a:pt x="101" y="265"/>
                  </a:cubicBezTo>
                  <a:cubicBezTo>
                    <a:pt x="255" y="330"/>
                    <a:pt x="409" y="396"/>
                    <a:pt x="563" y="463"/>
                  </a:cubicBezTo>
                  <a:cubicBezTo>
                    <a:pt x="687" y="523"/>
                    <a:pt x="808" y="587"/>
                    <a:pt x="931" y="647"/>
                  </a:cubicBezTo>
                  <a:cubicBezTo>
                    <a:pt x="1072" y="714"/>
                    <a:pt x="1212" y="784"/>
                    <a:pt x="1353" y="858"/>
                  </a:cubicBezTo>
                  <a:cubicBezTo>
                    <a:pt x="1473" y="921"/>
                    <a:pt x="1590" y="998"/>
                    <a:pt x="1711" y="1062"/>
                  </a:cubicBezTo>
                  <a:cubicBezTo>
                    <a:pt x="1771" y="1095"/>
                    <a:pt x="1834" y="1128"/>
                    <a:pt x="1894" y="1162"/>
                  </a:cubicBezTo>
                  <a:cubicBezTo>
                    <a:pt x="1951" y="1196"/>
                    <a:pt x="2004" y="1236"/>
                    <a:pt x="2055" y="1276"/>
                  </a:cubicBezTo>
                  <a:cubicBezTo>
                    <a:pt x="2081" y="1299"/>
                    <a:pt x="2108" y="1326"/>
                    <a:pt x="2138" y="1353"/>
                  </a:cubicBezTo>
                  <a:cubicBezTo>
                    <a:pt x="2175" y="1386"/>
                    <a:pt x="2208" y="1426"/>
                    <a:pt x="2242" y="1466"/>
                  </a:cubicBezTo>
                  <a:cubicBezTo>
                    <a:pt x="2309" y="1547"/>
                    <a:pt x="2369" y="1634"/>
                    <a:pt x="2429" y="1717"/>
                  </a:cubicBezTo>
                  <a:cubicBezTo>
                    <a:pt x="2449" y="1744"/>
                    <a:pt x="2493" y="1761"/>
                    <a:pt x="2526" y="1761"/>
                  </a:cubicBezTo>
                  <a:cubicBezTo>
                    <a:pt x="2530" y="1761"/>
                    <a:pt x="2533" y="1761"/>
                    <a:pt x="2537" y="1761"/>
                  </a:cubicBezTo>
                  <a:cubicBezTo>
                    <a:pt x="2570" y="1761"/>
                    <a:pt x="2599" y="1748"/>
                    <a:pt x="2623" y="1727"/>
                  </a:cubicBezTo>
                  <a:cubicBezTo>
                    <a:pt x="2650" y="1701"/>
                    <a:pt x="2667" y="1667"/>
                    <a:pt x="2670" y="1630"/>
                  </a:cubicBezTo>
                  <a:cubicBezTo>
                    <a:pt x="2670" y="1590"/>
                    <a:pt x="2657" y="1563"/>
                    <a:pt x="2634" y="1530"/>
                  </a:cubicBezTo>
                  <a:cubicBezTo>
                    <a:pt x="2543" y="1406"/>
                    <a:pt x="2453" y="1276"/>
                    <a:pt x="2356" y="1156"/>
                  </a:cubicBezTo>
                  <a:cubicBezTo>
                    <a:pt x="2265" y="1038"/>
                    <a:pt x="2155" y="935"/>
                    <a:pt x="2028" y="855"/>
                  </a:cubicBezTo>
                  <a:lnTo>
                    <a:pt x="2015" y="844"/>
                  </a:lnTo>
                  <a:cubicBezTo>
                    <a:pt x="1958" y="811"/>
                    <a:pt x="1904" y="778"/>
                    <a:pt x="1847" y="744"/>
                  </a:cubicBezTo>
                  <a:cubicBezTo>
                    <a:pt x="1784" y="707"/>
                    <a:pt x="1720" y="671"/>
                    <a:pt x="1657" y="631"/>
                  </a:cubicBezTo>
                  <a:cubicBezTo>
                    <a:pt x="1593" y="591"/>
                    <a:pt x="1526" y="557"/>
                    <a:pt x="1459" y="523"/>
                  </a:cubicBezTo>
                  <a:cubicBezTo>
                    <a:pt x="1393" y="490"/>
                    <a:pt x="1322" y="456"/>
                    <a:pt x="1255" y="426"/>
                  </a:cubicBezTo>
                  <a:lnTo>
                    <a:pt x="1255" y="426"/>
                  </a:lnTo>
                  <a:lnTo>
                    <a:pt x="1272" y="433"/>
                  </a:lnTo>
                  <a:cubicBezTo>
                    <a:pt x="1259" y="426"/>
                    <a:pt x="1245" y="420"/>
                    <a:pt x="1232" y="413"/>
                  </a:cubicBezTo>
                  <a:lnTo>
                    <a:pt x="1232" y="413"/>
                  </a:lnTo>
                  <a:cubicBezTo>
                    <a:pt x="1239" y="416"/>
                    <a:pt x="1249" y="423"/>
                    <a:pt x="1255" y="426"/>
                  </a:cubicBezTo>
                  <a:cubicBezTo>
                    <a:pt x="1078" y="343"/>
                    <a:pt x="898" y="265"/>
                    <a:pt x="717" y="185"/>
                  </a:cubicBezTo>
                  <a:cubicBezTo>
                    <a:pt x="627" y="145"/>
                    <a:pt x="536" y="112"/>
                    <a:pt x="442" y="78"/>
                  </a:cubicBezTo>
                  <a:cubicBezTo>
                    <a:pt x="346" y="45"/>
                    <a:pt x="249" y="15"/>
                    <a:pt x="145" y="1"/>
                  </a:cubicBezTo>
                  <a:cubicBezTo>
                    <a:pt x="141" y="1"/>
                    <a:pt x="137" y="1"/>
                    <a:pt x="13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3"/>
            <p:cNvSpPr/>
            <p:nvPr/>
          </p:nvSpPr>
          <p:spPr>
            <a:xfrm>
              <a:off x="1963425" y="418250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3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3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3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3"/>
          <p:cNvGrpSpPr/>
          <p:nvPr/>
        </p:nvGrpSpPr>
        <p:grpSpPr>
          <a:xfrm>
            <a:off x="6730853" y="1113824"/>
            <a:ext cx="617666" cy="536809"/>
            <a:chOff x="2468550" y="1600375"/>
            <a:chExt cx="2221020" cy="1930274"/>
          </a:xfrm>
        </p:grpSpPr>
        <p:sp>
          <p:nvSpPr>
            <p:cNvPr id="579" name="Google Shape;579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3" name="Google Shape;583;p23"/>
          <p:cNvGrpSpPr/>
          <p:nvPr/>
        </p:nvGrpSpPr>
        <p:grpSpPr>
          <a:xfrm rot="-3599207">
            <a:off x="4130109" y="589391"/>
            <a:ext cx="617641" cy="536788"/>
            <a:chOff x="2468550" y="1600375"/>
            <a:chExt cx="2221020" cy="1930274"/>
          </a:xfrm>
        </p:grpSpPr>
        <p:sp>
          <p:nvSpPr>
            <p:cNvPr id="584" name="Google Shape;584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23"/>
          <p:cNvGrpSpPr/>
          <p:nvPr/>
        </p:nvGrpSpPr>
        <p:grpSpPr>
          <a:xfrm rot="-6245473">
            <a:off x="1691202" y="1154052"/>
            <a:ext cx="617593" cy="536746"/>
            <a:chOff x="2468550" y="1600375"/>
            <a:chExt cx="2221020" cy="1930274"/>
          </a:xfrm>
        </p:grpSpPr>
        <p:sp>
          <p:nvSpPr>
            <p:cNvPr id="589" name="Google Shape;589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3"/>
          <p:cNvGrpSpPr/>
          <p:nvPr/>
        </p:nvGrpSpPr>
        <p:grpSpPr>
          <a:xfrm>
            <a:off x="7815028" y="1409944"/>
            <a:ext cx="752061" cy="859952"/>
            <a:chOff x="7815028" y="1409944"/>
            <a:chExt cx="752061" cy="859952"/>
          </a:xfrm>
        </p:grpSpPr>
        <p:sp>
          <p:nvSpPr>
            <p:cNvPr id="594" name="Google Shape;594;p23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3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3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3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3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3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6" name="Google Shape;616;p23"/>
          <p:cNvGrpSpPr/>
          <p:nvPr/>
        </p:nvGrpSpPr>
        <p:grpSpPr>
          <a:xfrm>
            <a:off x="275287" y="3756925"/>
            <a:ext cx="274707" cy="579948"/>
            <a:chOff x="304040" y="3020774"/>
            <a:chExt cx="274707" cy="579948"/>
          </a:xfrm>
        </p:grpSpPr>
        <p:sp>
          <p:nvSpPr>
            <p:cNvPr id="617" name="Google Shape;617;p23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rgbClr val="FFC6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n 2" descr="Imagen que contiene señal, alimentos&#10;&#10;Descripción generada automáticamente">
            <a:extLst>
              <a:ext uri="{FF2B5EF4-FFF2-40B4-BE49-F238E27FC236}">
                <a16:creationId xmlns:a16="http://schemas.microsoft.com/office/drawing/2014/main" id="{299259AF-DD0E-4C1A-A041-7A8D8D7E7D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52" t="19618" r="22999" b="13584"/>
          <a:stretch/>
        </p:blipFill>
        <p:spPr>
          <a:xfrm>
            <a:off x="326690" y="143140"/>
            <a:ext cx="591872" cy="7405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" name="Google Shape;1983;p40"/>
          <p:cNvSpPr/>
          <p:nvPr/>
        </p:nvSpPr>
        <p:spPr>
          <a:xfrm rot="-5400000" flipH="1">
            <a:off x="1056975" y="495075"/>
            <a:ext cx="3219600" cy="4153500"/>
          </a:xfrm>
          <a:prstGeom prst="wedgeRectCallout">
            <a:avLst>
              <a:gd name="adj1" fmla="val 22778"/>
              <a:gd name="adj2" fmla="val 6146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4" name="Google Shape;1984;p40"/>
          <p:cNvSpPr txBox="1">
            <a:spLocks noGrp="1"/>
          </p:cNvSpPr>
          <p:nvPr>
            <p:ph type="title"/>
          </p:nvPr>
        </p:nvSpPr>
        <p:spPr>
          <a:xfrm>
            <a:off x="1208933" y="1314230"/>
            <a:ext cx="2990100" cy="222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Excellent job.</a:t>
            </a:r>
            <a:br>
              <a:rPr lang="en" dirty="0"/>
            </a:br>
            <a:r>
              <a:rPr lang="en" dirty="0"/>
              <a:t>See you next class!</a:t>
            </a:r>
            <a:endParaRPr dirty="0"/>
          </a:p>
        </p:txBody>
      </p:sp>
      <p:sp>
        <p:nvSpPr>
          <p:cNvPr id="1999" name="Google Shape;1999;p40"/>
          <p:cNvSpPr/>
          <p:nvPr/>
        </p:nvSpPr>
        <p:spPr>
          <a:xfrm flipH="1">
            <a:off x="1056205" y="3683700"/>
            <a:ext cx="3280142" cy="20049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000" name="Google Shape;2000;p40"/>
          <p:cNvGrpSpPr/>
          <p:nvPr/>
        </p:nvGrpSpPr>
        <p:grpSpPr>
          <a:xfrm rot="236343">
            <a:off x="346385" y="3276636"/>
            <a:ext cx="764399" cy="450661"/>
            <a:chOff x="1963425" y="418250"/>
            <a:chExt cx="2160932" cy="1380257"/>
          </a:xfrm>
        </p:grpSpPr>
        <p:sp>
          <p:nvSpPr>
            <p:cNvPr id="2001" name="Google Shape;2001;p40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0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0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0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0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0"/>
            <p:cNvSpPr/>
            <p:nvPr/>
          </p:nvSpPr>
          <p:spPr>
            <a:xfrm>
              <a:off x="1963425" y="418250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0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0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0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0" name="Google Shape;2010;p40"/>
          <p:cNvGrpSpPr/>
          <p:nvPr/>
        </p:nvGrpSpPr>
        <p:grpSpPr>
          <a:xfrm rot="281879" flipH="1">
            <a:off x="7130398" y="854021"/>
            <a:ext cx="524304" cy="720571"/>
            <a:chOff x="1322550" y="2267825"/>
            <a:chExt cx="524325" cy="720600"/>
          </a:xfrm>
        </p:grpSpPr>
        <p:sp>
          <p:nvSpPr>
            <p:cNvPr id="2011" name="Google Shape;2011;p40"/>
            <p:cNvSpPr/>
            <p:nvPr/>
          </p:nvSpPr>
          <p:spPr>
            <a:xfrm>
              <a:off x="1583125" y="2267825"/>
              <a:ext cx="41275" cy="81450"/>
            </a:xfrm>
            <a:custGeom>
              <a:avLst/>
              <a:gdLst/>
              <a:ahLst/>
              <a:cxnLst/>
              <a:rect l="l" t="t" r="r" b="b"/>
              <a:pathLst>
                <a:path w="1651" h="3258" extrusionOk="0">
                  <a:moveTo>
                    <a:pt x="939" y="0"/>
                  </a:moveTo>
                  <a:cubicBezTo>
                    <a:pt x="756" y="0"/>
                    <a:pt x="579" y="71"/>
                    <a:pt x="450" y="201"/>
                  </a:cubicBezTo>
                  <a:cubicBezTo>
                    <a:pt x="412" y="248"/>
                    <a:pt x="379" y="296"/>
                    <a:pt x="341" y="341"/>
                  </a:cubicBezTo>
                  <a:cubicBezTo>
                    <a:pt x="280" y="449"/>
                    <a:pt x="249" y="565"/>
                    <a:pt x="249" y="691"/>
                  </a:cubicBezTo>
                  <a:cubicBezTo>
                    <a:pt x="239" y="752"/>
                    <a:pt x="232" y="817"/>
                    <a:pt x="225" y="878"/>
                  </a:cubicBezTo>
                  <a:cubicBezTo>
                    <a:pt x="211" y="953"/>
                    <a:pt x="198" y="1031"/>
                    <a:pt x="184" y="1106"/>
                  </a:cubicBezTo>
                  <a:cubicBezTo>
                    <a:pt x="150" y="1272"/>
                    <a:pt x="134" y="1439"/>
                    <a:pt x="109" y="1606"/>
                  </a:cubicBezTo>
                  <a:cubicBezTo>
                    <a:pt x="86" y="1796"/>
                    <a:pt x="86" y="1987"/>
                    <a:pt x="65" y="2178"/>
                  </a:cubicBezTo>
                  <a:cubicBezTo>
                    <a:pt x="59" y="2218"/>
                    <a:pt x="52" y="2255"/>
                    <a:pt x="45" y="2296"/>
                  </a:cubicBezTo>
                  <a:cubicBezTo>
                    <a:pt x="24" y="2382"/>
                    <a:pt x="1" y="2476"/>
                    <a:pt x="1" y="2561"/>
                  </a:cubicBezTo>
                  <a:cubicBezTo>
                    <a:pt x="1" y="2691"/>
                    <a:pt x="38" y="2834"/>
                    <a:pt x="106" y="2943"/>
                  </a:cubicBezTo>
                  <a:cubicBezTo>
                    <a:pt x="191" y="3085"/>
                    <a:pt x="324" y="3191"/>
                    <a:pt x="484" y="3235"/>
                  </a:cubicBezTo>
                  <a:cubicBezTo>
                    <a:pt x="539" y="3250"/>
                    <a:pt x="593" y="3258"/>
                    <a:pt x="646" y="3258"/>
                  </a:cubicBezTo>
                  <a:cubicBezTo>
                    <a:pt x="759" y="3258"/>
                    <a:pt x="868" y="3226"/>
                    <a:pt x="974" y="3170"/>
                  </a:cubicBezTo>
                  <a:cubicBezTo>
                    <a:pt x="1205" y="3051"/>
                    <a:pt x="1307" y="2806"/>
                    <a:pt x="1385" y="2572"/>
                  </a:cubicBezTo>
                  <a:cubicBezTo>
                    <a:pt x="1436" y="2418"/>
                    <a:pt x="1450" y="2249"/>
                    <a:pt x="1470" y="2089"/>
                  </a:cubicBezTo>
                  <a:cubicBezTo>
                    <a:pt x="1494" y="1875"/>
                    <a:pt x="1504" y="1660"/>
                    <a:pt x="1528" y="1446"/>
                  </a:cubicBezTo>
                  <a:cubicBezTo>
                    <a:pt x="1566" y="1194"/>
                    <a:pt x="1603" y="942"/>
                    <a:pt x="1630" y="691"/>
                  </a:cubicBezTo>
                  <a:cubicBezTo>
                    <a:pt x="1651" y="517"/>
                    <a:pt x="1545" y="320"/>
                    <a:pt x="1426" y="201"/>
                  </a:cubicBezTo>
                  <a:cubicBezTo>
                    <a:pt x="1300" y="71"/>
                    <a:pt x="1120" y="0"/>
                    <a:pt x="9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0"/>
            <p:cNvSpPr/>
            <p:nvPr/>
          </p:nvSpPr>
          <p:spPr>
            <a:xfrm>
              <a:off x="1322550" y="2392250"/>
              <a:ext cx="69525" cy="62575"/>
            </a:xfrm>
            <a:custGeom>
              <a:avLst/>
              <a:gdLst/>
              <a:ahLst/>
              <a:cxnLst/>
              <a:rect l="l" t="t" r="r" b="b"/>
              <a:pathLst>
                <a:path w="2781" h="2503" extrusionOk="0">
                  <a:moveTo>
                    <a:pt x="790" y="0"/>
                  </a:moveTo>
                  <a:cubicBezTo>
                    <a:pt x="671" y="0"/>
                    <a:pt x="548" y="30"/>
                    <a:pt x="440" y="95"/>
                  </a:cubicBezTo>
                  <a:cubicBezTo>
                    <a:pt x="110" y="289"/>
                    <a:pt x="1" y="721"/>
                    <a:pt x="192" y="1051"/>
                  </a:cubicBezTo>
                  <a:cubicBezTo>
                    <a:pt x="379" y="1385"/>
                    <a:pt x="572" y="1714"/>
                    <a:pt x="872" y="1959"/>
                  </a:cubicBezTo>
                  <a:cubicBezTo>
                    <a:pt x="1035" y="2088"/>
                    <a:pt x="1202" y="2208"/>
                    <a:pt x="1393" y="2289"/>
                  </a:cubicBezTo>
                  <a:cubicBezTo>
                    <a:pt x="1518" y="2344"/>
                    <a:pt x="1641" y="2398"/>
                    <a:pt x="1773" y="2435"/>
                  </a:cubicBezTo>
                  <a:cubicBezTo>
                    <a:pt x="1858" y="2456"/>
                    <a:pt x="1947" y="2462"/>
                    <a:pt x="2032" y="2479"/>
                  </a:cubicBezTo>
                  <a:cubicBezTo>
                    <a:pt x="2083" y="2495"/>
                    <a:pt x="2134" y="2503"/>
                    <a:pt x="2185" y="2503"/>
                  </a:cubicBezTo>
                  <a:cubicBezTo>
                    <a:pt x="2236" y="2503"/>
                    <a:pt x="2287" y="2495"/>
                    <a:pt x="2338" y="2479"/>
                  </a:cubicBezTo>
                  <a:cubicBezTo>
                    <a:pt x="2481" y="2442"/>
                    <a:pt x="2607" y="2347"/>
                    <a:pt x="2682" y="2217"/>
                  </a:cubicBezTo>
                  <a:cubicBezTo>
                    <a:pt x="2760" y="2085"/>
                    <a:pt x="2780" y="1922"/>
                    <a:pt x="2740" y="1772"/>
                  </a:cubicBezTo>
                  <a:cubicBezTo>
                    <a:pt x="2699" y="1622"/>
                    <a:pt x="2603" y="1517"/>
                    <a:pt x="2474" y="1429"/>
                  </a:cubicBezTo>
                  <a:cubicBezTo>
                    <a:pt x="2372" y="1357"/>
                    <a:pt x="2273" y="1279"/>
                    <a:pt x="2168" y="1204"/>
                  </a:cubicBezTo>
                  <a:cubicBezTo>
                    <a:pt x="2090" y="1150"/>
                    <a:pt x="2011" y="1092"/>
                    <a:pt x="1936" y="1034"/>
                  </a:cubicBezTo>
                  <a:cubicBezTo>
                    <a:pt x="1838" y="956"/>
                    <a:pt x="1746" y="874"/>
                    <a:pt x="1664" y="782"/>
                  </a:cubicBezTo>
                  <a:cubicBezTo>
                    <a:pt x="1566" y="643"/>
                    <a:pt x="1484" y="493"/>
                    <a:pt x="1399" y="347"/>
                  </a:cubicBezTo>
                  <a:cubicBezTo>
                    <a:pt x="1273" y="123"/>
                    <a:pt x="1032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0"/>
            <p:cNvSpPr/>
            <p:nvPr/>
          </p:nvSpPr>
          <p:spPr>
            <a:xfrm>
              <a:off x="1387875" y="2414925"/>
              <a:ext cx="438075" cy="477050"/>
            </a:xfrm>
            <a:custGeom>
              <a:avLst/>
              <a:gdLst/>
              <a:ahLst/>
              <a:cxnLst/>
              <a:rect l="l" t="t" r="r" b="b"/>
              <a:pathLst>
                <a:path w="17523" h="19082" extrusionOk="0">
                  <a:moveTo>
                    <a:pt x="8168" y="1"/>
                  </a:moveTo>
                  <a:cubicBezTo>
                    <a:pt x="7862" y="1"/>
                    <a:pt x="7525" y="21"/>
                    <a:pt x="7113" y="62"/>
                  </a:cubicBezTo>
                  <a:cubicBezTo>
                    <a:pt x="7018" y="73"/>
                    <a:pt x="6923" y="86"/>
                    <a:pt x="6828" y="96"/>
                  </a:cubicBezTo>
                  <a:lnTo>
                    <a:pt x="6784" y="103"/>
                  </a:lnTo>
                  <a:cubicBezTo>
                    <a:pt x="6589" y="127"/>
                    <a:pt x="6409" y="147"/>
                    <a:pt x="6225" y="205"/>
                  </a:cubicBezTo>
                  <a:cubicBezTo>
                    <a:pt x="6157" y="229"/>
                    <a:pt x="6086" y="260"/>
                    <a:pt x="6018" y="287"/>
                  </a:cubicBezTo>
                  <a:lnTo>
                    <a:pt x="5991" y="297"/>
                  </a:lnTo>
                  <a:lnTo>
                    <a:pt x="5960" y="310"/>
                  </a:lnTo>
                  <a:cubicBezTo>
                    <a:pt x="5726" y="409"/>
                    <a:pt x="5481" y="508"/>
                    <a:pt x="5253" y="624"/>
                  </a:cubicBezTo>
                  <a:cubicBezTo>
                    <a:pt x="4796" y="852"/>
                    <a:pt x="4396" y="1164"/>
                    <a:pt x="4008" y="1467"/>
                  </a:cubicBezTo>
                  <a:cubicBezTo>
                    <a:pt x="3742" y="1675"/>
                    <a:pt x="3490" y="1910"/>
                    <a:pt x="3249" y="2134"/>
                  </a:cubicBezTo>
                  <a:cubicBezTo>
                    <a:pt x="3171" y="2205"/>
                    <a:pt x="3093" y="2277"/>
                    <a:pt x="3018" y="2348"/>
                  </a:cubicBezTo>
                  <a:cubicBezTo>
                    <a:pt x="2977" y="2386"/>
                    <a:pt x="2936" y="2420"/>
                    <a:pt x="2898" y="2457"/>
                  </a:cubicBezTo>
                  <a:cubicBezTo>
                    <a:pt x="2769" y="2569"/>
                    <a:pt x="2640" y="2685"/>
                    <a:pt x="2524" y="2814"/>
                  </a:cubicBezTo>
                  <a:cubicBezTo>
                    <a:pt x="2347" y="3001"/>
                    <a:pt x="2171" y="3216"/>
                    <a:pt x="1970" y="3481"/>
                  </a:cubicBezTo>
                  <a:lnTo>
                    <a:pt x="1865" y="3613"/>
                  </a:lnTo>
                  <a:cubicBezTo>
                    <a:pt x="1653" y="3886"/>
                    <a:pt x="1433" y="4165"/>
                    <a:pt x="1225" y="4447"/>
                  </a:cubicBezTo>
                  <a:cubicBezTo>
                    <a:pt x="1102" y="4621"/>
                    <a:pt x="1004" y="4777"/>
                    <a:pt x="929" y="4930"/>
                  </a:cubicBezTo>
                  <a:cubicBezTo>
                    <a:pt x="816" y="5152"/>
                    <a:pt x="728" y="5383"/>
                    <a:pt x="643" y="5610"/>
                  </a:cubicBezTo>
                  <a:lnTo>
                    <a:pt x="606" y="5706"/>
                  </a:lnTo>
                  <a:cubicBezTo>
                    <a:pt x="579" y="5777"/>
                    <a:pt x="551" y="5852"/>
                    <a:pt x="521" y="5923"/>
                  </a:cubicBezTo>
                  <a:cubicBezTo>
                    <a:pt x="425" y="6168"/>
                    <a:pt x="327" y="6420"/>
                    <a:pt x="262" y="6675"/>
                  </a:cubicBezTo>
                  <a:cubicBezTo>
                    <a:pt x="174" y="7029"/>
                    <a:pt x="147" y="7400"/>
                    <a:pt x="123" y="7760"/>
                  </a:cubicBezTo>
                  <a:cubicBezTo>
                    <a:pt x="116" y="7852"/>
                    <a:pt x="113" y="7940"/>
                    <a:pt x="102" y="8033"/>
                  </a:cubicBezTo>
                  <a:cubicBezTo>
                    <a:pt x="99" y="8104"/>
                    <a:pt x="92" y="8176"/>
                    <a:pt x="89" y="8250"/>
                  </a:cubicBezTo>
                  <a:cubicBezTo>
                    <a:pt x="82" y="8356"/>
                    <a:pt x="75" y="8468"/>
                    <a:pt x="65" y="8576"/>
                  </a:cubicBezTo>
                  <a:cubicBezTo>
                    <a:pt x="45" y="8785"/>
                    <a:pt x="31" y="8975"/>
                    <a:pt x="28" y="9162"/>
                  </a:cubicBezTo>
                  <a:lnTo>
                    <a:pt x="25" y="9206"/>
                  </a:lnTo>
                  <a:cubicBezTo>
                    <a:pt x="14" y="9543"/>
                    <a:pt x="0" y="9893"/>
                    <a:pt x="25" y="10234"/>
                  </a:cubicBezTo>
                  <a:cubicBezTo>
                    <a:pt x="52" y="10666"/>
                    <a:pt x="82" y="11155"/>
                    <a:pt x="163" y="11631"/>
                  </a:cubicBezTo>
                  <a:cubicBezTo>
                    <a:pt x="238" y="12074"/>
                    <a:pt x="480" y="12471"/>
                    <a:pt x="705" y="12798"/>
                  </a:cubicBezTo>
                  <a:cubicBezTo>
                    <a:pt x="926" y="13118"/>
                    <a:pt x="1221" y="13533"/>
                    <a:pt x="1562" y="13908"/>
                  </a:cubicBezTo>
                  <a:cubicBezTo>
                    <a:pt x="1694" y="14050"/>
                    <a:pt x="1827" y="14186"/>
                    <a:pt x="1956" y="14308"/>
                  </a:cubicBezTo>
                  <a:cubicBezTo>
                    <a:pt x="2198" y="14530"/>
                    <a:pt x="2457" y="14724"/>
                    <a:pt x="2657" y="14863"/>
                  </a:cubicBezTo>
                  <a:cubicBezTo>
                    <a:pt x="2769" y="14944"/>
                    <a:pt x="2898" y="15016"/>
                    <a:pt x="3021" y="15084"/>
                  </a:cubicBezTo>
                  <a:cubicBezTo>
                    <a:pt x="3058" y="15108"/>
                    <a:pt x="3096" y="15128"/>
                    <a:pt x="3133" y="15148"/>
                  </a:cubicBezTo>
                  <a:cubicBezTo>
                    <a:pt x="3256" y="15220"/>
                    <a:pt x="3388" y="15288"/>
                    <a:pt x="3515" y="15353"/>
                  </a:cubicBezTo>
                  <a:lnTo>
                    <a:pt x="3640" y="15418"/>
                  </a:lnTo>
                  <a:cubicBezTo>
                    <a:pt x="4076" y="15646"/>
                    <a:pt x="4511" y="15819"/>
                    <a:pt x="4939" y="15938"/>
                  </a:cubicBezTo>
                  <a:cubicBezTo>
                    <a:pt x="5103" y="15982"/>
                    <a:pt x="5273" y="16020"/>
                    <a:pt x="5437" y="16054"/>
                  </a:cubicBezTo>
                  <a:cubicBezTo>
                    <a:pt x="5610" y="16095"/>
                    <a:pt x="5790" y="16132"/>
                    <a:pt x="5964" y="16183"/>
                  </a:cubicBezTo>
                  <a:cubicBezTo>
                    <a:pt x="6028" y="16200"/>
                    <a:pt x="6090" y="16217"/>
                    <a:pt x="6154" y="16234"/>
                  </a:cubicBezTo>
                  <a:cubicBezTo>
                    <a:pt x="6368" y="16291"/>
                    <a:pt x="6589" y="16353"/>
                    <a:pt x="6801" y="16431"/>
                  </a:cubicBezTo>
                  <a:cubicBezTo>
                    <a:pt x="6913" y="16486"/>
                    <a:pt x="7015" y="16544"/>
                    <a:pt x="7110" y="16605"/>
                  </a:cubicBezTo>
                  <a:cubicBezTo>
                    <a:pt x="7202" y="16693"/>
                    <a:pt x="7300" y="16795"/>
                    <a:pt x="7402" y="16921"/>
                  </a:cubicBezTo>
                  <a:cubicBezTo>
                    <a:pt x="7440" y="16976"/>
                    <a:pt x="7474" y="17026"/>
                    <a:pt x="7501" y="17081"/>
                  </a:cubicBezTo>
                  <a:cubicBezTo>
                    <a:pt x="7556" y="17227"/>
                    <a:pt x="7603" y="17390"/>
                    <a:pt x="7651" y="17571"/>
                  </a:cubicBezTo>
                  <a:cubicBezTo>
                    <a:pt x="7671" y="17649"/>
                    <a:pt x="7688" y="17727"/>
                    <a:pt x="7709" y="17806"/>
                  </a:cubicBezTo>
                  <a:lnTo>
                    <a:pt x="7726" y="17888"/>
                  </a:lnTo>
                  <a:lnTo>
                    <a:pt x="7746" y="17962"/>
                  </a:lnTo>
                  <a:lnTo>
                    <a:pt x="7763" y="18040"/>
                  </a:lnTo>
                  <a:cubicBezTo>
                    <a:pt x="7790" y="18153"/>
                    <a:pt x="7848" y="18268"/>
                    <a:pt x="7886" y="18346"/>
                  </a:cubicBezTo>
                  <a:cubicBezTo>
                    <a:pt x="7988" y="18550"/>
                    <a:pt x="8140" y="18679"/>
                    <a:pt x="8294" y="18789"/>
                  </a:cubicBezTo>
                  <a:cubicBezTo>
                    <a:pt x="8443" y="18891"/>
                    <a:pt x="8641" y="18965"/>
                    <a:pt x="8903" y="19006"/>
                  </a:cubicBezTo>
                  <a:cubicBezTo>
                    <a:pt x="9032" y="19026"/>
                    <a:pt x="9175" y="19047"/>
                    <a:pt x="9321" y="19064"/>
                  </a:cubicBezTo>
                  <a:cubicBezTo>
                    <a:pt x="9440" y="19075"/>
                    <a:pt x="9552" y="19081"/>
                    <a:pt x="9661" y="19081"/>
                  </a:cubicBezTo>
                  <a:lnTo>
                    <a:pt x="9702" y="19081"/>
                  </a:lnTo>
                  <a:cubicBezTo>
                    <a:pt x="9916" y="19078"/>
                    <a:pt x="10134" y="19040"/>
                    <a:pt x="10341" y="19003"/>
                  </a:cubicBezTo>
                  <a:cubicBezTo>
                    <a:pt x="10470" y="18979"/>
                    <a:pt x="10586" y="18924"/>
                    <a:pt x="10709" y="18870"/>
                  </a:cubicBezTo>
                  <a:lnTo>
                    <a:pt x="10719" y="18863"/>
                  </a:lnTo>
                  <a:cubicBezTo>
                    <a:pt x="10736" y="18857"/>
                    <a:pt x="10750" y="18847"/>
                    <a:pt x="10764" y="18833"/>
                  </a:cubicBezTo>
                  <a:lnTo>
                    <a:pt x="10777" y="18822"/>
                  </a:lnTo>
                  <a:cubicBezTo>
                    <a:pt x="10855" y="18778"/>
                    <a:pt x="10927" y="18720"/>
                    <a:pt x="10985" y="18652"/>
                  </a:cubicBezTo>
                  <a:cubicBezTo>
                    <a:pt x="11015" y="18622"/>
                    <a:pt x="11046" y="18585"/>
                    <a:pt x="11076" y="18541"/>
                  </a:cubicBezTo>
                  <a:cubicBezTo>
                    <a:pt x="11280" y="18537"/>
                    <a:pt x="11481" y="18452"/>
                    <a:pt x="11624" y="18309"/>
                  </a:cubicBezTo>
                  <a:cubicBezTo>
                    <a:pt x="11753" y="18180"/>
                    <a:pt x="11875" y="17955"/>
                    <a:pt x="11858" y="17748"/>
                  </a:cubicBezTo>
                  <a:cubicBezTo>
                    <a:pt x="11838" y="17536"/>
                    <a:pt x="11822" y="17326"/>
                    <a:pt x="11801" y="17112"/>
                  </a:cubicBezTo>
                  <a:cubicBezTo>
                    <a:pt x="11784" y="16900"/>
                    <a:pt x="11764" y="16690"/>
                    <a:pt x="11746" y="16479"/>
                  </a:cubicBezTo>
                  <a:cubicBezTo>
                    <a:pt x="11720" y="16189"/>
                    <a:pt x="11695" y="15853"/>
                    <a:pt x="11715" y="15523"/>
                  </a:cubicBezTo>
                  <a:cubicBezTo>
                    <a:pt x="11764" y="15285"/>
                    <a:pt x="11849" y="15064"/>
                    <a:pt x="11930" y="14859"/>
                  </a:cubicBezTo>
                  <a:cubicBezTo>
                    <a:pt x="11947" y="14819"/>
                    <a:pt x="11964" y="14785"/>
                    <a:pt x="11985" y="14754"/>
                  </a:cubicBezTo>
                  <a:cubicBezTo>
                    <a:pt x="12083" y="14649"/>
                    <a:pt x="12199" y="14561"/>
                    <a:pt x="12304" y="14475"/>
                  </a:cubicBezTo>
                  <a:cubicBezTo>
                    <a:pt x="12447" y="14370"/>
                    <a:pt x="12597" y="14268"/>
                    <a:pt x="12743" y="14169"/>
                  </a:cubicBezTo>
                  <a:cubicBezTo>
                    <a:pt x="12842" y="14104"/>
                    <a:pt x="12940" y="14037"/>
                    <a:pt x="13039" y="13969"/>
                  </a:cubicBezTo>
                  <a:cubicBezTo>
                    <a:pt x="13315" y="13774"/>
                    <a:pt x="13627" y="13553"/>
                    <a:pt x="13924" y="13316"/>
                  </a:cubicBezTo>
                  <a:cubicBezTo>
                    <a:pt x="14155" y="13128"/>
                    <a:pt x="14383" y="12921"/>
                    <a:pt x="14604" y="12724"/>
                  </a:cubicBezTo>
                  <a:cubicBezTo>
                    <a:pt x="14811" y="12536"/>
                    <a:pt x="15026" y="12339"/>
                    <a:pt x="15246" y="12159"/>
                  </a:cubicBezTo>
                  <a:lnTo>
                    <a:pt x="15348" y="12084"/>
                  </a:lnTo>
                  <a:cubicBezTo>
                    <a:pt x="15471" y="11992"/>
                    <a:pt x="15597" y="11900"/>
                    <a:pt x="15716" y="11801"/>
                  </a:cubicBezTo>
                  <a:cubicBezTo>
                    <a:pt x="15828" y="11713"/>
                    <a:pt x="15934" y="11611"/>
                    <a:pt x="16036" y="11515"/>
                  </a:cubicBezTo>
                  <a:cubicBezTo>
                    <a:pt x="16077" y="11479"/>
                    <a:pt x="16114" y="11438"/>
                    <a:pt x="16155" y="11400"/>
                  </a:cubicBezTo>
                  <a:cubicBezTo>
                    <a:pt x="16278" y="11288"/>
                    <a:pt x="16420" y="11152"/>
                    <a:pt x="16549" y="11005"/>
                  </a:cubicBezTo>
                  <a:cubicBezTo>
                    <a:pt x="16662" y="10876"/>
                    <a:pt x="16761" y="10760"/>
                    <a:pt x="16832" y="10628"/>
                  </a:cubicBezTo>
                  <a:cubicBezTo>
                    <a:pt x="16879" y="10536"/>
                    <a:pt x="16924" y="10441"/>
                    <a:pt x="16971" y="10339"/>
                  </a:cubicBezTo>
                  <a:cubicBezTo>
                    <a:pt x="17100" y="10060"/>
                    <a:pt x="17193" y="9842"/>
                    <a:pt x="17264" y="9634"/>
                  </a:cubicBezTo>
                  <a:cubicBezTo>
                    <a:pt x="17353" y="9372"/>
                    <a:pt x="17394" y="9101"/>
                    <a:pt x="17424" y="8866"/>
                  </a:cubicBezTo>
                  <a:cubicBezTo>
                    <a:pt x="17451" y="8658"/>
                    <a:pt x="17482" y="8413"/>
                    <a:pt x="17499" y="8158"/>
                  </a:cubicBezTo>
                  <a:cubicBezTo>
                    <a:pt x="17523" y="7780"/>
                    <a:pt x="17465" y="7397"/>
                    <a:pt x="17410" y="7022"/>
                  </a:cubicBezTo>
                  <a:cubicBezTo>
                    <a:pt x="17363" y="6678"/>
                    <a:pt x="17274" y="6301"/>
                    <a:pt x="17145" y="5866"/>
                  </a:cubicBezTo>
                  <a:cubicBezTo>
                    <a:pt x="16995" y="5359"/>
                    <a:pt x="16822" y="4907"/>
                    <a:pt x="16614" y="4485"/>
                  </a:cubicBezTo>
                  <a:cubicBezTo>
                    <a:pt x="16522" y="4294"/>
                    <a:pt x="16410" y="4070"/>
                    <a:pt x="16278" y="3849"/>
                  </a:cubicBezTo>
                  <a:cubicBezTo>
                    <a:pt x="16097" y="3549"/>
                    <a:pt x="15866" y="3243"/>
                    <a:pt x="15563" y="2920"/>
                  </a:cubicBezTo>
                  <a:cubicBezTo>
                    <a:pt x="15240" y="2573"/>
                    <a:pt x="14957" y="2304"/>
                    <a:pt x="14668" y="2066"/>
                  </a:cubicBezTo>
                  <a:lnTo>
                    <a:pt x="14654" y="2056"/>
                  </a:lnTo>
                  <a:cubicBezTo>
                    <a:pt x="14284" y="1753"/>
                    <a:pt x="13896" y="1437"/>
                    <a:pt x="13481" y="1185"/>
                  </a:cubicBezTo>
                  <a:cubicBezTo>
                    <a:pt x="13307" y="1079"/>
                    <a:pt x="13131" y="991"/>
                    <a:pt x="12960" y="916"/>
                  </a:cubicBezTo>
                  <a:cubicBezTo>
                    <a:pt x="12740" y="811"/>
                    <a:pt x="12478" y="695"/>
                    <a:pt x="12202" y="603"/>
                  </a:cubicBezTo>
                  <a:cubicBezTo>
                    <a:pt x="11814" y="474"/>
                    <a:pt x="11409" y="368"/>
                    <a:pt x="10964" y="277"/>
                  </a:cubicBezTo>
                  <a:cubicBezTo>
                    <a:pt x="10542" y="192"/>
                    <a:pt x="10079" y="123"/>
                    <a:pt x="9511" y="62"/>
                  </a:cubicBezTo>
                  <a:cubicBezTo>
                    <a:pt x="9120" y="21"/>
                    <a:pt x="8732" y="12"/>
                    <a:pt x="8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0"/>
            <p:cNvSpPr/>
            <p:nvPr/>
          </p:nvSpPr>
          <p:spPr>
            <a:xfrm>
              <a:off x="1569850" y="2877500"/>
              <a:ext cx="131950" cy="110925"/>
            </a:xfrm>
            <a:custGeom>
              <a:avLst/>
              <a:gdLst/>
              <a:ahLst/>
              <a:cxnLst/>
              <a:rect l="l" t="t" r="r" b="b"/>
              <a:pathLst>
                <a:path w="5278" h="4437" extrusionOk="0">
                  <a:moveTo>
                    <a:pt x="913" y="0"/>
                  </a:moveTo>
                  <a:cubicBezTo>
                    <a:pt x="753" y="0"/>
                    <a:pt x="603" y="41"/>
                    <a:pt x="467" y="119"/>
                  </a:cubicBezTo>
                  <a:cubicBezTo>
                    <a:pt x="270" y="234"/>
                    <a:pt x="123" y="425"/>
                    <a:pt x="62" y="646"/>
                  </a:cubicBezTo>
                  <a:cubicBezTo>
                    <a:pt x="1" y="874"/>
                    <a:pt x="32" y="1123"/>
                    <a:pt x="150" y="1327"/>
                  </a:cubicBezTo>
                  <a:cubicBezTo>
                    <a:pt x="256" y="1507"/>
                    <a:pt x="464" y="1691"/>
                    <a:pt x="678" y="1732"/>
                  </a:cubicBezTo>
                  <a:cubicBezTo>
                    <a:pt x="814" y="1755"/>
                    <a:pt x="950" y="1779"/>
                    <a:pt x="1086" y="1803"/>
                  </a:cubicBezTo>
                  <a:cubicBezTo>
                    <a:pt x="1059" y="1861"/>
                    <a:pt x="1039" y="1919"/>
                    <a:pt x="1025" y="1980"/>
                  </a:cubicBezTo>
                  <a:cubicBezTo>
                    <a:pt x="984" y="2156"/>
                    <a:pt x="987" y="2319"/>
                    <a:pt x="1028" y="2500"/>
                  </a:cubicBezTo>
                  <a:cubicBezTo>
                    <a:pt x="1086" y="2735"/>
                    <a:pt x="1284" y="2956"/>
                    <a:pt x="1494" y="3068"/>
                  </a:cubicBezTo>
                  <a:cubicBezTo>
                    <a:pt x="1590" y="3115"/>
                    <a:pt x="1688" y="3153"/>
                    <a:pt x="1787" y="3181"/>
                  </a:cubicBezTo>
                  <a:cubicBezTo>
                    <a:pt x="1770" y="3231"/>
                    <a:pt x="1753" y="3283"/>
                    <a:pt x="1746" y="3337"/>
                  </a:cubicBezTo>
                  <a:cubicBezTo>
                    <a:pt x="1739" y="3388"/>
                    <a:pt x="1715" y="3493"/>
                    <a:pt x="1719" y="3565"/>
                  </a:cubicBezTo>
                  <a:cubicBezTo>
                    <a:pt x="1722" y="3748"/>
                    <a:pt x="1753" y="3789"/>
                    <a:pt x="1821" y="3952"/>
                  </a:cubicBezTo>
                  <a:cubicBezTo>
                    <a:pt x="1882" y="4092"/>
                    <a:pt x="2025" y="4208"/>
                    <a:pt x="2147" y="4293"/>
                  </a:cubicBezTo>
                  <a:cubicBezTo>
                    <a:pt x="2219" y="4340"/>
                    <a:pt x="2290" y="4365"/>
                    <a:pt x="2375" y="4398"/>
                  </a:cubicBezTo>
                  <a:cubicBezTo>
                    <a:pt x="2444" y="4426"/>
                    <a:pt x="2517" y="4436"/>
                    <a:pt x="2591" y="4436"/>
                  </a:cubicBezTo>
                  <a:cubicBezTo>
                    <a:pt x="2679" y="4436"/>
                    <a:pt x="2768" y="4422"/>
                    <a:pt x="2852" y="4405"/>
                  </a:cubicBezTo>
                  <a:cubicBezTo>
                    <a:pt x="2995" y="4378"/>
                    <a:pt x="3168" y="4266"/>
                    <a:pt x="3263" y="4156"/>
                  </a:cubicBezTo>
                  <a:cubicBezTo>
                    <a:pt x="3389" y="4018"/>
                    <a:pt x="3474" y="3854"/>
                    <a:pt x="3505" y="3674"/>
                  </a:cubicBezTo>
                  <a:cubicBezTo>
                    <a:pt x="3508" y="3671"/>
                    <a:pt x="3511" y="3667"/>
                    <a:pt x="3515" y="3667"/>
                  </a:cubicBezTo>
                  <a:cubicBezTo>
                    <a:pt x="3648" y="3575"/>
                    <a:pt x="3770" y="3473"/>
                    <a:pt x="3882" y="3357"/>
                  </a:cubicBezTo>
                  <a:cubicBezTo>
                    <a:pt x="3967" y="3272"/>
                    <a:pt x="4042" y="3181"/>
                    <a:pt x="4117" y="3085"/>
                  </a:cubicBezTo>
                  <a:cubicBezTo>
                    <a:pt x="4260" y="2997"/>
                    <a:pt x="4386" y="2878"/>
                    <a:pt x="4467" y="2724"/>
                  </a:cubicBezTo>
                  <a:cubicBezTo>
                    <a:pt x="4610" y="2459"/>
                    <a:pt x="4634" y="2123"/>
                    <a:pt x="4474" y="1864"/>
                  </a:cubicBezTo>
                  <a:cubicBezTo>
                    <a:pt x="4546" y="1826"/>
                    <a:pt x="4617" y="1786"/>
                    <a:pt x="4685" y="1745"/>
                  </a:cubicBezTo>
                  <a:cubicBezTo>
                    <a:pt x="4777" y="1687"/>
                    <a:pt x="4879" y="1616"/>
                    <a:pt x="4957" y="1544"/>
                  </a:cubicBezTo>
                  <a:cubicBezTo>
                    <a:pt x="5097" y="1418"/>
                    <a:pt x="5179" y="1269"/>
                    <a:pt x="5232" y="1088"/>
                  </a:cubicBezTo>
                  <a:cubicBezTo>
                    <a:pt x="5277" y="949"/>
                    <a:pt x="5273" y="759"/>
                    <a:pt x="5226" y="622"/>
                  </a:cubicBezTo>
                  <a:cubicBezTo>
                    <a:pt x="5202" y="554"/>
                    <a:pt x="5175" y="470"/>
                    <a:pt x="5127" y="408"/>
                  </a:cubicBezTo>
                  <a:cubicBezTo>
                    <a:pt x="5008" y="252"/>
                    <a:pt x="5015" y="245"/>
                    <a:pt x="4852" y="132"/>
                  </a:cubicBezTo>
                  <a:cubicBezTo>
                    <a:pt x="4730" y="46"/>
                    <a:pt x="4578" y="13"/>
                    <a:pt x="4427" y="13"/>
                  </a:cubicBezTo>
                  <a:cubicBezTo>
                    <a:pt x="4322" y="13"/>
                    <a:pt x="4216" y="29"/>
                    <a:pt x="4121" y="54"/>
                  </a:cubicBezTo>
                  <a:cubicBezTo>
                    <a:pt x="4042" y="74"/>
                    <a:pt x="3967" y="99"/>
                    <a:pt x="3889" y="115"/>
                  </a:cubicBezTo>
                  <a:cubicBezTo>
                    <a:pt x="3800" y="136"/>
                    <a:pt x="3712" y="149"/>
                    <a:pt x="3624" y="163"/>
                  </a:cubicBezTo>
                  <a:cubicBezTo>
                    <a:pt x="3392" y="190"/>
                    <a:pt x="3164" y="214"/>
                    <a:pt x="2937" y="228"/>
                  </a:cubicBezTo>
                  <a:cubicBezTo>
                    <a:pt x="2860" y="233"/>
                    <a:pt x="2783" y="235"/>
                    <a:pt x="2707" y="235"/>
                  </a:cubicBezTo>
                  <a:cubicBezTo>
                    <a:pt x="2526" y="235"/>
                    <a:pt x="2346" y="222"/>
                    <a:pt x="2164" y="201"/>
                  </a:cubicBezTo>
                  <a:cubicBezTo>
                    <a:pt x="1824" y="149"/>
                    <a:pt x="1484" y="92"/>
                    <a:pt x="1147" y="30"/>
                  </a:cubicBezTo>
                  <a:cubicBezTo>
                    <a:pt x="1069" y="20"/>
                    <a:pt x="991" y="10"/>
                    <a:pt x="913" y="0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0"/>
            <p:cNvSpPr/>
            <p:nvPr/>
          </p:nvSpPr>
          <p:spPr>
            <a:xfrm>
              <a:off x="1378950" y="2412300"/>
              <a:ext cx="465525" cy="521850"/>
            </a:xfrm>
            <a:custGeom>
              <a:avLst/>
              <a:gdLst/>
              <a:ahLst/>
              <a:cxnLst/>
              <a:rect l="l" t="t" r="r" b="b"/>
              <a:pathLst>
                <a:path w="18621" h="20874" extrusionOk="0">
                  <a:moveTo>
                    <a:pt x="9207" y="1036"/>
                  </a:moveTo>
                  <a:cubicBezTo>
                    <a:pt x="9274" y="1036"/>
                    <a:pt x="9340" y="1037"/>
                    <a:pt x="9406" y="1038"/>
                  </a:cubicBezTo>
                  <a:cubicBezTo>
                    <a:pt x="9705" y="1041"/>
                    <a:pt x="10005" y="1079"/>
                    <a:pt x="10301" y="1120"/>
                  </a:cubicBezTo>
                  <a:cubicBezTo>
                    <a:pt x="10675" y="1170"/>
                    <a:pt x="11045" y="1232"/>
                    <a:pt x="11416" y="1304"/>
                  </a:cubicBezTo>
                  <a:cubicBezTo>
                    <a:pt x="11603" y="1338"/>
                    <a:pt x="11791" y="1382"/>
                    <a:pt x="11978" y="1429"/>
                  </a:cubicBezTo>
                  <a:cubicBezTo>
                    <a:pt x="12130" y="1467"/>
                    <a:pt x="12281" y="1528"/>
                    <a:pt x="12430" y="1589"/>
                  </a:cubicBezTo>
                  <a:cubicBezTo>
                    <a:pt x="12535" y="1637"/>
                    <a:pt x="12637" y="1685"/>
                    <a:pt x="12743" y="1735"/>
                  </a:cubicBezTo>
                  <a:cubicBezTo>
                    <a:pt x="12848" y="1787"/>
                    <a:pt x="12950" y="1848"/>
                    <a:pt x="13056" y="1905"/>
                  </a:cubicBezTo>
                  <a:cubicBezTo>
                    <a:pt x="13260" y="2021"/>
                    <a:pt x="13454" y="2150"/>
                    <a:pt x="13651" y="2280"/>
                  </a:cubicBezTo>
                  <a:cubicBezTo>
                    <a:pt x="13855" y="2409"/>
                    <a:pt x="14060" y="2542"/>
                    <a:pt x="14267" y="2671"/>
                  </a:cubicBezTo>
                  <a:cubicBezTo>
                    <a:pt x="14424" y="2770"/>
                    <a:pt x="14576" y="2878"/>
                    <a:pt x="14726" y="2991"/>
                  </a:cubicBezTo>
                  <a:cubicBezTo>
                    <a:pt x="14978" y="3198"/>
                    <a:pt x="15212" y="3420"/>
                    <a:pt x="15437" y="3657"/>
                  </a:cubicBezTo>
                  <a:cubicBezTo>
                    <a:pt x="15655" y="3892"/>
                    <a:pt x="15856" y="4137"/>
                    <a:pt x="16052" y="4385"/>
                  </a:cubicBezTo>
                  <a:cubicBezTo>
                    <a:pt x="16243" y="4640"/>
                    <a:pt x="16430" y="4896"/>
                    <a:pt x="16594" y="5164"/>
                  </a:cubicBezTo>
                  <a:cubicBezTo>
                    <a:pt x="16679" y="5307"/>
                    <a:pt x="16763" y="5450"/>
                    <a:pt x="16839" y="5596"/>
                  </a:cubicBezTo>
                  <a:cubicBezTo>
                    <a:pt x="16914" y="5736"/>
                    <a:pt x="16978" y="5879"/>
                    <a:pt x="17046" y="6025"/>
                  </a:cubicBezTo>
                  <a:cubicBezTo>
                    <a:pt x="17141" y="6266"/>
                    <a:pt x="17220" y="6515"/>
                    <a:pt x="17294" y="6767"/>
                  </a:cubicBezTo>
                  <a:cubicBezTo>
                    <a:pt x="17328" y="6893"/>
                    <a:pt x="17366" y="7015"/>
                    <a:pt x="17399" y="7141"/>
                  </a:cubicBezTo>
                  <a:cubicBezTo>
                    <a:pt x="17434" y="7270"/>
                    <a:pt x="17454" y="7400"/>
                    <a:pt x="17475" y="7532"/>
                  </a:cubicBezTo>
                  <a:cubicBezTo>
                    <a:pt x="17502" y="7750"/>
                    <a:pt x="17522" y="7967"/>
                    <a:pt x="17529" y="8188"/>
                  </a:cubicBezTo>
                  <a:cubicBezTo>
                    <a:pt x="17536" y="8420"/>
                    <a:pt x="17512" y="8651"/>
                    <a:pt x="17488" y="8879"/>
                  </a:cubicBezTo>
                  <a:cubicBezTo>
                    <a:pt x="17454" y="9100"/>
                    <a:pt x="17407" y="9321"/>
                    <a:pt x="17352" y="9539"/>
                  </a:cubicBezTo>
                  <a:cubicBezTo>
                    <a:pt x="17318" y="9678"/>
                    <a:pt x="17281" y="9815"/>
                    <a:pt x="17240" y="9954"/>
                  </a:cubicBezTo>
                  <a:cubicBezTo>
                    <a:pt x="17209" y="10046"/>
                    <a:pt x="17175" y="10138"/>
                    <a:pt x="17138" y="10226"/>
                  </a:cubicBezTo>
                  <a:cubicBezTo>
                    <a:pt x="17043" y="10433"/>
                    <a:pt x="16941" y="10628"/>
                    <a:pt x="16812" y="10815"/>
                  </a:cubicBezTo>
                  <a:cubicBezTo>
                    <a:pt x="16611" y="11056"/>
                    <a:pt x="16393" y="11278"/>
                    <a:pt x="16172" y="11498"/>
                  </a:cubicBezTo>
                  <a:cubicBezTo>
                    <a:pt x="15947" y="11723"/>
                    <a:pt x="15716" y="11934"/>
                    <a:pt x="15468" y="12131"/>
                  </a:cubicBezTo>
                  <a:cubicBezTo>
                    <a:pt x="15168" y="12349"/>
                    <a:pt x="14852" y="12546"/>
                    <a:pt x="14536" y="12740"/>
                  </a:cubicBezTo>
                  <a:cubicBezTo>
                    <a:pt x="14366" y="12849"/>
                    <a:pt x="14192" y="12951"/>
                    <a:pt x="14019" y="13057"/>
                  </a:cubicBezTo>
                  <a:cubicBezTo>
                    <a:pt x="13852" y="13155"/>
                    <a:pt x="13689" y="13261"/>
                    <a:pt x="13526" y="13363"/>
                  </a:cubicBezTo>
                  <a:cubicBezTo>
                    <a:pt x="13352" y="13468"/>
                    <a:pt x="13179" y="13573"/>
                    <a:pt x="13015" y="13689"/>
                  </a:cubicBezTo>
                  <a:cubicBezTo>
                    <a:pt x="12838" y="13818"/>
                    <a:pt x="12668" y="13958"/>
                    <a:pt x="12505" y="14104"/>
                  </a:cubicBezTo>
                  <a:cubicBezTo>
                    <a:pt x="12444" y="14159"/>
                    <a:pt x="12386" y="14217"/>
                    <a:pt x="12335" y="14278"/>
                  </a:cubicBezTo>
                  <a:cubicBezTo>
                    <a:pt x="12219" y="14407"/>
                    <a:pt x="12148" y="14543"/>
                    <a:pt x="12090" y="14706"/>
                  </a:cubicBezTo>
                  <a:cubicBezTo>
                    <a:pt x="12049" y="14815"/>
                    <a:pt x="12039" y="14938"/>
                    <a:pt x="12025" y="15053"/>
                  </a:cubicBezTo>
                  <a:cubicBezTo>
                    <a:pt x="12019" y="15138"/>
                    <a:pt x="12015" y="15223"/>
                    <a:pt x="12008" y="15308"/>
                  </a:cubicBezTo>
                  <a:cubicBezTo>
                    <a:pt x="11964" y="15818"/>
                    <a:pt x="12011" y="16329"/>
                    <a:pt x="12032" y="16839"/>
                  </a:cubicBezTo>
                  <a:cubicBezTo>
                    <a:pt x="12039" y="17101"/>
                    <a:pt x="12052" y="17363"/>
                    <a:pt x="12059" y="17625"/>
                  </a:cubicBezTo>
                  <a:cubicBezTo>
                    <a:pt x="12066" y="17870"/>
                    <a:pt x="12059" y="18115"/>
                    <a:pt x="12039" y="18363"/>
                  </a:cubicBezTo>
                  <a:cubicBezTo>
                    <a:pt x="11930" y="18363"/>
                    <a:pt x="11818" y="18366"/>
                    <a:pt x="11705" y="18373"/>
                  </a:cubicBezTo>
                  <a:cubicBezTo>
                    <a:pt x="11573" y="18380"/>
                    <a:pt x="11444" y="18397"/>
                    <a:pt x="11311" y="18401"/>
                  </a:cubicBezTo>
                  <a:cubicBezTo>
                    <a:pt x="11174" y="18407"/>
                    <a:pt x="11042" y="18421"/>
                    <a:pt x="10906" y="18431"/>
                  </a:cubicBezTo>
                  <a:cubicBezTo>
                    <a:pt x="10763" y="18445"/>
                    <a:pt x="10620" y="18445"/>
                    <a:pt x="10474" y="18445"/>
                  </a:cubicBezTo>
                  <a:cubicBezTo>
                    <a:pt x="10334" y="18448"/>
                    <a:pt x="10199" y="18451"/>
                    <a:pt x="10059" y="18455"/>
                  </a:cubicBezTo>
                  <a:cubicBezTo>
                    <a:pt x="9916" y="18462"/>
                    <a:pt x="9770" y="18486"/>
                    <a:pt x="9627" y="18486"/>
                  </a:cubicBezTo>
                  <a:cubicBezTo>
                    <a:pt x="9355" y="18486"/>
                    <a:pt x="9080" y="18486"/>
                    <a:pt x="8807" y="18458"/>
                  </a:cubicBezTo>
                  <a:cubicBezTo>
                    <a:pt x="8763" y="18451"/>
                    <a:pt x="8722" y="18442"/>
                    <a:pt x="8678" y="18428"/>
                  </a:cubicBezTo>
                  <a:cubicBezTo>
                    <a:pt x="8631" y="18295"/>
                    <a:pt x="8603" y="18152"/>
                    <a:pt x="8579" y="18013"/>
                  </a:cubicBezTo>
                  <a:cubicBezTo>
                    <a:pt x="8546" y="17842"/>
                    <a:pt x="8505" y="17672"/>
                    <a:pt x="8480" y="17499"/>
                  </a:cubicBezTo>
                  <a:cubicBezTo>
                    <a:pt x="8430" y="17148"/>
                    <a:pt x="8321" y="16792"/>
                    <a:pt x="8083" y="16519"/>
                  </a:cubicBezTo>
                  <a:cubicBezTo>
                    <a:pt x="7977" y="16401"/>
                    <a:pt x="7848" y="16305"/>
                    <a:pt x="7719" y="16209"/>
                  </a:cubicBezTo>
                  <a:cubicBezTo>
                    <a:pt x="7572" y="16098"/>
                    <a:pt x="7409" y="16019"/>
                    <a:pt x="7232" y="15972"/>
                  </a:cubicBezTo>
                  <a:cubicBezTo>
                    <a:pt x="6899" y="15880"/>
                    <a:pt x="6579" y="15754"/>
                    <a:pt x="6252" y="15631"/>
                  </a:cubicBezTo>
                  <a:cubicBezTo>
                    <a:pt x="5896" y="15502"/>
                    <a:pt x="5528" y="15404"/>
                    <a:pt x="5171" y="15267"/>
                  </a:cubicBezTo>
                  <a:cubicBezTo>
                    <a:pt x="5007" y="15196"/>
                    <a:pt x="4851" y="15115"/>
                    <a:pt x="4695" y="15026"/>
                  </a:cubicBezTo>
                  <a:cubicBezTo>
                    <a:pt x="4511" y="14924"/>
                    <a:pt x="4334" y="14809"/>
                    <a:pt x="4153" y="14696"/>
                  </a:cubicBezTo>
                  <a:cubicBezTo>
                    <a:pt x="3974" y="14587"/>
                    <a:pt x="3797" y="14475"/>
                    <a:pt x="3623" y="14360"/>
                  </a:cubicBezTo>
                  <a:cubicBezTo>
                    <a:pt x="3467" y="14253"/>
                    <a:pt x="3310" y="14155"/>
                    <a:pt x="3161" y="14043"/>
                  </a:cubicBezTo>
                  <a:cubicBezTo>
                    <a:pt x="2966" y="13883"/>
                    <a:pt x="2783" y="13713"/>
                    <a:pt x="2613" y="13526"/>
                  </a:cubicBezTo>
                  <a:cubicBezTo>
                    <a:pt x="2443" y="13342"/>
                    <a:pt x="2286" y="13148"/>
                    <a:pt x="2133" y="12951"/>
                  </a:cubicBezTo>
                  <a:cubicBezTo>
                    <a:pt x="1980" y="12750"/>
                    <a:pt x="1837" y="12546"/>
                    <a:pt x="1701" y="12335"/>
                  </a:cubicBezTo>
                  <a:cubicBezTo>
                    <a:pt x="1627" y="12220"/>
                    <a:pt x="1555" y="12104"/>
                    <a:pt x="1484" y="11988"/>
                  </a:cubicBezTo>
                  <a:cubicBezTo>
                    <a:pt x="1432" y="11910"/>
                    <a:pt x="1391" y="11821"/>
                    <a:pt x="1354" y="11733"/>
                  </a:cubicBezTo>
                  <a:cubicBezTo>
                    <a:pt x="1300" y="11587"/>
                    <a:pt x="1252" y="11441"/>
                    <a:pt x="1214" y="11287"/>
                  </a:cubicBezTo>
                  <a:cubicBezTo>
                    <a:pt x="1178" y="11124"/>
                    <a:pt x="1150" y="10958"/>
                    <a:pt x="1123" y="10791"/>
                  </a:cubicBezTo>
                  <a:cubicBezTo>
                    <a:pt x="1092" y="10543"/>
                    <a:pt x="1062" y="10294"/>
                    <a:pt x="1027" y="10046"/>
                  </a:cubicBezTo>
                  <a:cubicBezTo>
                    <a:pt x="1010" y="9913"/>
                    <a:pt x="994" y="9780"/>
                    <a:pt x="980" y="9648"/>
                  </a:cubicBezTo>
                  <a:cubicBezTo>
                    <a:pt x="969" y="9505"/>
                    <a:pt x="969" y="9359"/>
                    <a:pt x="973" y="9216"/>
                  </a:cubicBezTo>
                  <a:cubicBezTo>
                    <a:pt x="980" y="8951"/>
                    <a:pt x="1000" y="8685"/>
                    <a:pt x="1031" y="8420"/>
                  </a:cubicBezTo>
                  <a:cubicBezTo>
                    <a:pt x="1071" y="8127"/>
                    <a:pt x="1120" y="7835"/>
                    <a:pt x="1170" y="7543"/>
                  </a:cubicBezTo>
                  <a:cubicBezTo>
                    <a:pt x="1222" y="7257"/>
                    <a:pt x="1303" y="6984"/>
                    <a:pt x="1409" y="6716"/>
                  </a:cubicBezTo>
                  <a:cubicBezTo>
                    <a:pt x="1497" y="6518"/>
                    <a:pt x="1599" y="6324"/>
                    <a:pt x="1701" y="6130"/>
                  </a:cubicBezTo>
                  <a:cubicBezTo>
                    <a:pt x="1806" y="5926"/>
                    <a:pt x="1905" y="5719"/>
                    <a:pt x="2007" y="5511"/>
                  </a:cubicBezTo>
                  <a:cubicBezTo>
                    <a:pt x="2184" y="5161"/>
                    <a:pt x="2395" y="4824"/>
                    <a:pt x="2633" y="4511"/>
                  </a:cubicBezTo>
                  <a:cubicBezTo>
                    <a:pt x="2756" y="4359"/>
                    <a:pt x="2881" y="4208"/>
                    <a:pt x="3010" y="4062"/>
                  </a:cubicBezTo>
                  <a:cubicBezTo>
                    <a:pt x="3153" y="3899"/>
                    <a:pt x="3296" y="3732"/>
                    <a:pt x="3450" y="3576"/>
                  </a:cubicBezTo>
                  <a:cubicBezTo>
                    <a:pt x="3735" y="3280"/>
                    <a:pt x="4035" y="3007"/>
                    <a:pt x="4354" y="2753"/>
                  </a:cubicBezTo>
                  <a:cubicBezTo>
                    <a:pt x="4963" y="2300"/>
                    <a:pt x="5637" y="1943"/>
                    <a:pt x="6324" y="1630"/>
                  </a:cubicBezTo>
                  <a:cubicBezTo>
                    <a:pt x="6484" y="1566"/>
                    <a:pt x="6640" y="1508"/>
                    <a:pt x="6803" y="1456"/>
                  </a:cubicBezTo>
                  <a:cubicBezTo>
                    <a:pt x="7001" y="1399"/>
                    <a:pt x="7202" y="1348"/>
                    <a:pt x="7403" y="1304"/>
                  </a:cubicBezTo>
                  <a:cubicBezTo>
                    <a:pt x="7786" y="1211"/>
                    <a:pt x="8178" y="1137"/>
                    <a:pt x="8573" y="1079"/>
                  </a:cubicBezTo>
                  <a:cubicBezTo>
                    <a:pt x="8688" y="1062"/>
                    <a:pt x="8807" y="1048"/>
                    <a:pt x="8926" y="1041"/>
                  </a:cubicBezTo>
                  <a:cubicBezTo>
                    <a:pt x="9020" y="1038"/>
                    <a:pt x="9114" y="1036"/>
                    <a:pt x="9207" y="1036"/>
                  </a:cubicBezTo>
                  <a:close/>
                  <a:moveTo>
                    <a:pt x="8106" y="19095"/>
                  </a:moveTo>
                  <a:cubicBezTo>
                    <a:pt x="8188" y="19152"/>
                    <a:pt x="8280" y="19193"/>
                    <a:pt x="8382" y="19224"/>
                  </a:cubicBezTo>
                  <a:cubicBezTo>
                    <a:pt x="8491" y="19258"/>
                    <a:pt x="8607" y="19271"/>
                    <a:pt x="8722" y="19282"/>
                  </a:cubicBezTo>
                  <a:cubicBezTo>
                    <a:pt x="8800" y="19291"/>
                    <a:pt x="8882" y="19295"/>
                    <a:pt x="8964" y="19299"/>
                  </a:cubicBezTo>
                  <a:cubicBezTo>
                    <a:pt x="9147" y="19302"/>
                    <a:pt x="9331" y="19302"/>
                    <a:pt x="9515" y="19302"/>
                  </a:cubicBezTo>
                  <a:cubicBezTo>
                    <a:pt x="9692" y="19299"/>
                    <a:pt x="9868" y="19274"/>
                    <a:pt x="10042" y="19261"/>
                  </a:cubicBezTo>
                  <a:cubicBezTo>
                    <a:pt x="10212" y="19247"/>
                    <a:pt x="10383" y="19244"/>
                    <a:pt x="10552" y="19241"/>
                  </a:cubicBezTo>
                  <a:cubicBezTo>
                    <a:pt x="10722" y="19238"/>
                    <a:pt x="10889" y="19224"/>
                    <a:pt x="11059" y="19210"/>
                  </a:cubicBezTo>
                  <a:cubicBezTo>
                    <a:pt x="11165" y="19200"/>
                    <a:pt x="11270" y="19193"/>
                    <a:pt x="11372" y="19186"/>
                  </a:cubicBezTo>
                  <a:cubicBezTo>
                    <a:pt x="11474" y="19180"/>
                    <a:pt x="11573" y="19166"/>
                    <a:pt x="11675" y="19152"/>
                  </a:cubicBezTo>
                  <a:cubicBezTo>
                    <a:pt x="11774" y="19142"/>
                    <a:pt x="11876" y="19128"/>
                    <a:pt x="11978" y="19122"/>
                  </a:cubicBezTo>
                  <a:cubicBezTo>
                    <a:pt x="12057" y="19112"/>
                    <a:pt x="12144" y="19101"/>
                    <a:pt x="12227" y="19101"/>
                  </a:cubicBezTo>
                  <a:cubicBezTo>
                    <a:pt x="12237" y="19101"/>
                    <a:pt x="12246" y="19101"/>
                    <a:pt x="12256" y="19101"/>
                  </a:cubicBezTo>
                  <a:cubicBezTo>
                    <a:pt x="12270" y="19104"/>
                    <a:pt x="12281" y="19108"/>
                    <a:pt x="12294" y="19111"/>
                  </a:cubicBezTo>
                  <a:cubicBezTo>
                    <a:pt x="12325" y="19128"/>
                    <a:pt x="12355" y="19142"/>
                    <a:pt x="12386" y="19152"/>
                  </a:cubicBezTo>
                  <a:cubicBezTo>
                    <a:pt x="12410" y="19166"/>
                    <a:pt x="12433" y="19176"/>
                    <a:pt x="12460" y="19186"/>
                  </a:cubicBezTo>
                  <a:cubicBezTo>
                    <a:pt x="12477" y="19247"/>
                    <a:pt x="12488" y="19312"/>
                    <a:pt x="12501" y="19373"/>
                  </a:cubicBezTo>
                  <a:lnTo>
                    <a:pt x="12532" y="19527"/>
                  </a:lnTo>
                  <a:lnTo>
                    <a:pt x="12532" y="19553"/>
                  </a:lnTo>
                  <a:cubicBezTo>
                    <a:pt x="12518" y="19585"/>
                    <a:pt x="12501" y="19611"/>
                    <a:pt x="12481" y="19638"/>
                  </a:cubicBezTo>
                  <a:cubicBezTo>
                    <a:pt x="12454" y="19669"/>
                    <a:pt x="12424" y="19700"/>
                    <a:pt x="12389" y="19727"/>
                  </a:cubicBezTo>
                  <a:cubicBezTo>
                    <a:pt x="12348" y="19754"/>
                    <a:pt x="12308" y="19778"/>
                    <a:pt x="12263" y="19802"/>
                  </a:cubicBezTo>
                  <a:cubicBezTo>
                    <a:pt x="12042" y="19883"/>
                    <a:pt x="11807" y="19924"/>
                    <a:pt x="11576" y="19965"/>
                  </a:cubicBezTo>
                  <a:cubicBezTo>
                    <a:pt x="11375" y="19989"/>
                    <a:pt x="11171" y="20003"/>
                    <a:pt x="10970" y="20023"/>
                  </a:cubicBezTo>
                  <a:cubicBezTo>
                    <a:pt x="10750" y="20043"/>
                    <a:pt x="10532" y="20060"/>
                    <a:pt x="10311" y="20074"/>
                  </a:cubicBezTo>
                  <a:cubicBezTo>
                    <a:pt x="10187" y="20082"/>
                    <a:pt x="10062" y="20085"/>
                    <a:pt x="9938" y="20085"/>
                  </a:cubicBezTo>
                  <a:cubicBezTo>
                    <a:pt x="9850" y="20085"/>
                    <a:pt x="9762" y="20084"/>
                    <a:pt x="9675" y="20081"/>
                  </a:cubicBezTo>
                  <a:cubicBezTo>
                    <a:pt x="9484" y="20074"/>
                    <a:pt x="9293" y="20070"/>
                    <a:pt x="9103" y="20050"/>
                  </a:cubicBezTo>
                  <a:cubicBezTo>
                    <a:pt x="8875" y="20013"/>
                    <a:pt x="8654" y="19938"/>
                    <a:pt x="8439" y="19853"/>
                  </a:cubicBezTo>
                  <a:cubicBezTo>
                    <a:pt x="8419" y="19842"/>
                    <a:pt x="8399" y="19829"/>
                    <a:pt x="8382" y="19819"/>
                  </a:cubicBezTo>
                  <a:cubicBezTo>
                    <a:pt x="8341" y="19785"/>
                    <a:pt x="8304" y="19751"/>
                    <a:pt x="8270" y="19713"/>
                  </a:cubicBezTo>
                  <a:cubicBezTo>
                    <a:pt x="8212" y="19632"/>
                    <a:pt x="8161" y="19550"/>
                    <a:pt x="8117" y="19462"/>
                  </a:cubicBezTo>
                  <a:cubicBezTo>
                    <a:pt x="8103" y="19417"/>
                    <a:pt x="8092" y="19373"/>
                    <a:pt x="8086" y="19329"/>
                  </a:cubicBezTo>
                  <a:cubicBezTo>
                    <a:pt x="8083" y="19282"/>
                    <a:pt x="8079" y="19233"/>
                    <a:pt x="8079" y="19186"/>
                  </a:cubicBezTo>
                  <a:cubicBezTo>
                    <a:pt x="8086" y="19156"/>
                    <a:pt x="8097" y="19125"/>
                    <a:pt x="8106" y="19095"/>
                  </a:cubicBezTo>
                  <a:close/>
                  <a:moveTo>
                    <a:pt x="9222" y="1"/>
                  </a:moveTo>
                  <a:cubicBezTo>
                    <a:pt x="9124" y="1"/>
                    <a:pt x="9025" y="1"/>
                    <a:pt x="8926" y="7"/>
                  </a:cubicBezTo>
                  <a:cubicBezTo>
                    <a:pt x="8692" y="21"/>
                    <a:pt x="8453" y="59"/>
                    <a:pt x="8222" y="96"/>
                  </a:cubicBezTo>
                  <a:cubicBezTo>
                    <a:pt x="7838" y="157"/>
                    <a:pt x="7457" y="242"/>
                    <a:pt x="7083" y="348"/>
                  </a:cubicBezTo>
                  <a:cubicBezTo>
                    <a:pt x="6674" y="460"/>
                    <a:pt x="6263" y="575"/>
                    <a:pt x="5875" y="756"/>
                  </a:cubicBezTo>
                  <a:cubicBezTo>
                    <a:pt x="5518" y="922"/>
                    <a:pt x="5158" y="1099"/>
                    <a:pt x="4817" y="1297"/>
                  </a:cubicBezTo>
                  <a:cubicBezTo>
                    <a:pt x="4439" y="1517"/>
                    <a:pt x="4068" y="1756"/>
                    <a:pt x="3725" y="2024"/>
                  </a:cubicBezTo>
                  <a:cubicBezTo>
                    <a:pt x="3429" y="2256"/>
                    <a:pt x="3150" y="2504"/>
                    <a:pt x="2885" y="2770"/>
                  </a:cubicBezTo>
                  <a:cubicBezTo>
                    <a:pt x="2613" y="3038"/>
                    <a:pt x="2365" y="3324"/>
                    <a:pt x="2112" y="3613"/>
                  </a:cubicBezTo>
                  <a:cubicBezTo>
                    <a:pt x="1858" y="3913"/>
                    <a:pt x="1627" y="4229"/>
                    <a:pt x="1418" y="4563"/>
                  </a:cubicBezTo>
                  <a:cubicBezTo>
                    <a:pt x="1225" y="4875"/>
                    <a:pt x="1076" y="5208"/>
                    <a:pt x="908" y="5538"/>
                  </a:cubicBezTo>
                  <a:cubicBezTo>
                    <a:pt x="820" y="5712"/>
                    <a:pt x="729" y="5879"/>
                    <a:pt x="643" y="6056"/>
                  </a:cubicBezTo>
                  <a:cubicBezTo>
                    <a:pt x="548" y="6260"/>
                    <a:pt x="459" y="6467"/>
                    <a:pt x="385" y="6678"/>
                  </a:cubicBezTo>
                  <a:cubicBezTo>
                    <a:pt x="286" y="6960"/>
                    <a:pt x="235" y="7253"/>
                    <a:pt x="187" y="7546"/>
                  </a:cubicBezTo>
                  <a:cubicBezTo>
                    <a:pt x="133" y="7879"/>
                    <a:pt x="71" y="8212"/>
                    <a:pt x="41" y="8549"/>
                  </a:cubicBezTo>
                  <a:cubicBezTo>
                    <a:pt x="17" y="8859"/>
                    <a:pt x="0" y="9171"/>
                    <a:pt x="10" y="9485"/>
                  </a:cubicBezTo>
                  <a:cubicBezTo>
                    <a:pt x="17" y="9672"/>
                    <a:pt x="48" y="9859"/>
                    <a:pt x="71" y="10042"/>
                  </a:cubicBezTo>
                  <a:cubicBezTo>
                    <a:pt x="92" y="10196"/>
                    <a:pt x="116" y="10345"/>
                    <a:pt x="137" y="10495"/>
                  </a:cubicBezTo>
                  <a:cubicBezTo>
                    <a:pt x="164" y="10695"/>
                    <a:pt x="187" y="10893"/>
                    <a:pt x="222" y="11090"/>
                  </a:cubicBezTo>
                  <a:cubicBezTo>
                    <a:pt x="252" y="11281"/>
                    <a:pt x="283" y="11478"/>
                    <a:pt x="341" y="11665"/>
                  </a:cubicBezTo>
                  <a:cubicBezTo>
                    <a:pt x="405" y="11879"/>
                    <a:pt x="487" y="12090"/>
                    <a:pt x="589" y="12291"/>
                  </a:cubicBezTo>
                  <a:cubicBezTo>
                    <a:pt x="671" y="12454"/>
                    <a:pt x="769" y="12608"/>
                    <a:pt x="871" y="12757"/>
                  </a:cubicBezTo>
                  <a:cubicBezTo>
                    <a:pt x="1106" y="13104"/>
                    <a:pt x="1357" y="13434"/>
                    <a:pt x="1627" y="13754"/>
                  </a:cubicBezTo>
                  <a:cubicBezTo>
                    <a:pt x="1867" y="14046"/>
                    <a:pt x="2129" y="14325"/>
                    <a:pt x="2426" y="14567"/>
                  </a:cubicBezTo>
                  <a:cubicBezTo>
                    <a:pt x="2756" y="14839"/>
                    <a:pt x="3120" y="15057"/>
                    <a:pt x="3484" y="15278"/>
                  </a:cubicBezTo>
                  <a:cubicBezTo>
                    <a:pt x="3650" y="15380"/>
                    <a:pt x="3814" y="15478"/>
                    <a:pt x="3984" y="15574"/>
                  </a:cubicBezTo>
                  <a:cubicBezTo>
                    <a:pt x="4144" y="15669"/>
                    <a:pt x="4307" y="15764"/>
                    <a:pt x="4473" y="15845"/>
                  </a:cubicBezTo>
                  <a:cubicBezTo>
                    <a:pt x="4681" y="15947"/>
                    <a:pt x="4892" y="16040"/>
                    <a:pt x="5113" y="16111"/>
                  </a:cubicBezTo>
                  <a:cubicBezTo>
                    <a:pt x="5293" y="16169"/>
                    <a:pt x="5473" y="16223"/>
                    <a:pt x="5657" y="16278"/>
                  </a:cubicBezTo>
                  <a:cubicBezTo>
                    <a:pt x="5831" y="16329"/>
                    <a:pt x="6004" y="16380"/>
                    <a:pt x="6174" y="16437"/>
                  </a:cubicBezTo>
                  <a:cubicBezTo>
                    <a:pt x="6334" y="16495"/>
                    <a:pt x="6497" y="16550"/>
                    <a:pt x="6661" y="16605"/>
                  </a:cubicBezTo>
                  <a:cubicBezTo>
                    <a:pt x="6811" y="16655"/>
                    <a:pt x="6967" y="16686"/>
                    <a:pt x="7113" y="16737"/>
                  </a:cubicBezTo>
                  <a:cubicBezTo>
                    <a:pt x="7154" y="16757"/>
                    <a:pt x="7194" y="16781"/>
                    <a:pt x="7229" y="16809"/>
                  </a:cubicBezTo>
                  <a:cubicBezTo>
                    <a:pt x="7310" y="16873"/>
                    <a:pt x="7389" y="16944"/>
                    <a:pt x="7457" y="17023"/>
                  </a:cubicBezTo>
                  <a:cubicBezTo>
                    <a:pt x="7480" y="17057"/>
                    <a:pt x="7501" y="17094"/>
                    <a:pt x="7521" y="17131"/>
                  </a:cubicBezTo>
                  <a:cubicBezTo>
                    <a:pt x="7569" y="17268"/>
                    <a:pt x="7603" y="17404"/>
                    <a:pt x="7623" y="17543"/>
                  </a:cubicBezTo>
                  <a:cubicBezTo>
                    <a:pt x="7648" y="17740"/>
                    <a:pt x="7668" y="17935"/>
                    <a:pt x="7701" y="18125"/>
                  </a:cubicBezTo>
                  <a:cubicBezTo>
                    <a:pt x="7722" y="18244"/>
                    <a:pt x="7739" y="18366"/>
                    <a:pt x="7766" y="18482"/>
                  </a:cubicBezTo>
                  <a:cubicBezTo>
                    <a:pt x="7664" y="18533"/>
                    <a:pt x="7593" y="18615"/>
                    <a:pt x="7535" y="18713"/>
                  </a:cubicBezTo>
                  <a:cubicBezTo>
                    <a:pt x="7477" y="18802"/>
                    <a:pt x="7433" y="18897"/>
                    <a:pt x="7403" y="18999"/>
                  </a:cubicBezTo>
                  <a:cubicBezTo>
                    <a:pt x="7345" y="19200"/>
                    <a:pt x="7372" y="19414"/>
                    <a:pt x="7419" y="19611"/>
                  </a:cubicBezTo>
                  <a:cubicBezTo>
                    <a:pt x="7447" y="19720"/>
                    <a:pt x="7501" y="19822"/>
                    <a:pt x="7559" y="19918"/>
                  </a:cubicBezTo>
                  <a:cubicBezTo>
                    <a:pt x="7620" y="20016"/>
                    <a:pt x="7688" y="20115"/>
                    <a:pt x="7763" y="20203"/>
                  </a:cubicBezTo>
                  <a:cubicBezTo>
                    <a:pt x="7827" y="20282"/>
                    <a:pt x="7906" y="20343"/>
                    <a:pt x="7984" y="20404"/>
                  </a:cubicBezTo>
                  <a:cubicBezTo>
                    <a:pt x="8106" y="20496"/>
                    <a:pt x="8253" y="20550"/>
                    <a:pt x="8392" y="20601"/>
                  </a:cubicBezTo>
                  <a:cubicBezTo>
                    <a:pt x="8555" y="20659"/>
                    <a:pt x="8712" y="20723"/>
                    <a:pt x="8879" y="20761"/>
                  </a:cubicBezTo>
                  <a:cubicBezTo>
                    <a:pt x="9080" y="20809"/>
                    <a:pt x="9293" y="20830"/>
                    <a:pt x="9498" y="20843"/>
                  </a:cubicBezTo>
                  <a:cubicBezTo>
                    <a:pt x="9684" y="20856"/>
                    <a:pt x="9872" y="20874"/>
                    <a:pt x="10056" y="20874"/>
                  </a:cubicBezTo>
                  <a:cubicBezTo>
                    <a:pt x="10253" y="20874"/>
                    <a:pt x="10450" y="20863"/>
                    <a:pt x="10648" y="20850"/>
                  </a:cubicBezTo>
                  <a:cubicBezTo>
                    <a:pt x="10852" y="20836"/>
                    <a:pt x="11056" y="20812"/>
                    <a:pt x="11263" y="20795"/>
                  </a:cubicBezTo>
                  <a:cubicBezTo>
                    <a:pt x="11477" y="20775"/>
                    <a:pt x="11695" y="20754"/>
                    <a:pt x="11906" y="20707"/>
                  </a:cubicBezTo>
                  <a:cubicBezTo>
                    <a:pt x="12083" y="20670"/>
                    <a:pt x="12263" y="20635"/>
                    <a:pt x="12433" y="20574"/>
                  </a:cubicBezTo>
                  <a:cubicBezTo>
                    <a:pt x="12655" y="20496"/>
                    <a:pt x="12852" y="20390"/>
                    <a:pt x="13019" y="20224"/>
                  </a:cubicBezTo>
                  <a:cubicBezTo>
                    <a:pt x="13104" y="20145"/>
                    <a:pt x="13171" y="20043"/>
                    <a:pt x="13229" y="19945"/>
                  </a:cubicBezTo>
                  <a:cubicBezTo>
                    <a:pt x="13260" y="19891"/>
                    <a:pt x="13281" y="19829"/>
                    <a:pt x="13301" y="19771"/>
                  </a:cubicBezTo>
                  <a:cubicBezTo>
                    <a:pt x="13325" y="19713"/>
                    <a:pt x="13325" y="19649"/>
                    <a:pt x="13331" y="19588"/>
                  </a:cubicBezTo>
                  <a:cubicBezTo>
                    <a:pt x="13342" y="19513"/>
                    <a:pt x="13317" y="19414"/>
                    <a:pt x="13308" y="19346"/>
                  </a:cubicBezTo>
                  <a:cubicBezTo>
                    <a:pt x="13294" y="19261"/>
                    <a:pt x="13270" y="19180"/>
                    <a:pt x="13250" y="19098"/>
                  </a:cubicBezTo>
                  <a:cubicBezTo>
                    <a:pt x="13236" y="19050"/>
                    <a:pt x="13226" y="19006"/>
                    <a:pt x="13209" y="18958"/>
                  </a:cubicBezTo>
                  <a:cubicBezTo>
                    <a:pt x="13165" y="18846"/>
                    <a:pt x="13110" y="18754"/>
                    <a:pt x="13028" y="18666"/>
                  </a:cubicBezTo>
                  <a:cubicBezTo>
                    <a:pt x="12964" y="18594"/>
                    <a:pt x="12879" y="18540"/>
                    <a:pt x="12787" y="18495"/>
                  </a:cubicBezTo>
                  <a:cubicBezTo>
                    <a:pt x="12794" y="18468"/>
                    <a:pt x="12797" y="18442"/>
                    <a:pt x="12801" y="18411"/>
                  </a:cubicBezTo>
                  <a:cubicBezTo>
                    <a:pt x="12838" y="17944"/>
                    <a:pt x="12865" y="17482"/>
                    <a:pt x="12886" y="17016"/>
                  </a:cubicBezTo>
                  <a:cubicBezTo>
                    <a:pt x="12903" y="16556"/>
                    <a:pt x="12906" y="16094"/>
                    <a:pt x="12961" y="15635"/>
                  </a:cubicBezTo>
                  <a:cubicBezTo>
                    <a:pt x="12984" y="15471"/>
                    <a:pt x="13022" y="15305"/>
                    <a:pt x="13077" y="15148"/>
                  </a:cubicBezTo>
                  <a:cubicBezTo>
                    <a:pt x="13093" y="15111"/>
                    <a:pt x="13113" y="15077"/>
                    <a:pt x="13138" y="15043"/>
                  </a:cubicBezTo>
                  <a:cubicBezTo>
                    <a:pt x="13243" y="14927"/>
                    <a:pt x="13366" y="14825"/>
                    <a:pt x="13491" y="14727"/>
                  </a:cubicBezTo>
                  <a:cubicBezTo>
                    <a:pt x="13771" y="14523"/>
                    <a:pt x="14077" y="14352"/>
                    <a:pt x="14369" y="14168"/>
                  </a:cubicBezTo>
                  <a:cubicBezTo>
                    <a:pt x="14713" y="13951"/>
                    <a:pt x="15063" y="13743"/>
                    <a:pt x="15403" y="13526"/>
                  </a:cubicBezTo>
                  <a:cubicBezTo>
                    <a:pt x="15556" y="13424"/>
                    <a:pt x="15713" y="13328"/>
                    <a:pt x="15859" y="13220"/>
                  </a:cubicBezTo>
                  <a:cubicBezTo>
                    <a:pt x="16060" y="13074"/>
                    <a:pt x="16253" y="12917"/>
                    <a:pt x="16440" y="12757"/>
                  </a:cubicBezTo>
                  <a:cubicBezTo>
                    <a:pt x="16580" y="12634"/>
                    <a:pt x="16713" y="12505"/>
                    <a:pt x="16839" y="12376"/>
                  </a:cubicBezTo>
                  <a:cubicBezTo>
                    <a:pt x="16981" y="12233"/>
                    <a:pt x="17121" y="12087"/>
                    <a:pt x="17261" y="11937"/>
                  </a:cubicBezTo>
                  <a:cubicBezTo>
                    <a:pt x="17533" y="11641"/>
                    <a:pt x="17798" y="11325"/>
                    <a:pt x="17975" y="10958"/>
                  </a:cubicBezTo>
                  <a:cubicBezTo>
                    <a:pt x="18080" y="10743"/>
                    <a:pt x="18172" y="10522"/>
                    <a:pt x="18253" y="10298"/>
                  </a:cubicBezTo>
                  <a:cubicBezTo>
                    <a:pt x="18318" y="10114"/>
                    <a:pt x="18363" y="9920"/>
                    <a:pt x="18410" y="9730"/>
                  </a:cubicBezTo>
                  <a:cubicBezTo>
                    <a:pt x="18512" y="9318"/>
                    <a:pt x="18573" y="8899"/>
                    <a:pt x="18608" y="8477"/>
                  </a:cubicBezTo>
                  <a:cubicBezTo>
                    <a:pt x="18621" y="8284"/>
                    <a:pt x="18614" y="8086"/>
                    <a:pt x="18597" y="7893"/>
                  </a:cubicBezTo>
                  <a:cubicBezTo>
                    <a:pt x="18577" y="7648"/>
                    <a:pt x="18547" y="7406"/>
                    <a:pt x="18506" y="7168"/>
                  </a:cubicBezTo>
                  <a:cubicBezTo>
                    <a:pt x="18434" y="6773"/>
                    <a:pt x="18311" y="6392"/>
                    <a:pt x="18182" y="6015"/>
                  </a:cubicBezTo>
                  <a:cubicBezTo>
                    <a:pt x="18046" y="5610"/>
                    <a:pt x="17859" y="5226"/>
                    <a:pt x="17652" y="4855"/>
                  </a:cubicBezTo>
                  <a:cubicBezTo>
                    <a:pt x="17457" y="4511"/>
                    <a:pt x="17230" y="4188"/>
                    <a:pt x="16991" y="3872"/>
                  </a:cubicBezTo>
                  <a:cubicBezTo>
                    <a:pt x="16723" y="3522"/>
                    <a:pt x="16448" y="3185"/>
                    <a:pt x="16145" y="2865"/>
                  </a:cubicBezTo>
                  <a:cubicBezTo>
                    <a:pt x="15859" y="2562"/>
                    <a:pt x="15546" y="2293"/>
                    <a:pt x="15216" y="2042"/>
                  </a:cubicBezTo>
                  <a:cubicBezTo>
                    <a:pt x="15052" y="1922"/>
                    <a:pt x="14883" y="1811"/>
                    <a:pt x="14713" y="1705"/>
                  </a:cubicBezTo>
                  <a:cubicBezTo>
                    <a:pt x="14546" y="1599"/>
                    <a:pt x="14383" y="1494"/>
                    <a:pt x="14220" y="1385"/>
                  </a:cubicBezTo>
                  <a:cubicBezTo>
                    <a:pt x="13879" y="1167"/>
                    <a:pt x="13542" y="953"/>
                    <a:pt x="13182" y="779"/>
                  </a:cubicBezTo>
                  <a:cubicBezTo>
                    <a:pt x="12964" y="677"/>
                    <a:pt x="12739" y="586"/>
                    <a:pt x="12515" y="504"/>
                  </a:cubicBezTo>
                  <a:cubicBezTo>
                    <a:pt x="12338" y="440"/>
                    <a:pt x="12158" y="395"/>
                    <a:pt x="11978" y="354"/>
                  </a:cubicBezTo>
                  <a:cubicBezTo>
                    <a:pt x="11794" y="310"/>
                    <a:pt x="11610" y="283"/>
                    <a:pt x="11427" y="249"/>
                  </a:cubicBezTo>
                  <a:cubicBezTo>
                    <a:pt x="11240" y="215"/>
                    <a:pt x="11049" y="184"/>
                    <a:pt x="10855" y="157"/>
                  </a:cubicBezTo>
                  <a:cubicBezTo>
                    <a:pt x="10416" y="93"/>
                    <a:pt x="9978" y="28"/>
                    <a:pt x="9532" y="7"/>
                  </a:cubicBezTo>
                  <a:cubicBezTo>
                    <a:pt x="9430" y="1"/>
                    <a:pt x="9324" y="1"/>
                    <a:pt x="9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0"/>
            <p:cNvSpPr/>
            <p:nvPr/>
          </p:nvSpPr>
          <p:spPr>
            <a:xfrm>
              <a:off x="1590100" y="2921200"/>
              <a:ext cx="96400" cy="40825"/>
            </a:xfrm>
            <a:custGeom>
              <a:avLst/>
              <a:gdLst/>
              <a:ahLst/>
              <a:cxnLst/>
              <a:rect l="l" t="t" r="r" b="b"/>
              <a:pathLst>
                <a:path w="3856" h="1633" extrusionOk="0">
                  <a:moveTo>
                    <a:pt x="3205" y="936"/>
                  </a:moveTo>
                  <a:cubicBezTo>
                    <a:pt x="3202" y="939"/>
                    <a:pt x="3198" y="939"/>
                    <a:pt x="3195" y="943"/>
                  </a:cubicBezTo>
                  <a:cubicBezTo>
                    <a:pt x="3198" y="939"/>
                    <a:pt x="3202" y="936"/>
                    <a:pt x="3205" y="936"/>
                  </a:cubicBezTo>
                  <a:close/>
                  <a:moveTo>
                    <a:pt x="287" y="0"/>
                  </a:moveTo>
                  <a:cubicBezTo>
                    <a:pt x="133" y="0"/>
                    <a:pt x="24" y="122"/>
                    <a:pt x="18" y="269"/>
                  </a:cubicBezTo>
                  <a:cubicBezTo>
                    <a:pt x="11" y="402"/>
                    <a:pt x="1" y="538"/>
                    <a:pt x="4" y="670"/>
                  </a:cubicBezTo>
                  <a:cubicBezTo>
                    <a:pt x="7" y="772"/>
                    <a:pt x="24" y="871"/>
                    <a:pt x="55" y="967"/>
                  </a:cubicBezTo>
                  <a:cubicBezTo>
                    <a:pt x="72" y="1028"/>
                    <a:pt x="103" y="1089"/>
                    <a:pt x="140" y="1140"/>
                  </a:cubicBezTo>
                  <a:cubicBezTo>
                    <a:pt x="198" y="1221"/>
                    <a:pt x="266" y="1279"/>
                    <a:pt x="348" y="1337"/>
                  </a:cubicBezTo>
                  <a:cubicBezTo>
                    <a:pt x="576" y="1494"/>
                    <a:pt x="844" y="1518"/>
                    <a:pt x="1109" y="1551"/>
                  </a:cubicBezTo>
                  <a:cubicBezTo>
                    <a:pt x="1372" y="1589"/>
                    <a:pt x="1630" y="1612"/>
                    <a:pt x="1892" y="1626"/>
                  </a:cubicBezTo>
                  <a:cubicBezTo>
                    <a:pt x="2018" y="1630"/>
                    <a:pt x="2141" y="1633"/>
                    <a:pt x="2266" y="1633"/>
                  </a:cubicBezTo>
                  <a:cubicBezTo>
                    <a:pt x="2381" y="1633"/>
                    <a:pt x="2501" y="1626"/>
                    <a:pt x="2617" y="1620"/>
                  </a:cubicBezTo>
                  <a:cubicBezTo>
                    <a:pt x="2722" y="1612"/>
                    <a:pt x="2827" y="1612"/>
                    <a:pt x="2929" y="1603"/>
                  </a:cubicBezTo>
                  <a:cubicBezTo>
                    <a:pt x="3001" y="1596"/>
                    <a:pt x="3072" y="1582"/>
                    <a:pt x="3147" y="1572"/>
                  </a:cubicBezTo>
                  <a:cubicBezTo>
                    <a:pt x="3171" y="1568"/>
                    <a:pt x="3198" y="1565"/>
                    <a:pt x="3226" y="1559"/>
                  </a:cubicBezTo>
                  <a:cubicBezTo>
                    <a:pt x="3279" y="1551"/>
                    <a:pt x="3328" y="1531"/>
                    <a:pt x="3378" y="1510"/>
                  </a:cubicBezTo>
                  <a:cubicBezTo>
                    <a:pt x="3450" y="1480"/>
                    <a:pt x="3515" y="1429"/>
                    <a:pt x="3573" y="1378"/>
                  </a:cubicBezTo>
                  <a:cubicBezTo>
                    <a:pt x="3664" y="1300"/>
                    <a:pt x="3722" y="1198"/>
                    <a:pt x="3753" y="1082"/>
                  </a:cubicBezTo>
                  <a:cubicBezTo>
                    <a:pt x="3773" y="1011"/>
                    <a:pt x="3780" y="932"/>
                    <a:pt x="3786" y="854"/>
                  </a:cubicBezTo>
                  <a:cubicBezTo>
                    <a:pt x="3790" y="803"/>
                    <a:pt x="3797" y="749"/>
                    <a:pt x="3804" y="698"/>
                  </a:cubicBezTo>
                  <a:cubicBezTo>
                    <a:pt x="3810" y="647"/>
                    <a:pt x="3817" y="596"/>
                    <a:pt x="3824" y="548"/>
                  </a:cubicBezTo>
                  <a:cubicBezTo>
                    <a:pt x="3835" y="463"/>
                    <a:pt x="3855" y="375"/>
                    <a:pt x="3855" y="293"/>
                  </a:cubicBezTo>
                  <a:cubicBezTo>
                    <a:pt x="3851" y="163"/>
                    <a:pt x="3766" y="48"/>
                    <a:pt x="3644" y="14"/>
                  </a:cubicBezTo>
                  <a:cubicBezTo>
                    <a:pt x="3621" y="8"/>
                    <a:pt x="3597" y="5"/>
                    <a:pt x="3573" y="5"/>
                  </a:cubicBezTo>
                  <a:cubicBezTo>
                    <a:pt x="3447" y="5"/>
                    <a:pt x="3316" y="86"/>
                    <a:pt x="3290" y="215"/>
                  </a:cubicBezTo>
                  <a:cubicBezTo>
                    <a:pt x="3276" y="282"/>
                    <a:pt x="3273" y="351"/>
                    <a:pt x="3263" y="419"/>
                  </a:cubicBezTo>
                  <a:cubicBezTo>
                    <a:pt x="3259" y="474"/>
                    <a:pt x="3249" y="531"/>
                    <a:pt x="3243" y="585"/>
                  </a:cubicBezTo>
                  <a:cubicBezTo>
                    <a:pt x="3229" y="687"/>
                    <a:pt x="3226" y="789"/>
                    <a:pt x="3215" y="892"/>
                  </a:cubicBezTo>
                  <a:cubicBezTo>
                    <a:pt x="3212" y="902"/>
                    <a:pt x="3212" y="915"/>
                    <a:pt x="3208" y="926"/>
                  </a:cubicBezTo>
                  <a:cubicBezTo>
                    <a:pt x="3188" y="939"/>
                    <a:pt x="3168" y="949"/>
                    <a:pt x="3144" y="963"/>
                  </a:cubicBezTo>
                  <a:cubicBezTo>
                    <a:pt x="3062" y="987"/>
                    <a:pt x="2973" y="997"/>
                    <a:pt x="2885" y="1011"/>
                  </a:cubicBezTo>
                  <a:cubicBezTo>
                    <a:pt x="2756" y="1028"/>
                    <a:pt x="2623" y="1034"/>
                    <a:pt x="2494" y="1045"/>
                  </a:cubicBezTo>
                  <a:cubicBezTo>
                    <a:pt x="2367" y="1055"/>
                    <a:pt x="2240" y="1059"/>
                    <a:pt x="2111" y="1059"/>
                  </a:cubicBezTo>
                  <a:cubicBezTo>
                    <a:pt x="2071" y="1059"/>
                    <a:pt x="2031" y="1059"/>
                    <a:pt x="1990" y="1058"/>
                  </a:cubicBezTo>
                  <a:cubicBezTo>
                    <a:pt x="1814" y="1055"/>
                    <a:pt x="1634" y="1052"/>
                    <a:pt x="1456" y="1038"/>
                  </a:cubicBezTo>
                  <a:cubicBezTo>
                    <a:pt x="1287" y="1025"/>
                    <a:pt x="1116" y="1004"/>
                    <a:pt x="946" y="984"/>
                  </a:cubicBezTo>
                  <a:cubicBezTo>
                    <a:pt x="865" y="973"/>
                    <a:pt x="786" y="956"/>
                    <a:pt x="708" y="929"/>
                  </a:cubicBezTo>
                  <a:cubicBezTo>
                    <a:pt x="671" y="909"/>
                    <a:pt x="634" y="888"/>
                    <a:pt x="596" y="865"/>
                  </a:cubicBezTo>
                  <a:cubicBezTo>
                    <a:pt x="589" y="857"/>
                    <a:pt x="579" y="851"/>
                    <a:pt x="572" y="844"/>
                  </a:cubicBezTo>
                  <a:cubicBezTo>
                    <a:pt x="569" y="837"/>
                    <a:pt x="565" y="830"/>
                    <a:pt x="562" y="827"/>
                  </a:cubicBezTo>
                  <a:cubicBezTo>
                    <a:pt x="552" y="796"/>
                    <a:pt x="545" y="766"/>
                    <a:pt x="538" y="735"/>
                  </a:cubicBezTo>
                  <a:cubicBezTo>
                    <a:pt x="535" y="657"/>
                    <a:pt x="538" y="582"/>
                    <a:pt x="541" y="507"/>
                  </a:cubicBezTo>
                  <a:cubicBezTo>
                    <a:pt x="545" y="429"/>
                    <a:pt x="549" y="347"/>
                    <a:pt x="552" y="269"/>
                  </a:cubicBezTo>
                  <a:cubicBezTo>
                    <a:pt x="558" y="122"/>
                    <a:pt x="426" y="0"/>
                    <a:pt x="28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0"/>
            <p:cNvSpPr/>
            <p:nvPr/>
          </p:nvSpPr>
          <p:spPr>
            <a:xfrm>
              <a:off x="1606675" y="2947725"/>
              <a:ext cx="53025" cy="38950"/>
            </a:xfrm>
            <a:custGeom>
              <a:avLst/>
              <a:gdLst/>
              <a:ahLst/>
              <a:cxnLst/>
              <a:rect l="l" t="t" r="r" b="b"/>
              <a:pathLst>
                <a:path w="2121" h="1558" extrusionOk="0">
                  <a:moveTo>
                    <a:pt x="317" y="0"/>
                  </a:moveTo>
                  <a:cubicBezTo>
                    <a:pt x="147" y="0"/>
                    <a:pt x="4" y="143"/>
                    <a:pt x="4" y="314"/>
                  </a:cubicBezTo>
                  <a:cubicBezTo>
                    <a:pt x="4" y="433"/>
                    <a:pt x="1" y="551"/>
                    <a:pt x="8" y="671"/>
                  </a:cubicBezTo>
                  <a:cubicBezTo>
                    <a:pt x="15" y="793"/>
                    <a:pt x="38" y="923"/>
                    <a:pt x="96" y="1031"/>
                  </a:cubicBezTo>
                  <a:cubicBezTo>
                    <a:pt x="140" y="1120"/>
                    <a:pt x="198" y="1198"/>
                    <a:pt x="269" y="1266"/>
                  </a:cubicBezTo>
                  <a:cubicBezTo>
                    <a:pt x="314" y="1311"/>
                    <a:pt x="368" y="1347"/>
                    <a:pt x="423" y="1385"/>
                  </a:cubicBezTo>
                  <a:cubicBezTo>
                    <a:pt x="498" y="1433"/>
                    <a:pt x="575" y="1470"/>
                    <a:pt x="661" y="1504"/>
                  </a:cubicBezTo>
                  <a:cubicBezTo>
                    <a:pt x="753" y="1542"/>
                    <a:pt x="858" y="1548"/>
                    <a:pt x="957" y="1556"/>
                  </a:cubicBezTo>
                  <a:cubicBezTo>
                    <a:pt x="977" y="1557"/>
                    <a:pt x="998" y="1558"/>
                    <a:pt x="1019" y="1558"/>
                  </a:cubicBezTo>
                  <a:cubicBezTo>
                    <a:pt x="1051" y="1558"/>
                    <a:pt x="1083" y="1556"/>
                    <a:pt x="1113" y="1552"/>
                  </a:cubicBezTo>
                  <a:cubicBezTo>
                    <a:pt x="1188" y="1548"/>
                    <a:pt x="1263" y="1538"/>
                    <a:pt x="1331" y="1521"/>
                  </a:cubicBezTo>
                  <a:cubicBezTo>
                    <a:pt x="1409" y="1501"/>
                    <a:pt x="1481" y="1474"/>
                    <a:pt x="1552" y="1443"/>
                  </a:cubicBezTo>
                  <a:cubicBezTo>
                    <a:pt x="1593" y="1423"/>
                    <a:pt x="1637" y="1402"/>
                    <a:pt x="1674" y="1378"/>
                  </a:cubicBezTo>
                  <a:cubicBezTo>
                    <a:pt x="1729" y="1344"/>
                    <a:pt x="1780" y="1303"/>
                    <a:pt x="1828" y="1259"/>
                  </a:cubicBezTo>
                  <a:cubicBezTo>
                    <a:pt x="1869" y="1225"/>
                    <a:pt x="1896" y="1174"/>
                    <a:pt x="1927" y="1134"/>
                  </a:cubicBezTo>
                  <a:cubicBezTo>
                    <a:pt x="1954" y="1096"/>
                    <a:pt x="1974" y="1055"/>
                    <a:pt x="1991" y="1014"/>
                  </a:cubicBezTo>
                  <a:cubicBezTo>
                    <a:pt x="2021" y="956"/>
                    <a:pt x="2045" y="892"/>
                    <a:pt x="2062" y="827"/>
                  </a:cubicBezTo>
                  <a:cubicBezTo>
                    <a:pt x="2076" y="783"/>
                    <a:pt x="2090" y="739"/>
                    <a:pt x="2100" y="691"/>
                  </a:cubicBezTo>
                  <a:cubicBezTo>
                    <a:pt x="2120" y="613"/>
                    <a:pt x="2120" y="535"/>
                    <a:pt x="2120" y="457"/>
                  </a:cubicBezTo>
                  <a:cubicBezTo>
                    <a:pt x="2117" y="351"/>
                    <a:pt x="2049" y="256"/>
                    <a:pt x="1943" y="225"/>
                  </a:cubicBezTo>
                  <a:cubicBezTo>
                    <a:pt x="1925" y="220"/>
                    <a:pt x="1905" y="218"/>
                    <a:pt x="1885" y="218"/>
                  </a:cubicBezTo>
                  <a:cubicBezTo>
                    <a:pt x="1801" y="218"/>
                    <a:pt x="1710" y="258"/>
                    <a:pt x="1674" y="338"/>
                  </a:cubicBezTo>
                  <a:cubicBezTo>
                    <a:pt x="1657" y="372"/>
                    <a:pt x="1637" y="402"/>
                    <a:pt x="1620" y="436"/>
                  </a:cubicBezTo>
                  <a:cubicBezTo>
                    <a:pt x="1596" y="487"/>
                    <a:pt x="1576" y="535"/>
                    <a:pt x="1563" y="586"/>
                  </a:cubicBezTo>
                  <a:cubicBezTo>
                    <a:pt x="1549" y="630"/>
                    <a:pt x="1535" y="674"/>
                    <a:pt x="1522" y="715"/>
                  </a:cubicBezTo>
                  <a:cubicBezTo>
                    <a:pt x="1508" y="739"/>
                    <a:pt x="1494" y="763"/>
                    <a:pt x="1481" y="783"/>
                  </a:cubicBezTo>
                  <a:cubicBezTo>
                    <a:pt x="1467" y="800"/>
                    <a:pt x="1453" y="813"/>
                    <a:pt x="1437" y="827"/>
                  </a:cubicBezTo>
                  <a:cubicBezTo>
                    <a:pt x="1412" y="844"/>
                    <a:pt x="1385" y="858"/>
                    <a:pt x="1358" y="871"/>
                  </a:cubicBezTo>
                  <a:cubicBezTo>
                    <a:pt x="1304" y="892"/>
                    <a:pt x="1253" y="906"/>
                    <a:pt x="1198" y="916"/>
                  </a:cubicBezTo>
                  <a:cubicBezTo>
                    <a:pt x="1168" y="918"/>
                    <a:pt x="1137" y="919"/>
                    <a:pt x="1107" y="919"/>
                  </a:cubicBezTo>
                  <a:cubicBezTo>
                    <a:pt x="1057" y="919"/>
                    <a:pt x="1008" y="916"/>
                    <a:pt x="957" y="912"/>
                  </a:cubicBezTo>
                  <a:cubicBezTo>
                    <a:pt x="919" y="902"/>
                    <a:pt x="882" y="892"/>
                    <a:pt x="841" y="882"/>
                  </a:cubicBezTo>
                  <a:cubicBezTo>
                    <a:pt x="804" y="858"/>
                    <a:pt x="767" y="837"/>
                    <a:pt x="729" y="810"/>
                  </a:cubicBezTo>
                  <a:cubicBezTo>
                    <a:pt x="712" y="796"/>
                    <a:pt x="695" y="780"/>
                    <a:pt x="678" y="763"/>
                  </a:cubicBezTo>
                  <a:cubicBezTo>
                    <a:pt x="671" y="749"/>
                    <a:pt x="661" y="732"/>
                    <a:pt x="654" y="719"/>
                  </a:cubicBezTo>
                  <a:cubicBezTo>
                    <a:pt x="647" y="694"/>
                    <a:pt x="641" y="671"/>
                    <a:pt x="637" y="647"/>
                  </a:cubicBezTo>
                  <a:cubicBezTo>
                    <a:pt x="630" y="538"/>
                    <a:pt x="630" y="426"/>
                    <a:pt x="630" y="314"/>
                  </a:cubicBezTo>
                  <a:cubicBezTo>
                    <a:pt x="633" y="143"/>
                    <a:pt x="487" y="0"/>
                    <a:pt x="31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0"/>
            <p:cNvSpPr/>
            <p:nvPr/>
          </p:nvSpPr>
          <p:spPr>
            <a:xfrm>
              <a:off x="1492650" y="2622275"/>
              <a:ext cx="127925" cy="257700"/>
            </a:xfrm>
            <a:custGeom>
              <a:avLst/>
              <a:gdLst/>
              <a:ahLst/>
              <a:cxnLst/>
              <a:rect l="l" t="t" r="r" b="b"/>
              <a:pathLst>
                <a:path w="5117" h="10308" extrusionOk="0">
                  <a:moveTo>
                    <a:pt x="347" y="1"/>
                  </a:moveTo>
                  <a:cubicBezTo>
                    <a:pt x="211" y="1"/>
                    <a:pt x="85" y="95"/>
                    <a:pt x="51" y="229"/>
                  </a:cubicBezTo>
                  <a:cubicBezTo>
                    <a:pt x="21" y="337"/>
                    <a:pt x="7" y="446"/>
                    <a:pt x="4" y="558"/>
                  </a:cubicBezTo>
                  <a:cubicBezTo>
                    <a:pt x="0" y="633"/>
                    <a:pt x="4" y="711"/>
                    <a:pt x="4" y="786"/>
                  </a:cubicBezTo>
                  <a:cubicBezTo>
                    <a:pt x="4" y="946"/>
                    <a:pt x="7" y="1109"/>
                    <a:pt x="10" y="1273"/>
                  </a:cubicBezTo>
                  <a:cubicBezTo>
                    <a:pt x="21" y="1637"/>
                    <a:pt x="51" y="1997"/>
                    <a:pt x="106" y="2358"/>
                  </a:cubicBezTo>
                  <a:cubicBezTo>
                    <a:pt x="129" y="2507"/>
                    <a:pt x="153" y="2661"/>
                    <a:pt x="181" y="2810"/>
                  </a:cubicBezTo>
                  <a:cubicBezTo>
                    <a:pt x="214" y="2977"/>
                    <a:pt x="255" y="3140"/>
                    <a:pt x="307" y="3307"/>
                  </a:cubicBezTo>
                  <a:cubicBezTo>
                    <a:pt x="354" y="3470"/>
                    <a:pt x="418" y="3630"/>
                    <a:pt x="480" y="3790"/>
                  </a:cubicBezTo>
                  <a:cubicBezTo>
                    <a:pt x="544" y="3967"/>
                    <a:pt x="626" y="4140"/>
                    <a:pt x="707" y="4307"/>
                  </a:cubicBezTo>
                  <a:cubicBezTo>
                    <a:pt x="756" y="4405"/>
                    <a:pt x="803" y="4501"/>
                    <a:pt x="868" y="4589"/>
                  </a:cubicBezTo>
                  <a:cubicBezTo>
                    <a:pt x="922" y="4664"/>
                    <a:pt x="977" y="4739"/>
                    <a:pt x="1038" y="4810"/>
                  </a:cubicBezTo>
                  <a:cubicBezTo>
                    <a:pt x="1120" y="4906"/>
                    <a:pt x="1214" y="4994"/>
                    <a:pt x="1310" y="5079"/>
                  </a:cubicBezTo>
                  <a:cubicBezTo>
                    <a:pt x="1426" y="5181"/>
                    <a:pt x="1544" y="5276"/>
                    <a:pt x="1664" y="5369"/>
                  </a:cubicBezTo>
                  <a:cubicBezTo>
                    <a:pt x="1783" y="5457"/>
                    <a:pt x="1908" y="5525"/>
                    <a:pt x="2038" y="5589"/>
                  </a:cubicBezTo>
                  <a:cubicBezTo>
                    <a:pt x="2177" y="5661"/>
                    <a:pt x="2327" y="5719"/>
                    <a:pt x="2473" y="5769"/>
                  </a:cubicBezTo>
                  <a:cubicBezTo>
                    <a:pt x="2602" y="5814"/>
                    <a:pt x="2732" y="5858"/>
                    <a:pt x="2864" y="5892"/>
                  </a:cubicBezTo>
                  <a:cubicBezTo>
                    <a:pt x="3150" y="5964"/>
                    <a:pt x="3447" y="5984"/>
                    <a:pt x="3739" y="6018"/>
                  </a:cubicBezTo>
                  <a:cubicBezTo>
                    <a:pt x="3830" y="6035"/>
                    <a:pt x="3926" y="6052"/>
                    <a:pt x="4018" y="6083"/>
                  </a:cubicBezTo>
                  <a:cubicBezTo>
                    <a:pt x="4034" y="6093"/>
                    <a:pt x="4051" y="6099"/>
                    <a:pt x="4072" y="6110"/>
                  </a:cubicBezTo>
                  <a:cubicBezTo>
                    <a:pt x="4079" y="6120"/>
                    <a:pt x="4086" y="6127"/>
                    <a:pt x="4096" y="6137"/>
                  </a:cubicBezTo>
                  <a:cubicBezTo>
                    <a:pt x="4096" y="6140"/>
                    <a:pt x="4100" y="6144"/>
                    <a:pt x="4103" y="6147"/>
                  </a:cubicBezTo>
                  <a:cubicBezTo>
                    <a:pt x="4127" y="6226"/>
                    <a:pt x="4147" y="6307"/>
                    <a:pt x="4161" y="6389"/>
                  </a:cubicBezTo>
                  <a:cubicBezTo>
                    <a:pt x="4177" y="6504"/>
                    <a:pt x="4198" y="6620"/>
                    <a:pt x="4215" y="6736"/>
                  </a:cubicBezTo>
                  <a:cubicBezTo>
                    <a:pt x="4232" y="6865"/>
                    <a:pt x="4252" y="6994"/>
                    <a:pt x="4273" y="7124"/>
                  </a:cubicBezTo>
                  <a:cubicBezTo>
                    <a:pt x="4324" y="7532"/>
                    <a:pt x="4412" y="7933"/>
                    <a:pt x="4470" y="8341"/>
                  </a:cubicBezTo>
                  <a:cubicBezTo>
                    <a:pt x="4483" y="8467"/>
                    <a:pt x="4497" y="8597"/>
                    <a:pt x="4504" y="8722"/>
                  </a:cubicBezTo>
                  <a:cubicBezTo>
                    <a:pt x="4514" y="8859"/>
                    <a:pt x="4518" y="8998"/>
                    <a:pt x="4524" y="9134"/>
                  </a:cubicBezTo>
                  <a:cubicBezTo>
                    <a:pt x="4538" y="9440"/>
                    <a:pt x="4572" y="9749"/>
                    <a:pt x="4606" y="10056"/>
                  </a:cubicBezTo>
                  <a:cubicBezTo>
                    <a:pt x="4613" y="10124"/>
                    <a:pt x="4630" y="10181"/>
                    <a:pt x="4681" y="10233"/>
                  </a:cubicBezTo>
                  <a:cubicBezTo>
                    <a:pt x="4725" y="10280"/>
                    <a:pt x="4790" y="10308"/>
                    <a:pt x="4858" y="10308"/>
                  </a:cubicBezTo>
                  <a:cubicBezTo>
                    <a:pt x="4926" y="10308"/>
                    <a:pt x="4990" y="10280"/>
                    <a:pt x="5034" y="10233"/>
                  </a:cubicBezTo>
                  <a:cubicBezTo>
                    <a:pt x="5079" y="10192"/>
                    <a:pt x="5116" y="10117"/>
                    <a:pt x="5110" y="10056"/>
                  </a:cubicBezTo>
                  <a:cubicBezTo>
                    <a:pt x="5086" y="9814"/>
                    <a:pt x="5059" y="9573"/>
                    <a:pt x="5042" y="9331"/>
                  </a:cubicBezTo>
                  <a:cubicBezTo>
                    <a:pt x="5028" y="9117"/>
                    <a:pt x="5031" y="8906"/>
                    <a:pt x="5028" y="8691"/>
                  </a:cubicBezTo>
                  <a:cubicBezTo>
                    <a:pt x="5025" y="8484"/>
                    <a:pt x="5011" y="8273"/>
                    <a:pt x="4990" y="8066"/>
                  </a:cubicBezTo>
                  <a:cubicBezTo>
                    <a:pt x="4981" y="7964"/>
                    <a:pt x="4967" y="7865"/>
                    <a:pt x="4953" y="7766"/>
                  </a:cubicBezTo>
                  <a:cubicBezTo>
                    <a:pt x="4941" y="7654"/>
                    <a:pt x="4926" y="7545"/>
                    <a:pt x="4911" y="7433"/>
                  </a:cubicBezTo>
                  <a:lnTo>
                    <a:pt x="4911" y="7433"/>
                  </a:lnTo>
                  <a:cubicBezTo>
                    <a:pt x="4900" y="7338"/>
                    <a:pt x="4890" y="7243"/>
                    <a:pt x="4882" y="7148"/>
                  </a:cubicBezTo>
                  <a:cubicBezTo>
                    <a:pt x="4875" y="7035"/>
                    <a:pt x="4858" y="6926"/>
                    <a:pt x="4847" y="6818"/>
                  </a:cubicBezTo>
                  <a:cubicBezTo>
                    <a:pt x="4821" y="6562"/>
                    <a:pt x="4800" y="6303"/>
                    <a:pt x="4759" y="6049"/>
                  </a:cubicBezTo>
                  <a:cubicBezTo>
                    <a:pt x="4749" y="5994"/>
                    <a:pt x="4739" y="5936"/>
                    <a:pt x="4725" y="5882"/>
                  </a:cubicBezTo>
                  <a:cubicBezTo>
                    <a:pt x="4708" y="5831"/>
                    <a:pt x="4681" y="5780"/>
                    <a:pt x="4661" y="5732"/>
                  </a:cubicBezTo>
                  <a:cubicBezTo>
                    <a:pt x="4634" y="5671"/>
                    <a:pt x="4589" y="5623"/>
                    <a:pt x="4549" y="5569"/>
                  </a:cubicBezTo>
                  <a:cubicBezTo>
                    <a:pt x="4532" y="5552"/>
                    <a:pt x="4514" y="5538"/>
                    <a:pt x="4494" y="5525"/>
                  </a:cubicBezTo>
                  <a:cubicBezTo>
                    <a:pt x="4467" y="5501"/>
                    <a:pt x="4436" y="5477"/>
                    <a:pt x="4406" y="5457"/>
                  </a:cubicBezTo>
                  <a:cubicBezTo>
                    <a:pt x="4368" y="5430"/>
                    <a:pt x="4331" y="5409"/>
                    <a:pt x="4287" y="5392"/>
                  </a:cubicBezTo>
                  <a:cubicBezTo>
                    <a:pt x="4198" y="5355"/>
                    <a:pt x="4116" y="5324"/>
                    <a:pt x="4025" y="5303"/>
                  </a:cubicBezTo>
                  <a:cubicBezTo>
                    <a:pt x="3885" y="5267"/>
                    <a:pt x="3739" y="5253"/>
                    <a:pt x="3593" y="5239"/>
                  </a:cubicBezTo>
                  <a:cubicBezTo>
                    <a:pt x="3491" y="5226"/>
                    <a:pt x="3392" y="5215"/>
                    <a:pt x="3290" y="5205"/>
                  </a:cubicBezTo>
                  <a:cubicBezTo>
                    <a:pt x="2998" y="5157"/>
                    <a:pt x="2712" y="5076"/>
                    <a:pt x="2436" y="4967"/>
                  </a:cubicBezTo>
                  <a:cubicBezTo>
                    <a:pt x="2357" y="4929"/>
                    <a:pt x="2279" y="4892"/>
                    <a:pt x="2205" y="4851"/>
                  </a:cubicBezTo>
                  <a:cubicBezTo>
                    <a:pt x="2133" y="4810"/>
                    <a:pt x="2065" y="4763"/>
                    <a:pt x="2001" y="4715"/>
                  </a:cubicBezTo>
                  <a:cubicBezTo>
                    <a:pt x="1919" y="4650"/>
                    <a:pt x="1841" y="4586"/>
                    <a:pt x="1766" y="4518"/>
                  </a:cubicBezTo>
                  <a:cubicBezTo>
                    <a:pt x="1718" y="4474"/>
                    <a:pt x="1671" y="4430"/>
                    <a:pt x="1623" y="4385"/>
                  </a:cubicBezTo>
                  <a:cubicBezTo>
                    <a:pt x="1582" y="4348"/>
                    <a:pt x="1548" y="4303"/>
                    <a:pt x="1514" y="4262"/>
                  </a:cubicBezTo>
                  <a:cubicBezTo>
                    <a:pt x="1467" y="4198"/>
                    <a:pt x="1422" y="4130"/>
                    <a:pt x="1381" y="4062"/>
                  </a:cubicBezTo>
                  <a:cubicBezTo>
                    <a:pt x="1354" y="4008"/>
                    <a:pt x="1327" y="3953"/>
                    <a:pt x="1303" y="3899"/>
                  </a:cubicBezTo>
                  <a:cubicBezTo>
                    <a:pt x="1252" y="3793"/>
                    <a:pt x="1205" y="3684"/>
                    <a:pt x="1157" y="3576"/>
                  </a:cubicBezTo>
                  <a:cubicBezTo>
                    <a:pt x="1062" y="3328"/>
                    <a:pt x="970" y="3075"/>
                    <a:pt x="905" y="2817"/>
                  </a:cubicBezTo>
                  <a:cubicBezTo>
                    <a:pt x="875" y="2695"/>
                    <a:pt x="854" y="2568"/>
                    <a:pt x="830" y="2443"/>
                  </a:cubicBezTo>
                  <a:cubicBezTo>
                    <a:pt x="810" y="2323"/>
                    <a:pt x="793" y="2201"/>
                    <a:pt x="773" y="2083"/>
                  </a:cubicBezTo>
                  <a:cubicBezTo>
                    <a:pt x="742" y="1797"/>
                    <a:pt x="721" y="1514"/>
                    <a:pt x="707" y="1225"/>
                  </a:cubicBezTo>
                  <a:cubicBezTo>
                    <a:pt x="704" y="1072"/>
                    <a:pt x="698" y="919"/>
                    <a:pt x="694" y="766"/>
                  </a:cubicBezTo>
                  <a:cubicBezTo>
                    <a:pt x="694" y="698"/>
                    <a:pt x="691" y="626"/>
                    <a:pt x="691" y="558"/>
                  </a:cubicBezTo>
                  <a:cubicBezTo>
                    <a:pt x="684" y="446"/>
                    <a:pt x="663" y="337"/>
                    <a:pt x="646" y="229"/>
                  </a:cubicBezTo>
                  <a:cubicBezTo>
                    <a:pt x="633" y="174"/>
                    <a:pt x="605" y="130"/>
                    <a:pt x="565" y="92"/>
                  </a:cubicBezTo>
                  <a:cubicBezTo>
                    <a:pt x="511" y="34"/>
                    <a:pt x="429" y="1"/>
                    <a:pt x="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0"/>
            <p:cNvSpPr/>
            <p:nvPr/>
          </p:nvSpPr>
          <p:spPr>
            <a:xfrm>
              <a:off x="1639100" y="2612750"/>
              <a:ext cx="79625" cy="272850"/>
            </a:xfrm>
            <a:custGeom>
              <a:avLst/>
              <a:gdLst/>
              <a:ahLst/>
              <a:cxnLst/>
              <a:rect l="l" t="t" r="r" b="b"/>
              <a:pathLst>
                <a:path w="3185" h="10914" extrusionOk="0">
                  <a:moveTo>
                    <a:pt x="2307" y="5243"/>
                  </a:moveTo>
                  <a:lnTo>
                    <a:pt x="2307" y="5243"/>
                  </a:lnTo>
                  <a:cubicBezTo>
                    <a:pt x="2305" y="5245"/>
                    <a:pt x="2303" y="5247"/>
                    <a:pt x="2301" y="5250"/>
                  </a:cubicBezTo>
                  <a:lnTo>
                    <a:pt x="2301" y="5250"/>
                  </a:lnTo>
                  <a:cubicBezTo>
                    <a:pt x="2303" y="5247"/>
                    <a:pt x="2305" y="5245"/>
                    <a:pt x="2307" y="5243"/>
                  </a:cubicBezTo>
                  <a:close/>
                  <a:moveTo>
                    <a:pt x="711" y="6290"/>
                  </a:moveTo>
                  <a:cubicBezTo>
                    <a:pt x="704" y="6301"/>
                    <a:pt x="697" y="6307"/>
                    <a:pt x="691" y="6314"/>
                  </a:cubicBezTo>
                  <a:cubicBezTo>
                    <a:pt x="697" y="6307"/>
                    <a:pt x="704" y="6297"/>
                    <a:pt x="711" y="6290"/>
                  </a:cubicBezTo>
                  <a:close/>
                  <a:moveTo>
                    <a:pt x="2796" y="0"/>
                  </a:moveTo>
                  <a:cubicBezTo>
                    <a:pt x="2698" y="0"/>
                    <a:pt x="2605" y="38"/>
                    <a:pt x="2538" y="106"/>
                  </a:cubicBezTo>
                  <a:cubicBezTo>
                    <a:pt x="2493" y="150"/>
                    <a:pt x="2462" y="205"/>
                    <a:pt x="2446" y="266"/>
                  </a:cubicBezTo>
                  <a:cubicBezTo>
                    <a:pt x="2429" y="330"/>
                    <a:pt x="2429" y="392"/>
                    <a:pt x="2446" y="456"/>
                  </a:cubicBezTo>
                  <a:cubicBezTo>
                    <a:pt x="2446" y="463"/>
                    <a:pt x="2449" y="470"/>
                    <a:pt x="2449" y="476"/>
                  </a:cubicBezTo>
                  <a:cubicBezTo>
                    <a:pt x="2487" y="820"/>
                    <a:pt x="2473" y="1167"/>
                    <a:pt x="2462" y="1511"/>
                  </a:cubicBezTo>
                  <a:cubicBezTo>
                    <a:pt x="2456" y="1885"/>
                    <a:pt x="2442" y="2255"/>
                    <a:pt x="2405" y="2627"/>
                  </a:cubicBezTo>
                  <a:cubicBezTo>
                    <a:pt x="2360" y="2940"/>
                    <a:pt x="2299" y="3246"/>
                    <a:pt x="2231" y="3552"/>
                  </a:cubicBezTo>
                  <a:cubicBezTo>
                    <a:pt x="2194" y="3718"/>
                    <a:pt x="2143" y="3878"/>
                    <a:pt x="2089" y="4042"/>
                  </a:cubicBezTo>
                  <a:cubicBezTo>
                    <a:pt x="2041" y="4188"/>
                    <a:pt x="1993" y="4334"/>
                    <a:pt x="1936" y="4474"/>
                  </a:cubicBezTo>
                  <a:cubicBezTo>
                    <a:pt x="1861" y="4640"/>
                    <a:pt x="1759" y="4790"/>
                    <a:pt x="1653" y="4936"/>
                  </a:cubicBezTo>
                  <a:cubicBezTo>
                    <a:pt x="1528" y="5083"/>
                    <a:pt x="1381" y="5208"/>
                    <a:pt x="1231" y="5331"/>
                  </a:cubicBezTo>
                  <a:cubicBezTo>
                    <a:pt x="1156" y="5385"/>
                    <a:pt x="1079" y="5439"/>
                    <a:pt x="997" y="5488"/>
                  </a:cubicBezTo>
                  <a:cubicBezTo>
                    <a:pt x="915" y="5538"/>
                    <a:pt x="826" y="5579"/>
                    <a:pt x="738" y="5617"/>
                  </a:cubicBezTo>
                  <a:cubicBezTo>
                    <a:pt x="595" y="5675"/>
                    <a:pt x="452" y="5719"/>
                    <a:pt x="316" y="5790"/>
                  </a:cubicBezTo>
                  <a:cubicBezTo>
                    <a:pt x="217" y="5844"/>
                    <a:pt x="153" y="5923"/>
                    <a:pt x="88" y="6011"/>
                  </a:cubicBezTo>
                  <a:cubicBezTo>
                    <a:pt x="82" y="6025"/>
                    <a:pt x="79" y="6035"/>
                    <a:pt x="71" y="6048"/>
                  </a:cubicBezTo>
                  <a:cubicBezTo>
                    <a:pt x="51" y="6086"/>
                    <a:pt x="34" y="6127"/>
                    <a:pt x="27" y="6171"/>
                  </a:cubicBezTo>
                  <a:cubicBezTo>
                    <a:pt x="10" y="6235"/>
                    <a:pt x="7" y="6307"/>
                    <a:pt x="3" y="6375"/>
                  </a:cubicBezTo>
                  <a:cubicBezTo>
                    <a:pt x="0" y="6453"/>
                    <a:pt x="7" y="6532"/>
                    <a:pt x="7" y="6613"/>
                  </a:cubicBezTo>
                  <a:cubicBezTo>
                    <a:pt x="13" y="6940"/>
                    <a:pt x="13" y="7270"/>
                    <a:pt x="10" y="7600"/>
                  </a:cubicBezTo>
                  <a:cubicBezTo>
                    <a:pt x="7" y="7937"/>
                    <a:pt x="0" y="8273"/>
                    <a:pt x="7" y="8610"/>
                  </a:cubicBezTo>
                  <a:cubicBezTo>
                    <a:pt x="13" y="8937"/>
                    <a:pt x="27" y="9263"/>
                    <a:pt x="44" y="9590"/>
                  </a:cubicBezTo>
                  <a:cubicBezTo>
                    <a:pt x="54" y="9760"/>
                    <a:pt x="71" y="9926"/>
                    <a:pt x="85" y="10097"/>
                  </a:cubicBezTo>
                  <a:cubicBezTo>
                    <a:pt x="102" y="10284"/>
                    <a:pt x="102" y="10471"/>
                    <a:pt x="105" y="10655"/>
                  </a:cubicBezTo>
                  <a:cubicBezTo>
                    <a:pt x="109" y="10797"/>
                    <a:pt x="221" y="10913"/>
                    <a:pt x="364" y="10913"/>
                  </a:cubicBezTo>
                  <a:cubicBezTo>
                    <a:pt x="503" y="10913"/>
                    <a:pt x="626" y="10797"/>
                    <a:pt x="622" y="10655"/>
                  </a:cubicBezTo>
                  <a:cubicBezTo>
                    <a:pt x="616" y="10477"/>
                    <a:pt x="616" y="10297"/>
                    <a:pt x="609" y="10117"/>
                  </a:cubicBezTo>
                  <a:cubicBezTo>
                    <a:pt x="602" y="9964"/>
                    <a:pt x="589" y="9811"/>
                    <a:pt x="585" y="9654"/>
                  </a:cubicBezTo>
                  <a:cubicBezTo>
                    <a:pt x="575" y="9325"/>
                    <a:pt x="572" y="8991"/>
                    <a:pt x="578" y="8661"/>
                  </a:cubicBezTo>
                  <a:cubicBezTo>
                    <a:pt x="589" y="8321"/>
                    <a:pt x="609" y="7981"/>
                    <a:pt x="630" y="7640"/>
                  </a:cubicBezTo>
                  <a:cubicBezTo>
                    <a:pt x="646" y="7321"/>
                    <a:pt x="660" y="6998"/>
                    <a:pt x="670" y="6678"/>
                  </a:cubicBezTo>
                  <a:cubicBezTo>
                    <a:pt x="674" y="6566"/>
                    <a:pt x="677" y="6453"/>
                    <a:pt x="684" y="6345"/>
                  </a:cubicBezTo>
                  <a:cubicBezTo>
                    <a:pt x="684" y="6342"/>
                    <a:pt x="684" y="6337"/>
                    <a:pt x="687" y="6334"/>
                  </a:cubicBezTo>
                  <a:cubicBezTo>
                    <a:pt x="803" y="6260"/>
                    <a:pt x="932" y="6212"/>
                    <a:pt x="1058" y="6154"/>
                  </a:cubicBezTo>
                  <a:cubicBezTo>
                    <a:pt x="1214" y="6086"/>
                    <a:pt x="1371" y="6011"/>
                    <a:pt x="1520" y="5926"/>
                  </a:cubicBezTo>
                  <a:cubicBezTo>
                    <a:pt x="1677" y="5838"/>
                    <a:pt x="1823" y="5732"/>
                    <a:pt x="1963" y="5617"/>
                  </a:cubicBezTo>
                  <a:cubicBezTo>
                    <a:pt x="2021" y="5569"/>
                    <a:pt x="2079" y="5518"/>
                    <a:pt x="2129" y="5464"/>
                  </a:cubicBezTo>
                  <a:cubicBezTo>
                    <a:pt x="2174" y="5416"/>
                    <a:pt x="2216" y="5364"/>
                    <a:pt x="2255" y="5312"/>
                  </a:cubicBezTo>
                  <a:lnTo>
                    <a:pt x="2255" y="5312"/>
                  </a:lnTo>
                  <a:cubicBezTo>
                    <a:pt x="2254" y="5313"/>
                    <a:pt x="2253" y="5315"/>
                    <a:pt x="2252" y="5317"/>
                  </a:cubicBezTo>
                  <a:cubicBezTo>
                    <a:pt x="2344" y="5194"/>
                    <a:pt x="2436" y="5076"/>
                    <a:pt x="2511" y="4943"/>
                  </a:cubicBezTo>
                  <a:cubicBezTo>
                    <a:pt x="2599" y="4794"/>
                    <a:pt x="2663" y="4623"/>
                    <a:pt x="2721" y="4460"/>
                  </a:cubicBezTo>
                  <a:cubicBezTo>
                    <a:pt x="2779" y="4307"/>
                    <a:pt x="2834" y="4154"/>
                    <a:pt x="2881" y="3998"/>
                  </a:cubicBezTo>
                  <a:cubicBezTo>
                    <a:pt x="2925" y="3844"/>
                    <a:pt x="2963" y="3688"/>
                    <a:pt x="2993" y="3535"/>
                  </a:cubicBezTo>
                  <a:cubicBezTo>
                    <a:pt x="3062" y="3191"/>
                    <a:pt x="3112" y="2844"/>
                    <a:pt x="3147" y="2497"/>
                  </a:cubicBezTo>
                  <a:cubicBezTo>
                    <a:pt x="3177" y="2181"/>
                    <a:pt x="3177" y="1858"/>
                    <a:pt x="3181" y="1538"/>
                  </a:cubicBezTo>
                  <a:cubicBezTo>
                    <a:pt x="3184" y="1337"/>
                    <a:pt x="3184" y="1133"/>
                    <a:pt x="3184" y="929"/>
                  </a:cubicBezTo>
                  <a:cubicBezTo>
                    <a:pt x="3184" y="739"/>
                    <a:pt x="3181" y="548"/>
                    <a:pt x="3156" y="361"/>
                  </a:cubicBezTo>
                  <a:cubicBezTo>
                    <a:pt x="3153" y="330"/>
                    <a:pt x="3147" y="296"/>
                    <a:pt x="3143" y="266"/>
                  </a:cubicBezTo>
                  <a:cubicBezTo>
                    <a:pt x="3126" y="205"/>
                    <a:pt x="3095" y="150"/>
                    <a:pt x="3051" y="106"/>
                  </a:cubicBezTo>
                  <a:cubicBezTo>
                    <a:pt x="2983" y="38"/>
                    <a:pt x="2891" y="0"/>
                    <a:pt x="27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0"/>
            <p:cNvSpPr/>
            <p:nvPr/>
          </p:nvSpPr>
          <p:spPr>
            <a:xfrm>
              <a:off x="1492900" y="2617075"/>
              <a:ext cx="214325" cy="69025"/>
            </a:xfrm>
            <a:custGeom>
              <a:avLst/>
              <a:gdLst/>
              <a:ahLst/>
              <a:cxnLst/>
              <a:rect l="l" t="t" r="r" b="b"/>
              <a:pathLst>
                <a:path w="8573" h="2761" extrusionOk="0">
                  <a:moveTo>
                    <a:pt x="3317" y="1"/>
                  </a:moveTo>
                  <a:cubicBezTo>
                    <a:pt x="3300" y="1"/>
                    <a:pt x="3286" y="1"/>
                    <a:pt x="3277" y="5"/>
                  </a:cubicBezTo>
                  <a:cubicBezTo>
                    <a:pt x="3245" y="8"/>
                    <a:pt x="3219" y="11"/>
                    <a:pt x="3192" y="14"/>
                  </a:cubicBezTo>
                  <a:cubicBezTo>
                    <a:pt x="3151" y="28"/>
                    <a:pt x="3116" y="45"/>
                    <a:pt x="3079" y="62"/>
                  </a:cubicBezTo>
                  <a:cubicBezTo>
                    <a:pt x="3024" y="90"/>
                    <a:pt x="2974" y="154"/>
                    <a:pt x="2943" y="201"/>
                  </a:cubicBezTo>
                  <a:cubicBezTo>
                    <a:pt x="2922" y="232"/>
                    <a:pt x="2902" y="266"/>
                    <a:pt x="2889" y="300"/>
                  </a:cubicBezTo>
                  <a:cubicBezTo>
                    <a:pt x="2800" y="481"/>
                    <a:pt x="2766" y="674"/>
                    <a:pt x="2759" y="875"/>
                  </a:cubicBezTo>
                  <a:cubicBezTo>
                    <a:pt x="2759" y="964"/>
                    <a:pt x="2759" y="1052"/>
                    <a:pt x="2770" y="1140"/>
                  </a:cubicBezTo>
                  <a:cubicBezTo>
                    <a:pt x="2776" y="1209"/>
                    <a:pt x="2787" y="1266"/>
                    <a:pt x="2807" y="1327"/>
                  </a:cubicBezTo>
                  <a:cubicBezTo>
                    <a:pt x="2824" y="1385"/>
                    <a:pt x="2851" y="1450"/>
                    <a:pt x="2875" y="1501"/>
                  </a:cubicBezTo>
                  <a:cubicBezTo>
                    <a:pt x="2881" y="1511"/>
                    <a:pt x="2885" y="1522"/>
                    <a:pt x="2892" y="1531"/>
                  </a:cubicBezTo>
                  <a:cubicBezTo>
                    <a:pt x="2667" y="1699"/>
                    <a:pt x="2436" y="1855"/>
                    <a:pt x="2184" y="1974"/>
                  </a:cubicBezTo>
                  <a:cubicBezTo>
                    <a:pt x="2143" y="1988"/>
                    <a:pt x="2106" y="1997"/>
                    <a:pt x="2062" y="2008"/>
                  </a:cubicBezTo>
                  <a:cubicBezTo>
                    <a:pt x="2022" y="2011"/>
                    <a:pt x="1983" y="2013"/>
                    <a:pt x="1943" y="2013"/>
                  </a:cubicBezTo>
                  <a:cubicBezTo>
                    <a:pt x="1869" y="2013"/>
                    <a:pt x="1794" y="2008"/>
                    <a:pt x="1718" y="2001"/>
                  </a:cubicBezTo>
                  <a:cubicBezTo>
                    <a:pt x="1477" y="1960"/>
                    <a:pt x="1236" y="1909"/>
                    <a:pt x="1004" y="1824"/>
                  </a:cubicBezTo>
                  <a:cubicBezTo>
                    <a:pt x="960" y="1804"/>
                    <a:pt x="915" y="1780"/>
                    <a:pt x="875" y="1753"/>
                  </a:cubicBezTo>
                  <a:cubicBezTo>
                    <a:pt x="875" y="1749"/>
                    <a:pt x="871" y="1749"/>
                    <a:pt x="871" y="1746"/>
                  </a:cubicBezTo>
                  <a:cubicBezTo>
                    <a:pt x="790" y="1637"/>
                    <a:pt x="715" y="1522"/>
                    <a:pt x="640" y="1406"/>
                  </a:cubicBezTo>
                  <a:cubicBezTo>
                    <a:pt x="595" y="1338"/>
                    <a:pt x="534" y="1283"/>
                    <a:pt x="453" y="1263"/>
                  </a:cubicBezTo>
                  <a:cubicBezTo>
                    <a:pt x="424" y="1255"/>
                    <a:pt x="395" y="1250"/>
                    <a:pt x="365" y="1250"/>
                  </a:cubicBezTo>
                  <a:cubicBezTo>
                    <a:pt x="310" y="1250"/>
                    <a:pt x="255" y="1265"/>
                    <a:pt x="208" y="1294"/>
                  </a:cubicBezTo>
                  <a:cubicBezTo>
                    <a:pt x="65" y="1379"/>
                    <a:pt x="0" y="1583"/>
                    <a:pt x="96" y="1726"/>
                  </a:cubicBezTo>
                  <a:cubicBezTo>
                    <a:pt x="140" y="1801"/>
                    <a:pt x="187" y="1872"/>
                    <a:pt x="235" y="1944"/>
                  </a:cubicBezTo>
                  <a:cubicBezTo>
                    <a:pt x="259" y="1977"/>
                    <a:pt x="286" y="2011"/>
                    <a:pt x="310" y="2049"/>
                  </a:cubicBezTo>
                  <a:cubicBezTo>
                    <a:pt x="324" y="2069"/>
                    <a:pt x="341" y="2090"/>
                    <a:pt x="355" y="2110"/>
                  </a:cubicBezTo>
                  <a:cubicBezTo>
                    <a:pt x="405" y="2181"/>
                    <a:pt x="457" y="2229"/>
                    <a:pt x="528" y="2280"/>
                  </a:cubicBezTo>
                  <a:cubicBezTo>
                    <a:pt x="688" y="2396"/>
                    <a:pt x="885" y="2460"/>
                    <a:pt x="1075" y="2515"/>
                  </a:cubicBezTo>
                  <a:cubicBezTo>
                    <a:pt x="1191" y="2549"/>
                    <a:pt x="1310" y="2569"/>
                    <a:pt x="1429" y="2597"/>
                  </a:cubicBezTo>
                  <a:cubicBezTo>
                    <a:pt x="1514" y="2613"/>
                    <a:pt x="1603" y="2627"/>
                    <a:pt x="1688" y="2633"/>
                  </a:cubicBezTo>
                  <a:cubicBezTo>
                    <a:pt x="1759" y="2643"/>
                    <a:pt x="1831" y="2655"/>
                    <a:pt x="1903" y="2655"/>
                  </a:cubicBezTo>
                  <a:cubicBezTo>
                    <a:pt x="1913" y="2655"/>
                    <a:pt x="1923" y="2654"/>
                    <a:pt x="1933" y="2654"/>
                  </a:cubicBezTo>
                  <a:cubicBezTo>
                    <a:pt x="1980" y="2654"/>
                    <a:pt x="2024" y="2651"/>
                    <a:pt x="2069" y="2647"/>
                  </a:cubicBezTo>
                  <a:cubicBezTo>
                    <a:pt x="2181" y="2641"/>
                    <a:pt x="2283" y="2620"/>
                    <a:pt x="2388" y="2580"/>
                  </a:cubicBezTo>
                  <a:cubicBezTo>
                    <a:pt x="2538" y="2522"/>
                    <a:pt x="2677" y="2443"/>
                    <a:pt x="2817" y="2362"/>
                  </a:cubicBezTo>
                  <a:cubicBezTo>
                    <a:pt x="2943" y="2291"/>
                    <a:pt x="3062" y="2209"/>
                    <a:pt x="3181" y="2123"/>
                  </a:cubicBezTo>
                  <a:cubicBezTo>
                    <a:pt x="3208" y="2103"/>
                    <a:pt x="3236" y="2082"/>
                    <a:pt x="3263" y="2062"/>
                  </a:cubicBezTo>
                  <a:cubicBezTo>
                    <a:pt x="3334" y="2144"/>
                    <a:pt x="3416" y="2219"/>
                    <a:pt x="3498" y="2287"/>
                  </a:cubicBezTo>
                  <a:cubicBezTo>
                    <a:pt x="3586" y="2355"/>
                    <a:pt x="3671" y="2423"/>
                    <a:pt x="3763" y="2487"/>
                  </a:cubicBezTo>
                  <a:cubicBezTo>
                    <a:pt x="3902" y="2586"/>
                    <a:pt x="4073" y="2638"/>
                    <a:pt x="4236" y="2678"/>
                  </a:cubicBezTo>
                  <a:cubicBezTo>
                    <a:pt x="4310" y="2695"/>
                    <a:pt x="4388" y="2712"/>
                    <a:pt x="4464" y="2729"/>
                  </a:cubicBezTo>
                  <a:cubicBezTo>
                    <a:pt x="4552" y="2746"/>
                    <a:pt x="4641" y="2760"/>
                    <a:pt x="4729" y="2760"/>
                  </a:cubicBezTo>
                  <a:cubicBezTo>
                    <a:pt x="4736" y="2760"/>
                    <a:pt x="4742" y="2760"/>
                    <a:pt x="4749" y="2760"/>
                  </a:cubicBezTo>
                  <a:cubicBezTo>
                    <a:pt x="4865" y="2760"/>
                    <a:pt x="4987" y="2734"/>
                    <a:pt x="5103" y="2715"/>
                  </a:cubicBezTo>
                  <a:cubicBezTo>
                    <a:pt x="5246" y="2691"/>
                    <a:pt x="5396" y="2661"/>
                    <a:pt x="5528" y="2603"/>
                  </a:cubicBezTo>
                  <a:cubicBezTo>
                    <a:pt x="5596" y="2576"/>
                    <a:pt x="5661" y="2549"/>
                    <a:pt x="5726" y="2515"/>
                  </a:cubicBezTo>
                  <a:cubicBezTo>
                    <a:pt x="5811" y="2470"/>
                    <a:pt x="5892" y="2396"/>
                    <a:pt x="5963" y="2331"/>
                  </a:cubicBezTo>
                  <a:cubicBezTo>
                    <a:pt x="6035" y="2266"/>
                    <a:pt x="6096" y="2195"/>
                    <a:pt x="6158" y="2127"/>
                  </a:cubicBezTo>
                  <a:cubicBezTo>
                    <a:pt x="6164" y="2120"/>
                    <a:pt x="6167" y="2113"/>
                    <a:pt x="6171" y="2110"/>
                  </a:cubicBezTo>
                  <a:cubicBezTo>
                    <a:pt x="6274" y="2171"/>
                    <a:pt x="6385" y="2215"/>
                    <a:pt x="6498" y="2253"/>
                  </a:cubicBezTo>
                  <a:cubicBezTo>
                    <a:pt x="6657" y="2304"/>
                    <a:pt x="6834" y="2324"/>
                    <a:pt x="7001" y="2338"/>
                  </a:cubicBezTo>
                  <a:cubicBezTo>
                    <a:pt x="7025" y="2340"/>
                    <a:pt x="7050" y="2341"/>
                    <a:pt x="7074" y="2341"/>
                  </a:cubicBezTo>
                  <a:cubicBezTo>
                    <a:pt x="7119" y="2341"/>
                    <a:pt x="7165" y="2338"/>
                    <a:pt x="7208" y="2331"/>
                  </a:cubicBezTo>
                  <a:cubicBezTo>
                    <a:pt x="7304" y="2321"/>
                    <a:pt x="7399" y="2307"/>
                    <a:pt x="7491" y="2283"/>
                  </a:cubicBezTo>
                  <a:cubicBezTo>
                    <a:pt x="7621" y="2253"/>
                    <a:pt x="7750" y="2215"/>
                    <a:pt x="7872" y="2171"/>
                  </a:cubicBezTo>
                  <a:cubicBezTo>
                    <a:pt x="7947" y="2144"/>
                    <a:pt x="8018" y="2113"/>
                    <a:pt x="8086" y="2073"/>
                  </a:cubicBezTo>
                  <a:cubicBezTo>
                    <a:pt x="8147" y="2038"/>
                    <a:pt x="8205" y="1994"/>
                    <a:pt x="8263" y="1953"/>
                  </a:cubicBezTo>
                  <a:cubicBezTo>
                    <a:pt x="8399" y="1858"/>
                    <a:pt x="8573" y="1735"/>
                    <a:pt x="8563" y="1548"/>
                  </a:cubicBezTo>
                  <a:cubicBezTo>
                    <a:pt x="8559" y="1484"/>
                    <a:pt x="8539" y="1426"/>
                    <a:pt x="8494" y="1382"/>
                  </a:cubicBezTo>
                  <a:cubicBezTo>
                    <a:pt x="8464" y="1352"/>
                    <a:pt x="8430" y="1331"/>
                    <a:pt x="8389" y="1321"/>
                  </a:cubicBezTo>
                  <a:cubicBezTo>
                    <a:pt x="8368" y="1316"/>
                    <a:pt x="8347" y="1313"/>
                    <a:pt x="8326" y="1313"/>
                  </a:cubicBezTo>
                  <a:cubicBezTo>
                    <a:pt x="8305" y="1313"/>
                    <a:pt x="8284" y="1316"/>
                    <a:pt x="8263" y="1321"/>
                  </a:cubicBezTo>
                  <a:cubicBezTo>
                    <a:pt x="8185" y="1331"/>
                    <a:pt x="8127" y="1379"/>
                    <a:pt x="8070" y="1426"/>
                  </a:cubicBezTo>
                  <a:cubicBezTo>
                    <a:pt x="7984" y="1487"/>
                    <a:pt x="7896" y="1542"/>
                    <a:pt x="7800" y="1589"/>
                  </a:cubicBezTo>
                  <a:cubicBezTo>
                    <a:pt x="7634" y="1651"/>
                    <a:pt x="7461" y="1688"/>
                    <a:pt x="7287" y="1715"/>
                  </a:cubicBezTo>
                  <a:cubicBezTo>
                    <a:pt x="7232" y="1720"/>
                    <a:pt x="7179" y="1723"/>
                    <a:pt x="7125" y="1723"/>
                  </a:cubicBezTo>
                  <a:cubicBezTo>
                    <a:pt x="7072" y="1723"/>
                    <a:pt x="7018" y="1720"/>
                    <a:pt x="6963" y="1715"/>
                  </a:cubicBezTo>
                  <a:cubicBezTo>
                    <a:pt x="6821" y="1691"/>
                    <a:pt x="6678" y="1661"/>
                    <a:pt x="6539" y="1613"/>
                  </a:cubicBezTo>
                  <a:cubicBezTo>
                    <a:pt x="6522" y="1606"/>
                    <a:pt x="6508" y="1597"/>
                    <a:pt x="6494" y="1589"/>
                  </a:cubicBezTo>
                  <a:cubicBezTo>
                    <a:pt x="6498" y="1576"/>
                    <a:pt x="6505" y="1562"/>
                    <a:pt x="6511" y="1548"/>
                  </a:cubicBezTo>
                  <a:cubicBezTo>
                    <a:pt x="6542" y="1474"/>
                    <a:pt x="6559" y="1396"/>
                    <a:pt x="6572" y="1314"/>
                  </a:cubicBezTo>
                  <a:cubicBezTo>
                    <a:pt x="6586" y="1215"/>
                    <a:pt x="6593" y="1113"/>
                    <a:pt x="6583" y="1015"/>
                  </a:cubicBezTo>
                  <a:cubicBezTo>
                    <a:pt x="6569" y="906"/>
                    <a:pt x="6555" y="797"/>
                    <a:pt x="6514" y="695"/>
                  </a:cubicBezTo>
                  <a:cubicBezTo>
                    <a:pt x="6474" y="592"/>
                    <a:pt x="6423" y="504"/>
                    <a:pt x="6345" y="423"/>
                  </a:cubicBezTo>
                  <a:cubicBezTo>
                    <a:pt x="6276" y="355"/>
                    <a:pt x="6183" y="319"/>
                    <a:pt x="6090" y="319"/>
                  </a:cubicBezTo>
                  <a:cubicBezTo>
                    <a:pt x="6048" y="319"/>
                    <a:pt x="6006" y="326"/>
                    <a:pt x="5967" y="341"/>
                  </a:cubicBezTo>
                  <a:cubicBezTo>
                    <a:pt x="5855" y="382"/>
                    <a:pt x="5776" y="454"/>
                    <a:pt x="5715" y="556"/>
                  </a:cubicBezTo>
                  <a:cubicBezTo>
                    <a:pt x="5678" y="617"/>
                    <a:pt x="5654" y="691"/>
                    <a:pt x="5633" y="763"/>
                  </a:cubicBezTo>
                  <a:cubicBezTo>
                    <a:pt x="5610" y="834"/>
                    <a:pt x="5593" y="909"/>
                    <a:pt x="5586" y="984"/>
                  </a:cubicBezTo>
                  <a:cubicBezTo>
                    <a:pt x="5575" y="1099"/>
                    <a:pt x="5600" y="1212"/>
                    <a:pt x="5627" y="1324"/>
                  </a:cubicBezTo>
                  <a:cubicBezTo>
                    <a:pt x="5651" y="1419"/>
                    <a:pt x="5691" y="1511"/>
                    <a:pt x="5732" y="1597"/>
                  </a:cubicBezTo>
                  <a:cubicBezTo>
                    <a:pt x="5739" y="1613"/>
                    <a:pt x="5749" y="1630"/>
                    <a:pt x="5756" y="1647"/>
                  </a:cubicBezTo>
                  <a:cubicBezTo>
                    <a:pt x="5671" y="1743"/>
                    <a:pt x="5583" y="1831"/>
                    <a:pt x="5484" y="1913"/>
                  </a:cubicBezTo>
                  <a:cubicBezTo>
                    <a:pt x="5457" y="1933"/>
                    <a:pt x="5429" y="1950"/>
                    <a:pt x="5399" y="1964"/>
                  </a:cubicBezTo>
                  <a:cubicBezTo>
                    <a:pt x="5239" y="2021"/>
                    <a:pt x="5069" y="2049"/>
                    <a:pt x="4899" y="2076"/>
                  </a:cubicBezTo>
                  <a:cubicBezTo>
                    <a:pt x="4850" y="2081"/>
                    <a:pt x="4799" y="2084"/>
                    <a:pt x="4748" y="2084"/>
                  </a:cubicBezTo>
                  <a:cubicBezTo>
                    <a:pt x="4729" y="2084"/>
                    <a:pt x="4710" y="2084"/>
                    <a:pt x="4691" y="2082"/>
                  </a:cubicBezTo>
                  <a:cubicBezTo>
                    <a:pt x="4535" y="2052"/>
                    <a:pt x="4379" y="2015"/>
                    <a:pt x="4233" y="1960"/>
                  </a:cubicBezTo>
                  <a:cubicBezTo>
                    <a:pt x="4161" y="1926"/>
                    <a:pt x="4096" y="1882"/>
                    <a:pt x="4035" y="1834"/>
                  </a:cubicBezTo>
                  <a:cubicBezTo>
                    <a:pt x="3930" y="1746"/>
                    <a:pt x="3831" y="1658"/>
                    <a:pt x="3739" y="1559"/>
                  </a:cubicBezTo>
                  <a:cubicBezTo>
                    <a:pt x="3845" y="1382"/>
                    <a:pt x="3886" y="1178"/>
                    <a:pt x="3916" y="977"/>
                  </a:cubicBezTo>
                  <a:cubicBezTo>
                    <a:pt x="3943" y="810"/>
                    <a:pt x="3950" y="644"/>
                    <a:pt x="3895" y="481"/>
                  </a:cubicBezTo>
                  <a:cubicBezTo>
                    <a:pt x="3865" y="385"/>
                    <a:pt x="3810" y="294"/>
                    <a:pt x="3743" y="215"/>
                  </a:cubicBezTo>
                  <a:cubicBezTo>
                    <a:pt x="3654" y="120"/>
                    <a:pt x="3552" y="52"/>
                    <a:pt x="3426" y="14"/>
                  </a:cubicBezTo>
                  <a:cubicBezTo>
                    <a:pt x="3392" y="5"/>
                    <a:pt x="3355" y="1"/>
                    <a:pt x="3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0"/>
            <p:cNvSpPr/>
            <p:nvPr/>
          </p:nvSpPr>
          <p:spPr>
            <a:xfrm>
              <a:off x="1789850" y="2338650"/>
              <a:ext cx="57025" cy="66975"/>
            </a:xfrm>
            <a:custGeom>
              <a:avLst/>
              <a:gdLst/>
              <a:ahLst/>
              <a:cxnLst/>
              <a:rect l="l" t="t" r="r" b="b"/>
              <a:pathLst>
                <a:path w="2281" h="2679" extrusionOk="0">
                  <a:moveTo>
                    <a:pt x="1723" y="1"/>
                  </a:moveTo>
                  <a:cubicBezTo>
                    <a:pt x="1675" y="1"/>
                    <a:pt x="1627" y="8"/>
                    <a:pt x="1580" y="21"/>
                  </a:cubicBezTo>
                  <a:cubicBezTo>
                    <a:pt x="1539" y="39"/>
                    <a:pt x="1494" y="55"/>
                    <a:pt x="1450" y="75"/>
                  </a:cubicBezTo>
                  <a:cubicBezTo>
                    <a:pt x="1372" y="123"/>
                    <a:pt x="1307" y="188"/>
                    <a:pt x="1257" y="266"/>
                  </a:cubicBezTo>
                  <a:cubicBezTo>
                    <a:pt x="1045" y="549"/>
                    <a:pt x="858" y="841"/>
                    <a:pt x="665" y="1133"/>
                  </a:cubicBezTo>
                  <a:cubicBezTo>
                    <a:pt x="576" y="1270"/>
                    <a:pt x="484" y="1399"/>
                    <a:pt x="389" y="1532"/>
                  </a:cubicBezTo>
                  <a:cubicBezTo>
                    <a:pt x="341" y="1596"/>
                    <a:pt x="294" y="1657"/>
                    <a:pt x="249" y="1722"/>
                  </a:cubicBezTo>
                  <a:cubicBezTo>
                    <a:pt x="199" y="1794"/>
                    <a:pt x="161" y="1871"/>
                    <a:pt x="117" y="1946"/>
                  </a:cubicBezTo>
                  <a:cubicBezTo>
                    <a:pt x="1" y="2130"/>
                    <a:pt x="42" y="2386"/>
                    <a:pt x="192" y="2538"/>
                  </a:cubicBezTo>
                  <a:cubicBezTo>
                    <a:pt x="288" y="2635"/>
                    <a:pt x="409" y="2679"/>
                    <a:pt x="532" y="2679"/>
                  </a:cubicBezTo>
                  <a:cubicBezTo>
                    <a:pt x="619" y="2679"/>
                    <a:pt x="706" y="2657"/>
                    <a:pt x="787" y="2617"/>
                  </a:cubicBezTo>
                  <a:cubicBezTo>
                    <a:pt x="892" y="2562"/>
                    <a:pt x="994" y="2501"/>
                    <a:pt x="1076" y="2413"/>
                  </a:cubicBezTo>
                  <a:cubicBezTo>
                    <a:pt x="1161" y="2317"/>
                    <a:pt x="1239" y="2218"/>
                    <a:pt x="1310" y="2113"/>
                  </a:cubicBezTo>
                  <a:cubicBezTo>
                    <a:pt x="1406" y="1977"/>
                    <a:pt x="1498" y="1835"/>
                    <a:pt x="1590" y="1692"/>
                  </a:cubicBezTo>
                  <a:cubicBezTo>
                    <a:pt x="1784" y="1392"/>
                    <a:pt x="1977" y="1096"/>
                    <a:pt x="2192" y="814"/>
                  </a:cubicBezTo>
                  <a:cubicBezTo>
                    <a:pt x="2274" y="705"/>
                    <a:pt x="2280" y="521"/>
                    <a:pt x="2246" y="395"/>
                  </a:cubicBezTo>
                  <a:cubicBezTo>
                    <a:pt x="2208" y="263"/>
                    <a:pt x="2117" y="144"/>
                    <a:pt x="1998" y="75"/>
                  </a:cubicBezTo>
                  <a:cubicBezTo>
                    <a:pt x="1913" y="25"/>
                    <a:pt x="1817" y="1"/>
                    <a:pt x="1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2" name="Google Shape;2022;p40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2023" name="Google Shape;2023;p40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0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5" name="Google Shape;2025;p40"/>
          <p:cNvGrpSpPr/>
          <p:nvPr/>
        </p:nvGrpSpPr>
        <p:grpSpPr>
          <a:xfrm>
            <a:off x="883181" y="607643"/>
            <a:ext cx="623101" cy="503533"/>
            <a:chOff x="2977700" y="3322575"/>
            <a:chExt cx="833803" cy="777898"/>
          </a:xfrm>
        </p:grpSpPr>
        <p:sp>
          <p:nvSpPr>
            <p:cNvPr id="2026" name="Google Shape;2026;p40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0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0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0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0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0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0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0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0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5" name="Google Shape;2035;p40"/>
          <p:cNvGrpSpPr/>
          <p:nvPr/>
        </p:nvGrpSpPr>
        <p:grpSpPr>
          <a:xfrm>
            <a:off x="7893963" y="4404297"/>
            <a:ext cx="288484" cy="322665"/>
            <a:chOff x="4791500" y="4541438"/>
            <a:chExt cx="163225" cy="182575"/>
          </a:xfrm>
        </p:grpSpPr>
        <p:sp>
          <p:nvSpPr>
            <p:cNvPr id="2036" name="Google Shape;2036;p40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0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2734;p56">
            <a:extLst>
              <a:ext uri="{FF2B5EF4-FFF2-40B4-BE49-F238E27FC236}">
                <a16:creationId xmlns:a16="http://schemas.microsoft.com/office/drawing/2014/main" id="{E0DA1ED1-CD6C-4082-A969-B50B80180C25}"/>
              </a:ext>
            </a:extLst>
          </p:cNvPr>
          <p:cNvGrpSpPr/>
          <p:nvPr/>
        </p:nvGrpSpPr>
        <p:grpSpPr>
          <a:xfrm>
            <a:off x="5547345" y="1699314"/>
            <a:ext cx="2706811" cy="2501936"/>
            <a:chOff x="3312200" y="1876925"/>
            <a:chExt cx="1426500" cy="1310075"/>
          </a:xfrm>
        </p:grpSpPr>
        <p:sp>
          <p:nvSpPr>
            <p:cNvPr id="58" name="Google Shape;2735;p56">
              <a:extLst>
                <a:ext uri="{FF2B5EF4-FFF2-40B4-BE49-F238E27FC236}">
                  <a16:creationId xmlns:a16="http://schemas.microsoft.com/office/drawing/2014/main" id="{B00608FB-AE81-415D-B1F9-36B132C8EC9E}"/>
                </a:ext>
              </a:extLst>
            </p:cNvPr>
            <p:cNvSpPr/>
            <p:nvPr/>
          </p:nvSpPr>
          <p:spPr>
            <a:xfrm>
              <a:off x="3625825" y="2052575"/>
              <a:ext cx="927150" cy="947700"/>
            </a:xfrm>
            <a:custGeom>
              <a:avLst/>
              <a:gdLst/>
              <a:ahLst/>
              <a:cxnLst/>
              <a:rect l="l" t="t" r="r" b="b"/>
              <a:pathLst>
                <a:path w="37086" h="37908" extrusionOk="0">
                  <a:moveTo>
                    <a:pt x="16494" y="1"/>
                  </a:moveTo>
                  <a:cubicBezTo>
                    <a:pt x="16230" y="1"/>
                    <a:pt x="15963" y="7"/>
                    <a:pt x="15700" y="27"/>
                  </a:cubicBezTo>
                  <a:cubicBezTo>
                    <a:pt x="15680" y="31"/>
                    <a:pt x="15655" y="31"/>
                    <a:pt x="15635" y="35"/>
                  </a:cubicBezTo>
                  <a:cubicBezTo>
                    <a:pt x="15591" y="38"/>
                    <a:pt x="15546" y="41"/>
                    <a:pt x="15499" y="45"/>
                  </a:cubicBezTo>
                  <a:lnTo>
                    <a:pt x="15404" y="52"/>
                  </a:lnTo>
                  <a:lnTo>
                    <a:pt x="15386" y="55"/>
                  </a:lnTo>
                  <a:lnTo>
                    <a:pt x="15369" y="55"/>
                  </a:lnTo>
                  <a:cubicBezTo>
                    <a:pt x="15196" y="68"/>
                    <a:pt x="15002" y="85"/>
                    <a:pt x="14812" y="113"/>
                  </a:cubicBezTo>
                  <a:cubicBezTo>
                    <a:pt x="14482" y="164"/>
                    <a:pt x="14101" y="222"/>
                    <a:pt x="13716" y="289"/>
                  </a:cubicBezTo>
                  <a:cubicBezTo>
                    <a:pt x="13216" y="382"/>
                    <a:pt x="12669" y="501"/>
                    <a:pt x="11995" y="660"/>
                  </a:cubicBezTo>
                  <a:cubicBezTo>
                    <a:pt x="11441" y="796"/>
                    <a:pt x="10934" y="946"/>
                    <a:pt x="10447" y="1120"/>
                  </a:cubicBezTo>
                  <a:cubicBezTo>
                    <a:pt x="10155" y="1225"/>
                    <a:pt x="9934" y="1307"/>
                    <a:pt x="9723" y="1388"/>
                  </a:cubicBezTo>
                  <a:cubicBezTo>
                    <a:pt x="9420" y="1511"/>
                    <a:pt x="9121" y="1657"/>
                    <a:pt x="8832" y="1797"/>
                  </a:cubicBezTo>
                  <a:lnTo>
                    <a:pt x="8774" y="1828"/>
                  </a:lnTo>
                  <a:cubicBezTo>
                    <a:pt x="7947" y="2232"/>
                    <a:pt x="7161" y="2753"/>
                    <a:pt x="6426" y="3252"/>
                  </a:cubicBezTo>
                  <a:cubicBezTo>
                    <a:pt x="6461" y="3113"/>
                    <a:pt x="6495" y="2974"/>
                    <a:pt x="6528" y="2834"/>
                  </a:cubicBezTo>
                  <a:cubicBezTo>
                    <a:pt x="6569" y="2657"/>
                    <a:pt x="6539" y="2473"/>
                    <a:pt x="6440" y="2317"/>
                  </a:cubicBezTo>
                  <a:cubicBezTo>
                    <a:pt x="6342" y="2157"/>
                    <a:pt x="6189" y="2048"/>
                    <a:pt x="6012" y="2007"/>
                  </a:cubicBezTo>
                  <a:cubicBezTo>
                    <a:pt x="5960" y="1995"/>
                    <a:pt x="5908" y="1989"/>
                    <a:pt x="5856" y="1989"/>
                  </a:cubicBezTo>
                  <a:cubicBezTo>
                    <a:pt x="5840" y="1989"/>
                    <a:pt x="5824" y="1990"/>
                    <a:pt x="5808" y="1991"/>
                  </a:cubicBezTo>
                  <a:cubicBezTo>
                    <a:pt x="5508" y="2015"/>
                    <a:pt x="5253" y="2236"/>
                    <a:pt x="5185" y="2525"/>
                  </a:cubicBezTo>
                  <a:cubicBezTo>
                    <a:pt x="4994" y="3327"/>
                    <a:pt x="4781" y="4123"/>
                    <a:pt x="4617" y="4726"/>
                  </a:cubicBezTo>
                  <a:cubicBezTo>
                    <a:pt x="4454" y="4916"/>
                    <a:pt x="4304" y="5147"/>
                    <a:pt x="4140" y="5450"/>
                  </a:cubicBezTo>
                  <a:cubicBezTo>
                    <a:pt x="4012" y="5692"/>
                    <a:pt x="3892" y="5937"/>
                    <a:pt x="3770" y="6185"/>
                  </a:cubicBezTo>
                  <a:cubicBezTo>
                    <a:pt x="3695" y="6331"/>
                    <a:pt x="3624" y="6494"/>
                    <a:pt x="3542" y="6678"/>
                  </a:cubicBezTo>
                  <a:cubicBezTo>
                    <a:pt x="3426" y="6940"/>
                    <a:pt x="3348" y="7208"/>
                    <a:pt x="3277" y="7461"/>
                  </a:cubicBezTo>
                  <a:cubicBezTo>
                    <a:pt x="3189" y="7780"/>
                    <a:pt x="3341" y="8158"/>
                    <a:pt x="3638" y="8359"/>
                  </a:cubicBezTo>
                  <a:cubicBezTo>
                    <a:pt x="3566" y="8637"/>
                    <a:pt x="3491" y="8923"/>
                    <a:pt x="3420" y="9205"/>
                  </a:cubicBezTo>
                  <a:cubicBezTo>
                    <a:pt x="3338" y="9538"/>
                    <a:pt x="3256" y="9876"/>
                    <a:pt x="3181" y="10205"/>
                  </a:cubicBezTo>
                  <a:cubicBezTo>
                    <a:pt x="3134" y="10406"/>
                    <a:pt x="3087" y="10607"/>
                    <a:pt x="3038" y="10808"/>
                  </a:cubicBezTo>
                  <a:cubicBezTo>
                    <a:pt x="2909" y="11342"/>
                    <a:pt x="2780" y="11876"/>
                    <a:pt x="2654" y="12410"/>
                  </a:cubicBezTo>
                  <a:cubicBezTo>
                    <a:pt x="2464" y="13223"/>
                    <a:pt x="2297" y="14053"/>
                    <a:pt x="2134" y="14856"/>
                  </a:cubicBezTo>
                  <a:cubicBezTo>
                    <a:pt x="2079" y="15121"/>
                    <a:pt x="2028" y="15383"/>
                    <a:pt x="1974" y="15648"/>
                  </a:cubicBezTo>
                  <a:cubicBezTo>
                    <a:pt x="1919" y="15920"/>
                    <a:pt x="1862" y="16189"/>
                    <a:pt x="1804" y="16462"/>
                  </a:cubicBezTo>
                  <a:cubicBezTo>
                    <a:pt x="1637" y="17261"/>
                    <a:pt x="1464" y="18090"/>
                    <a:pt x="1324" y="18911"/>
                  </a:cubicBezTo>
                  <a:cubicBezTo>
                    <a:pt x="1232" y="19458"/>
                    <a:pt x="1154" y="19985"/>
                    <a:pt x="1059" y="20621"/>
                  </a:cubicBezTo>
                  <a:cubicBezTo>
                    <a:pt x="988" y="21118"/>
                    <a:pt x="899" y="21618"/>
                    <a:pt x="814" y="22101"/>
                  </a:cubicBezTo>
                  <a:lnTo>
                    <a:pt x="783" y="22285"/>
                  </a:lnTo>
                  <a:lnTo>
                    <a:pt x="712" y="22683"/>
                  </a:lnTo>
                  <a:cubicBezTo>
                    <a:pt x="548" y="23612"/>
                    <a:pt x="382" y="24571"/>
                    <a:pt x="283" y="25527"/>
                  </a:cubicBezTo>
                  <a:cubicBezTo>
                    <a:pt x="219" y="26129"/>
                    <a:pt x="157" y="26779"/>
                    <a:pt x="120" y="27435"/>
                  </a:cubicBezTo>
                  <a:cubicBezTo>
                    <a:pt x="110" y="27609"/>
                    <a:pt x="96" y="27782"/>
                    <a:pt x="86" y="27956"/>
                  </a:cubicBezTo>
                  <a:cubicBezTo>
                    <a:pt x="62" y="28313"/>
                    <a:pt x="38" y="28683"/>
                    <a:pt x="25" y="29047"/>
                  </a:cubicBezTo>
                  <a:cubicBezTo>
                    <a:pt x="11" y="29483"/>
                    <a:pt x="1" y="30058"/>
                    <a:pt x="45" y="30636"/>
                  </a:cubicBezTo>
                  <a:cubicBezTo>
                    <a:pt x="76" y="30990"/>
                    <a:pt x="110" y="31364"/>
                    <a:pt x="219" y="31711"/>
                  </a:cubicBezTo>
                  <a:cubicBezTo>
                    <a:pt x="286" y="31928"/>
                    <a:pt x="382" y="32126"/>
                    <a:pt x="470" y="32306"/>
                  </a:cubicBezTo>
                  <a:cubicBezTo>
                    <a:pt x="542" y="32446"/>
                    <a:pt x="613" y="32561"/>
                    <a:pt x="691" y="32660"/>
                  </a:cubicBezTo>
                  <a:cubicBezTo>
                    <a:pt x="1143" y="33228"/>
                    <a:pt x="1654" y="33806"/>
                    <a:pt x="2324" y="34201"/>
                  </a:cubicBezTo>
                  <a:cubicBezTo>
                    <a:pt x="2793" y="34480"/>
                    <a:pt x="3273" y="34732"/>
                    <a:pt x="3743" y="34949"/>
                  </a:cubicBezTo>
                  <a:cubicBezTo>
                    <a:pt x="4225" y="35174"/>
                    <a:pt x="4743" y="35337"/>
                    <a:pt x="5243" y="35494"/>
                  </a:cubicBezTo>
                  <a:lnTo>
                    <a:pt x="5495" y="35575"/>
                  </a:lnTo>
                  <a:cubicBezTo>
                    <a:pt x="5638" y="35623"/>
                    <a:pt x="5781" y="35671"/>
                    <a:pt x="5927" y="35718"/>
                  </a:cubicBezTo>
                  <a:cubicBezTo>
                    <a:pt x="6270" y="35837"/>
                    <a:pt x="6631" y="35960"/>
                    <a:pt x="6991" y="36038"/>
                  </a:cubicBezTo>
                  <a:cubicBezTo>
                    <a:pt x="7427" y="36130"/>
                    <a:pt x="7869" y="36211"/>
                    <a:pt x="8301" y="36293"/>
                  </a:cubicBezTo>
                  <a:lnTo>
                    <a:pt x="8593" y="36348"/>
                  </a:lnTo>
                  <a:lnTo>
                    <a:pt x="8662" y="36361"/>
                  </a:lnTo>
                  <a:cubicBezTo>
                    <a:pt x="8907" y="36406"/>
                    <a:pt x="9152" y="36453"/>
                    <a:pt x="9393" y="36500"/>
                  </a:cubicBezTo>
                  <a:cubicBezTo>
                    <a:pt x="9563" y="36538"/>
                    <a:pt x="9736" y="36579"/>
                    <a:pt x="9907" y="36619"/>
                  </a:cubicBezTo>
                  <a:cubicBezTo>
                    <a:pt x="9995" y="36640"/>
                    <a:pt x="10087" y="36660"/>
                    <a:pt x="10175" y="36681"/>
                  </a:cubicBezTo>
                  <a:cubicBezTo>
                    <a:pt x="10890" y="36844"/>
                    <a:pt x="11621" y="36953"/>
                    <a:pt x="12332" y="37055"/>
                  </a:cubicBezTo>
                  <a:cubicBezTo>
                    <a:pt x="12696" y="37109"/>
                    <a:pt x="13074" y="37164"/>
                    <a:pt x="13444" y="37229"/>
                  </a:cubicBezTo>
                  <a:cubicBezTo>
                    <a:pt x="14033" y="37327"/>
                    <a:pt x="14581" y="37409"/>
                    <a:pt x="15115" y="37480"/>
                  </a:cubicBezTo>
                  <a:cubicBezTo>
                    <a:pt x="15655" y="37552"/>
                    <a:pt x="16206" y="37599"/>
                    <a:pt x="16741" y="37643"/>
                  </a:cubicBezTo>
                  <a:lnTo>
                    <a:pt x="16938" y="37657"/>
                  </a:lnTo>
                  <a:cubicBezTo>
                    <a:pt x="17145" y="37678"/>
                    <a:pt x="17356" y="37698"/>
                    <a:pt x="17564" y="37718"/>
                  </a:cubicBezTo>
                  <a:cubicBezTo>
                    <a:pt x="17904" y="37749"/>
                    <a:pt x="18244" y="37783"/>
                    <a:pt x="18584" y="37814"/>
                  </a:cubicBezTo>
                  <a:cubicBezTo>
                    <a:pt x="19118" y="37861"/>
                    <a:pt x="19676" y="37888"/>
                    <a:pt x="20292" y="37902"/>
                  </a:cubicBezTo>
                  <a:cubicBezTo>
                    <a:pt x="20504" y="37906"/>
                    <a:pt x="20716" y="37907"/>
                    <a:pt x="20927" y="37907"/>
                  </a:cubicBezTo>
                  <a:cubicBezTo>
                    <a:pt x="21865" y="37907"/>
                    <a:pt x="22788" y="37874"/>
                    <a:pt x="23666" y="37841"/>
                  </a:cubicBezTo>
                  <a:cubicBezTo>
                    <a:pt x="23809" y="37834"/>
                    <a:pt x="23959" y="37824"/>
                    <a:pt x="24122" y="37814"/>
                  </a:cubicBezTo>
                  <a:cubicBezTo>
                    <a:pt x="24428" y="37786"/>
                    <a:pt x="24737" y="37753"/>
                    <a:pt x="25037" y="37718"/>
                  </a:cubicBezTo>
                  <a:lnTo>
                    <a:pt x="25268" y="37695"/>
                  </a:lnTo>
                  <a:cubicBezTo>
                    <a:pt x="25905" y="37623"/>
                    <a:pt x="26541" y="37500"/>
                    <a:pt x="27081" y="37392"/>
                  </a:cubicBezTo>
                  <a:cubicBezTo>
                    <a:pt x="27599" y="37286"/>
                    <a:pt x="28150" y="37167"/>
                    <a:pt x="28681" y="36987"/>
                  </a:cubicBezTo>
                  <a:cubicBezTo>
                    <a:pt x="28912" y="36908"/>
                    <a:pt x="29146" y="36814"/>
                    <a:pt x="29449" y="36674"/>
                  </a:cubicBezTo>
                  <a:lnTo>
                    <a:pt x="29527" y="36640"/>
                  </a:lnTo>
                  <a:cubicBezTo>
                    <a:pt x="29789" y="36517"/>
                    <a:pt x="30061" y="36395"/>
                    <a:pt x="30309" y="36249"/>
                  </a:cubicBezTo>
                  <a:cubicBezTo>
                    <a:pt x="30562" y="36103"/>
                    <a:pt x="30799" y="35939"/>
                    <a:pt x="31003" y="35800"/>
                  </a:cubicBezTo>
                  <a:cubicBezTo>
                    <a:pt x="31082" y="35745"/>
                    <a:pt x="31160" y="35688"/>
                    <a:pt x="31235" y="35627"/>
                  </a:cubicBezTo>
                  <a:lnTo>
                    <a:pt x="31306" y="35572"/>
                  </a:lnTo>
                  <a:cubicBezTo>
                    <a:pt x="31497" y="35426"/>
                    <a:pt x="31697" y="35266"/>
                    <a:pt x="31874" y="35089"/>
                  </a:cubicBezTo>
                  <a:cubicBezTo>
                    <a:pt x="32031" y="34929"/>
                    <a:pt x="32167" y="34738"/>
                    <a:pt x="32297" y="34555"/>
                  </a:cubicBezTo>
                  <a:cubicBezTo>
                    <a:pt x="32330" y="34507"/>
                    <a:pt x="32364" y="34459"/>
                    <a:pt x="32399" y="34412"/>
                  </a:cubicBezTo>
                  <a:cubicBezTo>
                    <a:pt x="32616" y="34112"/>
                    <a:pt x="32796" y="33844"/>
                    <a:pt x="32950" y="33592"/>
                  </a:cubicBezTo>
                  <a:cubicBezTo>
                    <a:pt x="33000" y="33511"/>
                    <a:pt x="33052" y="33426"/>
                    <a:pt x="33099" y="33344"/>
                  </a:cubicBezTo>
                  <a:cubicBezTo>
                    <a:pt x="33286" y="33044"/>
                    <a:pt x="33477" y="32732"/>
                    <a:pt x="33640" y="32412"/>
                  </a:cubicBezTo>
                  <a:cubicBezTo>
                    <a:pt x="33892" y="31919"/>
                    <a:pt x="34072" y="31394"/>
                    <a:pt x="34266" y="30765"/>
                  </a:cubicBezTo>
                  <a:cubicBezTo>
                    <a:pt x="34422" y="30248"/>
                    <a:pt x="34575" y="29728"/>
                    <a:pt x="34729" y="29211"/>
                  </a:cubicBezTo>
                  <a:lnTo>
                    <a:pt x="34742" y="29167"/>
                  </a:lnTo>
                  <a:lnTo>
                    <a:pt x="34875" y="28717"/>
                  </a:lnTo>
                  <a:cubicBezTo>
                    <a:pt x="34987" y="28333"/>
                    <a:pt x="35099" y="27948"/>
                    <a:pt x="35212" y="27565"/>
                  </a:cubicBezTo>
                  <a:cubicBezTo>
                    <a:pt x="35371" y="27020"/>
                    <a:pt x="35514" y="26479"/>
                    <a:pt x="35685" y="25830"/>
                  </a:cubicBezTo>
                  <a:cubicBezTo>
                    <a:pt x="35729" y="25649"/>
                    <a:pt x="35766" y="25466"/>
                    <a:pt x="35800" y="25285"/>
                  </a:cubicBezTo>
                  <a:cubicBezTo>
                    <a:pt x="35817" y="25204"/>
                    <a:pt x="35834" y="25119"/>
                    <a:pt x="35851" y="25037"/>
                  </a:cubicBezTo>
                  <a:cubicBezTo>
                    <a:pt x="35895" y="24819"/>
                    <a:pt x="35936" y="24588"/>
                    <a:pt x="35974" y="24336"/>
                  </a:cubicBezTo>
                  <a:cubicBezTo>
                    <a:pt x="35983" y="24265"/>
                    <a:pt x="35997" y="24193"/>
                    <a:pt x="36008" y="24125"/>
                  </a:cubicBezTo>
                  <a:cubicBezTo>
                    <a:pt x="36035" y="23942"/>
                    <a:pt x="36065" y="23755"/>
                    <a:pt x="36082" y="23568"/>
                  </a:cubicBezTo>
                  <a:lnTo>
                    <a:pt x="36140" y="23057"/>
                  </a:lnTo>
                  <a:lnTo>
                    <a:pt x="36195" y="22547"/>
                  </a:lnTo>
                  <a:cubicBezTo>
                    <a:pt x="36208" y="22428"/>
                    <a:pt x="36219" y="22312"/>
                    <a:pt x="36232" y="22193"/>
                  </a:cubicBezTo>
                  <a:cubicBezTo>
                    <a:pt x="36269" y="21829"/>
                    <a:pt x="36310" y="21448"/>
                    <a:pt x="36361" y="21081"/>
                  </a:cubicBezTo>
                  <a:cubicBezTo>
                    <a:pt x="36463" y="20343"/>
                    <a:pt x="36545" y="19775"/>
                    <a:pt x="36633" y="19244"/>
                  </a:cubicBezTo>
                  <a:cubicBezTo>
                    <a:pt x="36668" y="19013"/>
                    <a:pt x="36705" y="18781"/>
                    <a:pt x="36739" y="18547"/>
                  </a:cubicBezTo>
                  <a:cubicBezTo>
                    <a:pt x="36752" y="18465"/>
                    <a:pt x="36766" y="18376"/>
                    <a:pt x="36779" y="18291"/>
                  </a:cubicBezTo>
                  <a:cubicBezTo>
                    <a:pt x="36810" y="18111"/>
                    <a:pt x="36841" y="17921"/>
                    <a:pt x="36858" y="17734"/>
                  </a:cubicBezTo>
                  <a:lnTo>
                    <a:pt x="36906" y="17244"/>
                  </a:lnTo>
                  <a:lnTo>
                    <a:pt x="36950" y="16751"/>
                  </a:lnTo>
                  <a:cubicBezTo>
                    <a:pt x="36980" y="16451"/>
                    <a:pt x="36997" y="16148"/>
                    <a:pt x="37015" y="15853"/>
                  </a:cubicBezTo>
                  <a:lnTo>
                    <a:pt x="37024" y="15662"/>
                  </a:lnTo>
                  <a:cubicBezTo>
                    <a:pt x="37086" y="14594"/>
                    <a:pt x="37055" y="13505"/>
                    <a:pt x="37024" y="12454"/>
                  </a:cubicBezTo>
                  <a:lnTo>
                    <a:pt x="37021" y="12250"/>
                  </a:lnTo>
                  <a:cubicBezTo>
                    <a:pt x="37004" y="11634"/>
                    <a:pt x="36977" y="11158"/>
                    <a:pt x="36939" y="10712"/>
                  </a:cubicBezTo>
                  <a:cubicBezTo>
                    <a:pt x="36895" y="10161"/>
                    <a:pt x="36828" y="9596"/>
                    <a:pt x="36732" y="8992"/>
                  </a:cubicBezTo>
                  <a:cubicBezTo>
                    <a:pt x="36702" y="8794"/>
                    <a:pt x="36668" y="8604"/>
                    <a:pt x="36627" y="8430"/>
                  </a:cubicBezTo>
                  <a:cubicBezTo>
                    <a:pt x="36586" y="8243"/>
                    <a:pt x="36494" y="8066"/>
                    <a:pt x="36409" y="7896"/>
                  </a:cubicBezTo>
                  <a:cubicBezTo>
                    <a:pt x="36388" y="7855"/>
                    <a:pt x="36371" y="7818"/>
                    <a:pt x="36351" y="7780"/>
                  </a:cubicBezTo>
                  <a:cubicBezTo>
                    <a:pt x="36236" y="7542"/>
                    <a:pt x="36093" y="7324"/>
                    <a:pt x="35930" y="7086"/>
                  </a:cubicBezTo>
                  <a:lnTo>
                    <a:pt x="35906" y="7053"/>
                  </a:lnTo>
                  <a:cubicBezTo>
                    <a:pt x="35752" y="6828"/>
                    <a:pt x="35592" y="6596"/>
                    <a:pt x="35432" y="6372"/>
                  </a:cubicBezTo>
                  <a:cubicBezTo>
                    <a:pt x="35143" y="5971"/>
                    <a:pt x="34796" y="5505"/>
                    <a:pt x="34399" y="5086"/>
                  </a:cubicBezTo>
                  <a:cubicBezTo>
                    <a:pt x="33909" y="4576"/>
                    <a:pt x="33283" y="4093"/>
                    <a:pt x="32484" y="3610"/>
                  </a:cubicBezTo>
                  <a:cubicBezTo>
                    <a:pt x="31932" y="3280"/>
                    <a:pt x="31371" y="3015"/>
                    <a:pt x="30694" y="2701"/>
                  </a:cubicBezTo>
                  <a:cubicBezTo>
                    <a:pt x="30436" y="2583"/>
                    <a:pt x="30177" y="2467"/>
                    <a:pt x="29918" y="2351"/>
                  </a:cubicBezTo>
                  <a:cubicBezTo>
                    <a:pt x="29745" y="2277"/>
                    <a:pt x="29568" y="2208"/>
                    <a:pt x="29395" y="2143"/>
                  </a:cubicBezTo>
                  <a:cubicBezTo>
                    <a:pt x="29326" y="2120"/>
                    <a:pt x="29259" y="2093"/>
                    <a:pt x="29191" y="2068"/>
                  </a:cubicBezTo>
                  <a:cubicBezTo>
                    <a:pt x="28929" y="1966"/>
                    <a:pt x="28660" y="1878"/>
                    <a:pt x="28402" y="1790"/>
                  </a:cubicBezTo>
                  <a:lnTo>
                    <a:pt x="28160" y="1708"/>
                  </a:lnTo>
                  <a:cubicBezTo>
                    <a:pt x="28095" y="1688"/>
                    <a:pt x="28024" y="1668"/>
                    <a:pt x="27956" y="1650"/>
                  </a:cubicBezTo>
                  <a:cubicBezTo>
                    <a:pt x="27918" y="1640"/>
                    <a:pt x="27885" y="1633"/>
                    <a:pt x="27850" y="1623"/>
                  </a:cubicBezTo>
                  <a:lnTo>
                    <a:pt x="27303" y="1470"/>
                  </a:lnTo>
                  <a:cubicBezTo>
                    <a:pt x="27116" y="1419"/>
                    <a:pt x="26918" y="1374"/>
                    <a:pt x="26731" y="1334"/>
                  </a:cubicBezTo>
                  <a:cubicBezTo>
                    <a:pt x="26646" y="1313"/>
                    <a:pt x="26561" y="1297"/>
                    <a:pt x="26476" y="1276"/>
                  </a:cubicBezTo>
                  <a:cubicBezTo>
                    <a:pt x="26279" y="1232"/>
                    <a:pt x="26078" y="1191"/>
                    <a:pt x="25888" y="1150"/>
                  </a:cubicBezTo>
                  <a:lnTo>
                    <a:pt x="25684" y="1109"/>
                  </a:lnTo>
                  <a:cubicBezTo>
                    <a:pt x="24707" y="905"/>
                    <a:pt x="23602" y="674"/>
                    <a:pt x="22523" y="487"/>
                  </a:cubicBezTo>
                  <a:cubicBezTo>
                    <a:pt x="21826" y="368"/>
                    <a:pt x="21197" y="262"/>
                    <a:pt x="20547" y="208"/>
                  </a:cubicBezTo>
                  <a:cubicBezTo>
                    <a:pt x="19931" y="157"/>
                    <a:pt x="19380" y="113"/>
                    <a:pt x="18859" y="79"/>
                  </a:cubicBezTo>
                  <a:cubicBezTo>
                    <a:pt x="18666" y="68"/>
                    <a:pt x="18472" y="58"/>
                    <a:pt x="18285" y="52"/>
                  </a:cubicBezTo>
                  <a:lnTo>
                    <a:pt x="18071" y="45"/>
                  </a:lnTo>
                  <a:cubicBezTo>
                    <a:pt x="17989" y="38"/>
                    <a:pt x="17911" y="35"/>
                    <a:pt x="17829" y="31"/>
                  </a:cubicBezTo>
                  <a:cubicBezTo>
                    <a:pt x="17649" y="21"/>
                    <a:pt x="17465" y="11"/>
                    <a:pt x="17281" y="11"/>
                  </a:cubicBezTo>
                  <a:lnTo>
                    <a:pt x="17098" y="7"/>
                  </a:lnTo>
                  <a:cubicBezTo>
                    <a:pt x="16899" y="4"/>
                    <a:pt x="16697" y="1"/>
                    <a:pt x="16494" y="1"/>
                  </a:cubicBezTo>
                  <a:close/>
                </a:path>
              </a:pathLst>
            </a:custGeom>
            <a:solidFill>
              <a:srgbClr val="FCE7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" name="Google Shape;2736;p56">
              <a:extLst>
                <a:ext uri="{FF2B5EF4-FFF2-40B4-BE49-F238E27FC236}">
                  <a16:creationId xmlns:a16="http://schemas.microsoft.com/office/drawing/2014/main" id="{C2EE7476-653D-40AC-BB12-AFEE1B04F335}"/>
                </a:ext>
              </a:extLst>
            </p:cNvPr>
            <p:cNvSpPr/>
            <p:nvPr/>
          </p:nvSpPr>
          <p:spPr>
            <a:xfrm>
              <a:off x="3660450" y="2902550"/>
              <a:ext cx="757575" cy="108725"/>
            </a:xfrm>
            <a:custGeom>
              <a:avLst/>
              <a:gdLst/>
              <a:ahLst/>
              <a:cxnLst/>
              <a:rect l="l" t="t" r="r" b="b"/>
              <a:pathLst>
                <a:path w="30303" h="4349" extrusionOk="0">
                  <a:moveTo>
                    <a:pt x="487" y="0"/>
                  </a:moveTo>
                  <a:cubicBezTo>
                    <a:pt x="477" y="0"/>
                    <a:pt x="467" y="1"/>
                    <a:pt x="457" y="1"/>
                  </a:cubicBezTo>
                  <a:cubicBezTo>
                    <a:pt x="269" y="19"/>
                    <a:pt x="99" y="165"/>
                    <a:pt x="55" y="348"/>
                  </a:cubicBezTo>
                  <a:cubicBezTo>
                    <a:pt x="0" y="593"/>
                    <a:pt x="157" y="815"/>
                    <a:pt x="388" y="882"/>
                  </a:cubicBezTo>
                  <a:cubicBezTo>
                    <a:pt x="667" y="961"/>
                    <a:pt x="946" y="1036"/>
                    <a:pt x="1225" y="1110"/>
                  </a:cubicBezTo>
                  <a:cubicBezTo>
                    <a:pt x="1463" y="1175"/>
                    <a:pt x="1702" y="1236"/>
                    <a:pt x="1936" y="1311"/>
                  </a:cubicBezTo>
                  <a:cubicBezTo>
                    <a:pt x="2378" y="1454"/>
                    <a:pt x="2831" y="1556"/>
                    <a:pt x="3269" y="1709"/>
                  </a:cubicBezTo>
                  <a:cubicBezTo>
                    <a:pt x="3511" y="1791"/>
                    <a:pt x="3752" y="1869"/>
                    <a:pt x="3994" y="1940"/>
                  </a:cubicBezTo>
                  <a:cubicBezTo>
                    <a:pt x="4222" y="2008"/>
                    <a:pt x="4450" y="2073"/>
                    <a:pt x="4674" y="2141"/>
                  </a:cubicBezTo>
                  <a:cubicBezTo>
                    <a:pt x="5161" y="2287"/>
                    <a:pt x="5644" y="2440"/>
                    <a:pt x="6126" y="2603"/>
                  </a:cubicBezTo>
                  <a:cubicBezTo>
                    <a:pt x="6575" y="2754"/>
                    <a:pt x="7029" y="2883"/>
                    <a:pt x="7487" y="2998"/>
                  </a:cubicBezTo>
                  <a:cubicBezTo>
                    <a:pt x="7980" y="3124"/>
                    <a:pt x="8474" y="3250"/>
                    <a:pt x="8967" y="3376"/>
                  </a:cubicBezTo>
                  <a:cubicBezTo>
                    <a:pt x="9450" y="3501"/>
                    <a:pt x="9943" y="3587"/>
                    <a:pt x="10433" y="3661"/>
                  </a:cubicBezTo>
                  <a:cubicBezTo>
                    <a:pt x="10923" y="3733"/>
                    <a:pt x="11413" y="3815"/>
                    <a:pt x="11899" y="3903"/>
                  </a:cubicBezTo>
                  <a:cubicBezTo>
                    <a:pt x="12383" y="3988"/>
                    <a:pt x="12869" y="4036"/>
                    <a:pt x="13356" y="4087"/>
                  </a:cubicBezTo>
                  <a:cubicBezTo>
                    <a:pt x="13930" y="4148"/>
                    <a:pt x="14508" y="4186"/>
                    <a:pt x="15083" y="4220"/>
                  </a:cubicBezTo>
                  <a:cubicBezTo>
                    <a:pt x="15335" y="4236"/>
                    <a:pt x="15587" y="4243"/>
                    <a:pt x="15838" y="4257"/>
                  </a:cubicBezTo>
                  <a:cubicBezTo>
                    <a:pt x="16087" y="4270"/>
                    <a:pt x="16339" y="4281"/>
                    <a:pt x="16587" y="4288"/>
                  </a:cubicBezTo>
                  <a:cubicBezTo>
                    <a:pt x="17121" y="4301"/>
                    <a:pt x="17655" y="4318"/>
                    <a:pt x="18185" y="4338"/>
                  </a:cubicBezTo>
                  <a:cubicBezTo>
                    <a:pt x="18406" y="4346"/>
                    <a:pt x="18626" y="4349"/>
                    <a:pt x="18846" y="4349"/>
                  </a:cubicBezTo>
                  <a:cubicBezTo>
                    <a:pt x="19123" y="4349"/>
                    <a:pt x="19399" y="4344"/>
                    <a:pt x="19675" y="4338"/>
                  </a:cubicBezTo>
                  <a:cubicBezTo>
                    <a:pt x="19958" y="4332"/>
                    <a:pt x="20244" y="4322"/>
                    <a:pt x="20526" y="4311"/>
                  </a:cubicBezTo>
                  <a:cubicBezTo>
                    <a:pt x="20710" y="4305"/>
                    <a:pt x="20893" y="4291"/>
                    <a:pt x="21074" y="4274"/>
                  </a:cubicBezTo>
                  <a:cubicBezTo>
                    <a:pt x="21128" y="4270"/>
                    <a:pt x="21186" y="4267"/>
                    <a:pt x="21240" y="4261"/>
                  </a:cubicBezTo>
                  <a:cubicBezTo>
                    <a:pt x="21761" y="4223"/>
                    <a:pt x="22285" y="4192"/>
                    <a:pt x="22801" y="4124"/>
                  </a:cubicBezTo>
                  <a:cubicBezTo>
                    <a:pt x="23349" y="4052"/>
                    <a:pt x="23894" y="3954"/>
                    <a:pt x="24438" y="3839"/>
                  </a:cubicBezTo>
                  <a:cubicBezTo>
                    <a:pt x="24935" y="3736"/>
                    <a:pt x="25438" y="3634"/>
                    <a:pt x="25924" y="3492"/>
                  </a:cubicBezTo>
                  <a:cubicBezTo>
                    <a:pt x="26404" y="3352"/>
                    <a:pt x="26880" y="3189"/>
                    <a:pt x="27346" y="3008"/>
                  </a:cubicBezTo>
                  <a:cubicBezTo>
                    <a:pt x="27843" y="2818"/>
                    <a:pt x="28323" y="2590"/>
                    <a:pt x="28795" y="2342"/>
                  </a:cubicBezTo>
                  <a:cubicBezTo>
                    <a:pt x="29000" y="2233"/>
                    <a:pt x="29204" y="2118"/>
                    <a:pt x="29404" y="1998"/>
                  </a:cubicBezTo>
                  <a:cubicBezTo>
                    <a:pt x="29507" y="1937"/>
                    <a:pt x="29612" y="1876"/>
                    <a:pt x="29714" y="1815"/>
                  </a:cubicBezTo>
                  <a:cubicBezTo>
                    <a:pt x="29840" y="1736"/>
                    <a:pt x="29986" y="1658"/>
                    <a:pt x="30088" y="1549"/>
                  </a:cubicBezTo>
                  <a:cubicBezTo>
                    <a:pt x="30183" y="1444"/>
                    <a:pt x="30241" y="1308"/>
                    <a:pt x="30276" y="1175"/>
                  </a:cubicBezTo>
                  <a:cubicBezTo>
                    <a:pt x="30303" y="1069"/>
                    <a:pt x="30279" y="947"/>
                    <a:pt x="30221" y="859"/>
                  </a:cubicBezTo>
                  <a:cubicBezTo>
                    <a:pt x="30180" y="797"/>
                    <a:pt x="30129" y="750"/>
                    <a:pt x="30064" y="716"/>
                  </a:cubicBezTo>
                  <a:cubicBezTo>
                    <a:pt x="30006" y="685"/>
                    <a:pt x="29942" y="668"/>
                    <a:pt x="29878" y="668"/>
                  </a:cubicBezTo>
                  <a:cubicBezTo>
                    <a:pt x="29871" y="668"/>
                    <a:pt x="29864" y="668"/>
                    <a:pt x="29857" y="668"/>
                  </a:cubicBezTo>
                  <a:cubicBezTo>
                    <a:pt x="29808" y="662"/>
                    <a:pt x="29758" y="657"/>
                    <a:pt x="29708" y="657"/>
                  </a:cubicBezTo>
                  <a:cubicBezTo>
                    <a:pt x="29642" y="657"/>
                    <a:pt x="29576" y="666"/>
                    <a:pt x="29516" y="695"/>
                  </a:cubicBezTo>
                  <a:cubicBezTo>
                    <a:pt x="29442" y="730"/>
                    <a:pt x="29364" y="763"/>
                    <a:pt x="29289" y="807"/>
                  </a:cubicBezTo>
                  <a:cubicBezTo>
                    <a:pt x="29255" y="828"/>
                    <a:pt x="29221" y="852"/>
                    <a:pt x="29183" y="873"/>
                  </a:cubicBezTo>
                  <a:cubicBezTo>
                    <a:pt x="29026" y="967"/>
                    <a:pt x="28874" y="1063"/>
                    <a:pt x="28717" y="1158"/>
                  </a:cubicBezTo>
                  <a:cubicBezTo>
                    <a:pt x="28418" y="1335"/>
                    <a:pt x="28105" y="1501"/>
                    <a:pt x="27789" y="1655"/>
                  </a:cubicBezTo>
                  <a:cubicBezTo>
                    <a:pt x="27479" y="1798"/>
                    <a:pt x="27169" y="1927"/>
                    <a:pt x="26850" y="2042"/>
                  </a:cubicBezTo>
                  <a:cubicBezTo>
                    <a:pt x="26506" y="2168"/>
                    <a:pt x="26153" y="2284"/>
                    <a:pt x="25798" y="2389"/>
                  </a:cubicBezTo>
                  <a:cubicBezTo>
                    <a:pt x="25615" y="2447"/>
                    <a:pt x="25428" y="2501"/>
                    <a:pt x="25241" y="2546"/>
                  </a:cubicBezTo>
                  <a:cubicBezTo>
                    <a:pt x="25060" y="2590"/>
                    <a:pt x="24877" y="2628"/>
                    <a:pt x="24696" y="2665"/>
                  </a:cubicBezTo>
                  <a:cubicBezTo>
                    <a:pt x="24319" y="2746"/>
                    <a:pt x="23944" y="2821"/>
                    <a:pt x="23567" y="2900"/>
                  </a:cubicBezTo>
                  <a:cubicBezTo>
                    <a:pt x="23121" y="2978"/>
                    <a:pt x="22672" y="3049"/>
                    <a:pt x="22220" y="3087"/>
                  </a:cubicBezTo>
                  <a:cubicBezTo>
                    <a:pt x="21686" y="3134"/>
                    <a:pt x="21152" y="3179"/>
                    <a:pt x="20614" y="3220"/>
                  </a:cubicBezTo>
                  <a:cubicBezTo>
                    <a:pt x="20111" y="3256"/>
                    <a:pt x="19601" y="3264"/>
                    <a:pt x="19094" y="3277"/>
                  </a:cubicBezTo>
                  <a:cubicBezTo>
                    <a:pt x="18978" y="3280"/>
                    <a:pt x="18862" y="3281"/>
                    <a:pt x="18746" y="3281"/>
                  </a:cubicBezTo>
                  <a:cubicBezTo>
                    <a:pt x="18593" y="3281"/>
                    <a:pt x="18441" y="3279"/>
                    <a:pt x="18291" y="3277"/>
                  </a:cubicBezTo>
                  <a:cubicBezTo>
                    <a:pt x="18060" y="3277"/>
                    <a:pt x="17832" y="3264"/>
                    <a:pt x="17601" y="3256"/>
                  </a:cubicBezTo>
                  <a:cubicBezTo>
                    <a:pt x="16927" y="3243"/>
                    <a:pt x="16257" y="3236"/>
                    <a:pt x="15584" y="3209"/>
                  </a:cubicBezTo>
                  <a:cubicBezTo>
                    <a:pt x="14940" y="3182"/>
                    <a:pt x="14301" y="3151"/>
                    <a:pt x="13658" y="3107"/>
                  </a:cubicBezTo>
                  <a:cubicBezTo>
                    <a:pt x="13546" y="3097"/>
                    <a:pt x="13433" y="3087"/>
                    <a:pt x="13318" y="3077"/>
                  </a:cubicBezTo>
                  <a:cubicBezTo>
                    <a:pt x="12835" y="3029"/>
                    <a:pt x="12356" y="2964"/>
                    <a:pt x="11876" y="2886"/>
                  </a:cubicBezTo>
                  <a:cubicBezTo>
                    <a:pt x="11624" y="2845"/>
                    <a:pt x="11372" y="2804"/>
                    <a:pt x="11120" y="2763"/>
                  </a:cubicBezTo>
                  <a:cubicBezTo>
                    <a:pt x="10879" y="2726"/>
                    <a:pt x="10637" y="2696"/>
                    <a:pt x="10396" y="2655"/>
                  </a:cubicBezTo>
                  <a:cubicBezTo>
                    <a:pt x="9902" y="2576"/>
                    <a:pt x="9417" y="2468"/>
                    <a:pt x="8930" y="2345"/>
                  </a:cubicBezTo>
                  <a:cubicBezTo>
                    <a:pt x="8423" y="2216"/>
                    <a:pt x="7916" y="2090"/>
                    <a:pt x="7409" y="1961"/>
                  </a:cubicBezTo>
                  <a:cubicBezTo>
                    <a:pt x="6967" y="1848"/>
                    <a:pt x="6528" y="1705"/>
                    <a:pt x="6096" y="1559"/>
                  </a:cubicBezTo>
                  <a:cubicBezTo>
                    <a:pt x="5616" y="1396"/>
                    <a:pt x="5130" y="1253"/>
                    <a:pt x="4641" y="1117"/>
                  </a:cubicBezTo>
                  <a:cubicBezTo>
                    <a:pt x="4405" y="1049"/>
                    <a:pt x="4171" y="988"/>
                    <a:pt x="3939" y="920"/>
                  </a:cubicBezTo>
                  <a:cubicBezTo>
                    <a:pt x="3712" y="848"/>
                    <a:pt x="3487" y="770"/>
                    <a:pt x="3259" y="709"/>
                  </a:cubicBezTo>
                  <a:cubicBezTo>
                    <a:pt x="3021" y="644"/>
                    <a:pt x="2783" y="590"/>
                    <a:pt x="2545" y="532"/>
                  </a:cubicBezTo>
                  <a:cubicBezTo>
                    <a:pt x="2330" y="481"/>
                    <a:pt x="2116" y="419"/>
                    <a:pt x="1902" y="366"/>
                  </a:cubicBezTo>
                  <a:cubicBezTo>
                    <a:pt x="1466" y="246"/>
                    <a:pt x="1024" y="141"/>
                    <a:pt x="589" y="15"/>
                  </a:cubicBezTo>
                  <a:cubicBezTo>
                    <a:pt x="555" y="5"/>
                    <a:pt x="521" y="0"/>
                    <a:pt x="487" y="0"/>
                  </a:cubicBezTo>
                  <a:close/>
                </a:path>
              </a:pathLst>
            </a:custGeom>
            <a:solidFill>
              <a:srgbClr val="F8CA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737;p56">
              <a:extLst>
                <a:ext uri="{FF2B5EF4-FFF2-40B4-BE49-F238E27FC236}">
                  <a16:creationId xmlns:a16="http://schemas.microsoft.com/office/drawing/2014/main" id="{4118FF71-67A6-4E7F-99BA-B60FE0D4C8AD}"/>
                </a:ext>
              </a:extLst>
            </p:cNvPr>
            <p:cNvSpPr/>
            <p:nvPr/>
          </p:nvSpPr>
          <p:spPr>
            <a:xfrm>
              <a:off x="3313050" y="1877725"/>
              <a:ext cx="1406875" cy="1295400"/>
            </a:xfrm>
            <a:custGeom>
              <a:avLst/>
              <a:gdLst/>
              <a:ahLst/>
              <a:cxnLst/>
              <a:rect l="l" t="t" r="r" b="b"/>
              <a:pathLst>
                <a:path w="56275" h="51816" extrusionOk="0">
                  <a:moveTo>
                    <a:pt x="55295" y="37487"/>
                  </a:moveTo>
                  <a:lnTo>
                    <a:pt x="55293" y="37501"/>
                  </a:lnTo>
                  <a:lnTo>
                    <a:pt x="55295" y="37501"/>
                  </a:lnTo>
                  <a:lnTo>
                    <a:pt x="55295" y="37487"/>
                  </a:lnTo>
                  <a:close/>
                  <a:moveTo>
                    <a:pt x="30810" y="0"/>
                  </a:moveTo>
                  <a:cubicBezTo>
                    <a:pt x="30357" y="0"/>
                    <a:pt x="29888" y="0"/>
                    <a:pt x="29428" y="38"/>
                  </a:cubicBezTo>
                  <a:cubicBezTo>
                    <a:pt x="29384" y="41"/>
                    <a:pt x="29340" y="48"/>
                    <a:pt x="29296" y="52"/>
                  </a:cubicBezTo>
                  <a:cubicBezTo>
                    <a:pt x="28772" y="102"/>
                    <a:pt x="28244" y="201"/>
                    <a:pt x="27737" y="300"/>
                  </a:cubicBezTo>
                  <a:cubicBezTo>
                    <a:pt x="27591" y="327"/>
                    <a:pt x="27448" y="355"/>
                    <a:pt x="27306" y="382"/>
                  </a:cubicBezTo>
                  <a:cubicBezTo>
                    <a:pt x="26710" y="490"/>
                    <a:pt x="26156" y="606"/>
                    <a:pt x="25612" y="732"/>
                  </a:cubicBezTo>
                  <a:cubicBezTo>
                    <a:pt x="24676" y="950"/>
                    <a:pt x="23734" y="1229"/>
                    <a:pt x="22823" y="1498"/>
                  </a:cubicBezTo>
                  <a:lnTo>
                    <a:pt x="22397" y="1623"/>
                  </a:lnTo>
                  <a:cubicBezTo>
                    <a:pt x="22288" y="1654"/>
                    <a:pt x="22179" y="1685"/>
                    <a:pt x="22071" y="1719"/>
                  </a:cubicBezTo>
                  <a:cubicBezTo>
                    <a:pt x="21914" y="1760"/>
                    <a:pt x="21761" y="1804"/>
                    <a:pt x="21608" y="1851"/>
                  </a:cubicBezTo>
                  <a:cubicBezTo>
                    <a:pt x="21329" y="1936"/>
                    <a:pt x="21063" y="2041"/>
                    <a:pt x="20863" y="2123"/>
                  </a:cubicBezTo>
                  <a:cubicBezTo>
                    <a:pt x="20520" y="2263"/>
                    <a:pt x="20179" y="2409"/>
                    <a:pt x="19835" y="2552"/>
                  </a:cubicBezTo>
                  <a:cubicBezTo>
                    <a:pt x="19680" y="2620"/>
                    <a:pt x="19520" y="2688"/>
                    <a:pt x="19360" y="2752"/>
                  </a:cubicBezTo>
                  <a:cubicBezTo>
                    <a:pt x="19043" y="2885"/>
                    <a:pt x="18710" y="3041"/>
                    <a:pt x="18312" y="3239"/>
                  </a:cubicBezTo>
                  <a:cubicBezTo>
                    <a:pt x="18261" y="3266"/>
                    <a:pt x="18213" y="3290"/>
                    <a:pt x="18162" y="3314"/>
                  </a:cubicBezTo>
                  <a:cubicBezTo>
                    <a:pt x="18012" y="3385"/>
                    <a:pt x="17859" y="3460"/>
                    <a:pt x="17713" y="3548"/>
                  </a:cubicBezTo>
                  <a:cubicBezTo>
                    <a:pt x="17444" y="3708"/>
                    <a:pt x="17182" y="3889"/>
                    <a:pt x="16927" y="4062"/>
                  </a:cubicBezTo>
                  <a:cubicBezTo>
                    <a:pt x="16761" y="4178"/>
                    <a:pt x="16587" y="4297"/>
                    <a:pt x="16414" y="4409"/>
                  </a:cubicBezTo>
                  <a:cubicBezTo>
                    <a:pt x="16039" y="4651"/>
                    <a:pt x="15675" y="4923"/>
                    <a:pt x="15322" y="5189"/>
                  </a:cubicBezTo>
                  <a:cubicBezTo>
                    <a:pt x="15230" y="5253"/>
                    <a:pt x="15141" y="5321"/>
                    <a:pt x="15053" y="5385"/>
                  </a:cubicBezTo>
                  <a:cubicBezTo>
                    <a:pt x="14886" y="5508"/>
                    <a:pt x="14720" y="5630"/>
                    <a:pt x="14549" y="5753"/>
                  </a:cubicBezTo>
                  <a:cubicBezTo>
                    <a:pt x="14250" y="5971"/>
                    <a:pt x="13940" y="6195"/>
                    <a:pt x="13641" y="6426"/>
                  </a:cubicBezTo>
                  <a:cubicBezTo>
                    <a:pt x="13053" y="6879"/>
                    <a:pt x="12495" y="7379"/>
                    <a:pt x="12015" y="7814"/>
                  </a:cubicBezTo>
                  <a:cubicBezTo>
                    <a:pt x="11641" y="8155"/>
                    <a:pt x="11287" y="8532"/>
                    <a:pt x="10947" y="8899"/>
                  </a:cubicBezTo>
                  <a:lnTo>
                    <a:pt x="10852" y="9001"/>
                  </a:lnTo>
                  <a:cubicBezTo>
                    <a:pt x="10753" y="9107"/>
                    <a:pt x="10651" y="9213"/>
                    <a:pt x="10549" y="9318"/>
                  </a:cubicBezTo>
                  <a:cubicBezTo>
                    <a:pt x="10297" y="9583"/>
                    <a:pt x="10035" y="9858"/>
                    <a:pt x="9801" y="10148"/>
                  </a:cubicBezTo>
                  <a:cubicBezTo>
                    <a:pt x="9461" y="10563"/>
                    <a:pt x="9148" y="10995"/>
                    <a:pt x="8787" y="11512"/>
                  </a:cubicBezTo>
                  <a:cubicBezTo>
                    <a:pt x="8586" y="11794"/>
                    <a:pt x="8385" y="12077"/>
                    <a:pt x="8185" y="12359"/>
                  </a:cubicBezTo>
                  <a:cubicBezTo>
                    <a:pt x="8049" y="12553"/>
                    <a:pt x="7927" y="12757"/>
                    <a:pt x="7807" y="12957"/>
                  </a:cubicBezTo>
                  <a:lnTo>
                    <a:pt x="7740" y="13073"/>
                  </a:lnTo>
                  <a:cubicBezTo>
                    <a:pt x="7464" y="13529"/>
                    <a:pt x="7212" y="13992"/>
                    <a:pt x="6919" y="14546"/>
                  </a:cubicBezTo>
                  <a:cubicBezTo>
                    <a:pt x="6719" y="14927"/>
                    <a:pt x="6539" y="15322"/>
                    <a:pt x="6362" y="15706"/>
                  </a:cubicBezTo>
                  <a:cubicBezTo>
                    <a:pt x="6307" y="15829"/>
                    <a:pt x="6253" y="15951"/>
                    <a:pt x="6198" y="16070"/>
                  </a:cubicBezTo>
                  <a:cubicBezTo>
                    <a:pt x="6082" y="16319"/>
                    <a:pt x="5964" y="16570"/>
                    <a:pt x="5845" y="16812"/>
                  </a:cubicBezTo>
                  <a:cubicBezTo>
                    <a:pt x="5715" y="17080"/>
                    <a:pt x="5583" y="17360"/>
                    <a:pt x="5457" y="17635"/>
                  </a:cubicBezTo>
                  <a:cubicBezTo>
                    <a:pt x="5382" y="17802"/>
                    <a:pt x="5304" y="17969"/>
                    <a:pt x="5225" y="18135"/>
                  </a:cubicBezTo>
                  <a:cubicBezTo>
                    <a:pt x="5066" y="18471"/>
                    <a:pt x="4903" y="18818"/>
                    <a:pt x="4760" y="19165"/>
                  </a:cubicBezTo>
                  <a:cubicBezTo>
                    <a:pt x="4552" y="19672"/>
                    <a:pt x="4314" y="20247"/>
                    <a:pt x="4066" y="20798"/>
                  </a:cubicBezTo>
                  <a:cubicBezTo>
                    <a:pt x="3939" y="21081"/>
                    <a:pt x="3814" y="21374"/>
                    <a:pt x="3694" y="21652"/>
                  </a:cubicBezTo>
                  <a:cubicBezTo>
                    <a:pt x="3589" y="21897"/>
                    <a:pt x="3487" y="22142"/>
                    <a:pt x="3378" y="22384"/>
                  </a:cubicBezTo>
                  <a:cubicBezTo>
                    <a:pt x="3297" y="22571"/>
                    <a:pt x="3218" y="22762"/>
                    <a:pt x="3140" y="22945"/>
                  </a:cubicBezTo>
                  <a:cubicBezTo>
                    <a:pt x="3110" y="23023"/>
                    <a:pt x="3079" y="23098"/>
                    <a:pt x="3049" y="23173"/>
                  </a:cubicBezTo>
                  <a:cubicBezTo>
                    <a:pt x="3005" y="23275"/>
                    <a:pt x="2960" y="23377"/>
                    <a:pt x="2916" y="23476"/>
                  </a:cubicBezTo>
                  <a:cubicBezTo>
                    <a:pt x="2851" y="23629"/>
                    <a:pt x="2783" y="23789"/>
                    <a:pt x="2719" y="23945"/>
                  </a:cubicBezTo>
                  <a:cubicBezTo>
                    <a:pt x="2433" y="24670"/>
                    <a:pt x="2201" y="25279"/>
                    <a:pt x="2014" y="25915"/>
                  </a:cubicBezTo>
                  <a:cubicBezTo>
                    <a:pt x="1898" y="26306"/>
                    <a:pt x="1813" y="26711"/>
                    <a:pt x="1735" y="27102"/>
                  </a:cubicBezTo>
                  <a:cubicBezTo>
                    <a:pt x="1711" y="27224"/>
                    <a:pt x="1684" y="27343"/>
                    <a:pt x="1661" y="27463"/>
                  </a:cubicBezTo>
                  <a:cubicBezTo>
                    <a:pt x="1548" y="27993"/>
                    <a:pt x="1413" y="28527"/>
                    <a:pt x="1279" y="29044"/>
                  </a:cubicBezTo>
                  <a:cubicBezTo>
                    <a:pt x="1127" y="29643"/>
                    <a:pt x="970" y="30259"/>
                    <a:pt x="848" y="30874"/>
                  </a:cubicBezTo>
                  <a:lnTo>
                    <a:pt x="786" y="31187"/>
                  </a:lnTo>
                  <a:cubicBezTo>
                    <a:pt x="701" y="31629"/>
                    <a:pt x="612" y="32075"/>
                    <a:pt x="524" y="32521"/>
                  </a:cubicBezTo>
                  <a:cubicBezTo>
                    <a:pt x="501" y="32636"/>
                    <a:pt x="477" y="32755"/>
                    <a:pt x="453" y="32874"/>
                  </a:cubicBezTo>
                  <a:cubicBezTo>
                    <a:pt x="364" y="33310"/>
                    <a:pt x="273" y="33763"/>
                    <a:pt x="212" y="34208"/>
                  </a:cubicBezTo>
                  <a:cubicBezTo>
                    <a:pt x="137" y="34755"/>
                    <a:pt x="102" y="35314"/>
                    <a:pt x="72" y="35854"/>
                  </a:cubicBezTo>
                  <a:cubicBezTo>
                    <a:pt x="61" y="35980"/>
                    <a:pt x="55" y="36106"/>
                    <a:pt x="48" y="36228"/>
                  </a:cubicBezTo>
                  <a:cubicBezTo>
                    <a:pt x="14" y="36766"/>
                    <a:pt x="0" y="37330"/>
                    <a:pt x="11" y="38004"/>
                  </a:cubicBezTo>
                  <a:cubicBezTo>
                    <a:pt x="17" y="38575"/>
                    <a:pt x="41" y="39144"/>
                    <a:pt x="69" y="39678"/>
                  </a:cubicBezTo>
                  <a:cubicBezTo>
                    <a:pt x="82" y="39967"/>
                    <a:pt x="96" y="40256"/>
                    <a:pt x="113" y="40545"/>
                  </a:cubicBezTo>
                  <a:cubicBezTo>
                    <a:pt x="123" y="40736"/>
                    <a:pt x="147" y="40930"/>
                    <a:pt x="168" y="41117"/>
                  </a:cubicBezTo>
                  <a:cubicBezTo>
                    <a:pt x="177" y="41219"/>
                    <a:pt x="191" y="41324"/>
                    <a:pt x="201" y="41426"/>
                  </a:cubicBezTo>
                  <a:cubicBezTo>
                    <a:pt x="221" y="41634"/>
                    <a:pt x="239" y="41845"/>
                    <a:pt x="259" y="42056"/>
                  </a:cubicBezTo>
                  <a:cubicBezTo>
                    <a:pt x="286" y="42403"/>
                    <a:pt x="320" y="42764"/>
                    <a:pt x="361" y="43117"/>
                  </a:cubicBezTo>
                  <a:cubicBezTo>
                    <a:pt x="446" y="43872"/>
                    <a:pt x="548" y="44543"/>
                    <a:pt x="667" y="45175"/>
                  </a:cubicBezTo>
                  <a:cubicBezTo>
                    <a:pt x="776" y="45733"/>
                    <a:pt x="909" y="46226"/>
                    <a:pt x="1075" y="46678"/>
                  </a:cubicBezTo>
                  <a:cubicBezTo>
                    <a:pt x="1198" y="47019"/>
                    <a:pt x="1375" y="47339"/>
                    <a:pt x="1528" y="47607"/>
                  </a:cubicBezTo>
                  <a:lnTo>
                    <a:pt x="1617" y="47760"/>
                  </a:lnTo>
                  <a:cubicBezTo>
                    <a:pt x="1705" y="47917"/>
                    <a:pt x="1800" y="48077"/>
                    <a:pt x="1895" y="48234"/>
                  </a:cubicBezTo>
                  <a:cubicBezTo>
                    <a:pt x="1994" y="48389"/>
                    <a:pt x="2123" y="48594"/>
                    <a:pt x="2270" y="48771"/>
                  </a:cubicBezTo>
                  <a:cubicBezTo>
                    <a:pt x="2399" y="48927"/>
                    <a:pt x="2542" y="49094"/>
                    <a:pt x="2732" y="49254"/>
                  </a:cubicBezTo>
                  <a:cubicBezTo>
                    <a:pt x="2763" y="49281"/>
                    <a:pt x="2796" y="49305"/>
                    <a:pt x="2831" y="49332"/>
                  </a:cubicBezTo>
                  <a:cubicBezTo>
                    <a:pt x="3072" y="49519"/>
                    <a:pt x="3127" y="49546"/>
                    <a:pt x="3426" y="49648"/>
                  </a:cubicBezTo>
                  <a:cubicBezTo>
                    <a:pt x="3520" y="49681"/>
                    <a:pt x="3686" y="49700"/>
                    <a:pt x="3788" y="49700"/>
                  </a:cubicBezTo>
                  <a:cubicBezTo>
                    <a:pt x="3804" y="49700"/>
                    <a:pt x="3818" y="49700"/>
                    <a:pt x="3831" y="49699"/>
                  </a:cubicBezTo>
                  <a:cubicBezTo>
                    <a:pt x="4041" y="49679"/>
                    <a:pt x="4334" y="49634"/>
                    <a:pt x="4518" y="49488"/>
                  </a:cubicBezTo>
                  <a:lnTo>
                    <a:pt x="4565" y="49451"/>
                  </a:lnTo>
                  <a:cubicBezTo>
                    <a:pt x="4654" y="49383"/>
                    <a:pt x="4743" y="49311"/>
                    <a:pt x="4817" y="49230"/>
                  </a:cubicBezTo>
                  <a:cubicBezTo>
                    <a:pt x="4858" y="49185"/>
                    <a:pt x="4889" y="49148"/>
                    <a:pt x="4916" y="49111"/>
                  </a:cubicBezTo>
                  <a:cubicBezTo>
                    <a:pt x="4923" y="49121"/>
                    <a:pt x="4930" y="49135"/>
                    <a:pt x="4936" y="49148"/>
                  </a:cubicBezTo>
                  <a:cubicBezTo>
                    <a:pt x="5041" y="49315"/>
                    <a:pt x="5181" y="49468"/>
                    <a:pt x="5314" y="49614"/>
                  </a:cubicBezTo>
                  <a:lnTo>
                    <a:pt x="5365" y="49672"/>
                  </a:lnTo>
                  <a:cubicBezTo>
                    <a:pt x="5399" y="49713"/>
                    <a:pt x="5440" y="49754"/>
                    <a:pt x="5477" y="49791"/>
                  </a:cubicBezTo>
                  <a:cubicBezTo>
                    <a:pt x="5682" y="49995"/>
                    <a:pt x="5930" y="50138"/>
                    <a:pt x="6236" y="50234"/>
                  </a:cubicBezTo>
                  <a:cubicBezTo>
                    <a:pt x="6365" y="50273"/>
                    <a:pt x="6500" y="50292"/>
                    <a:pt x="6634" y="50292"/>
                  </a:cubicBezTo>
                  <a:cubicBezTo>
                    <a:pt x="6673" y="50292"/>
                    <a:pt x="6711" y="50291"/>
                    <a:pt x="6749" y="50288"/>
                  </a:cubicBezTo>
                  <a:cubicBezTo>
                    <a:pt x="6971" y="50270"/>
                    <a:pt x="7195" y="50199"/>
                    <a:pt x="7396" y="50080"/>
                  </a:cubicBezTo>
                  <a:cubicBezTo>
                    <a:pt x="7515" y="50123"/>
                    <a:pt x="7637" y="50143"/>
                    <a:pt x="7764" y="50143"/>
                  </a:cubicBezTo>
                  <a:cubicBezTo>
                    <a:pt x="7800" y="50143"/>
                    <a:pt x="7835" y="50141"/>
                    <a:pt x="7872" y="50138"/>
                  </a:cubicBezTo>
                  <a:cubicBezTo>
                    <a:pt x="8073" y="50124"/>
                    <a:pt x="8280" y="50063"/>
                    <a:pt x="8522" y="49951"/>
                  </a:cubicBezTo>
                  <a:lnTo>
                    <a:pt x="8549" y="49978"/>
                  </a:lnTo>
                  <a:lnTo>
                    <a:pt x="8572" y="50002"/>
                  </a:lnTo>
                  <a:cubicBezTo>
                    <a:pt x="8845" y="50278"/>
                    <a:pt x="9172" y="50543"/>
                    <a:pt x="9515" y="50774"/>
                  </a:cubicBezTo>
                  <a:cubicBezTo>
                    <a:pt x="9624" y="50846"/>
                    <a:pt x="9736" y="50920"/>
                    <a:pt x="9858" y="50982"/>
                  </a:cubicBezTo>
                  <a:cubicBezTo>
                    <a:pt x="10059" y="51084"/>
                    <a:pt x="10277" y="51162"/>
                    <a:pt x="10484" y="51237"/>
                  </a:cubicBezTo>
                  <a:lnTo>
                    <a:pt x="10577" y="51271"/>
                  </a:lnTo>
                  <a:cubicBezTo>
                    <a:pt x="10712" y="51322"/>
                    <a:pt x="10855" y="51363"/>
                    <a:pt x="10995" y="51400"/>
                  </a:cubicBezTo>
                  <a:cubicBezTo>
                    <a:pt x="11056" y="51417"/>
                    <a:pt x="11117" y="51434"/>
                    <a:pt x="11175" y="51451"/>
                  </a:cubicBezTo>
                  <a:cubicBezTo>
                    <a:pt x="11209" y="51465"/>
                    <a:pt x="11240" y="51482"/>
                    <a:pt x="11274" y="51495"/>
                  </a:cubicBezTo>
                  <a:cubicBezTo>
                    <a:pt x="11324" y="51520"/>
                    <a:pt x="11379" y="51546"/>
                    <a:pt x="11434" y="51567"/>
                  </a:cubicBezTo>
                  <a:cubicBezTo>
                    <a:pt x="11805" y="51733"/>
                    <a:pt x="12168" y="51816"/>
                    <a:pt x="12509" y="51816"/>
                  </a:cubicBezTo>
                  <a:cubicBezTo>
                    <a:pt x="12553" y="51816"/>
                    <a:pt x="12596" y="51814"/>
                    <a:pt x="12638" y="51812"/>
                  </a:cubicBezTo>
                  <a:cubicBezTo>
                    <a:pt x="12654" y="51812"/>
                    <a:pt x="12668" y="51812"/>
                    <a:pt x="12685" y="51809"/>
                  </a:cubicBezTo>
                  <a:cubicBezTo>
                    <a:pt x="12845" y="51798"/>
                    <a:pt x="12995" y="51768"/>
                    <a:pt x="13161" y="51737"/>
                  </a:cubicBezTo>
                  <a:cubicBezTo>
                    <a:pt x="13362" y="51696"/>
                    <a:pt x="13570" y="51611"/>
                    <a:pt x="13811" y="51465"/>
                  </a:cubicBezTo>
                  <a:cubicBezTo>
                    <a:pt x="13971" y="51373"/>
                    <a:pt x="14117" y="51247"/>
                    <a:pt x="14267" y="51118"/>
                  </a:cubicBezTo>
                  <a:lnTo>
                    <a:pt x="14339" y="51060"/>
                  </a:lnTo>
                  <a:cubicBezTo>
                    <a:pt x="14478" y="50951"/>
                    <a:pt x="14621" y="50839"/>
                    <a:pt x="14750" y="50713"/>
                  </a:cubicBezTo>
                  <a:cubicBezTo>
                    <a:pt x="15036" y="50434"/>
                    <a:pt x="15131" y="50036"/>
                    <a:pt x="15223" y="49652"/>
                  </a:cubicBezTo>
                  <a:lnTo>
                    <a:pt x="15251" y="49540"/>
                  </a:lnTo>
                  <a:cubicBezTo>
                    <a:pt x="15325" y="49237"/>
                    <a:pt x="15345" y="48914"/>
                    <a:pt x="15369" y="48604"/>
                  </a:cubicBezTo>
                  <a:cubicBezTo>
                    <a:pt x="15376" y="48526"/>
                    <a:pt x="15380" y="48444"/>
                    <a:pt x="15386" y="48363"/>
                  </a:cubicBezTo>
                  <a:cubicBezTo>
                    <a:pt x="15417" y="48022"/>
                    <a:pt x="15434" y="47760"/>
                    <a:pt x="15444" y="47512"/>
                  </a:cubicBezTo>
                  <a:lnTo>
                    <a:pt x="15451" y="47339"/>
                  </a:lnTo>
                  <a:cubicBezTo>
                    <a:pt x="15458" y="47141"/>
                    <a:pt x="15464" y="46937"/>
                    <a:pt x="15478" y="46736"/>
                  </a:cubicBezTo>
                  <a:cubicBezTo>
                    <a:pt x="15499" y="46433"/>
                    <a:pt x="15464" y="46124"/>
                    <a:pt x="15369" y="45723"/>
                  </a:cubicBezTo>
                  <a:cubicBezTo>
                    <a:pt x="15349" y="45634"/>
                    <a:pt x="15322" y="45546"/>
                    <a:pt x="15295" y="45461"/>
                  </a:cubicBezTo>
                  <a:lnTo>
                    <a:pt x="15267" y="45362"/>
                  </a:lnTo>
                  <a:cubicBezTo>
                    <a:pt x="15199" y="45141"/>
                    <a:pt x="15121" y="44910"/>
                    <a:pt x="14978" y="44712"/>
                  </a:cubicBezTo>
                  <a:cubicBezTo>
                    <a:pt x="14978" y="44610"/>
                    <a:pt x="14975" y="44505"/>
                    <a:pt x="14971" y="44403"/>
                  </a:cubicBezTo>
                  <a:cubicBezTo>
                    <a:pt x="14957" y="44103"/>
                    <a:pt x="14927" y="43808"/>
                    <a:pt x="14890" y="43502"/>
                  </a:cubicBezTo>
                  <a:cubicBezTo>
                    <a:pt x="14852" y="43182"/>
                    <a:pt x="14818" y="42920"/>
                    <a:pt x="14784" y="42685"/>
                  </a:cubicBezTo>
                  <a:cubicBezTo>
                    <a:pt x="14750" y="42461"/>
                    <a:pt x="14706" y="42236"/>
                    <a:pt x="14662" y="42015"/>
                  </a:cubicBezTo>
                  <a:cubicBezTo>
                    <a:pt x="14642" y="41919"/>
                    <a:pt x="14624" y="41825"/>
                    <a:pt x="14607" y="41729"/>
                  </a:cubicBezTo>
                  <a:cubicBezTo>
                    <a:pt x="14577" y="41559"/>
                    <a:pt x="14546" y="41389"/>
                    <a:pt x="14516" y="41219"/>
                  </a:cubicBezTo>
                  <a:cubicBezTo>
                    <a:pt x="14475" y="40947"/>
                    <a:pt x="14441" y="40671"/>
                    <a:pt x="14406" y="40403"/>
                  </a:cubicBezTo>
                  <a:cubicBezTo>
                    <a:pt x="14379" y="40192"/>
                    <a:pt x="14353" y="39971"/>
                    <a:pt x="14321" y="39756"/>
                  </a:cubicBezTo>
                  <a:cubicBezTo>
                    <a:pt x="14250" y="39273"/>
                    <a:pt x="14223" y="38773"/>
                    <a:pt x="14196" y="38290"/>
                  </a:cubicBezTo>
                  <a:lnTo>
                    <a:pt x="14185" y="38096"/>
                  </a:lnTo>
                  <a:cubicBezTo>
                    <a:pt x="14152" y="37508"/>
                    <a:pt x="14135" y="36930"/>
                    <a:pt x="14121" y="36388"/>
                  </a:cubicBezTo>
                  <a:cubicBezTo>
                    <a:pt x="14111" y="35861"/>
                    <a:pt x="14141" y="35334"/>
                    <a:pt x="14169" y="34933"/>
                  </a:cubicBezTo>
                  <a:cubicBezTo>
                    <a:pt x="14233" y="34347"/>
                    <a:pt x="14318" y="33755"/>
                    <a:pt x="14400" y="33184"/>
                  </a:cubicBezTo>
                  <a:cubicBezTo>
                    <a:pt x="14434" y="32942"/>
                    <a:pt x="14468" y="32701"/>
                    <a:pt x="14502" y="32463"/>
                  </a:cubicBezTo>
                  <a:cubicBezTo>
                    <a:pt x="14597" y="31758"/>
                    <a:pt x="14655" y="31044"/>
                    <a:pt x="14709" y="30350"/>
                  </a:cubicBezTo>
                  <a:cubicBezTo>
                    <a:pt x="14726" y="30133"/>
                    <a:pt x="14744" y="29912"/>
                    <a:pt x="14764" y="29694"/>
                  </a:cubicBezTo>
                  <a:lnTo>
                    <a:pt x="14805" y="29306"/>
                  </a:lnTo>
                  <a:cubicBezTo>
                    <a:pt x="14846" y="28901"/>
                    <a:pt x="14890" y="28483"/>
                    <a:pt x="14937" y="28072"/>
                  </a:cubicBezTo>
                  <a:cubicBezTo>
                    <a:pt x="14975" y="27758"/>
                    <a:pt x="15019" y="27442"/>
                    <a:pt x="15063" y="27139"/>
                  </a:cubicBezTo>
                  <a:cubicBezTo>
                    <a:pt x="15097" y="26885"/>
                    <a:pt x="15131" y="26629"/>
                    <a:pt x="15165" y="26374"/>
                  </a:cubicBezTo>
                  <a:cubicBezTo>
                    <a:pt x="15237" y="25795"/>
                    <a:pt x="15322" y="25197"/>
                    <a:pt x="15414" y="24599"/>
                  </a:cubicBezTo>
                  <a:cubicBezTo>
                    <a:pt x="15451" y="24357"/>
                    <a:pt x="15482" y="24112"/>
                    <a:pt x="15512" y="23874"/>
                  </a:cubicBezTo>
                  <a:cubicBezTo>
                    <a:pt x="15546" y="23588"/>
                    <a:pt x="15584" y="23292"/>
                    <a:pt x="15631" y="23003"/>
                  </a:cubicBezTo>
                  <a:lnTo>
                    <a:pt x="15642" y="22949"/>
                  </a:lnTo>
                  <a:cubicBezTo>
                    <a:pt x="15730" y="22424"/>
                    <a:pt x="15822" y="21884"/>
                    <a:pt x="15896" y="21349"/>
                  </a:cubicBezTo>
                  <a:cubicBezTo>
                    <a:pt x="15937" y="21060"/>
                    <a:pt x="15975" y="20802"/>
                    <a:pt x="16022" y="20537"/>
                  </a:cubicBezTo>
                  <a:cubicBezTo>
                    <a:pt x="16053" y="20387"/>
                    <a:pt x="16087" y="20234"/>
                    <a:pt x="16121" y="20088"/>
                  </a:cubicBezTo>
                  <a:cubicBezTo>
                    <a:pt x="16149" y="19972"/>
                    <a:pt x="16176" y="19856"/>
                    <a:pt x="16199" y="19741"/>
                  </a:cubicBezTo>
                  <a:cubicBezTo>
                    <a:pt x="16271" y="19404"/>
                    <a:pt x="16336" y="19060"/>
                    <a:pt x="16397" y="18730"/>
                  </a:cubicBezTo>
                  <a:cubicBezTo>
                    <a:pt x="16444" y="18468"/>
                    <a:pt x="16496" y="18203"/>
                    <a:pt x="16546" y="17941"/>
                  </a:cubicBezTo>
                  <a:cubicBezTo>
                    <a:pt x="16645" y="17438"/>
                    <a:pt x="16767" y="16890"/>
                    <a:pt x="16920" y="16264"/>
                  </a:cubicBezTo>
                  <a:cubicBezTo>
                    <a:pt x="16968" y="16060"/>
                    <a:pt x="17016" y="15856"/>
                    <a:pt x="17060" y="15648"/>
                  </a:cubicBezTo>
                  <a:cubicBezTo>
                    <a:pt x="17152" y="15240"/>
                    <a:pt x="17247" y="14815"/>
                    <a:pt x="17369" y="14407"/>
                  </a:cubicBezTo>
                  <a:cubicBezTo>
                    <a:pt x="17376" y="14383"/>
                    <a:pt x="17386" y="14356"/>
                    <a:pt x="17394" y="14332"/>
                  </a:cubicBezTo>
                  <a:cubicBezTo>
                    <a:pt x="17496" y="14838"/>
                    <a:pt x="17625" y="15240"/>
                    <a:pt x="17788" y="15594"/>
                  </a:cubicBezTo>
                  <a:cubicBezTo>
                    <a:pt x="17808" y="15634"/>
                    <a:pt x="17825" y="15672"/>
                    <a:pt x="17843" y="15713"/>
                  </a:cubicBezTo>
                  <a:cubicBezTo>
                    <a:pt x="17907" y="15856"/>
                    <a:pt x="17972" y="16002"/>
                    <a:pt x="18063" y="16124"/>
                  </a:cubicBezTo>
                  <a:cubicBezTo>
                    <a:pt x="18190" y="16301"/>
                    <a:pt x="18325" y="16461"/>
                    <a:pt x="18465" y="16608"/>
                  </a:cubicBezTo>
                  <a:cubicBezTo>
                    <a:pt x="18523" y="16666"/>
                    <a:pt x="18570" y="16710"/>
                    <a:pt x="18618" y="16750"/>
                  </a:cubicBezTo>
                  <a:cubicBezTo>
                    <a:pt x="18876" y="16975"/>
                    <a:pt x="19165" y="17080"/>
                    <a:pt x="19438" y="17165"/>
                  </a:cubicBezTo>
                  <a:cubicBezTo>
                    <a:pt x="19581" y="17210"/>
                    <a:pt x="19839" y="17217"/>
                    <a:pt x="19920" y="17220"/>
                  </a:cubicBezTo>
                  <a:cubicBezTo>
                    <a:pt x="19944" y="17222"/>
                    <a:pt x="19966" y="17222"/>
                    <a:pt x="19986" y="17222"/>
                  </a:cubicBezTo>
                  <a:cubicBezTo>
                    <a:pt x="20006" y="17222"/>
                    <a:pt x="20024" y="17222"/>
                    <a:pt x="20043" y="17220"/>
                  </a:cubicBezTo>
                  <a:cubicBezTo>
                    <a:pt x="20067" y="17217"/>
                    <a:pt x="20094" y="17213"/>
                    <a:pt x="20121" y="17210"/>
                  </a:cubicBezTo>
                  <a:cubicBezTo>
                    <a:pt x="20336" y="17173"/>
                    <a:pt x="20492" y="17138"/>
                    <a:pt x="20666" y="17084"/>
                  </a:cubicBezTo>
                  <a:cubicBezTo>
                    <a:pt x="21247" y="16893"/>
                    <a:pt x="21683" y="16468"/>
                    <a:pt x="22104" y="16053"/>
                  </a:cubicBezTo>
                  <a:cubicBezTo>
                    <a:pt x="22170" y="15989"/>
                    <a:pt x="22234" y="15928"/>
                    <a:pt x="22299" y="15863"/>
                  </a:cubicBezTo>
                  <a:cubicBezTo>
                    <a:pt x="22601" y="15573"/>
                    <a:pt x="22829" y="15301"/>
                    <a:pt x="22999" y="15029"/>
                  </a:cubicBezTo>
                  <a:cubicBezTo>
                    <a:pt x="23002" y="15043"/>
                    <a:pt x="23010" y="15053"/>
                    <a:pt x="23019" y="15067"/>
                  </a:cubicBezTo>
                  <a:cubicBezTo>
                    <a:pt x="23095" y="15190"/>
                    <a:pt x="23197" y="15298"/>
                    <a:pt x="23295" y="15407"/>
                  </a:cubicBezTo>
                  <a:lnTo>
                    <a:pt x="23353" y="15471"/>
                  </a:lnTo>
                  <a:cubicBezTo>
                    <a:pt x="23428" y="15550"/>
                    <a:pt x="23517" y="15621"/>
                    <a:pt x="23591" y="15679"/>
                  </a:cubicBezTo>
                  <a:cubicBezTo>
                    <a:pt x="23713" y="15774"/>
                    <a:pt x="23839" y="15863"/>
                    <a:pt x="23966" y="15937"/>
                  </a:cubicBezTo>
                  <a:lnTo>
                    <a:pt x="23979" y="15978"/>
                  </a:lnTo>
                  <a:lnTo>
                    <a:pt x="23996" y="16016"/>
                  </a:lnTo>
                  <a:cubicBezTo>
                    <a:pt x="24081" y="16217"/>
                    <a:pt x="24173" y="16407"/>
                    <a:pt x="24268" y="16581"/>
                  </a:cubicBezTo>
                  <a:cubicBezTo>
                    <a:pt x="24363" y="16747"/>
                    <a:pt x="24489" y="16893"/>
                    <a:pt x="24611" y="17033"/>
                  </a:cubicBezTo>
                  <a:lnTo>
                    <a:pt x="24676" y="17108"/>
                  </a:lnTo>
                  <a:cubicBezTo>
                    <a:pt x="24880" y="17342"/>
                    <a:pt x="25183" y="17465"/>
                    <a:pt x="25451" y="17557"/>
                  </a:cubicBezTo>
                  <a:cubicBezTo>
                    <a:pt x="25642" y="17621"/>
                    <a:pt x="25865" y="17649"/>
                    <a:pt x="26145" y="17649"/>
                  </a:cubicBezTo>
                  <a:cubicBezTo>
                    <a:pt x="26161" y="17649"/>
                    <a:pt x="26177" y="17649"/>
                    <a:pt x="26194" y="17649"/>
                  </a:cubicBezTo>
                  <a:cubicBezTo>
                    <a:pt x="26214" y="17645"/>
                    <a:pt x="26238" y="17645"/>
                    <a:pt x="26258" y="17645"/>
                  </a:cubicBezTo>
                  <a:cubicBezTo>
                    <a:pt x="26428" y="17631"/>
                    <a:pt x="26615" y="17581"/>
                    <a:pt x="26806" y="17496"/>
                  </a:cubicBezTo>
                  <a:cubicBezTo>
                    <a:pt x="27146" y="17346"/>
                    <a:pt x="27370" y="17199"/>
                    <a:pt x="27588" y="16992"/>
                  </a:cubicBezTo>
                  <a:cubicBezTo>
                    <a:pt x="27721" y="16863"/>
                    <a:pt x="27850" y="16696"/>
                    <a:pt x="27969" y="16499"/>
                  </a:cubicBezTo>
                  <a:cubicBezTo>
                    <a:pt x="28044" y="16488"/>
                    <a:pt x="28119" y="16479"/>
                    <a:pt x="28194" y="16465"/>
                  </a:cubicBezTo>
                  <a:lnTo>
                    <a:pt x="28272" y="16451"/>
                  </a:lnTo>
                  <a:lnTo>
                    <a:pt x="28360" y="16438"/>
                  </a:lnTo>
                  <a:cubicBezTo>
                    <a:pt x="28404" y="16448"/>
                    <a:pt x="28452" y="16461"/>
                    <a:pt x="28497" y="16471"/>
                  </a:cubicBezTo>
                  <a:cubicBezTo>
                    <a:pt x="28558" y="16485"/>
                    <a:pt x="28615" y="16502"/>
                    <a:pt x="28676" y="16516"/>
                  </a:cubicBezTo>
                  <a:cubicBezTo>
                    <a:pt x="28942" y="16577"/>
                    <a:pt x="29207" y="16611"/>
                    <a:pt x="29459" y="16639"/>
                  </a:cubicBezTo>
                  <a:cubicBezTo>
                    <a:pt x="29653" y="16662"/>
                    <a:pt x="29860" y="16683"/>
                    <a:pt x="30092" y="16696"/>
                  </a:cubicBezTo>
                  <a:cubicBezTo>
                    <a:pt x="30128" y="16699"/>
                    <a:pt x="30164" y="16700"/>
                    <a:pt x="30201" y="16700"/>
                  </a:cubicBezTo>
                  <a:cubicBezTo>
                    <a:pt x="30258" y="16700"/>
                    <a:pt x="30316" y="16697"/>
                    <a:pt x="30378" y="16693"/>
                  </a:cubicBezTo>
                  <a:cubicBezTo>
                    <a:pt x="30507" y="16683"/>
                    <a:pt x="30646" y="16662"/>
                    <a:pt x="30823" y="16625"/>
                  </a:cubicBezTo>
                  <a:cubicBezTo>
                    <a:pt x="31130" y="16560"/>
                    <a:pt x="31391" y="16417"/>
                    <a:pt x="31599" y="16199"/>
                  </a:cubicBezTo>
                  <a:cubicBezTo>
                    <a:pt x="31650" y="16149"/>
                    <a:pt x="31694" y="16088"/>
                    <a:pt x="31735" y="16022"/>
                  </a:cubicBezTo>
                  <a:cubicBezTo>
                    <a:pt x="32017" y="15951"/>
                    <a:pt x="32265" y="15835"/>
                    <a:pt x="32486" y="15675"/>
                  </a:cubicBezTo>
                  <a:cubicBezTo>
                    <a:pt x="32670" y="15546"/>
                    <a:pt x="32851" y="15383"/>
                    <a:pt x="33041" y="15176"/>
                  </a:cubicBezTo>
                  <a:cubicBezTo>
                    <a:pt x="33055" y="15237"/>
                    <a:pt x="33072" y="15298"/>
                    <a:pt x="33089" y="15359"/>
                  </a:cubicBezTo>
                  <a:cubicBezTo>
                    <a:pt x="33116" y="15451"/>
                    <a:pt x="33150" y="15557"/>
                    <a:pt x="33194" y="15659"/>
                  </a:cubicBezTo>
                  <a:cubicBezTo>
                    <a:pt x="33245" y="15777"/>
                    <a:pt x="33313" y="15931"/>
                    <a:pt x="33395" y="16080"/>
                  </a:cubicBezTo>
                  <a:cubicBezTo>
                    <a:pt x="33473" y="16226"/>
                    <a:pt x="33599" y="16366"/>
                    <a:pt x="33708" y="16485"/>
                  </a:cubicBezTo>
                  <a:lnTo>
                    <a:pt x="33738" y="16519"/>
                  </a:lnTo>
                  <a:cubicBezTo>
                    <a:pt x="33807" y="16598"/>
                    <a:pt x="33888" y="16675"/>
                    <a:pt x="33980" y="16761"/>
                  </a:cubicBezTo>
                  <a:cubicBezTo>
                    <a:pt x="34283" y="17033"/>
                    <a:pt x="34633" y="17213"/>
                    <a:pt x="35014" y="17295"/>
                  </a:cubicBezTo>
                  <a:cubicBezTo>
                    <a:pt x="35206" y="17336"/>
                    <a:pt x="35396" y="17356"/>
                    <a:pt x="35592" y="17356"/>
                  </a:cubicBezTo>
                  <a:cubicBezTo>
                    <a:pt x="35674" y="17356"/>
                    <a:pt x="35756" y="17353"/>
                    <a:pt x="35840" y="17346"/>
                  </a:cubicBezTo>
                  <a:cubicBezTo>
                    <a:pt x="36008" y="17336"/>
                    <a:pt x="36177" y="17308"/>
                    <a:pt x="36350" y="17267"/>
                  </a:cubicBezTo>
                  <a:cubicBezTo>
                    <a:pt x="36572" y="17217"/>
                    <a:pt x="36786" y="17111"/>
                    <a:pt x="36950" y="17022"/>
                  </a:cubicBezTo>
                  <a:cubicBezTo>
                    <a:pt x="37137" y="16920"/>
                    <a:pt x="37327" y="16768"/>
                    <a:pt x="37518" y="16567"/>
                  </a:cubicBezTo>
                  <a:cubicBezTo>
                    <a:pt x="37735" y="16339"/>
                    <a:pt x="37912" y="16060"/>
                    <a:pt x="38062" y="15720"/>
                  </a:cubicBezTo>
                  <a:cubicBezTo>
                    <a:pt x="38143" y="15529"/>
                    <a:pt x="38225" y="15342"/>
                    <a:pt x="38307" y="15152"/>
                  </a:cubicBezTo>
                  <a:cubicBezTo>
                    <a:pt x="38334" y="15287"/>
                    <a:pt x="38378" y="15427"/>
                    <a:pt x="38429" y="15577"/>
                  </a:cubicBezTo>
                  <a:cubicBezTo>
                    <a:pt x="38514" y="15822"/>
                    <a:pt x="38630" y="16067"/>
                    <a:pt x="38773" y="16305"/>
                  </a:cubicBezTo>
                  <a:cubicBezTo>
                    <a:pt x="38865" y="16455"/>
                    <a:pt x="38983" y="16594"/>
                    <a:pt x="39120" y="16710"/>
                  </a:cubicBezTo>
                  <a:cubicBezTo>
                    <a:pt x="39368" y="16920"/>
                    <a:pt x="39636" y="17019"/>
                    <a:pt x="39912" y="17108"/>
                  </a:cubicBezTo>
                  <a:cubicBezTo>
                    <a:pt x="39967" y="17124"/>
                    <a:pt x="40024" y="17132"/>
                    <a:pt x="40079" y="17138"/>
                  </a:cubicBezTo>
                  <a:cubicBezTo>
                    <a:pt x="40223" y="17155"/>
                    <a:pt x="40347" y="17167"/>
                    <a:pt x="40471" y="17167"/>
                  </a:cubicBezTo>
                  <a:cubicBezTo>
                    <a:pt x="40499" y="17167"/>
                    <a:pt x="40527" y="17167"/>
                    <a:pt x="40555" y="17165"/>
                  </a:cubicBezTo>
                  <a:cubicBezTo>
                    <a:pt x="40575" y="17165"/>
                    <a:pt x="40596" y="17165"/>
                    <a:pt x="40616" y="17162"/>
                  </a:cubicBezTo>
                  <a:cubicBezTo>
                    <a:pt x="40749" y="17152"/>
                    <a:pt x="40947" y="17121"/>
                    <a:pt x="41130" y="17039"/>
                  </a:cubicBezTo>
                  <a:cubicBezTo>
                    <a:pt x="41246" y="16995"/>
                    <a:pt x="41358" y="16941"/>
                    <a:pt x="41464" y="16873"/>
                  </a:cubicBezTo>
                  <a:cubicBezTo>
                    <a:pt x="41559" y="16795"/>
                    <a:pt x="41654" y="16716"/>
                    <a:pt x="41749" y="16635"/>
                  </a:cubicBezTo>
                  <a:cubicBezTo>
                    <a:pt x="41875" y="16526"/>
                    <a:pt x="41967" y="16363"/>
                    <a:pt x="42029" y="16234"/>
                  </a:cubicBezTo>
                  <a:cubicBezTo>
                    <a:pt x="42205" y="16509"/>
                    <a:pt x="42453" y="16696"/>
                    <a:pt x="42698" y="16856"/>
                  </a:cubicBezTo>
                  <a:cubicBezTo>
                    <a:pt x="42896" y="16989"/>
                    <a:pt x="43137" y="17084"/>
                    <a:pt x="43389" y="17135"/>
                  </a:cubicBezTo>
                  <a:cubicBezTo>
                    <a:pt x="43516" y="17159"/>
                    <a:pt x="43644" y="17171"/>
                    <a:pt x="43769" y="17171"/>
                  </a:cubicBezTo>
                  <a:cubicBezTo>
                    <a:pt x="43821" y="17171"/>
                    <a:pt x="43872" y="17169"/>
                    <a:pt x="43923" y="17165"/>
                  </a:cubicBezTo>
                  <a:cubicBezTo>
                    <a:pt x="44192" y="17145"/>
                    <a:pt x="44433" y="17067"/>
                    <a:pt x="44641" y="16934"/>
                  </a:cubicBezTo>
                  <a:cubicBezTo>
                    <a:pt x="44825" y="16815"/>
                    <a:pt x="44984" y="16669"/>
                    <a:pt x="45114" y="16506"/>
                  </a:cubicBezTo>
                  <a:lnTo>
                    <a:pt x="45120" y="16496"/>
                  </a:lnTo>
                  <a:cubicBezTo>
                    <a:pt x="45141" y="16604"/>
                    <a:pt x="45158" y="16720"/>
                    <a:pt x="45175" y="16832"/>
                  </a:cubicBezTo>
                  <a:cubicBezTo>
                    <a:pt x="45219" y="17111"/>
                    <a:pt x="45263" y="17394"/>
                    <a:pt x="45315" y="17675"/>
                  </a:cubicBezTo>
                  <a:cubicBezTo>
                    <a:pt x="45341" y="17822"/>
                    <a:pt x="45365" y="17972"/>
                    <a:pt x="45392" y="18118"/>
                  </a:cubicBezTo>
                  <a:lnTo>
                    <a:pt x="45389" y="18101"/>
                  </a:lnTo>
                  <a:lnTo>
                    <a:pt x="45389" y="18101"/>
                  </a:lnTo>
                  <a:cubicBezTo>
                    <a:pt x="45467" y="18581"/>
                    <a:pt x="45532" y="19054"/>
                    <a:pt x="45576" y="19509"/>
                  </a:cubicBezTo>
                  <a:lnTo>
                    <a:pt x="45580" y="19550"/>
                  </a:lnTo>
                  <a:cubicBezTo>
                    <a:pt x="45600" y="19751"/>
                    <a:pt x="45621" y="19961"/>
                    <a:pt x="45651" y="20165"/>
                  </a:cubicBezTo>
                  <a:cubicBezTo>
                    <a:pt x="45688" y="20410"/>
                    <a:pt x="45739" y="20655"/>
                    <a:pt x="45787" y="20890"/>
                  </a:cubicBezTo>
                  <a:lnTo>
                    <a:pt x="45800" y="20958"/>
                  </a:lnTo>
                  <a:cubicBezTo>
                    <a:pt x="45866" y="21445"/>
                    <a:pt x="45875" y="21945"/>
                    <a:pt x="45886" y="22424"/>
                  </a:cubicBezTo>
                  <a:lnTo>
                    <a:pt x="45889" y="22479"/>
                  </a:lnTo>
                  <a:cubicBezTo>
                    <a:pt x="45893" y="22676"/>
                    <a:pt x="45899" y="22870"/>
                    <a:pt x="45906" y="23064"/>
                  </a:cubicBezTo>
                  <a:cubicBezTo>
                    <a:pt x="45919" y="23438"/>
                    <a:pt x="45933" y="23823"/>
                    <a:pt x="45927" y="24200"/>
                  </a:cubicBezTo>
                  <a:cubicBezTo>
                    <a:pt x="45923" y="24486"/>
                    <a:pt x="45902" y="24775"/>
                    <a:pt x="45879" y="25057"/>
                  </a:cubicBezTo>
                  <a:cubicBezTo>
                    <a:pt x="45862" y="25319"/>
                    <a:pt x="45841" y="25588"/>
                    <a:pt x="45835" y="25857"/>
                  </a:cubicBezTo>
                  <a:cubicBezTo>
                    <a:pt x="45825" y="26381"/>
                    <a:pt x="45831" y="26921"/>
                    <a:pt x="45862" y="27507"/>
                  </a:cubicBezTo>
                  <a:cubicBezTo>
                    <a:pt x="45882" y="27918"/>
                    <a:pt x="45906" y="28388"/>
                    <a:pt x="45893" y="28850"/>
                  </a:cubicBezTo>
                  <a:cubicBezTo>
                    <a:pt x="45879" y="29289"/>
                    <a:pt x="45862" y="29673"/>
                    <a:pt x="45835" y="30028"/>
                  </a:cubicBezTo>
                  <a:cubicBezTo>
                    <a:pt x="45791" y="30466"/>
                    <a:pt x="45733" y="30912"/>
                    <a:pt x="45675" y="31344"/>
                  </a:cubicBezTo>
                  <a:lnTo>
                    <a:pt x="45641" y="31599"/>
                  </a:lnTo>
                  <a:lnTo>
                    <a:pt x="45573" y="31599"/>
                  </a:lnTo>
                  <a:cubicBezTo>
                    <a:pt x="45386" y="31616"/>
                    <a:pt x="45208" y="31677"/>
                    <a:pt x="45093" y="31766"/>
                  </a:cubicBezTo>
                  <a:lnTo>
                    <a:pt x="45045" y="31803"/>
                  </a:lnTo>
                  <a:cubicBezTo>
                    <a:pt x="44971" y="31861"/>
                    <a:pt x="44889" y="31926"/>
                    <a:pt x="44828" y="32003"/>
                  </a:cubicBezTo>
                  <a:cubicBezTo>
                    <a:pt x="44732" y="32126"/>
                    <a:pt x="44671" y="32215"/>
                    <a:pt x="44617" y="32341"/>
                  </a:cubicBezTo>
                  <a:cubicBezTo>
                    <a:pt x="44519" y="32559"/>
                    <a:pt x="44461" y="32786"/>
                    <a:pt x="44420" y="32959"/>
                  </a:cubicBezTo>
                  <a:cubicBezTo>
                    <a:pt x="44341" y="33303"/>
                    <a:pt x="44310" y="33657"/>
                    <a:pt x="44290" y="33987"/>
                  </a:cubicBezTo>
                  <a:cubicBezTo>
                    <a:pt x="44280" y="34137"/>
                    <a:pt x="44277" y="34293"/>
                    <a:pt x="44274" y="34443"/>
                  </a:cubicBezTo>
                  <a:cubicBezTo>
                    <a:pt x="44270" y="34565"/>
                    <a:pt x="44270" y="34688"/>
                    <a:pt x="44263" y="34810"/>
                  </a:cubicBezTo>
                  <a:cubicBezTo>
                    <a:pt x="44202" y="35266"/>
                    <a:pt x="44076" y="35715"/>
                    <a:pt x="43954" y="36154"/>
                  </a:cubicBezTo>
                  <a:cubicBezTo>
                    <a:pt x="43919" y="36266"/>
                    <a:pt x="43889" y="36382"/>
                    <a:pt x="43858" y="36494"/>
                  </a:cubicBezTo>
                  <a:cubicBezTo>
                    <a:pt x="43743" y="36919"/>
                    <a:pt x="43634" y="37358"/>
                    <a:pt x="43525" y="37779"/>
                  </a:cubicBezTo>
                  <a:cubicBezTo>
                    <a:pt x="43487" y="37939"/>
                    <a:pt x="43443" y="38103"/>
                    <a:pt x="43403" y="38263"/>
                  </a:cubicBezTo>
                  <a:cubicBezTo>
                    <a:pt x="43314" y="38610"/>
                    <a:pt x="43208" y="38960"/>
                    <a:pt x="43103" y="39294"/>
                  </a:cubicBezTo>
                  <a:cubicBezTo>
                    <a:pt x="43049" y="39481"/>
                    <a:pt x="42991" y="39665"/>
                    <a:pt x="42936" y="39848"/>
                  </a:cubicBezTo>
                  <a:cubicBezTo>
                    <a:pt x="42773" y="40406"/>
                    <a:pt x="42613" y="41012"/>
                    <a:pt x="42443" y="41698"/>
                  </a:cubicBezTo>
                  <a:cubicBezTo>
                    <a:pt x="42392" y="41906"/>
                    <a:pt x="42344" y="42117"/>
                    <a:pt x="42300" y="42324"/>
                  </a:cubicBezTo>
                  <a:lnTo>
                    <a:pt x="42246" y="42566"/>
                  </a:lnTo>
                  <a:cubicBezTo>
                    <a:pt x="42205" y="42746"/>
                    <a:pt x="42175" y="42933"/>
                    <a:pt x="42144" y="43114"/>
                  </a:cubicBezTo>
                  <a:cubicBezTo>
                    <a:pt x="42126" y="43202"/>
                    <a:pt x="42113" y="43294"/>
                    <a:pt x="42096" y="43386"/>
                  </a:cubicBezTo>
                  <a:cubicBezTo>
                    <a:pt x="42079" y="43484"/>
                    <a:pt x="42069" y="43590"/>
                    <a:pt x="42059" y="43692"/>
                  </a:cubicBezTo>
                  <a:cubicBezTo>
                    <a:pt x="42052" y="43747"/>
                    <a:pt x="42049" y="43797"/>
                    <a:pt x="42042" y="43849"/>
                  </a:cubicBezTo>
                  <a:cubicBezTo>
                    <a:pt x="42024" y="43998"/>
                    <a:pt x="42008" y="44144"/>
                    <a:pt x="41994" y="44294"/>
                  </a:cubicBezTo>
                  <a:cubicBezTo>
                    <a:pt x="41974" y="44328"/>
                    <a:pt x="41953" y="44362"/>
                    <a:pt x="41936" y="44396"/>
                  </a:cubicBezTo>
                  <a:cubicBezTo>
                    <a:pt x="41902" y="44454"/>
                    <a:pt x="41875" y="44508"/>
                    <a:pt x="41845" y="44566"/>
                  </a:cubicBezTo>
                  <a:cubicBezTo>
                    <a:pt x="41807" y="44631"/>
                    <a:pt x="41773" y="44695"/>
                    <a:pt x="41735" y="44760"/>
                  </a:cubicBezTo>
                  <a:cubicBezTo>
                    <a:pt x="41651" y="44913"/>
                    <a:pt x="41559" y="45070"/>
                    <a:pt x="41470" y="45223"/>
                  </a:cubicBezTo>
                  <a:cubicBezTo>
                    <a:pt x="41409" y="45331"/>
                    <a:pt x="41344" y="45437"/>
                    <a:pt x="41283" y="45546"/>
                  </a:cubicBezTo>
                  <a:cubicBezTo>
                    <a:pt x="41099" y="45866"/>
                    <a:pt x="40970" y="46237"/>
                    <a:pt x="40868" y="46556"/>
                  </a:cubicBezTo>
                  <a:cubicBezTo>
                    <a:pt x="40569" y="47499"/>
                    <a:pt x="40647" y="48189"/>
                    <a:pt x="41103" y="48607"/>
                  </a:cubicBezTo>
                  <a:cubicBezTo>
                    <a:pt x="41313" y="48802"/>
                    <a:pt x="41586" y="48907"/>
                    <a:pt x="41877" y="48907"/>
                  </a:cubicBezTo>
                  <a:cubicBezTo>
                    <a:pt x="41911" y="48907"/>
                    <a:pt x="41946" y="48906"/>
                    <a:pt x="41980" y="48903"/>
                  </a:cubicBezTo>
                  <a:cubicBezTo>
                    <a:pt x="42229" y="48883"/>
                    <a:pt x="42470" y="48791"/>
                    <a:pt x="42678" y="48638"/>
                  </a:cubicBezTo>
                  <a:cubicBezTo>
                    <a:pt x="42865" y="48499"/>
                    <a:pt x="43015" y="48372"/>
                    <a:pt x="43144" y="48247"/>
                  </a:cubicBezTo>
                  <a:lnTo>
                    <a:pt x="43175" y="48216"/>
                  </a:lnTo>
                  <a:cubicBezTo>
                    <a:pt x="43229" y="48336"/>
                    <a:pt x="43290" y="48441"/>
                    <a:pt x="43358" y="48532"/>
                  </a:cubicBezTo>
                  <a:cubicBezTo>
                    <a:pt x="43589" y="48852"/>
                    <a:pt x="43848" y="49091"/>
                    <a:pt x="44144" y="49254"/>
                  </a:cubicBezTo>
                  <a:cubicBezTo>
                    <a:pt x="44453" y="49427"/>
                    <a:pt x="44784" y="49512"/>
                    <a:pt x="45185" y="49523"/>
                  </a:cubicBezTo>
                  <a:cubicBezTo>
                    <a:pt x="45243" y="49523"/>
                    <a:pt x="45304" y="49523"/>
                    <a:pt x="45368" y="49515"/>
                  </a:cubicBezTo>
                  <a:cubicBezTo>
                    <a:pt x="45535" y="49502"/>
                    <a:pt x="45709" y="49468"/>
                    <a:pt x="45937" y="49403"/>
                  </a:cubicBezTo>
                  <a:cubicBezTo>
                    <a:pt x="45977" y="49393"/>
                    <a:pt x="46015" y="49376"/>
                    <a:pt x="46053" y="49359"/>
                  </a:cubicBezTo>
                  <a:lnTo>
                    <a:pt x="46076" y="49349"/>
                  </a:lnTo>
                  <a:cubicBezTo>
                    <a:pt x="46192" y="49301"/>
                    <a:pt x="46307" y="49247"/>
                    <a:pt x="46420" y="49189"/>
                  </a:cubicBezTo>
                  <a:cubicBezTo>
                    <a:pt x="46563" y="49274"/>
                    <a:pt x="46715" y="49328"/>
                    <a:pt x="46893" y="49397"/>
                  </a:cubicBezTo>
                  <a:lnTo>
                    <a:pt x="46923" y="49407"/>
                  </a:lnTo>
                  <a:cubicBezTo>
                    <a:pt x="47124" y="49479"/>
                    <a:pt x="47345" y="49502"/>
                    <a:pt x="47552" y="49515"/>
                  </a:cubicBezTo>
                  <a:cubicBezTo>
                    <a:pt x="47587" y="49621"/>
                    <a:pt x="47634" y="49716"/>
                    <a:pt x="47695" y="49798"/>
                  </a:cubicBezTo>
                  <a:cubicBezTo>
                    <a:pt x="47800" y="49961"/>
                    <a:pt x="47940" y="50087"/>
                    <a:pt x="48111" y="50179"/>
                  </a:cubicBezTo>
                  <a:cubicBezTo>
                    <a:pt x="48271" y="50264"/>
                    <a:pt x="48449" y="50308"/>
                    <a:pt x="48630" y="50308"/>
                  </a:cubicBezTo>
                  <a:cubicBezTo>
                    <a:pt x="48660" y="50308"/>
                    <a:pt x="48689" y="50307"/>
                    <a:pt x="48719" y="50305"/>
                  </a:cubicBezTo>
                  <a:cubicBezTo>
                    <a:pt x="48805" y="50298"/>
                    <a:pt x="48890" y="50281"/>
                    <a:pt x="48968" y="50254"/>
                  </a:cubicBezTo>
                  <a:cubicBezTo>
                    <a:pt x="49372" y="50152"/>
                    <a:pt x="49709" y="49764"/>
                    <a:pt x="49866" y="49424"/>
                  </a:cubicBezTo>
                  <a:cubicBezTo>
                    <a:pt x="49944" y="49250"/>
                    <a:pt x="50022" y="49077"/>
                    <a:pt x="50100" y="48900"/>
                  </a:cubicBezTo>
                  <a:lnTo>
                    <a:pt x="50124" y="48852"/>
                  </a:lnTo>
                  <a:cubicBezTo>
                    <a:pt x="50193" y="48699"/>
                    <a:pt x="50260" y="48546"/>
                    <a:pt x="50342" y="48400"/>
                  </a:cubicBezTo>
                  <a:lnTo>
                    <a:pt x="50417" y="48274"/>
                  </a:lnTo>
                  <a:cubicBezTo>
                    <a:pt x="50628" y="47985"/>
                    <a:pt x="50849" y="47692"/>
                    <a:pt x="51063" y="47413"/>
                  </a:cubicBezTo>
                  <a:cubicBezTo>
                    <a:pt x="51546" y="46774"/>
                    <a:pt x="52046" y="46114"/>
                    <a:pt x="52488" y="45433"/>
                  </a:cubicBezTo>
                  <a:cubicBezTo>
                    <a:pt x="52879" y="44828"/>
                    <a:pt x="53168" y="44359"/>
                    <a:pt x="53417" y="43907"/>
                  </a:cubicBezTo>
                  <a:cubicBezTo>
                    <a:pt x="53727" y="43351"/>
                    <a:pt x="53931" y="42739"/>
                    <a:pt x="54128" y="42151"/>
                  </a:cubicBezTo>
                  <a:lnTo>
                    <a:pt x="54148" y="42093"/>
                  </a:lnTo>
                  <a:lnTo>
                    <a:pt x="54247" y="41794"/>
                  </a:lnTo>
                  <a:cubicBezTo>
                    <a:pt x="54451" y="41192"/>
                    <a:pt x="54662" y="40569"/>
                    <a:pt x="54822" y="39943"/>
                  </a:cubicBezTo>
                  <a:lnTo>
                    <a:pt x="54876" y="39736"/>
                  </a:lnTo>
                  <a:cubicBezTo>
                    <a:pt x="54955" y="39440"/>
                    <a:pt x="55033" y="39134"/>
                    <a:pt x="55101" y="38831"/>
                  </a:cubicBezTo>
                  <a:cubicBezTo>
                    <a:pt x="55203" y="38375"/>
                    <a:pt x="55254" y="37922"/>
                    <a:pt x="55295" y="37504"/>
                  </a:cubicBezTo>
                  <a:lnTo>
                    <a:pt x="55295" y="37504"/>
                  </a:lnTo>
                  <a:lnTo>
                    <a:pt x="55291" y="37518"/>
                  </a:lnTo>
                  <a:lnTo>
                    <a:pt x="55293" y="37501"/>
                  </a:lnTo>
                  <a:lnTo>
                    <a:pt x="55291" y="37501"/>
                  </a:lnTo>
                  <a:cubicBezTo>
                    <a:pt x="55305" y="37371"/>
                    <a:pt x="55319" y="37246"/>
                    <a:pt x="55329" y="37117"/>
                  </a:cubicBezTo>
                  <a:cubicBezTo>
                    <a:pt x="55360" y="36872"/>
                    <a:pt x="55397" y="36623"/>
                    <a:pt x="55431" y="36385"/>
                  </a:cubicBezTo>
                  <a:cubicBezTo>
                    <a:pt x="55471" y="36099"/>
                    <a:pt x="55512" y="35804"/>
                    <a:pt x="55546" y="35514"/>
                  </a:cubicBezTo>
                  <a:cubicBezTo>
                    <a:pt x="55594" y="35116"/>
                    <a:pt x="55622" y="34711"/>
                    <a:pt x="55649" y="34324"/>
                  </a:cubicBezTo>
                  <a:cubicBezTo>
                    <a:pt x="55658" y="34191"/>
                    <a:pt x="55666" y="34055"/>
                    <a:pt x="55675" y="33922"/>
                  </a:cubicBezTo>
                  <a:cubicBezTo>
                    <a:pt x="55693" y="33786"/>
                    <a:pt x="55720" y="33647"/>
                    <a:pt x="55744" y="33514"/>
                  </a:cubicBezTo>
                  <a:cubicBezTo>
                    <a:pt x="55760" y="33416"/>
                    <a:pt x="55778" y="33320"/>
                    <a:pt x="55795" y="33221"/>
                  </a:cubicBezTo>
                  <a:cubicBezTo>
                    <a:pt x="55846" y="32881"/>
                    <a:pt x="55890" y="32534"/>
                    <a:pt x="55924" y="32191"/>
                  </a:cubicBezTo>
                  <a:lnTo>
                    <a:pt x="55924" y="32181"/>
                  </a:lnTo>
                  <a:lnTo>
                    <a:pt x="55928" y="32167"/>
                  </a:lnTo>
                  <a:cubicBezTo>
                    <a:pt x="55941" y="31990"/>
                    <a:pt x="55955" y="31813"/>
                    <a:pt x="55969" y="31636"/>
                  </a:cubicBezTo>
                  <a:cubicBezTo>
                    <a:pt x="55978" y="31507"/>
                    <a:pt x="55989" y="31375"/>
                    <a:pt x="55999" y="31242"/>
                  </a:cubicBezTo>
                  <a:cubicBezTo>
                    <a:pt x="56013" y="31116"/>
                    <a:pt x="56026" y="30990"/>
                    <a:pt x="56040" y="30864"/>
                  </a:cubicBezTo>
                  <a:cubicBezTo>
                    <a:pt x="56060" y="30656"/>
                    <a:pt x="56084" y="30452"/>
                    <a:pt x="56101" y="30245"/>
                  </a:cubicBezTo>
                  <a:cubicBezTo>
                    <a:pt x="56125" y="29976"/>
                    <a:pt x="56128" y="29697"/>
                    <a:pt x="56132" y="29428"/>
                  </a:cubicBezTo>
                  <a:lnTo>
                    <a:pt x="56132" y="29411"/>
                  </a:lnTo>
                  <a:cubicBezTo>
                    <a:pt x="56135" y="28932"/>
                    <a:pt x="56107" y="28442"/>
                    <a:pt x="56080" y="27970"/>
                  </a:cubicBezTo>
                  <a:lnTo>
                    <a:pt x="56071" y="27742"/>
                  </a:lnTo>
                  <a:cubicBezTo>
                    <a:pt x="56005" y="26538"/>
                    <a:pt x="55931" y="25309"/>
                    <a:pt x="55862" y="24255"/>
                  </a:cubicBezTo>
                  <a:cubicBezTo>
                    <a:pt x="55853" y="24048"/>
                    <a:pt x="55836" y="23798"/>
                    <a:pt x="55809" y="23547"/>
                  </a:cubicBezTo>
                  <a:cubicBezTo>
                    <a:pt x="55829" y="23527"/>
                    <a:pt x="55849" y="23506"/>
                    <a:pt x="55870" y="23483"/>
                  </a:cubicBezTo>
                  <a:cubicBezTo>
                    <a:pt x="56067" y="23305"/>
                    <a:pt x="56173" y="23013"/>
                    <a:pt x="56206" y="22795"/>
                  </a:cubicBezTo>
                  <a:cubicBezTo>
                    <a:pt x="56244" y="22571"/>
                    <a:pt x="56261" y="22319"/>
                    <a:pt x="56271" y="22030"/>
                  </a:cubicBezTo>
                  <a:cubicBezTo>
                    <a:pt x="56275" y="21806"/>
                    <a:pt x="56240" y="21581"/>
                    <a:pt x="56209" y="21363"/>
                  </a:cubicBezTo>
                  <a:lnTo>
                    <a:pt x="56193" y="21258"/>
                  </a:lnTo>
                  <a:cubicBezTo>
                    <a:pt x="56152" y="20961"/>
                    <a:pt x="56104" y="20666"/>
                    <a:pt x="56071" y="20441"/>
                  </a:cubicBezTo>
                  <a:cubicBezTo>
                    <a:pt x="55964" y="19788"/>
                    <a:pt x="55846" y="19104"/>
                    <a:pt x="55703" y="18353"/>
                  </a:cubicBezTo>
                  <a:cubicBezTo>
                    <a:pt x="55608" y="17829"/>
                    <a:pt x="55492" y="17223"/>
                    <a:pt x="55363" y="16631"/>
                  </a:cubicBezTo>
                  <a:cubicBezTo>
                    <a:pt x="55349" y="16557"/>
                    <a:pt x="55332" y="16485"/>
                    <a:pt x="55315" y="16414"/>
                  </a:cubicBezTo>
                  <a:cubicBezTo>
                    <a:pt x="55275" y="16220"/>
                    <a:pt x="55230" y="16022"/>
                    <a:pt x="55193" y="15822"/>
                  </a:cubicBezTo>
                  <a:cubicBezTo>
                    <a:pt x="55142" y="15536"/>
                    <a:pt x="55091" y="15284"/>
                    <a:pt x="55033" y="15050"/>
                  </a:cubicBezTo>
                  <a:cubicBezTo>
                    <a:pt x="54951" y="14713"/>
                    <a:pt x="54856" y="14359"/>
                    <a:pt x="54747" y="13971"/>
                  </a:cubicBezTo>
                  <a:lnTo>
                    <a:pt x="54710" y="13849"/>
                  </a:lnTo>
                  <a:cubicBezTo>
                    <a:pt x="54669" y="13706"/>
                    <a:pt x="54628" y="13557"/>
                    <a:pt x="54581" y="13410"/>
                  </a:cubicBezTo>
                  <a:cubicBezTo>
                    <a:pt x="54492" y="13158"/>
                    <a:pt x="54377" y="12913"/>
                    <a:pt x="54261" y="12675"/>
                  </a:cubicBezTo>
                  <a:lnTo>
                    <a:pt x="54206" y="12563"/>
                  </a:lnTo>
                  <a:lnTo>
                    <a:pt x="54206" y="12563"/>
                  </a:lnTo>
                  <a:cubicBezTo>
                    <a:pt x="54234" y="12621"/>
                    <a:pt x="54261" y="12679"/>
                    <a:pt x="54284" y="12736"/>
                  </a:cubicBezTo>
                  <a:cubicBezTo>
                    <a:pt x="54138" y="12424"/>
                    <a:pt x="53978" y="12117"/>
                    <a:pt x="53795" y="11801"/>
                  </a:cubicBezTo>
                  <a:cubicBezTo>
                    <a:pt x="53672" y="11587"/>
                    <a:pt x="53556" y="11365"/>
                    <a:pt x="53441" y="11152"/>
                  </a:cubicBezTo>
                  <a:lnTo>
                    <a:pt x="53434" y="11138"/>
                  </a:lnTo>
                  <a:cubicBezTo>
                    <a:pt x="53315" y="10913"/>
                    <a:pt x="53172" y="10689"/>
                    <a:pt x="52985" y="10427"/>
                  </a:cubicBezTo>
                  <a:cubicBezTo>
                    <a:pt x="52890" y="10291"/>
                    <a:pt x="52794" y="10155"/>
                    <a:pt x="52699" y="10015"/>
                  </a:cubicBezTo>
                  <a:cubicBezTo>
                    <a:pt x="52638" y="9927"/>
                    <a:pt x="52576" y="9835"/>
                    <a:pt x="52515" y="9747"/>
                  </a:cubicBezTo>
                  <a:cubicBezTo>
                    <a:pt x="52131" y="9195"/>
                    <a:pt x="51675" y="8695"/>
                    <a:pt x="51322" y="8321"/>
                  </a:cubicBezTo>
                  <a:cubicBezTo>
                    <a:pt x="50998" y="7974"/>
                    <a:pt x="50624" y="7627"/>
                    <a:pt x="50152" y="7233"/>
                  </a:cubicBezTo>
                  <a:cubicBezTo>
                    <a:pt x="50073" y="7168"/>
                    <a:pt x="49995" y="7103"/>
                    <a:pt x="49913" y="7039"/>
                  </a:cubicBezTo>
                  <a:cubicBezTo>
                    <a:pt x="49788" y="6936"/>
                    <a:pt x="49658" y="6834"/>
                    <a:pt x="49535" y="6726"/>
                  </a:cubicBezTo>
                  <a:cubicBezTo>
                    <a:pt x="49417" y="6617"/>
                    <a:pt x="49304" y="6498"/>
                    <a:pt x="49199" y="6382"/>
                  </a:cubicBezTo>
                  <a:cubicBezTo>
                    <a:pt x="49152" y="6332"/>
                    <a:pt x="49100" y="6280"/>
                    <a:pt x="49053" y="6229"/>
                  </a:cubicBezTo>
                  <a:cubicBezTo>
                    <a:pt x="48818" y="5985"/>
                    <a:pt x="48539" y="5780"/>
                    <a:pt x="48267" y="5583"/>
                  </a:cubicBezTo>
                  <a:cubicBezTo>
                    <a:pt x="48127" y="5481"/>
                    <a:pt x="47984" y="5372"/>
                    <a:pt x="47849" y="5263"/>
                  </a:cubicBezTo>
                  <a:cubicBezTo>
                    <a:pt x="47539" y="5015"/>
                    <a:pt x="47277" y="4828"/>
                    <a:pt x="47022" y="4682"/>
                  </a:cubicBezTo>
                  <a:cubicBezTo>
                    <a:pt x="46845" y="4580"/>
                    <a:pt x="46668" y="4484"/>
                    <a:pt x="46491" y="4385"/>
                  </a:cubicBezTo>
                  <a:lnTo>
                    <a:pt x="46307" y="4283"/>
                  </a:lnTo>
                  <a:cubicBezTo>
                    <a:pt x="46185" y="4215"/>
                    <a:pt x="46066" y="4148"/>
                    <a:pt x="45951" y="4079"/>
                  </a:cubicBezTo>
                  <a:cubicBezTo>
                    <a:pt x="45845" y="4021"/>
                    <a:pt x="45739" y="3960"/>
                    <a:pt x="45634" y="3903"/>
                  </a:cubicBezTo>
                  <a:cubicBezTo>
                    <a:pt x="45505" y="3831"/>
                    <a:pt x="45396" y="3776"/>
                    <a:pt x="45294" y="3729"/>
                  </a:cubicBezTo>
                  <a:cubicBezTo>
                    <a:pt x="44991" y="3586"/>
                    <a:pt x="44739" y="3498"/>
                    <a:pt x="44505" y="3443"/>
                  </a:cubicBezTo>
                  <a:cubicBezTo>
                    <a:pt x="44324" y="3406"/>
                    <a:pt x="44137" y="3372"/>
                    <a:pt x="43947" y="3348"/>
                  </a:cubicBezTo>
                  <a:cubicBezTo>
                    <a:pt x="43878" y="3137"/>
                    <a:pt x="43739" y="2970"/>
                    <a:pt x="43549" y="2868"/>
                  </a:cubicBezTo>
                  <a:cubicBezTo>
                    <a:pt x="43260" y="2719"/>
                    <a:pt x="42967" y="2579"/>
                    <a:pt x="42654" y="2443"/>
                  </a:cubicBezTo>
                  <a:cubicBezTo>
                    <a:pt x="42402" y="2331"/>
                    <a:pt x="42137" y="2232"/>
                    <a:pt x="41878" y="2137"/>
                  </a:cubicBezTo>
                  <a:lnTo>
                    <a:pt x="41753" y="2089"/>
                  </a:lnTo>
                  <a:cubicBezTo>
                    <a:pt x="41086" y="1841"/>
                    <a:pt x="40528" y="1647"/>
                    <a:pt x="39991" y="1477"/>
                  </a:cubicBezTo>
                  <a:cubicBezTo>
                    <a:pt x="39460" y="1311"/>
                    <a:pt x="38912" y="1168"/>
                    <a:pt x="38382" y="1031"/>
                  </a:cubicBezTo>
                  <a:lnTo>
                    <a:pt x="38307" y="1011"/>
                  </a:lnTo>
                  <a:cubicBezTo>
                    <a:pt x="37915" y="909"/>
                    <a:pt x="37524" y="804"/>
                    <a:pt x="37137" y="698"/>
                  </a:cubicBezTo>
                  <a:cubicBezTo>
                    <a:pt x="36942" y="644"/>
                    <a:pt x="36752" y="592"/>
                    <a:pt x="36559" y="542"/>
                  </a:cubicBezTo>
                  <a:cubicBezTo>
                    <a:pt x="36092" y="416"/>
                    <a:pt x="35599" y="355"/>
                    <a:pt x="35119" y="297"/>
                  </a:cubicBezTo>
                  <a:cubicBezTo>
                    <a:pt x="35031" y="286"/>
                    <a:pt x="34942" y="276"/>
                    <a:pt x="34854" y="266"/>
                  </a:cubicBezTo>
                  <a:lnTo>
                    <a:pt x="34599" y="232"/>
                  </a:lnTo>
                  <a:cubicBezTo>
                    <a:pt x="34000" y="157"/>
                    <a:pt x="33381" y="79"/>
                    <a:pt x="32769" y="41"/>
                  </a:cubicBezTo>
                  <a:cubicBezTo>
                    <a:pt x="32157" y="4"/>
                    <a:pt x="31534" y="0"/>
                    <a:pt x="3094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" name="Google Shape;2738;p56">
              <a:extLst>
                <a:ext uri="{FF2B5EF4-FFF2-40B4-BE49-F238E27FC236}">
                  <a16:creationId xmlns:a16="http://schemas.microsoft.com/office/drawing/2014/main" id="{4293A414-79C4-424F-852C-98815A80C1DF}"/>
                </a:ext>
              </a:extLst>
            </p:cNvPr>
            <p:cNvSpPr/>
            <p:nvPr/>
          </p:nvSpPr>
          <p:spPr>
            <a:xfrm>
              <a:off x="3312200" y="1876925"/>
              <a:ext cx="1426500" cy="1310075"/>
            </a:xfrm>
            <a:custGeom>
              <a:avLst/>
              <a:gdLst/>
              <a:ahLst/>
              <a:cxnLst/>
              <a:rect l="l" t="t" r="r" b="b"/>
              <a:pathLst>
                <a:path w="57060" h="52403" extrusionOk="0">
                  <a:moveTo>
                    <a:pt x="29670" y="12010"/>
                  </a:moveTo>
                  <a:cubicBezTo>
                    <a:pt x="29663" y="12013"/>
                    <a:pt x="29656" y="12020"/>
                    <a:pt x="29646" y="12024"/>
                  </a:cubicBezTo>
                  <a:cubicBezTo>
                    <a:pt x="29653" y="12017"/>
                    <a:pt x="29663" y="12013"/>
                    <a:pt x="29670" y="12010"/>
                  </a:cubicBezTo>
                  <a:close/>
                  <a:moveTo>
                    <a:pt x="4926" y="45173"/>
                  </a:moveTo>
                  <a:lnTo>
                    <a:pt x="4926" y="45173"/>
                  </a:lnTo>
                  <a:cubicBezTo>
                    <a:pt x="4933" y="45184"/>
                    <a:pt x="4940" y="45190"/>
                    <a:pt x="4946" y="45200"/>
                  </a:cubicBezTo>
                  <a:cubicBezTo>
                    <a:pt x="4940" y="45193"/>
                    <a:pt x="4933" y="45184"/>
                    <a:pt x="4926" y="45173"/>
                  </a:cubicBezTo>
                  <a:close/>
                  <a:moveTo>
                    <a:pt x="4215" y="49184"/>
                  </a:moveTo>
                  <a:cubicBezTo>
                    <a:pt x="4218" y="49184"/>
                    <a:pt x="4222" y="49184"/>
                    <a:pt x="4226" y="49187"/>
                  </a:cubicBezTo>
                  <a:cubicBezTo>
                    <a:pt x="4222" y="49187"/>
                    <a:pt x="4218" y="49187"/>
                    <a:pt x="4212" y="49184"/>
                  </a:cubicBezTo>
                  <a:close/>
                  <a:moveTo>
                    <a:pt x="29360" y="1134"/>
                  </a:moveTo>
                  <a:cubicBezTo>
                    <a:pt x="29430" y="1134"/>
                    <a:pt x="29501" y="1134"/>
                    <a:pt x="29572" y="1134"/>
                  </a:cubicBezTo>
                  <a:cubicBezTo>
                    <a:pt x="29864" y="1134"/>
                    <a:pt x="30156" y="1145"/>
                    <a:pt x="30452" y="1148"/>
                  </a:cubicBezTo>
                  <a:cubicBezTo>
                    <a:pt x="31670" y="1175"/>
                    <a:pt x="32885" y="1236"/>
                    <a:pt x="34103" y="1298"/>
                  </a:cubicBezTo>
                  <a:cubicBezTo>
                    <a:pt x="34442" y="1315"/>
                    <a:pt x="34779" y="1346"/>
                    <a:pt x="35116" y="1373"/>
                  </a:cubicBezTo>
                  <a:cubicBezTo>
                    <a:pt x="35436" y="1410"/>
                    <a:pt x="35756" y="1448"/>
                    <a:pt x="36075" y="1481"/>
                  </a:cubicBezTo>
                  <a:cubicBezTo>
                    <a:pt x="36378" y="1519"/>
                    <a:pt x="36681" y="1577"/>
                    <a:pt x="36984" y="1624"/>
                  </a:cubicBezTo>
                  <a:cubicBezTo>
                    <a:pt x="37276" y="1672"/>
                    <a:pt x="37568" y="1737"/>
                    <a:pt x="37861" y="1795"/>
                  </a:cubicBezTo>
                  <a:cubicBezTo>
                    <a:pt x="38123" y="1846"/>
                    <a:pt x="38381" y="1907"/>
                    <a:pt x="38640" y="1968"/>
                  </a:cubicBezTo>
                  <a:cubicBezTo>
                    <a:pt x="38967" y="2043"/>
                    <a:pt x="39290" y="2118"/>
                    <a:pt x="39613" y="2196"/>
                  </a:cubicBezTo>
                  <a:cubicBezTo>
                    <a:pt x="39926" y="2274"/>
                    <a:pt x="40232" y="2359"/>
                    <a:pt x="40538" y="2451"/>
                  </a:cubicBezTo>
                  <a:cubicBezTo>
                    <a:pt x="41113" y="2618"/>
                    <a:pt x="41678" y="2819"/>
                    <a:pt x="42239" y="3020"/>
                  </a:cubicBezTo>
                  <a:cubicBezTo>
                    <a:pt x="42375" y="3067"/>
                    <a:pt x="42512" y="3114"/>
                    <a:pt x="42647" y="3162"/>
                  </a:cubicBezTo>
                  <a:cubicBezTo>
                    <a:pt x="42859" y="3244"/>
                    <a:pt x="43066" y="3326"/>
                    <a:pt x="43277" y="3407"/>
                  </a:cubicBezTo>
                  <a:cubicBezTo>
                    <a:pt x="43460" y="3482"/>
                    <a:pt x="43644" y="3563"/>
                    <a:pt x="43828" y="3645"/>
                  </a:cubicBezTo>
                  <a:cubicBezTo>
                    <a:pt x="44239" y="3829"/>
                    <a:pt x="44655" y="4012"/>
                    <a:pt x="45066" y="4200"/>
                  </a:cubicBezTo>
                  <a:cubicBezTo>
                    <a:pt x="45260" y="4288"/>
                    <a:pt x="45457" y="4373"/>
                    <a:pt x="45647" y="4475"/>
                  </a:cubicBezTo>
                  <a:cubicBezTo>
                    <a:pt x="45848" y="4577"/>
                    <a:pt x="46046" y="4686"/>
                    <a:pt x="46242" y="4795"/>
                  </a:cubicBezTo>
                  <a:cubicBezTo>
                    <a:pt x="46454" y="4910"/>
                    <a:pt x="46658" y="5030"/>
                    <a:pt x="46862" y="5155"/>
                  </a:cubicBezTo>
                  <a:cubicBezTo>
                    <a:pt x="47015" y="5251"/>
                    <a:pt x="47162" y="5356"/>
                    <a:pt x="47307" y="5459"/>
                  </a:cubicBezTo>
                  <a:lnTo>
                    <a:pt x="47307" y="5459"/>
                  </a:lnTo>
                  <a:cubicBezTo>
                    <a:pt x="47569" y="5654"/>
                    <a:pt x="47829" y="5852"/>
                    <a:pt x="48083" y="6057"/>
                  </a:cubicBezTo>
                  <a:cubicBezTo>
                    <a:pt x="48315" y="6241"/>
                    <a:pt x="48542" y="6425"/>
                    <a:pt x="48773" y="6612"/>
                  </a:cubicBezTo>
                  <a:cubicBezTo>
                    <a:pt x="49488" y="7186"/>
                    <a:pt x="50230" y="7747"/>
                    <a:pt x="50835" y="8441"/>
                  </a:cubicBezTo>
                  <a:cubicBezTo>
                    <a:pt x="51345" y="9064"/>
                    <a:pt x="51753" y="9758"/>
                    <a:pt x="52165" y="10449"/>
                  </a:cubicBezTo>
                  <a:cubicBezTo>
                    <a:pt x="52318" y="10704"/>
                    <a:pt x="52461" y="10962"/>
                    <a:pt x="52601" y="11224"/>
                  </a:cubicBezTo>
                  <a:cubicBezTo>
                    <a:pt x="52747" y="11493"/>
                    <a:pt x="52883" y="11765"/>
                    <a:pt x="53015" y="12038"/>
                  </a:cubicBezTo>
                  <a:cubicBezTo>
                    <a:pt x="53070" y="12156"/>
                    <a:pt x="53125" y="12278"/>
                    <a:pt x="53179" y="12398"/>
                  </a:cubicBezTo>
                  <a:cubicBezTo>
                    <a:pt x="53233" y="12517"/>
                    <a:pt x="53291" y="12636"/>
                    <a:pt x="53339" y="12758"/>
                  </a:cubicBezTo>
                  <a:cubicBezTo>
                    <a:pt x="53444" y="13041"/>
                    <a:pt x="53563" y="13323"/>
                    <a:pt x="53659" y="13609"/>
                  </a:cubicBezTo>
                  <a:cubicBezTo>
                    <a:pt x="53753" y="13901"/>
                    <a:pt x="53855" y="14194"/>
                    <a:pt x="53944" y="14493"/>
                  </a:cubicBezTo>
                  <a:cubicBezTo>
                    <a:pt x="54029" y="14789"/>
                    <a:pt x="54118" y="15085"/>
                    <a:pt x="54199" y="15381"/>
                  </a:cubicBezTo>
                  <a:cubicBezTo>
                    <a:pt x="54362" y="15980"/>
                    <a:pt x="54533" y="16578"/>
                    <a:pt x="54706" y="17174"/>
                  </a:cubicBezTo>
                  <a:cubicBezTo>
                    <a:pt x="54791" y="17459"/>
                    <a:pt x="54883" y="17745"/>
                    <a:pt x="54954" y="18038"/>
                  </a:cubicBezTo>
                  <a:cubicBezTo>
                    <a:pt x="55029" y="18330"/>
                    <a:pt x="55114" y="18626"/>
                    <a:pt x="55172" y="18922"/>
                  </a:cubicBezTo>
                  <a:cubicBezTo>
                    <a:pt x="55216" y="19164"/>
                    <a:pt x="55264" y="19406"/>
                    <a:pt x="55312" y="19646"/>
                  </a:cubicBezTo>
                  <a:cubicBezTo>
                    <a:pt x="55403" y="20208"/>
                    <a:pt x="55496" y="20773"/>
                    <a:pt x="55557" y="21340"/>
                  </a:cubicBezTo>
                  <a:cubicBezTo>
                    <a:pt x="55621" y="21963"/>
                    <a:pt x="55696" y="22590"/>
                    <a:pt x="55727" y="23218"/>
                  </a:cubicBezTo>
                  <a:cubicBezTo>
                    <a:pt x="55758" y="23862"/>
                    <a:pt x="55785" y="24508"/>
                    <a:pt x="55802" y="25151"/>
                  </a:cubicBezTo>
                  <a:cubicBezTo>
                    <a:pt x="55819" y="25804"/>
                    <a:pt x="55819" y="26454"/>
                    <a:pt x="55815" y="27103"/>
                  </a:cubicBezTo>
                  <a:cubicBezTo>
                    <a:pt x="55808" y="27739"/>
                    <a:pt x="55805" y="28372"/>
                    <a:pt x="55785" y="29008"/>
                  </a:cubicBezTo>
                  <a:cubicBezTo>
                    <a:pt x="55771" y="29389"/>
                    <a:pt x="55758" y="29770"/>
                    <a:pt x="55730" y="30151"/>
                  </a:cubicBezTo>
                  <a:cubicBezTo>
                    <a:pt x="55713" y="30461"/>
                    <a:pt x="55686" y="30774"/>
                    <a:pt x="55662" y="31083"/>
                  </a:cubicBezTo>
                  <a:cubicBezTo>
                    <a:pt x="55607" y="31648"/>
                    <a:pt x="55546" y="32209"/>
                    <a:pt x="55472" y="32770"/>
                  </a:cubicBezTo>
                  <a:cubicBezTo>
                    <a:pt x="55390" y="33393"/>
                    <a:pt x="55301" y="34015"/>
                    <a:pt x="55207" y="34635"/>
                  </a:cubicBezTo>
                  <a:cubicBezTo>
                    <a:pt x="55108" y="35257"/>
                    <a:pt x="55009" y="35880"/>
                    <a:pt x="54910" y="36502"/>
                  </a:cubicBezTo>
                  <a:cubicBezTo>
                    <a:pt x="54819" y="37097"/>
                    <a:pt x="54713" y="37689"/>
                    <a:pt x="54590" y="38278"/>
                  </a:cubicBezTo>
                  <a:cubicBezTo>
                    <a:pt x="54499" y="38714"/>
                    <a:pt x="54397" y="39149"/>
                    <a:pt x="54301" y="39584"/>
                  </a:cubicBezTo>
                  <a:cubicBezTo>
                    <a:pt x="54193" y="40061"/>
                    <a:pt x="54073" y="40530"/>
                    <a:pt x="53941" y="40995"/>
                  </a:cubicBezTo>
                  <a:cubicBezTo>
                    <a:pt x="53819" y="41435"/>
                    <a:pt x="53676" y="41863"/>
                    <a:pt x="53536" y="42292"/>
                  </a:cubicBezTo>
                  <a:cubicBezTo>
                    <a:pt x="53403" y="42703"/>
                    <a:pt x="53260" y="43112"/>
                    <a:pt x="53114" y="43520"/>
                  </a:cubicBezTo>
                  <a:cubicBezTo>
                    <a:pt x="53050" y="43686"/>
                    <a:pt x="52985" y="43850"/>
                    <a:pt x="52910" y="44013"/>
                  </a:cubicBezTo>
                  <a:cubicBezTo>
                    <a:pt x="52808" y="44231"/>
                    <a:pt x="52706" y="44452"/>
                    <a:pt x="52601" y="44669"/>
                  </a:cubicBezTo>
                  <a:cubicBezTo>
                    <a:pt x="52406" y="45085"/>
                    <a:pt x="52192" y="45482"/>
                    <a:pt x="51978" y="45884"/>
                  </a:cubicBezTo>
                  <a:cubicBezTo>
                    <a:pt x="51927" y="45983"/>
                    <a:pt x="51866" y="46074"/>
                    <a:pt x="51808" y="46173"/>
                  </a:cubicBezTo>
                  <a:cubicBezTo>
                    <a:pt x="51753" y="46269"/>
                    <a:pt x="51699" y="46371"/>
                    <a:pt x="51638" y="46465"/>
                  </a:cubicBezTo>
                  <a:cubicBezTo>
                    <a:pt x="51516" y="46656"/>
                    <a:pt x="51393" y="46847"/>
                    <a:pt x="51267" y="47034"/>
                  </a:cubicBezTo>
                  <a:cubicBezTo>
                    <a:pt x="51015" y="47401"/>
                    <a:pt x="50760" y="47762"/>
                    <a:pt x="50508" y="48126"/>
                  </a:cubicBezTo>
                  <a:cubicBezTo>
                    <a:pt x="50298" y="48412"/>
                    <a:pt x="50084" y="48697"/>
                    <a:pt x="49855" y="48973"/>
                  </a:cubicBezTo>
                  <a:cubicBezTo>
                    <a:pt x="49740" y="49115"/>
                    <a:pt x="49618" y="49258"/>
                    <a:pt x="49498" y="49398"/>
                  </a:cubicBezTo>
                  <a:cubicBezTo>
                    <a:pt x="49352" y="49564"/>
                    <a:pt x="49206" y="49735"/>
                    <a:pt x="49046" y="49888"/>
                  </a:cubicBezTo>
                  <a:cubicBezTo>
                    <a:pt x="49012" y="49911"/>
                    <a:pt x="48974" y="49935"/>
                    <a:pt x="48941" y="49955"/>
                  </a:cubicBezTo>
                  <a:cubicBezTo>
                    <a:pt x="48916" y="49963"/>
                    <a:pt x="48896" y="49969"/>
                    <a:pt x="48875" y="49973"/>
                  </a:cubicBezTo>
                  <a:cubicBezTo>
                    <a:pt x="48862" y="49976"/>
                    <a:pt x="48848" y="49976"/>
                    <a:pt x="48835" y="49976"/>
                  </a:cubicBezTo>
                  <a:cubicBezTo>
                    <a:pt x="48773" y="49966"/>
                    <a:pt x="48716" y="49952"/>
                    <a:pt x="48655" y="49935"/>
                  </a:cubicBezTo>
                  <a:cubicBezTo>
                    <a:pt x="48630" y="49922"/>
                    <a:pt x="48604" y="49908"/>
                    <a:pt x="48580" y="49894"/>
                  </a:cubicBezTo>
                  <a:cubicBezTo>
                    <a:pt x="48488" y="49813"/>
                    <a:pt x="48403" y="49724"/>
                    <a:pt x="48318" y="49633"/>
                  </a:cubicBezTo>
                  <a:cubicBezTo>
                    <a:pt x="48267" y="49564"/>
                    <a:pt x="48222" y="49493"/>
                    <a:pt x="48178" y="49422"/>
                  </a:cubicBezTo>
                  <a:cubicBezTo>
                    <a:pt x="48172" y="49395"/>
                    <a:pt x="48161" y="49368"/>
                    <a:pt x="48155" y="49337"/>
                  </a:cubicBezTo>
                  <a:cubicBezTo>
                    <a:pt x="48137" y="49190"/>
                    <a:pt x="48137" y="49044"/>
                    <a:pt x="48145" y="48898"/>
                  </a:cubicBezTo>
                  <a:cubicBezTo>
                    <a:pt x="48178" y="48605"/>
                    <a:pt x="48230" y="48313"/>
                    <a:pt x="48294" y="48027"/>
                  </a:cubicBezTo>
                  <a:cubicBezTo>
                    <a:pt x="48318" y="47919"/>
                    <a:pt x="48341" y="47809"/>
                    <a:pt x="48365" y="47701"/>
                  </a:cubicBezTo>
                  <a:cubicBezTo>
                    <a:pt x="48533" y="47412"/>
                    <a:pt x="48692" y="47118"/>
                    <a:pt x="48842" y="46820"/>
                  </a:cubicBezTo>
                  <a:cubicBezTo>
                    <a:pt x="48896" y="46710"/>
                    <a:pt x="48951" y="46595"/>
                    <a:pt x="48998" y="46479"/>
                  </a:cubicBezTo>
                  <a:cubicBezTo>
                    <a:pt x="49053" y="46347"/>
                    <a:pt x="49104" y="46217"/>
                    <a:pt x="49137" y="46082"/>
                  </a:cubicBezTo>
                  <a:cubicBezTo>
                    <a:pt x="49137" y="46061"/>
                    <a:pt x="49141" y="46041"/>
                    <a:pt x="49145" y="46020"/>
                  </a:cubicBezTo>
                  <a:cubicBezTo>
                    <a:pt x="49165" y="45925"/>
                    <a:pt x="49161" y="45829"/>
                    <a:pt x="49131" y="45738"/>
                  </a:cubicBezTo>
                  <a:cubicBezTo>
                    <a:pt x="49097" y="45633"/>
                    <a:pt x="49035" y="45564"/>
                    <a:pt x="48961" y="45486"/>
                  </a:cubicBezTo>
                  <a:cubicBezTo>
                    <a:pt x="48893" y="45421"/>
                    <a:pt x="48811" y="45377"/>
                    <a:pt x="48719" y="45357"/>
                  </a:cubicBezTo>
                  <a:cubicBezTo>
                    <a:pt x="48671" y="45353"/>
                    <a:pt x="48624" y="45347"/>
                    <a:pt x="48577" y="45343"/>
                  </a:cubicBezTo>
                  <a:cubicBezTo>
                    <a:pt x="48478" y="45347"/>
                    <a:pt x="48390" y="45377"/>
                    <a:pt x="48308" y="45429"/>
                  </a:cubicBezTo>
                  <a:cubicBezTo>
                    <a:pt x="48141" y="45510"/>
                    <a:pt x="48035" y="45686"/>
                    <a:pt x="47937" y="45837"/>
                  </a:cubicBezTo>
                  <a:cubicBezTo>
                    <a:pt x="47896" y="45894"/>
                    <a:pt x="47859" y="45955"/>
                    <a:pt x="47821" y="46013"/>
                  </a:cubicBezTo>
                  <a:cubicBezTo>
                    <a:pt x="47777" y="46078"/>
                    <a:pt x="47737" y="46149"/>
                    <a:pt x="47696" y="46214"/>
                  </a:cubicBezTo>
                  <a:cubicBezTo>
                    <a:pt x="47590" y="46388"/>
                    <a:pt x="47528" y="46592"/>
                    <a:pt x="47464" y="46779"/>
                  </a:cubicBezTo>
                  <a:cubicBezTo>
                    <a:pt x="47362" y="47085"/>
                    <a:pt x="47283" y="47398"/>
                    <a:pt x="47209" y="47707"/>
                  </a:cubicBezTo>
                  <a:cubicBezTo>
                    <a:pt x="47087" y="47905"/>
                    <a:pt x="46957" y="48095"/>
                    <a:pt x="46828" y="48282"/>
                  </a:cubicBezTo>
                  <a:cubicBezTo>
                    <a:pt x="46726" y="48418"/>
                    <a:pt x="46614" y="48547"/>
                    <a:pt x="46487" y="48663"/>
                  </a:cubicBezTo>
                  <a:cubicBezTo>
                    <a:pt x="46291" y="48817"/>
                    <a:pt x="46087" y="48955"/>
                    <a:pt x="45865" y="49071"/>
                  </a:cubicBezTo>
                  <a:cubicBezTo>
                    <a:pt x="45767" y="49112"/>
                    <a:pt x="45664" y="49146"/>
                    <a:pt x="45562" y="49170"/>
                  </a:cubicBezTo>
                  <a:cubicBezTo>
                    <a:pt x="45484" y="49180"/>
                    <a:pt x="45413" y="49184"/>
                    <a:pt x="45335" y="49184"/>
                  </a:cubicBezTo>
                  <a:cubicBezTo>
                    <a:pt x="45256" y="49173"/>
                    <a:pt x="45181" y="49156"/>
                    <a:pt x="45104" y="49136"/>
                  </a:cubicBezTo>
                  <a:cubicBezTo>
                    <a:pt x="45066" y="49119"/>
                    <a:pt x="45029" y="49095"/>
                    <a:pt x="44991" y="49075"/>
                  </a:cubicBezTo>
                  <a:cubicBezTo>
                    <a:pt x="44895" y="48996"/>
                    <a:pt x="44811" y="48908"/>
                    <a:pt x="44732" y="48817"/>
                  </a:cubicBezTo>
                  <a:cubicBezTo>
                    <a:pt x="44658" y="48721"/>
                    <a:pt x="44589" y="48626"/>
                    <a:pt x="44528" y="48523"/>
                  </a:cubicBezTo>
                  <a:cubicBezTo>
                    <a:pt x="44515" y="48479"/>
                    <a:pt x="44501" y="48439"/>
                    <a:pt x="44487" y="48398"/>
                  </a:cubicBezTo>
                  <a:cubicBezTo>
                    <a:pt x="44484" y="48357"/>
                    <a:pt x="44484" y="48316"/>
                    <a:pt x="44484" y="48275"/>
                  </a:cubicBezTo>
                  <a:cubicBezTo>
                    <a:pt x="44522" y="48027"/>
                    <a:pt x="44576" y="47779"/>
                    <a:pt x="44644" y="47534"/>
                  </a:cubicBezTo>
                  <a:cubicBezTo>
                    <a:pt x="44818" y="47289"/>
                    <a:pt x="44981" y="47037"/>
                    <a:pt x="45144" y="46789"/>
                  </a:cubicBezTo>
                  <a:cubicBezTo>
                    <a:pt x="45297" y="46558"/>
                    <a:pt x="45447" y="46327"/>
                    <a:pt x="45589" y="46088"/>
                  </a:cubicBezTo>
                  <a:cubicBezTo>
                    <a:pt x="45732" y="45853"/>
                    <a:pt x="45851" y="45602"/>
                    <a:pt x="45967" y="45350"/>
                  </a:cubicBezTo>
                  <a:cubicBezTo>
                    <a:pt x="46035" y="45200"/>
                    <a:pt x="46093" y="45047"/>
                    <a:pt x="46151" y="44894"/>
                  </a:cubicBezTo>
                  <a:cubicBezTo>
                    <a:pt x="46171" y="44833"/>
                    <a:pt x="46189" y="44771"/>
                    <a:pt x="46206" y="44707"/>
                  </a:cubicBezTo>
                  <a:cubicBezTo>
                    <a:pt x="46253" y="44551"/>
                    <a:pt x="46274" y="44391"/>
                    <a:pt x="46212" y="44234"/>
                  </a:cubicBezTo>
                  <a:cubicBezTo>
                    <a:pt x="46161" y="44091"/>
                    <a:pt x="46073" y="43975"/>
                    <a:pt x="45936" y="43904"/>
                  </a:cubicBezTo>
                  <a:cubicBezTo>
                    <a:pt x="45855" y="43862"/>
                    <a:pt x="45763" y="43840"/>
                    <a:pt x="45672" y="43840"/>
                  </a:cubicBezTo>
                  <a:cubicBezTo>
                    <a:pt x="45564" y="43840"/>
                    <a:pt x="45457" y="43869"/>
                    <a:pt x="45365" y="43928"/>
                  </a:cubicBezTo>
                  <a:cubicBezTo>
                    <a:pt x="45283" y="43986"/>
                    <a:pt x="45209" y="44047"/>
                    <a:pt x="45140" y="44118"/>
                  </a:cubicBezTo>
                  <a:cubicBezTo>
                    <a:pt x="45107" y="44156"/>
                    <a:pt x="45076" y="44207"/>
                    <a:pt x="45046" y="44248"/>
                  </a:cubicBezTo>
                  <a:cubicBezTo>
                    <a:pt x="44991" y="44326"/>
                    <a:pt x="44936" y="44401"/>
                    <a:pt x="44879" y="44479"/>
                  </a:cubicBezTo>
                  <a:cubicBezTo>
                    <a:pt x="44780" y="44622"/>
                    <a:pt x="44678" y="44765"/>
                    <a:pt x="44586" y="44914"/>
                  </a:cubicBezTo>
                  <a:cubicBezTo>
                    <a:pt x="44512" y="45037"/>
                    <a:pt x="44426" y="45156"/>
                    <a:pt x="44362" y="45282"/>
                  </a:cubicBezTo>
                  <a:cubicBezTo>
                    <a:pt x="44273" y="45452"/>
                    <a:pt x="44188" y="45622"/>
                    <a:pt x="44099" y="45792"/>
                  </a:cubicBezTo>
                  <a:cubicBezTo>
                    <a:pt x="43926" y="46129"/>
                    <a:pt x="43797" y="46493"/>
                    <a:pt x="43675" y="46847"/>
                  </a:cubicBezTo>
                  <a:cubicBezTo>
                    <a:pt x="43634" y="46972"/>
                    <a:pt x="43597" y="47098"/>
                    <a:pt x="43559" y="47225"/>
                  </a:cubicBezTo>
                  <a:cubicBezTo>
                    <a:pt x="43443" y="47367"/>
                    <a:pt x="43317" y="47503"/>
                    <a:pt x="43181" y="47633"/>
                  </a:cubicBezTo>
                  <a:cubicBezTo>
                    <a:pt x="43038" y="47765"/>
                    <a:pt x="42889" y="47898"/>
                    <a:pt x="42743" y="48027"/>
                  </a:cubicBezTo>
                  <a:cubicBezTo>
                    <a:pt x="42579" y="48159"/>
                    <a:pt x="42416" y="48289"/>
                    <a:pt x="42232" y="48395"/>
                  </a:cubicBezTo>
                  <a:cubicBezTo>
                    <a:pt x="42192" y="48412"/>
                    <a:pt x="42151" y="48425"/>
                    <a:pt x="42107" y="48439"/>
                  </a:cubicBezTo>
                  <a:cubicBezTo>
                    <a:pt x="42014" y="48449"/>
                    <a:pt x="41920" y="48456"/>
                    <a:pt x="41827" y="48456"/>
                  </a:cubicBezTo>
                  <a:cubicBezTo>
                    <a:pt x="41773" y="48445"/>
                    <a:pt x="41722" y="48432"/>
                    <a:pt x="41671" y="48415"/>
                  </a:cubicBezTo>
                  <a:cubicBezTo>
                    <a:pt x="41647" y="48404"/>
                    <a:pt x="41623" y="48395"/>
                    <a:pt x="41600" y="48381"/>
                  </a:cubicBezTo>
                  <a:cubicBezTo>
                    <a:pt x="41582" y="48368"/>
                    <a:pt x="41569" y="48354"/>
                    <a:pt x="41556" y="48340"/>
                  </a:cubicBezTo>
                  <a:cubicBezTo>
                    <a:pt x="41528" y="48302"/>
                    <a:pt x="41501" y="48261"/>
                    <a:pt x="41477" y="48221"/>
                  </a:cubicBezTo>
                  <a:cubicBezTo>
                    <a:pt x="41436" y="48123"/>
                    <a:pt x="41405" y="48024"/>
                    <a:pt x="41382" y="47922"/>
                  </a:cubicBezTo>
                  <a:cubicBezTo>
                    <a:pt x="41358" y="47718"/>
                    <a:pt x="41361" y="47517"/>
                    <a:pt x="41378" y="47309"/>
                  </a:cubicBezTo>
                  <a:cubicBezTo>
                    <a:pt x="41413" y="47000"/>
                    <a:pt x="41467" y="46690"/>
                    <a:pt x="41556" y="46391"/>
                  </a:cubicBezTo>
                  <a:cubicBezTo>
                    <a:pt x="41650" y="46061"/>
                    <a:pt x="41769" y="45738"/>
                    <a:pt x="41885" y="45415"/>
                  </a:cubicBezTo>
                  <a:cubicBezTo>
                    <a:pt x="41974" y="45190"/>
                    <a:pt x="42058" y="44962"/>
                    <a:pt x="42140" y="44735"/>
                  </a:cubicBezTo>
                  <a:cubicBezTo>
                    <a:pt x="42218" y="44530"/>
                    <a:pt x="42294" y="44322"/>
                    <a:pt x="42372" y="44115"/>
                  </a:cubicBezTo>
                  <a:cubicBezTo>
                    <a:pt x="42433" y="43952"/>
                    <a:pt x="42494" y="43788"/>
                    <a:pt x="42552" y="43625"/>
                  </a:cubicBezTo>
                  <a:cubicBezTo>
                    <a:pt x="42647" y="43377"/>
                    <a:pt x="42743" y="43125"/>
                    <a:pt x="42845" y="42880"/>
                  </a:cubicBezTo>
                  <a:cubicBezTo>
                    <a:pt x="42950" y="42622"/>
                    <a:pt x="43063" y="42367"/>
                    <a:pt x="43165" y="42111"/>
                  </a:cubicBezTo>
                  <a:cubicBezTo>
                    <a:pt x="43385" y="41564"/>
                    <a:pt x="43576" y="41009"/>
                    <a:pt x="43770" y="40455"/>
                  </a:cubicBezTo>
                  <a:cubicBezTo>
                    <a:pt x="43950" y="39938"/>
                    <a:pt x="44124" y="39417"/>
                    <a:pt x="44300" y="38897"/>
                  </a:cubicBezTo>
                  <a:cubicBezTo>
                    <a:pt x="44477" y="38376"/>
                    <a:pt x="44658" y="37856"/>
                    <a:pt x="44828" y="37332"/>
                  </a:cubicBezTo>
                  <a:cubicBezTo>
                    <a:pt x="44997" y="36808"/>
                    <a:pt x="45127" y="36271"/>
                    <a:pt x="45250" y="35734"/>
                  </a:cubicBezTo>
                  <a:cubicBezTo>
                    <a:pt x="45369" y="35213"/>
                    <a:pt x="45481" y="34696"/>
                    <a:pt x="45576" y="34172"/>
                  </a:cubicBezTo>
                  <a:cubicBezTo>
                    <a:pt x="45682" y="33607"/>
                    <a:pt x="45773" y="33043"/>
                    <a:pt x="45886" y="32478"/>
                  </a:cubicBezTo>
                  <a:cubicBezTo>
                    <a:pt x="46002" y="31900"/>
                    <a:pt x="46127" y="31321"/>
                    <a:pt x="46216" y="30740"/>
                  </a:cubicBezTo>
                  <a:cubicBezTo>
                    <a:pt x="46260" y="30451"/>
                    <a:pt x="46304" y="30158"/>
                    <a:pt x="46345" y="29869"/>
                  </a:cubicBezTo>
                  <a:cubicBezTo>
                    <a:pt x="46382" y="29570"/>
                    <a:pt x="46416" y="29270"/>
                    <a:pt x="46464" y="28974"/>
                  </a:cubicBezTo>
                  <a:cubicBezTo>
                    <a:pt x="46553" y="28406"/>
                    <a:pt x="46638" y="27841"/>
                    <a:pt x="46696" y="27270"/>
                  </a:cubicBezTo>
                  <a:cubicBezTo>
                    <a:pt x="46753" y="26664"/>
                    <a:pt x="46763" y="26059"/>
                    <a:pt x="46767" y="25450"/>
                  </a:cubicBezTo>
                  <a:cubicBezTo>
                    <a:pt x="46767" y="25171"/>
                    <a:pt x="46760" y="24896"/>
                    <a:pt x="46749" y="24617"/>
                  </a:cubicBezTo>
                  <a:cubicBezTo>
                    <a:pt x="46736" y="24348"/>
                    <a:pt x="46729" y="24080"/>
                    <a:pt x="46726" y="23810"/>
                  </a:cubicBezTo>
                  <a:cubicBezTo>
                    <a:pt x="46719" y="23521"/>
                    <a:pt x="46723" y="23229"/>
                    <a:pt x="46716" y="22940"/>
                  </a:cubicBezTo>
                  <a:cubicBezTo>
                    <a:pt x="46712" y="22651"/>
                    <a:pt x="46696" y="22358"/>
                    <a:pt x="46682" y="22069"/>
                  </a:cubicBezTo>
                  <a:cubicBezTo>
                    <a:pt x="46655" y="21497"/>
                    <a:pt x="46630" y="20926"/>
                    <a:pt x="46603" y="20351"/>
                  </a:cubicBezTo>
                  <a:cubicBezTo>
                    <a:pt x="46549" y="19225"/>
                    <a:pt x="46518" y="18092"/>
                    <a:pt x="46420" y="16966"/>
                  </a:cubicBezTo>
                  <a:cubicBezTo>
                    <a:pt x="46406" y="16820"/>
                    <a:pt x="46389" y="16674"/>
                    <a:pt x="46376" y="16528"/>
                  </a:cubicBezTo>
                  <a:cubicBezTo>
                    <a:pt x="46365" y="16381"/>
                    <a:pt x="46362" y="16235"/>
                    <a:pt x="46355" y="16085"/>
                  </a:cubicBezTo>
                  <a:cubicBezTo>
                    <a:pt x="46341" y="15806"/>
                    <a:pt x="46331" y="15528"/>
                    <a:pt x="46321" y="15252"/>
                  </a:cubicBezTo>
                  <a:cubicBezTo>
                    <a:pt x="46308" y="14977"/>
                    <a:pt x="46297" y="14704"/>
                    <a:pt x="46287" y="14432"/>
                  </a:cubicBezTo>
                  <a:cubicBezTo>
                    <a:pt x="46280" y="14296"/>
                    <a:pt x="46274" y="14163"/>
                    <a:pt x="46267" y="14027"/>
                  </a:cubicBezTo>
                  <a:cubicBezTo>
                    <a:pt x="46263" y="13959"/>
                    <a:pt x="46260" y="13891"/>
                    <a:pt x="46256" y="13823"/>
                  </a:cubicBezTo>
                  <a:cubicBezTo>
                    <a:pt x="46250" y="13714"/>
                    <a:pt x="46247" y="13595"/>
                    <a:pt x="46206" y="13496"/>
                  </a:cubicBezTo>
                  <a:cubicBezTo>
                    <a:pt x="46175" y="13401"/>
                    <a:pt x="46124" y="13316"/>
                    <a:pt x="46049" y="13248"/>
                  </a:cubicBezTo>
                  <a:cubicBezTo>
                    <a:pt x="45971" y="13180"/>
                    <a:pt x="45886" y="13132"/>
                    <a:pt x="45787" y="13112"/>
                  </a:cubicBezTo>
                  <a:cubicBezTo>
                    <a:pt x="45784" y="13112"/>
                    <a:pt x="45784" y="13109"/>
                    <a:pt x="45780" y="13109"/>
                  </a:cubicBezTo>
                  <a:cubicBezTo>
                    <a:pt x="45738" y="13100"/>
                    <a:pt x="45695" y="13096"/>
                    <a:pt x="45653" y="13096"/>
                  </a:cubicBezTo>
                  <a:cubicBezTo>
                    <a:pt x="45593" y="13096"/>
                    <a:pt x="45534" y="13104"/>
                    <a:pt x="45474" y="13123"/>
                  </a:cubicBezTo>
                  <a:cubicBezTo>
                    <a:pt x="45328" y="13170"/>
                    <a:pt x="45215" y="13272"/>
                    <a:pt x="45140" y="13405"/>
                  </a:cubicBezTo>
                  <a:cubicBezTo>
                    <a:pt x="45079" y="13507"/>
                    <a:pt x="45066" y="13622"/>
                    <a:pt x="45046" y="13738"/>
                  </a:cubicBezTo>
                  <a:cubicBezTo>
                    <a:pt x="45029" y="13840"/>
                    <a:pt x="45005" y="13939"/>
                    <a:pt x="44984" y="14038"/>
                  </a:cubicBezTo>
                  <a:cubicBezTo>
                    <a:pt x="44933" y="14252"/>
                    <a:pt x="44889" y="14462"/>
                    <a:pt x="44838" y="14677"/>
                  </a:cubicBezTo>
                  <a:cubicBezTo>
                    <a:pt x="44746" y="15068"/>
                    <a:pt x="44668" y="15466"/>
                    <a:pt x="44539" y="15847"/>
                  </a:cubicBezTo>
                  <a:cubicBezTo>
                    <a:pt x="44433" y="16099"/>
                    <a:pt x="44321" y="16340"/>
                    <a:pt x="44175" y="16572"/>
                  </a:cubicBezTo>
                  <a:cubicBezTo>
                    <a:pt x="44134" y="16626"/>
                    <a:pt x="44090" y="16680"/>
                    <a:pt x="44038" y="16728"/>
                  </a:cubicBezTo>
                  <a:cubicBezTo>
                    <a:pt x="44011" y="16748"/>
                    <a:pt x="43981" y="16765"/>
                    <a:pt x="43950" y="16782"/>
                  </a:cubicBezTo>
                  <a:cubicBezTo>
                    <a:pt x="43909" y="16796"/>
                    <a:pt x="43865" y="16813"/>
                    <a:pt x="43818" y="16823"/>
                  </a:cubicBezTo>
                  <a:cubicBezTo>
                    <a:pt x="43777" y="16827"/>
                    <a:pt x="43736" y="16827"/>
                    <a:pt x="43695" y="16827"/>
                  </a:cubicBezTo>
                  <a:cubicBezTo>
                    <a:pt x="43573" y="16806"/>
                    <a:pt x="43454" y="16776"/>
                    <a:pt x="43334" y="16738"/>
                  </a:cubicBezTo>
                  <a:cubicBezTo>
                    <a:pt x="43079" y="16636"/>
                    <a:pt x="42838" y="16514"/>
                    <a:pt x="42610" y="16364"/>
                  </a:cubicBezTo>
                  <a:cubicBezTo>
                    <a:pt x="42559" y="16324"/>
                    <a:pt x="42512" y="16283"/>
                    <a:pt x="42463" y="16235"/>
                  </a:cubicBezTo>
                  <a:cubicBezTo>
                    <a:pt x="42440" y="16201"/>
                    <a:pt x="42416" y="16164"/>
                    <a:pt x="42392" y="16126"/>
                  </a:cubicBezTo>
                  <a:cubicBezTo>
                    <a:pt x="42375" y="16082"/>
                    <a:pt x="42361" y="16038"/>
                    <a:pt x="42352" y="15990"/>
                  </a:cubicBezTo>
                  <a:cubicBezTo>
                    <a:pt x="42348" y="15973"/>
                    <a:pt x="42348" y="15952"/>
                    <a:pt x="42344" y="15936"/>
                  </a:cubicBezTo>
                  <a:cubicBezTo>
                    <a:pt x="42355" y="15919"/>
                    <a:pt x="42361" y="15898"/>
                    <a:pt x="42365" y="15878"/>
                  </a:cubicBezTo>
                  <a:cubicBezTo>
                    <a:pt x="42477" y="15572"/>
                    <a:pt x="42556" y="15252"/>
                    <a:pt x="42620" y="14932"/>
                  </a:cubicBezTo>
                  <a:cubicBezTo>
                    <a:pt x="42685" y="14616"/>
                    <a:pt x="42729" y="14296"/>
                    <a:pt x="42763" y="13976"/>
                  </a:cubicBezTo>
                  <a:cubicBezTo>
                    <a:pt x="42780" y="13830"/>
                    <a:pt x="42797" y="13683"/>
                    <a:pt x="42818" y="13537"/>
                  </a:cubicBezTo>
                  <a:cubicBezTo>
                    <a:pt x="42824" y="13487"/>
                    <a:pt x="42827" y="13432"/>
                    <a:pt x="42834" y="13381"/>
                  </a:cubicBezTo>
                  <a:cubicBezTo>
                    <a:pt x="42859" y="13278"/>
                    <a:pt x="42875" y="13180"/>
                    <a:pt x="42885" y="13078"/>
                  </a:cubicBezTo>
                  <a:cubicBezTo>
                    <a:pt x="42889" y="13030"/>
                    <a:pt x="42895" y="12983"/>
                    <a:pt x="42899" y="12936"/>
                  </a:cubicBezTo>
                  <a:cubicBezTo>
                    <a:pt x="42895" y="12840"/>
                    <a:pt x="42868" y="12752"/>
                    <a:pt x="42818" y="12674"/>
                  </a:cubicBezTo>
                  <a:cubicBezTo>
                    <a:pt x="42708" y="12507"/>
                    <a:pt x="42538" y="12435"/>
                    <a:pt x="42348" y="12429"/>
                  </a:cubicBezTo>
                  <a:cubicBezTo>
                    <a:pt x="42348" y="12429"/>
                    <a:pt x="42348" y="12432"/>
                    <a:pt x="42344" y="12432"/>
                  </a:cubicBezTo>
                  <a:cubicBezTo>
                    <a:pt x="42340" y="12432"/>
                    <a:pt x="42335" y="12432"/>
                    <a:pt x="42331" y="12432"/>
                  </a:cubicBezTo>
                  <a:cubicBezTo>
                    <a:pt x="42152" y="12432"/>
                    <a:pt x="41982" y="12558"/>
                    <a:pt x="41899" y="12711"/>
                  </a:cubicBezTo>
                  <a:cubicBezTo>
                    <a:pt x="41831" y="12840"/>
                    <a:pt x="41821" y="12980"/>
                    <a:pt x="41804" y="13123"/>
                  </a:cubicBezTo>
                  <a:cubicBezTo>
                    <a:pt x="41797" y="13173"/>
                    <a:pt x="41790" y="13228"/>
                    <a:pt x="41783" y="13278"/>
                  </a:cubicBezTo>
                  <a:cubicBezTo>
                    <a:pt x="41752" y="13405"/>
                    <a:pt x="41711" y="13531"/>
                    <a:pt x="41671" y="13653"/>
                  </a:cubicBezTo>
                  <a:cubicBezTo>
                    <a:pt x="41586" y="13915"/>
                    <a:pt x="41491" y="14173"/>
                    <a:pt x="41436" y="14442"/>
                  </a:cubicBezTo>
                  <a:cubicBezTo>
                    <a:pt x="41382" y="14715"/>
                    <a:pt x="41338" y="14990"/>
                    <a:pt x="41311" y="15262"/>
                  </a:cubicBezTo>
                  <a:cubicBezTo>
                    <a:pt x="41290" y="15456"/>
                    <a:pt x="41267" y="15653"/>
                    <a:pt x="41267" y="15847"/>
                  </a:cubicBezTo>
                  <a:cubicBezTo>
                    <a:pt x="41212" y="15960"/>
                    <a:pt x="41147" y="16062"/>
                    <a:pt x="41079" y="16164"/>
                  </a:cubicBezTo>
                  <a:cubicBezTo>
                    <a:pt x="40967" y="16316"/>
                    <a:pt x="40851" y="16459"/>
                    <a:pt x="40715" y="16592"/>
                  </a:cubicBezTo>
                  <a:cubicBezTo>
                    <a:pt x="40650" y="16640"/>
                    <a:pt x="40582" y="16684"/>
                    <a:pt x="40515" y="16725"/>
                  </a:cubicBezTo>
                  <a:cubicBezTo>
                    <a:pt x="40494" y="16735"/>
                    <a:pt x="40477" y="16738"/>
                    <a:pt x="40457" y="16745"/>
                  </a:cubicBezTo>
                  <a:cubicBezTo>
                    <a:pt x="40402" y="16748"/>
                    <a:pt x="40348" y="16748"/>
                    <a:pt x="40293" y="16748"/>
                  </a:cubicBezTo>
                  <a:cubicBezTo>
                    <a:pt x="40174" y="16732"/>
                    <a:pt x="40055" y="16707"/>
                    <a:pt x="39940" y="16674"/>
                  </a:cubicBezTo>
                  <a:cubicBezTo>
                    <a:pt x="39841" y="16630"/>
                    <a:pt x="39749" y="16582"/>
                    <a:pt x="39657" y="16528"/>
                  </a:cubicBezTo>
                  <a:cubicBezTo>
                    <a:pt x="39589" y="16473"/>
                    <a:pt x="39528" y="16412"/>
                    <a:pt x="39466" y="16347"/>
                  </a:cubicBezTo>
                  <a:cubicBezTo>
                    <a:pt x="39368" y="16222"/>
                    <a:pt x="39279" y="16092"/>
                    <a:pt x="39205" y="15949"/>
                  </a:cubicBezTo>
                  <a:cubicBezTo>
                    <a:pt x="39174" y="15878"/>
                    <a:pt x="39147" y="15809"/>
                    <a:pt x="39123" y="15735"/>
                  </a:cubicBezTo>
                  <a:cubicBezTo>
                    <a:pt x="39096" y="15657"/>
                    <a:pt x="39079" y="15578"/>
                    <a:pt x="39062" y="15500"/>
                  </a:cubicBezTo>
                  <a:cubicBezTo>
                    <a:pt x="39028" y="15238"/>
                    <a:pt x="39025" y="14980"/>
                    <a:pt x="39045" y="14715"/>
                  </a:cubicBezTo>
                  <a:cubicBezTo>
                    <a:pt x="39062" y="14561"/>
                    <a:pt x="39083" y="14408"/>
                    <a:pt x="39103" y="14255"/>
                  </a:cubicBezTo>
                  <a:cubicBezTo>
                    <a:pt x="39177" y="14021"/>
                    <a:pt x="39239" y="13782"/>
                    <a:pt x="39287" y="13544"/>
                  </a:cubicBezTo>
                  <a:cubicBezTo>
                    <a:pt x="39337" y="13306"/>
                    <a:pt x="39375" y="13068"/>
                    <a:pt x="39412" y="12829"/>
                  </a:cubicBezTo>
                  <a:cubicBezTo>
                    <a:pt x="39430" y="12714"/>
                    <a:pt x="39443" y="12595"/>
                    <a:pt x="39457" y="12479"/>
                  </a:cubicBezTo>
                  <a:cubicBezTo>
                    <a:pt x="39460" y="12432"/>
                    <a:pt x="39466" y="12384"/>
                    <a:pt x="39470" y="12336"/>
                  </a:cubicBezTo>
                  <a:cubicBezTo>
                    <a:pt x="39484" y="12204"/>
                    <a:pt x="39515" y="12068"/>
                    <a:pt x="39463" y="11939"/>
                  </a:cubicBezTo>
                  <a:cubicBezTo>
                    <a:pt x="39402" y="11775"/>
                    <a:pt x="39283" y="11650"/>
                    <a:pt x="39106" y="11612"/>
                  </a:cubicBezTo>
                  <a:cubicBezTo>
                    <a:pt x="39070" y="11603"/>
                    <a:pt x="39032" y="11599"/>
                    <a:pt x="38995" y="11599"/>
                  </a:cubicBezTo>
                  <a:cubicBezTo>
                    <a:pt x="38945" y="11599"/>
                    <a:pt x="38896" y="11607"/>
                    <a:pt x="38848" y="11622"/>
                  </a:cubicBezTo>
                  <a:cubicBezTo>
                    <a:pt x="38719" y="11663"/>
                    <a:pt x="38637" y="11748"/>
                    <a:pt x="38565" y="11860"/>
                  </a:cubicBezTo>
                  <a:cubicBezTo>
                    <a:pt x="38497" y="11962"/>
                    <a:pt x="38494" y="12122"/>
                    <a:pt x="38474" y="12245"/>
                  </a:cubicBezTo>
                  <a:cubicBezTo>
                    <a:pt x="38446" y="12384"/>
                    <a:pt x="38425" y="12523"/>
                    <a:pt x="38405" y="12666"/>
                  </a:cubicBezTo>
                  <a:cubicBezTo>
                    <a:pt x="38364" y="12936"/>
                    <a:pt x="38317" y="13204"/>
                    <a:pt x="38262" y="13470"/>
                  </a:cubicBezTo>
                  <a:cubicBezTo>
                    <a:pt x="38215" y="13704"/>
                    <a:pt x="38164" y="13942"/>
                    <a:pt x="38127" y="14184"/>
                  </a:cubicBezTo>
                  <a:cubicBezTo>
                    <a:pt x="38021" y="14523"/>
                    <a:pt x="37902" y="14864"/>
                    <a:pt x="37783" y="15201"/>
                  </a:cubicBezTo>
                  <a:cubicBezTo>
                    <a:pt x="37660" y="15514"/>
                    <a:pt x="37541" y="15837"/>
                    <a:pt x="37358" y="16115"/>
                  </a:cubicBezTo>
                  <a:cubicBezTo>
                    <a:pt x="37279" y="16214"/>
                    <a:pt x="37191" y="16303"/>
                    <a:pt x="37099" y="16391"/>
                  </a:cubicBezTo>
                  <a:cubicBezTo>
                    <a:pt x="36940" y="16520"/>
                    <a:pt x="36776" y="16643"/>
                    <a:pt x="36593" y="16745"/>
                  </a:cubicBezTo>
                  <a:cubicBezTo>
                    <a:pt x="36470" y="16796"/>
                    <a:pt x="36348" y="16837"/>
                    <a:pt x="36218" y="16864"/>
                  </a:cubicBezTo>
                  <a:cubicBezTo>
                    <a:pt x="36099" y="16881"/>
                    <a:pt x="35976" y="16895"/>
                    <a:pt x="35854" y="16898"/>
                  </a:cubicBezTo>
                  <a:cubicBezTo>
                    <a:pt x="35836" y="16899"/>
                    <a:pt x="35818" y="16899"/>
                    <a:pt x="35801" y="16899"/>
                  </a:cubicBezTo>
                  <a:cubicBezTo>
                    <a:pt x="35721" y="16899"/>
                    <a:pt x="35642" y="16894"/>
                    <a:pt x="35562" y="16888"/>
                  </a:cubicBezTo>
                  <a:cubicBezTo>
                    <a:pt x="35282" y="16854"/>
                    <a:pt x="35010" y="16800"/>
                    <a:pt x="34745" y="16715"/>
                  </a:cubicBezTo>
                  <a:cubicBezTo>
                    <a:pt x="34654" y="16671"/>
                    <a:pt x="34568" y="16622"/>
                    <a:pt x="34483" y="16572"/>
                  </a:cubicBezTo>
                  <a:cubicBezTo>
                    <a:pt x="34401" y="16507"/>
                    <a:pt x="34327" y="16436"/>
                    <a:pt x="34259" y="16357"/>
                  </a:cubicBezTo>
                  <a:cubicBezTo>
                    <a:pt x="34167" y="16242"/>
                    <a:pt x="34092" y="16115"/>
                    <a:pt x="34024" y="15986"/>
                  </a:cubicBezTo>
                  <a:cubicBezTo>
                    <a:pt x="33993" y="15915"/>
                    <a:pt x="33966" y="15844"/>
                    <a:pt x="33935" y="15768"/>
                  </a:cubicBezTo>
                  <a:cubicBezTo>
                    <a:pt x="33891" y="15653"/>
                    <a:pt x="33861" y="15534"/>
                    <a:pt x="33837" y="15415"/>
                  </a:cubicBezTo>
                  <a:cubicBezTo>
                    <a:pt x="33806" y="15211"/>
                    <a:pt x="33800" y="15007"/>
                    <a:pt x="33786" y="14803"/>
                  </a:cubicBezTo>
                  <a:cubicBezTo>
                    <a:pt x="33776" y="14568"/>
                    <a:pt x="33765" y="14333"/>
                    <a:pt x="33756" y="14102"/>
                  </a:cubicBezTo>
                  <a:cubicBezTo>
                    <a:pt x="33748" y="13983"/>
                    <a:pt x="33745" y="13861"/>
                    <a:pt x="33742" y="13741"/>
                  </a:cubicBezTo>
                  <a:cubicBezTo>
                    <a:pt x="33783" y="13554"/>
                    <a:pt x="33813" y="13364"/>
                    <a:pt x="33841" y="13176"/>
                  </a:cubicBezTo>
                  <a:cubicBezTo>
                    <a:pt x="33878" y="12918"/>
                    <a:pt x="33912" y="12656"/>
                    <a:pt x="33946" y="12398"/>
                  </a:cubicBezTo>
                  <a:cubicBezTo>
                    <a:pt x="33963" y="12278"/>
                    <a:pt x="33980" y="12163"/>
                    <a:pt x="33993" y="12044"/>
                  </a:cubicBezTo>
                  <a:cubicBezTo>
                    <a:pt x="34014" y="11878"/>
                    <a:pt x="34048" y="11622"/>
                    <a:pt x="33932" y="11482"/>
                  </a:cubicBezTo>
                  <a:cubicBezTo>
                    <a:pt x="33891" y="11421"/>
                    <a:pt x="33841" y="11374"/>
                    <a:pt x="33776" y="11339"/>
                  </a:cubicBezTo>
                  <a:cubicBezTo>
                    <a:pt x="33714" y="11306"/>
                    <a:pt x="33652" y="11292"/>
                    <a:pt x="33583" y="11292"/>
                  </a:cubicBezTo>
                  <a:cubicBezTo>
                    <a:pt x="33576" y="11292"/>
                    <a:pt x="33569" y="11292"/>
                    <a:pt x="33561" y="11292"/>
                  </a:cubicBezTo>
                  <a:cubicBezTo>
                    <a:pt x="33371" y="11299"/>
                    <a:pt x="33218" y="11435"/>
                    <a:pt x="33170" y="11615"/>
                  </a:cubicBezTo>
                  <a:cubicBezTo>
                    <a:pt x="33098" y="11891"/>
                    <a:pt x="33031" y="12170"/>
                    <a:pt x="32973" y="12449"/>
                  </a:cubicBezTo>
                  <a:cubicBezTo>
                    <a:pt x="32908" y="12735"/>
                    <a:pt x="32881" y="13030"/>
                    <a:pt x="32874" y="13319"/>
                  </a:cubicBezTo>
                  <a:cubicBezTo>
                    <a:pt x="32874" y="13374"/>
                    <a:pt x="32874" y="13429"/>
                    <a:pt x="32871" y="13479"/>
                  </a:cubicBezTo>
                  <a:cubicBezTo>
                    <a:pt x="32813" y="13745"/>
                    <a:pt x="32745" y="14007"/>
                    <a:pt x="32657" y="14262"/>
                  </a:cubicBezTo>
                  <a:cubicBezTo>
                    <a:pt x="32585" y="14439"/>
                    <a:pt x="32500" y="14605"/>
                    <a:pt x="32401" y="14772"/>
                  </a:cubicBezTo>
                  <a:cubicBezTo>
                    <a:pt x="32286" y="14966"/>
                    <a:pt x="32167" y="15164"/>
                    <a:pt x="32041" y="15354"/>
                  </a:cubicBezTo>
                  <a:cubicBezTo>
                    <a:pt x="31925" y="15511"/>
                    <a:pt x="31806" y="15657"/>
                    <a:pt x="31663" y="15789"/>
                  </a:cubicBezTo>
                  <a:cubicBezTo>
                    <a:pt x="31558" y="15875"/>
                    <a:pt x="31449" y="15952"/>
                    <a:pt x="31330" y="16018"/>
                  </a:cubicBezTo>
                  <a:cubicBezTo>
                    <a:pt x="31217" y="16062"/>
                    <a:pt x="31102" y="16095"/>
                    <a:pt x="30986" y="16126"/>
                  </a:cubicBezTo>
                  <a:cubicBezTo>
                    <a:pt x="30893" y="16137"/>
                    <a:pt x="30801" y="16142"/>
                    <a:pt x="30709" y="16142"/>
                  </a:cubicBezTo>
                  <a:cubicBezTo>
                    <a:pt x="30609" y="16142"/>
                    <a:pt x="30509" y="16137"/>
                    <a:pt x="30408" y="16129"/>
                  </a:cubicBezTo>
                  <a:cubicBezTo>
                    <a:pt x="30266" y="16112"/>
                    <a:pt x="30129" y="16089"/>
                    <a:pt x="29993" y="16051"/>
                  </a:cubicBezTo>
                  <a:cubicBezTo>
                    <a:pt x="29932" y="16027"/>
                    <a:pt x="29874" y="16000"/>
                    <a:pt x="29820" y="15966"/>
                  </a:cubicBezTo>
                  <a:cubicBezTo>
                    <a:pt x="29768" y="15925"/>
                    <a:pt x="29721" y="15884"/>
                    <a:pt x="29677" y="15840"/>
                  </a:cubicBezTo>
                  <a:cubicBezTo>
                    <a:pt x="29625" y="15768"/>
                    <a:pt x="29581" y="15694"/>
                    <a:pt x="29541" y="15619"/>
                  </a:cubicBezTo>
                  <a:cubicBezTo>
                    <a:pt x="29486" y="15493"/>
                    <a:pt x="29439" y="15364"/>
                    <a:pt x="29401" y="15235"/>
                  </a:cubicBezTo>
                  <a:cubicBezTo>
                    <a:pt x="29547" y="14752"/>
                    <a:pt x="29677" y="14265"/>
                    <a:pt x="29799" y="13776"/>
                  </a:cubicBezTo>
                  <a:cubicBezTo>
                    <a:pt x="29939" y="13217"/>
                    <a:pt x="30030" y="12646"/>
                    <a:pt x="30041" y="12071"/>
                  </a:cubicBezTo>
                  <a:cubicBezTo>
                    <a:pt x="30041" y="11972"/>
                    <a:pt x="30034" y="11881"/>
                    <a:pt x="30013" y="11785"/>
                  </a:cubicBezTo>
                  <a:cubicBezTo>
                    <a:pt x="30000" y="11704"/>
                    <a:pt x="29980" y="11650"/>
                    <a:pt x="29942" y="11575"/>
                  </a:cubicBezTo>
                  <a:cubicBezTo>
                    <a:pt x="29914" y="11523"/>
                    <a:pt x="29874" y="11459"/>
                    <a:pt x="29833" y="11428"/>
                  </a:cubicBezTo>
                  <a:cubicBezTo>
                    <a:pt x="29765" y="11377"/>
                    <a:pt x="29714" y="11344"/>
                    <a:pt x="29633" y="11316"/>
                  </a:cubicBezTo>
                  <a:cubicBezTo>
                    <a:pt x="29593" y="11302"/>
                    <a:pt x="29553" y="11298"/>
                    <a:pt x="29512" y="11298"/>
                  </a:cubicBezTo>
                  <a:cubicBezTo>
                    <a:pt x="29500" y="11298"/>
                    <a:pt x="29488" y="11298"/>
                    <a:pt x="29476" y="11299"/>
                  </a:cubicBezTo>
                  <a:cubicBezTo>
                    <a:pt x="29323" y="11309"/>
                    <a:pt x="29207" y="11401"/>
                    <a:pt x="29095" y="11500"/>
                  </a:cubicBezTo>
                  <a:cubicBezTo>
                    <a:pt x="28989" y="11598"/>
                    <a:pt x="28914" y="11738"/>
                    <a:pt x="28857" y="11870"/>
                  </a:cubicBezTo>
                  <a:cubicBezTo>
                    <a:pt x="28796" y="12010"/>
                    <a:pt x="28751" y="12149"/>
                    <a:pt x="28707" y="12296"/>
                  </a:cubicBezTo>
                  <a:cubicBezTo>
                    <a:pt x="28669" y="12418"/>
                    <a:pt x="28649" y="12544"/>
                    <a:pt x="28622" y="12670"/>
                  </a:cubicBezTo>
                  <a:cubicBezTo>
                    <a:pt x="28592" y="12816"/>
                    <a:pt x="28561" y="12963"/>
                    <a:pt x="28534" y="13109"/>
                  </a:cubicBezTo>
                  <a:cubicBezTo>
                    <a:pt x="28486" y="13385"/>
                    <a:pt x="28452" y="13663"/>
                    <a:pt x="28418" y="13942"/>
                  </a:cubicBezTo>
                  <a:cubicBezTo>
                    <a:pt x="28380" y="14242"/>
                    <a:pt x="28354" y="14541"/>
                    <a:pt x="28360" y="14840"/>
                  </a:cubicBezTo>
                  <a:cubicBezTo>
                    <a:pt x="28363" y="15007"/>
                    <a:pt x="28394" y="15173"/>
                    <a:pt x="28425" y="15333"/>
                  </a:cubicBezTo>
                  <a:cubicBezTo>
                    <a:pt x="28442" y="15415"/>
                    <a:pt x="28462" y="15493"/>
                    <a:pt x="28482" y="15575"/>
                  </a:cubicBezTo>
                  <a:cubicBezTo>
                    <a:pt x="28469" y="15616"/>
                    <a:pt x="28456" y="15657"/>
                    <a:pt x="28438" y="15701"/>
                  </a:cubicBezTo>
                  <a:cubicBezTo>
                    <a:pt x="28350" y="15911"/>
                    <a:pt x="28255" y="16126"/>
                    <a:pt x="28139" y="16324"/>
                  </a:cubicBezTo>
                  <a:cubicBezTo>
                    <a:pt x="28003" y="16497"/>
                    <a:pt x="27847" y="16650"/>
                    <a:pt x="27683" y="16793"/>
                  </a:cubicBezTo>
                  <a:cubicBezTo>
                    <a:pt x="27581" y="16875"/>
                    <a:pt x="27476" y="16939"/>
                    <a:pt x="27360" y="17000"/>
                  </a:cubicBezTo>
                  <a:cubicBezTo>
                    <a:pt x="27166" y="17085"/>
                    <a:pt x="26966" y="17140"/>
                    <a:pt x="26758" y="17184"/>
                  </a:cubicBezTo>
                  <a:cubicBezTo>
                    <a:pt x="26658" y="17194"/>
                    <a:pt x="26562" y="17199"/>
                    <a:pt x="26464" y="17199"/>
                  </a:cubicBezTo>
                  <a:cubicBezTo>
                    <a:pt x="26432" y="17199"/>
                    <a:pt x="26400" y="17198"/>
                    <a:pt x="26367" y="17197"/>
                  </a:cubicBezTo>
                  <a:cubicBezTo>
                    <a:pt x="26091" y="17170"/>
                    <a:pt x="25819" y="17126"/>
                    <a:pt x="25557" y="17045"/>
                  </a:cubicBezTo>
                  <a:cubicBezTo>
                    <a:pt x="25408" y="16983"/>
                    <a:pt x="25265" y="16902"/>
                    <a:pt x="25132" y="16813"/>
                  </a:cubicBezTo>
                  <a:cubicBezTo>
                    <a:pt x="25003" y="16715"/>
                    <a:pt x="24884" y="16602"/>
                    <a:pt x="24775" y="16483"/>
                  </a:cubicBezTo>
                  <a:cubicBezTo>
                    <a:pt x="24612" y="16279"/>
                    <a:pt x="24476" y="16062"/>
                    <a:pt x="24360" y="15826"/>
                  </a:cubicBezTo>
                  <a:cubicBezTo>
                    <a:pt x="24292" y="15684"/>
                    <a:pt x="24231" y="15534"/>
                    <a:pt x="24179" y="15385"/>
                  </a:cubicBezTo>
                  <a:cubicBezTo>
                    <a:pt x="24129" y="15225"/>
                    <a:pt x="24091" y="15068"/>
                    <a:pt x="24057" y="14905"/>
                  </a:cubicBezTo>
                  <a:cubicBezTo>
                    <a:pt x="24027" y="14660"/>
                    <a:pt x="24016" y="14415"/>
                    <a:pt x="24013" y="14167"/>
                  </a:cubicBezTo>
                  <a:cubicBezTo>
                    <a:pt x="24115" y="13936"/>
                    <a:pt x="24214" y="13697"/>
                    <a:pt x="24298" y="13459"/>
                  </a:cubicBezTo>
                  <a:cubicBezTo>
                    <a:pt x="24387" y="13214"/>
                    <a:pt x="24455" y="12969"/>
                    <a:pt x="24513" y="12714"/>
                  </a:cubicBezTo>
                  <a:cubicBezTo>
                    <a:pt x="24578" y="12421"/>
                    <a:pt x="24608" y="12119"/>
                    <a:pt x="24622" y="11820"/>
                  </a:cubicBezTo>
                  <a:cubicBezTo>
                    <a:pt x="24632" y="11609"/>
                    <a:pt x="24608" y="11371"/>
                    <a:pt x="24496" y="11187"/>
                  </a:cubicBezTo>
                  <a:cubicBezTo>
                    <a:pt x="24465" y="11139"/>
                    <a:pt x="24432" y="11095"/>
                    <a:pt x="24391" y="11058"/>
                  </a:cubicBezTo>
                  <a:cubicBezTo>
                    <a:pt x="24326" y="10997"/>
                    <a:pt x="24258" y="10976"/>
                    <a:pt x="24176" y="10948"/>
                  </a:cubicBezTo>
                  <a:cubicBezTo>
                    <a:pt x="24149" y="10939"/>
                    <a:pt x="24121" y="10936"/>
                    <a:pt x="24093" y="10936"/>
                  </a:cubicBezTo>
                  <a:cubicBezTo>
                    <a:pt x="24039" y="10936"/>
                    <a:pt x="23984" y="10949"/>
                    <a:pt x="23934" y="10962"/>
                  </a:cubicBezTo>
                  <a:cubicBezTo>
                    <a:pt x="23849" y="10979"/>
                    <a:pt x="23775" y="11047"/>
                    <a:pt x="23717" y="11105"/>
                  </a:cubicBezTo>
                  <a:cubicBezTo>
                    <a:pt x="23659" y="11160"/>
                    <a:pt x="23615" y="11248"/>
                    <a:pt x="23574" y="11316"/>
                  </a:cubicBezTo>
                  <a:cubicBezTo>
                    <a:pt x="23523" y="11405"/>
                    <a:pt x="23489" y="11503"/>
                    <a:pt x="23462" y="11598"/>
                  </a:cubicBezTo>
                  <a:cubicBezTo>
                    <a:pt x="23421" y="11735"/>
                    <a:pt x="23383" y="11867"/>
                    <a:pt x="23360" y="12010"/>
                  </a:cubicBezTo>
                  <a:cubicBezTo>
                    <a:pt x="23275" y="12548"/>
                    <a:pt x="23169" y="13092"/>
                    <a:pt x="23135" y="13636"/>
                  </a:cubicBezTo>
                  <a:cubicBezTo>
                    <a:pt x="23129" y="13762"/>
                    <a:pt x="23122" y="13887"/>
                    <a:pt x="23118" y="14010"/>
                  </a:cubicBezTo>
                  <a:cubicBezTo>
                    <a:pt x="23081" y="14102"/>
                    <a:pt x="23040" y="14190"/>
                    <a:pt x="23000" y="14283"/>
                  </a:cubicBezTo>
                  <a:cubicBezTo>
                    <a:pt x="22788" y="14741"/>
                    <a:pt x="22567" y="15197"/>
                    <a:pt x="22285" y="15619"/>
                  </a:cubicBezTo>
                  <a:cubicBezTo>
                    <a:pt x="22149" y="15803"/>
                    <a:pt x="22006" y="15983"/>
                    <a:pt x="21839" y="16136"/>
                  </a:cubicBezTo>
                  <a:cubicBezTo>
                    <a:pt x="21724" y="16228"/>
                    <a:pt x="21608" y="16316"/>
                    <a:pt x="21485" y="16395"/>
                  </a:cubicBezTo>
                  <a:cubicBezTo>
                    <a:pt x="21377" y="16470"/>
                    <a:pt x="21257" y="16528"/>
                    <a:pt x="21142" y="16585"/>
                  </a:cubicBezTo>
                  <a:cubicBezTo>
                    <a:pt x="21088" y="16609"/>
                    <a:pt x="21033" y="16633"/>
                    <a:pt x="20979" y="16657"/>
                  </a:cubicBezTo>
                  <a:cubicBezTo>
                    <a:pt x="20901" y="16691"/>
                    <a:pt x="20816" y="16711"/>
                    <a:pt x="20730" y="16728"/>
                  </a:cubicBezTo>
                  <a:cubicBezTo>
                    <a:pt x="20575" y="16748"/>
                    <a:pt x="20419" y="16758"/>
                    <a:pt x="20263" y="16758"/>
                  </a:cubicBezTo>
                  <a:cubicBezTo>
                    <a:pt x="20157" y="16758"/>
                    <a:pt x="20051" y="16753"/>
                    <a:pt x="19945" y="16745"/>
                  </a:cubicBezTo>
                  <a:cubicBezTo>
                    <a:pt x="19785" y="16725"/>
                    <a:pt x="19632" y="16698"/>
                    <a:pt x="19475" y="16650"/>
                  </a:cubicBezTo>
                  <a:cubicBezTo>
                    <a:pt x="19380" y="16609"/>
                    <a:pt x="19291" y="16561"/>
                    <a:pt x="19203" y="16507"/>
                  </a:cubicBezTo>
                  <a:cubicBezTo>
                    <a:pt x="19114" y="16436"/>
                    <a:pt x="19036" y="16360"/>
                    <a:pt x="18962" y="16279"/>
                  </a:cubicBezTo>
                  <a:cubicBezTo>
                    <a:pt x="18856" y="16143"/>
                    <a:pt x="18767" y="16004"/>
                    <a:pt x="18689" y="15854"/>
                  </a:cubicBezTo>
                  <a:cubicBezTo>
                    <a:pt x="18628" y="15715"/>
                    <a:pt x="18580" y="15572"/>
                    <a:pt x="18543" y="15422"/>
                  </a:cubicBezTo>
                  <a:cubicBezTo>
                    <a:pt x="18516" y="15211"/>
                    <a:pt x="18513" y="15000"/>
                    <a:pt x="18505" y="14786"/>
                  </a:cubicBezTo>
                  <a:cubicBezTo>
                    <a:pt x="18502" y="14520"/>
                    <a:pt x="18502" y="14258"/>
                    <a:pt x="18502" y="13993"/>
                  </a:cubicBezTo>
                  <a:cubicBezTo>
                    <a:pt x="18499" y="13735"/>
                    <a:pt x="18495" y="13473"/>
                    <a:pt x="18492" y="13214"/>
                  </a:cubicBezTo>
                  <a:lnTo>
                    <a:pt x="18492" y="13173"/>
                  </a:lnTo>
                  <a:cubicBezTo>
                    <a:pt x="18522" y="12966"/>
                    <a:pt x="18563" y="12762"/>
                    <a:pt x="18591" y="12554"/>
                  </a:cubicBezTo>
                  <a:cubicBezTo>
                    <a:pt x="18632" y="12272"/>
                    <a:pt x="18645" y="11986"/>
                    <a:pt x="18669" y="11704"/>
                  </a:cubicBezTo>
                  <a:cubicBezTo>
                    <a:pt x="18682" y="11554"/>
                    <a:pt x="18696" y="11401"/>
                    <a:pt x="18706" y="11251"/>
                  </a:cubicBezTo>
                  <a:cubicBezTo>
                    <a:pt x="18723" y="11112"/>
                    <a:pt x="18750" y="10976"/>
                    <a:pt x="18781" y="10840"/>
                  </a:cubicBezTo>
                  <a:cubicBezTo>
                    <a:pt x="18802" y="10755"/>
                    <a:pt x="18825" y="10670"/>
                    <a:pt x="18849" y="10584"/>
                  </a:cubicBezTo>
                  <a:cubicBezTo>
                    <a:pt x="18873" y="10482"/>
                    <a:pt x="18869" y="10374"/>
                    <a:pt x="18863" y="10268"/>
                  </a:cubicBezTo>
                  <a:cubicBezTo>
                    <a:pt x="18860" y="10231"/>
                    <a:pt x="18852" y="10190"/>
                    <a:pt x="18839" y="10156"/>
                  </a:cubicBezTo>
                  <a:cubicBezTo>
                    <a:pt x="18846" y="10000"/>
                    <a:pt x="18747" y="9854"/>
                    <a:pt x="18591" y="9819"/>
                  </a:cubicBezTo>
                  <a:cubicBezTo>
                    <a:pt x="18567" y="9814"/>
                    <a:pt x="18543" y="9811"/>
                    <a:pt x="18519" y="9811"/>
                  </a:cubicBezTo>
                  <a:cubicBezTo>
                    <a:pt x="18407" y="9811"/>
                    <a:pt x="18299" y="9869"/>
                    <a:pt x="18240" y="9962"/>
                  </a:cubicBezTo>
                  <a:cubicBezTo>
                    <a:pt x="18216" y="9979"/>
                    <a:pt x="18196" y="9997"/>
                    <a:pt x="18179" y="10020"/>
                  </a:cubicBezTo>
                  <a:cubicBezTo>
                    <a:pt x="18125" y="10081"/>
                    <a:pt x="18077" y="10146"/>
                    <a:pt x="18029" y="10217"/>
                  </a:cubicBezTo>
                  <a:cubicBezTo>
                    <a:pt x="17982" y="10292"/>
                    <a:pt x="17958" y="10391"/>
                    <a:pt x="17924" y="10472"/>
                  </a:cubicBezTo>
                  <a:cubicBezTo>
                    <a:pt x="17877" y="10609"/>
                    <a:pt x="17836" y="10748"/>
                    <a:pt x="17802" y="10887"/>
                  </a:cubicBezTo>
                  <a:cubicBezTo>
                    <a:pt x="17770" y="11010"/>
                    <a:pt x="17761" y="11135"/>
                    <a:pt x="17747" y="11262"/>
                  </a:cubicBezTo>
                  <a:cubicBezTo>
                    <a:pt x="17734" y="11401"/>
                    <a:pt x="17713" y="11540"/>
                    <a:pt x="17696" y="11680"/>
                  </a:cubicBezTo>
                  <a:cubicBezTo>
                    <a:pt x="17662" y="11925"/>
                    <a:pt x="17628" y="12163"/>
                    <a:pt x="17560" y="12398"/>
                  </a:cubicBezTo>
                  <a:cubicBezTo>
                    <a:pt x="17478" y="12687"/>
                    <a:pt x="17397" y="12972"/>
                    <a:pt x="17315" y="13258"/>
                  </a:cubicBezTo>
                  <a:cubicBezTo>
                    <a:pt x="17162" y="13793"/>
                    <a:pt x="16988" y="14319"/>
                    <a:pt x="16815" y="14850"/>
                  </a:cubicBezTo>
                  <a:cubicBezTo>
                    <a:pt x="16726" y="15123"/>
                    <a:pt x="16655" y="15395"/>
                    <a:pt x="16583" y="15671"/>
                  </a:cubicBezTo>
                  <a:cubicBezTo>
                    <a:pt x="16516" y="15942"/>
                    <a:pt x="16431" y="16211"/>
                    <a:pt x="16352" y="16483"/>
                  </a:cubicBezTo>
                  <a:cubicBezTo>
                    <a:pt x="16250" y="16830"/>
                    <a:pt x="16192" y="17184"/>
                    <a:pt x="16145" y="17541"/>
                  </a:cubicBezTo>
                  <a:cubicBezTo>
                    <a:pt x="16101" y="17871"/>
                    <a:pt x="16023" y="18191"/>
                    <a:pt x="15951" y="18514"/>
                  </a:cubicBezTo>
                  <a:cubicBezTo>
                    <a:pt x="15876" y="18871"/>
                    <a:pt x="15801" y="19228"/>
                    <a:pt x="15747" y="19589"/>
                  </a:cubicBezTo>
                  <a:cubicBezTo>
                    <a:pt x="15693" y="19960"/>
                    <a:pt x="15658" y="20331"/>
                    <a:pt x="15627" y="20704"/>
                  </a:cubicBezTo>
                  <a:cubicBezTo>
                    <a:pt x="15563" y="21266"/>
                    <a:pt x="15468" y="21821"/>
                    <a:pt x="15369" y="22375"/>
                  </a:cubicBezTo>
                  <a:cubicBezTo>
                    <a:pt x="15254" y="23021"/>
                    <a:pt x="15138" y="23667"/>
                    <a:pt x="15026" y="24314"/>
                  </a:cubicBezTo>
                  <a:cubicBezTo>
                    <a:pt x="14920" y="24909"/>
                    <a:pt x="14859" y="25515"/>
                    <a:pt x="14781" y="26113"/>
                  </a:cubicBezTo>
                  <a:cubicBezTo>
                    <a:pt x="14702" y="26699"/>
                    <a:pt x="14621" y="27284"/>
                    <a:pt x="14550" y="27865"/>
                  </a:cubicBezTo>
                  <a:cubicBezTo>
                    <a:pt x="14481" y="28443"/>
                    <a:pt x="14427" y="29022"/>
                    <a:pt x="14379" y="29603"/>
                  </a:cubicBezTo>
                  <a:cubicBezTo>
                    <a:pt x="14338" y="30107"/>
                    <a:pt x="14335" y="30611"/>
                    <a:pt x="14308" y="31114"/>
                  </a:cubicBezTo>
                  <a:cubicBezTo>
                    <a:pt x="14257" y="32124"/>
                    <a:pt x="14178" y="33134"/>
                    <a:pt x="14090" y="34142"/>
                  </a:cubicBezTo>
                  <a:cubicBezTo>
                    <a:pt x="13974" y="35352"/>
                    <a:pt x="13811" y="36563"/>
                    <a:pt x="13781" y="37781"/>
                  </a:cubicBezTo>
                  <a:cubicBezTo>
                    <a:pt x="13764" y="38390"/>
                    <a:pt x="13764" y="38999"/>
                    <a:pt x="13804" y="39604"/>
                  </a:cubicBezTo>
                  <a:cubicBezTo>
                    <a:pt x="13845" y="40210"/>
                    <a:pt x="13897" y="40816"/>
                    <a:pt x="13958" y="41421"/>
                  </a:cubicBezTo>
                  <a:cubicBezTo>
                    <a:pt x="14009" y="41924"/>
                    <a:pt x="14063" y="42431"/>
                    <a:pt x="14145" y="42931"/>
                  </a:cubicBezTo>
                  <a:cubicBezTo>
                    <a:pt x="14226" y="43428"/>
                    <a:pt x="14335" y="43918"/>
                    <a:pt x="14440" y="44411"/>
                  </a:cubicBezTo>
                  <a:cubicBezTo>
                    <a:pt x="14539" y="44887"/>
                    <a:pt x="14627" y="45367"/>
                    <a:pt x="14726" y="45843"/>
                  </a:cubicBezTo>
                  <a:cubicBezTo>
                    <a:pt x="14774" y="46078"/>
                    <a:pt x="14842" y="46306"/>
                    <a:pt x="14907" y="46534"/>
                  </a:cubicBezTo>
                  <a:cubicBezTo>
                    <a:pt x="14965" y="46755"/>
                    <a:pt x="15019" y="46976"/>
                    <a:pt x="15067" y="47200"/>
                  </a:cubicBezTo>
                  <a:cubicBezTo>
                    <a:pt x="15090" y="47340"/>
                    <a:pt x="15111" y="47476"/>
                    <a:pt x="15125" y="47616"/>
                  </a:cubicBezTo>
                  <a:cubicBezTo>
                    <a:pt x="15145" y="47840"/>
                    <a:pt x="15158" y="48068"/>
                    <a:pt x="15165" y="48296"/>
                  </a:cubicBezTo>
                  <a:cubicBezTo>
                    <a:pt x="15172" y="48452"/>
                    <a:pt x="15165" y="48612"/>
                    <a:pt x="15158" y="48768"/>
                  </a:cubicBezTo>
                  <a:cubicBezTo>
                    <a:pt x="15148" y="49007"/>
                    <a:pt x="15138" y="49245"/>
                    <a:pt x="15121" y="49483"/>
                  </a:cubicBezTo>
                  <a:cubicBezTo>
                    <a:pt x="15111" y="49582"/>
                    <a:pt x="15094" y="49677"/>
                    <a:pt x="15067" y="49769"/>
                  </a:cubicBezTo>
                  <a:cubicBezTo>
                    <a:pt x="15029" y="49861"/>
                    <a:pt x="14988" y="49949"/>
                    <a:pt x="14938" y="50034"/>
                  </a:cubicBezTo>
                  <a:cubicBezTo>
                    <a:pt x="14897" y="50109"/>
                    <a:pt x="14849" y="50177"/>
                    <a:pt x="14801" y="50249"/>
                  </a:cubicBezTo>
                  <a:cubicBezTo>
                    <a:pt x="14624" y="50480"/>
                    <a:pt x="14440" y="50707"/>
                    <a:pt x="14226" y="50905"/>
                  </a:cubicBezTo>
                  <a:cubicBezTo>
                    <a:pt x="14117" y="50983"/>
                    <a:pt x="14005" y="51051"/>
                    <a:pt x="13886" y="51112"/>
                  </a:cubicBezTo>
                  <a:cubicBezTo>
                    <a:pt x="13767" y="51167"/>
                    <a:pt x="13648" y="51211"/>
                    <a:pt x="13522" y="51241"/>
                  </a:cubicBezTo>
                  <a:cubicBezTo>
                    <a:pt x="13487" y="51245"/>
                    <a:pt x="13451" y="51246"/>
                    <a:pt x="13415" y="51246"/>
                  </a:cubicBezTo>
                  <a:cubicBezTo>
                    <a:pt x="13334" y="51246"/>
                    <a:pt x="13251" y="51239"/>
                    <a:pt x="13168" y="51235"/>
                  </a:cubicBezTo>
                  <a:cubicBezTo>
                    <a:pt x="12906" y="51208"/>
                    <a:pt x="12641" y="51174"/>
                    <a:pt x="12382" y="51123"/>
                  </a:cubicBezTo>
                  <a:cubicBezTo>
                    <a:pt x="12015" y="51051"/>
                    <a:pt x="11658" y="50960"/>
                    <a:pt x="11305" y="50844"/>
                  </a:cubicBezTo>
                  <a:cubicBezTo>
                    <a:pt x="11233" y="50813"/>
                    <a:pt x="11162" y="50779"/>
                    <a:pt x="11096" y="50738"/>
                  </a:cubicBezTo>
                  <a:cubicBezTo>
                    <a:pt x="10749" y="50459"/>
                    <a:pt x="10427" y="50143"/>
                    <a:pt x="10137" y="49809"/>
                  </a:cubicBezTo>
                  <a:cubicBezTo>
                    <a:pt x="9892" y="49503"/>
                    <a:pt x="9672" y="49184"/>
                    <a:pt x="9498" y="48833"/>
                  </a:cubicBezTo>
                  <a:cubicBezTo>
                    <a:pt x="9491" y="48820"/>
                    <a:pt x="9484" y="48806"/>
                    <a:pt x="9477" y="48792"/>
                  </a:cubicBezTo>
                  <a:cubicBezTo>
                    <a:pt x="9488" y="48721"/>
                    <a:pt x="9498" y="48653"/>
                    <a:pt x="9504" y="48585"/>
                  </a:cubicBezTo>
                  <a:cubicBezTo>
                    <a:pt x="9529" y="48371"/>
                    <a:pt x="9545" y="48150"/>
                    <a:pt x="9545" y="47935"/>
                  </a:cubicBezTo>
                  <a:cubicBezTo>
                    <a:pt x="9549" y="47616"/>
                    <a:pt x="9549" y="47299"/>
                    <a:pt x="9539" y="46983"/>
                  </a:cubicBezTo>
                  <a:cubicBezTo>
                    <a:pt x="9532" y="46669"/>
                    <a:pt x="9477" y="46363"/>
                    <a:pt x="9413" y="46057"/>
                  </a:cubicBezTo>
                  <a:cubicBezTo>
                    <a:pt x="9386" y="45931"/>
                    <a:pt x="9362" y="45802"/>
                    <a:pt x="9325" y="45680"/>
                  </a:cubicBezTo>
                  <a:cubicBezTo>
                    <a:pt x="9280" y="45537"/>
                    <a:pt x="9223" y="45401"/>
                    <a:pt x="9148" y="45272"/>
                  </a:cubicBezTo>
                  <a:cubicBezTo>
                    <a:pt x="9042" y="45094"/>
                    <a:pt x="8823" y="44983"/>
                    <a:pt x="8617" y="44983"/>
                  </a:cubicBezTo>
                  <a:cubicBezTo>
                    <a:pt x="8598" y="44983"/>
                    <a:pt x="8578" y="44984"/>
                    <a:pt x="8559" y="44986"/>
                  </a:cubicBezTo>
                  <a:cubicBezTo>
                    <a:pt x="8440" y="44996"/>
                    <a:pt x="8348" y="45030"/>
                    <a:pt x="8253" y="45098"/>
                  </a:cubicBezTo>
                  <a:cubicBezTo>
                    <a:pt x="8154" y="45170"/>
                    <a:pt x="8096" y="45248"/>
                    <a:pt x="8039" y="45353"/>
                  </a:cubicBezTo>
                  <a:cubicBezTo>
                    <a:pt x="7994" y="45435"/>
                    <a:pt x="7970" y="45547"/>
                    <a:pt x="7947" y="45639"/>
                  </a:cubicBezTo>
                  <a:cubicBezTo>
                    <a:pt x="7923" y="45727"/>
                    <a:pt x="7909" y="45826"/>
                    <a:pt x="7899" y="45918"/>
                  </a:cubicBezTo>
                  <a:cubicBezTo>
                    <a:pt x="7855" y="46238"/>
                    <a:pt x="7899" y="46551"/>
                    <a:pt x="7943" y="46867"/>
                  </a:cubicBezTo>
                  <a:cubicBezTo>
                    <a:pt x="7981" y="47153"/>
                    <a:pt x="8025" y="47435"/>
                    <a:pt x="8076" y="47718"/>
                  </a:cubicBezTo>
                  <a:cubicBezTo>
                    <a:pt x="8148" y="48143"/>
                    <a:pt x="8212" y="48575"/>
                    <a:pt x="8341" y="48986"/>
                  </a:cubicBezTo>
                  <a:cubicBezTo>
                    <a:pt x="8341" y="48993"/>
                    <a:pt x="8345" y="48996"/>
                    <a:pt x="8348" y="49004"/>
                  </a:cubicBezTo>
                  <a:cubicBezTo>
                    <a:pt x="8331" y="49054"/>
                    <a:pt x="8317" y="49109"/>
                    <a:pt x="8300" y="49159"/>
                  </a:cubicBezTo>
                  <a:cubicBezTo>
                    <a:pt x="8246" y="49293"/>
                    <a:pt x="8185" y="49422"/>
                    <a:pt x="8110" y="49544"/>
                  </a:cubicBezTo>
                  <a:cubicBezTo>
                    <a:pt x="8059" y="49608"/>
                    <a:pt x="8005" y="49666"/>
                    <a:pt x="7947" y="49724"/>
                  </a:cubicBezTo>
                  <a:cubicBezTo>
                    <a:pt x="7906" y="49755"/>
                    <a:pt x="7868" y="49779"/>
                    <a:pt x="7828" y="49806"/>
                  </a:cubicBezTo>
                  <a:cubicBezTo>
                    <a:pt x="7783" y="49823"/>
                    <a:pt x="7736" y="49837"/>
                    <a:pt x="7692" y="49850"/>
                  </a:cubicBezTo>
                  <a:cubicBezTo>
                    <a:pt x="7658" y="49850"/>
                    <a:pt x="7624" y="49852"/>
                    <a:pt x="7591" y="49852"/>
                  </a:cubicBezTo>
                  <a:cubicBezTo>
                    <a:pt x="7574" y="49852"/>
                    <a:pt x="7558" y="49851"/>
                    <a:pt x="7542" y="49850"/>
                  </a:cubicBezTo>
                  <a:cubicBezTo>
                    <a:pt x="7477" y="49840"/>
                    <a:pt x="7416" y="49823"/>
                    <a:pt x="7355" y="49806"/>
                  </a:cubicBezTo>
                  <a:cubicBezTo>
                    <a:pt x="7267" y="49765"/>
                    <a:pt x="7178" y="49718"/>
                    <a:pt x="7096" y="49663"/>
                  </a:cubicBezTo>
                  <a:cubicBezTo>
                    <a:pt x="6967" y="49561"/>
                    <a:pt x="6855" y="49449"/>
                    <a:pt x="6743" y="49327"/>
                  </a:cubicBezTo>
                  <a:cubicBezTo>
                    <a:pt x="6433" y="48942"/>
                    <a:pt x="6182" y="48506"/>
                    <a:pt x="5960" y="48065"/>
                  </a:cubicBezTo>
                  <a:cubicBezTo>
                    <a:pt x="5912" y="47952"/>
                    <a:pt x="5865" y="47837"/>
                    <a:pt x="5824" y="47724"/>
                  </a:cubicBezTo>
                  <a:cubicBezTo>
                    <a:pt x="5841" y="47605"/>
                    <a:pt x="5862" y="47490"/>
                    <a:pt x="5879" y="47374"/>
                  </a:cubicBezTo>
                  <a:cubicBezTo>
                    <a:pt x="5926" y="47044"/>
                    <a:pt x="5960" y="46714"/>
                    <a:pt x="5981" y="46380"/>
                  </a:cubicBezTo>
                  <a:cubicBezTo>
                    <a:pt x="6005" y="46061"/>
                    <a:pt x="6025" y="45741"/>
                    <a:pt x="6025" y="45418"/>
                  </a:cubicBezTo>
                  <a:cubicBezTo>
                    <a:pt x="6022" y="45139"/>
                    <a:pt x="5967" y="44843"/>
                    <a:pt x="5804" y="44612"/>
                  </a:cubicBezTo>
                  <a:cubicBezTo>
                    <a:pt x="5681" y="44443"/>
                    <a:pt x="5490" y="44306"/>
                    <a:pt x="5276" y="44306"/>
                  </a:cubicBezTo>
                  <a:cubicBezTo>
                    <a:pt x="5270" y="44306"/>
                    <a:pt x="5265" y="44306"/>
                    <a:pt x="5259" y="44306"/>
                  </a:cubicBezTo>
                  <a:cubicBezTo>
                    <a:pt x="5157" y="44312"/>
                    <a:pt x="5025" y="44347"/>
                    <a:pt x="4940" y="44401"/>
                  </a:cubicBezTo>
                  <a:cubicBezTo>
                    <a:pt x="4827" y="44472"/>
                    <a:pt x="4746" y="44588"/>
                    <a:pt x="4692" y="44704"/>
                  </a:cubicBezTo>
                  <a:cubicBezTo>
                    <a:pt x="4599" y="44898"/>
                    <a:pt x="4579" y="45108"/>
                    <a:pt x="4562" y="45319"/>
                  </a:cubicBezTo>
                  <a:cubicBezTo>
                    <a:pt x="4549" y="45445"/>
                    <a:pt x="4542" y="45575"/>
                    <a:pt x="4538" y="45700"/>
                  </a:cubicBezTo>
                  <a:cubicBezTo>
                    <a:pt x="4535" y="45881"/>
                    <a:pt x="4532" y="46061"/>
                    <a:pt x="4528" y="46241"/>
                  </a:cubicBezTo>
                  <a:cubicBezTo>
                    <a:pt x="4521" y="46642"/>
                    <a:pt x="4549" y="47037"/>
                    <a:pt x="4623" y="47429"/>
                  </a:cubicBezTo>
                  <a:cubicBezTo>
                    <a:pt x="4651" y="47581"/>
                    <a:pt x="4688" y="47727"/>
                    <a:pt x="4736" y="47874"/>
                  </a:cubicBezTo>
                  <a:cubicBezTo>
                    <a:pt x="4733" y="47878"/>
                    <a:pt x="4733" y="47884"/>
                    <a:pt x="4733" y="47891"/>
                  </a:cubicBezTo>
                  <a:cubicBezTo>
                    <a:pt x="4675" y="48159"/>
                    <a:pt x="4599" y="48421"/>
                    <a:pt x="4511" y="48677"/>
                  </a:cubicBezTo>
                  <a:cubicBezTo>
                    <a:pt x="4450" y="48830"/>
                    <a:pt x="4378" y="48976"/>
                    <a:pt x="4290" y="49115"/>
                  </a:cubicBezTo>
                  <a:cubicBezTo>
                    <a:pt x="4279" y="49129"/>
                    <a:pt x="4266" y="49143"/>
                    <a:pt x="4253" y="49156"/>
                  </a:cubicBezTo>
                  <a:cubicBezTo>
                    <a:pt x="4235" y="49164"/>
                    <a:pt x="4215" y="49167"/>
                    <a:pt x="4198" y="49173"/>
                  </a:cubicBezTo>
                  <a:cubicBezTo>
                    <a:pt x="4181" y="49173"/>
                    <a:pt x="4164" y="49177"/>
                    <a:pt x="4147" y="49177"/>
                  </a:cubicBezTo>
                  <a:cubicBezTo>
                    <a:pt x="4133" y="49173"/>
                    <a:pt x="4124" y="49170"/>
                    <a:pt x="4110" y="49167"/>
                  </a:cubicBezTo>
                  <a:cubicBezTo>
                    <a:pt x="4045" y="49136"/>
                    <a:pt x="3981" y="49102"/>
                    <a:pt x="3919" y="49065"/>
                  </a:cubicBezTo>
                  <a:cubicBezTo>
                    <a:pt x="3725" y="48915"/>
                    <a:pt x="3552" y="48741"/>
                    <a:pt x="3392" y="48558"/>
                  </a:cubicBezTo>
                  <a:cubicBezTo>
                    <a:pt x="3144" y="48255"/>
                    <a:pt x="2919" y="47939"/>
                    <a:pt x="2739" y="47588"/>
                  </a:cubicBezTo>
                  <a:cubicBezTo>
                    <a:pt x="2524" y="47112"/>
                    <a:pt x="2392" y="46608"/>
                    <a:pt x="2252" y="46105"/>
                  </a:cubicBezTo>
                  <a:cubicBezTo>
                    <a:pt x="2177" y="45840"/>
                    <a:pt x="2109" y="45571"/>
                    <a:pt x="2038" y="45306"/>
                  </a:cubicBezTo>
                  <a:cubicBezTo>
                    <a:pt x="1946" y="44966"/>
                    <a:pt x="1858" y="44625"/>
                    <a:pt x="1773" y="44281"/>
                  </a:cubicBezTo>
                  <a:cubicBezTo>
                    <a:pt x="1708" y="44010"/>
                    <a:pt x="1657" y="43734"/>
                    <a:pt x="1606" y="43459"/>
                  </a:cubicBezTo>
                  <a:cubicBezTo>
                    <a:pt x="1524" y="42887"/>
                    <a:pt x="1442" y="42319"/>
                    <a:pt x="1371" y="41744"/>
                  </a:cubicBezTo>
                  <a:cubicBezTo>
                    <a:pt x="1296" y="41122"/>
                    <a:pt x="1218" y="40496"/>
                    <a:pt x="1198" y="39866"/>
                  </a:cubicBezTo>
                  <a:cubicBezTo>
                    <a:pt x="1177" y="39251"/>
                    <a:pt x="1164" y="38632"/>
                    <a:pt x="1167" y="38012"/>
                  </a:cubicBezTo>
                  <a:cubicBezTo>
                    <a:pt x="1167" y="37717"/>
                    <a:pt x="1171" y="37417"/>
                    <a:pt x="1171" y="37114"/>
                  </a:cubicBezTo>
                  <a:cubicBezTo>
                    <a:pt x="1174" y="36791"/>
                    <a:pt x="1167" y="36464"/>
                    <a:pt x="1177" y="36138"/>
                  </a:cubicBezTo>
                  <a:cubicBezTo>
                    <a:pt x="1194" y="35635"/>
                    <a:pt x="1208" y="35128"/>
                    <a:pt x="1238" y="34624"/>
                  </a:cubicBezTo>
                  <a:cubicBezTo>
                    <a:pt x="1266" y="34162"/>
                    <a:pt x="1300" y="33699"/>
                    <a:pt x="1337" y="33240"/>
                  </a:cubicBezTo>
                  <a:cubicBezTo>
                    <a:pt x="1371" y="32937"/>
                    <a:pt x="1409" y="32638"/>
                    <a:pt x="1447" y="32338"/>
                  </a:cubicBezTo>
                  <a:cubicBezTo>
                    <a:pt x="1460" y="32206"/>
                    <a:pt x="1491" y="32073"/>
                    <a:pt x="1514" y="31941"/>
                  </a:cubicBezTo>
                  <a:cubicBezTo>
                    <a:pt x="1541" y="31787"/>
                    <a:pt x="1565" y="31635"/>
                    <a:pt x="1596" y="31484"/>
                  </a:cubicBezTo>
                  <a:cubicBezTo>
                    <a:pt x="1718" y="30886"/>
                    <a:pt x="1834" y="30287"/>
                    <a:pt x="1973" y="29692"/>
                  </a:cubicBezTo>
                  <a:cubicBezTo>
                    <a:pt x="2042" y="29396"/>
                    <a:pt x="2103" y="29096"/>
                    <a:pt x="2181" y="28801"/>
                  </a:cubicBezTo>
                  <a:cubicBezTo>
                    <a:pt x="2252" y="28515"/>
                    <a:pt x="2320" y="28223"/>
                    <a:pt x="2406" y="27940"/>
                  </a:cubicBezTo>
                  <a:cubicBezTo>
                    <a:pt x="2585" y="27348"/>
                    <a:pt x="2759" y="26756"/>
                    <a:pt x="2973" y="26178"/>
                  </a:cubicBezTo>
                  <a:cubicBezTo>
                    <a:pt x="3069" y="25920"/>
                    <a:pt x="3164" y="25664"/>
                    <a:pt x="3256" y="25409"/>
                  </a:cubicBezTo>
                  <a:cubicBezTo>
                    <a:pt x="3488" y="24814"/>
                    <a:pt x="3715" y="24218"/>
                    <a:pt x="3940" y="23620"/>
                  </a:cubicBezTo>
                  <a:cubicBezTo>
                    <a:pt x="4048" y="23328"/>
                    <a:pt x="4157" y="23042"/>
                    <a:pt x="4270" y="22753"/>
                  </a:cubicBezTo>
                  <a:cubicBezTo>
                    <a:pt x="4378" y="22456"/>
                    <a:pt x="4511" y="22171"/>
                    <a:pt x="4634" y="21882"/>
                  </a:cubicBezTo>
                  <a:cubicBezTo>
                    <a:pt x="4756" y="21596"/>
                    <a:pt x="4896" y="21314"/>
                    <a:pt x="5025" y="21031"/>
                  </a:cubicBezTo>
                  <a:cubicBezTo>
                    <a:pt x="5157" y="20749"/>
                    <a:pt x="5293" y="20473"/>
                    <a:pt x="5427" y="20194"/>
                  </a:cubicBezTo>
                  <a:cubicBezTo>
                    <a:pt x="5692" y="19646"/>
                    <a:pt x="5967" y="19103"/>
                    <a:pt x="6232" y="18555"/>
                  </a:cubicBezTo>
                  <a:cubicBezTo>
                    <a:pt x="6508" y="17990"/>
                    <a:pt x="6763" y="17418"/>
                    <a:pt x="7035" y="16854"/>
                  </a:cubicBezTo>
                  <a:cubicBezTo>
                    <a:pt x="7290" y="16324"/>
                    <a:pt x="7570" y="15803"/>
                    <a:pt x="7845" y="15283"/>
                  </a:cubicBezTo>
                  <a:cubicBezTo>
                    <a:pt x="8433" y="14173"/>
                    <a:pt x="9134" y="13129"/>
                    <a:pt x="9831" y="12085"/>
                  </a:cubicBezTo>
                  <a:cubicBezTo>
                    <a:pt x="10247" y="11462"/>
                    <a:pt x="10665" y="10837"/>
                    <a:pt x="11087" y="10214"/>
                  </a:cubicBezTo>
                  <a:cubicBezTo>
                    <a:pt x="11206" y="10050"/>
                    <a:pt x="11328" y="9887"/>
                    <a:pt x="11451" y="9724"/>
                  </a:cubicBezTo>
                  <a:cubicBezTo>
                    <a:pt x="11583" y="9543"/>
                    <a:pt x="11736" y="9374"/>
                    <a:pt x="11879" y="9201"/>
                  </a:cubicBezTo>
                  <a:cubicBezTo>
                    <a:pt x="12019" y="9033"/>
                    <a:pt x="12165" y="8870"/>
                    <a:pt x="12311" y="8707"/>
                  </a:cubicBezTo>
                  <a:cubicBezTo>
                    <a:pt x="12434" y="8568"/>
                    <a:pt x="12553" y="8425"/>
                    <a:pt x="12682" y="8295"/>
                  </a:cubicBezTo>
                  <a:cubicBezTo>
                    <a:pt x="12839" y="8139"/>
                    <a:pt x="12988" y="7982"/>
                    <a:pt x="13148" y="7829"/>
                  </a:cubicBezTo>
                  <a:cubicBezTo>
                    <a:pt x="13308" y="7673"/>
                    <a:pt x="13468" y="7510"/>
                    <a:pt x="13638" y="7360"/>
                  </a:cubicBezTo>
                  <a:cubicBezTo>
                    <a:pt x="13808" y="7204"/>
                    <a:pt x="13978" y="7044"/>
                    <a:pt x="14155" y="6894"/>
                  </a:cubicBezTo>
                  <a:cubicBezTo>
                    <a:pt x="14294" y="6778"/>
                    <a:pt x="14434" y="6659"/>
                    <a:pt x="14577" y="6540"/>
                  </a:cubicBezTo>
                  <a:cubicBezTo>
                    <a:pt x="14903" y="6278"/>
                    <a:pt x="15233" y="6017"/>
                    <a:pt x="15566" y="5761"/>
                  </a:cubicBezTo>
                  <a:cubicBezTo>
                    <a:pt x="15886" y="5516"/>
                    <a:pt x="16219" y="5285"/>
                    <a:pt x="16553" y="5061"/>
                  </a:cubicBezTo>
                  <a:cubicBezTo>
                    <a:pt x="16696" y="4965"/>
                    <a:pt x="16846" y="4877"/>
                    <a:pt x="16995" y="4788"/>
                  </a:cubicBezTo>
                  <a:cubicBezTo>
                    <a:pt x="17172" y="4690"/>
                    <a:pt x="17346" y="4584"/>
                    <a:pt x="17526" y="4486"/>
                  </a:cubicBezTo>
                  <a:cubicBezTo>
                    <a:pt x="17909" y="4277"/>
                    <a:pt x="18296" y="4075"/>
                    <a:pt x="18686" y="3876"/>
                  </a:cubicBezTo>
                  <a:lnTo>
                    <a:pt x="18686" y="3876"/>
                  </a:lnTo>
                  <a:cubicBezTo>
                    <a:pt x="18686" y="3876"/>
                    <a:pt x="18686" y="3877"/>
                    <a:pt x="18686" y="3877"/>
                  </a:cubicBezTo>
                  <a:cubicBezTo>
                    <a:pt x="19189" y="3638"/>
                    <a:pt x="19693" y="3407"/>
                    <a:pt x="20213" y="3206"/>
                  </a:cubicBezTo>
                  <a:cubicBezTo>
                    <a:pt x="20812" y="2975"/>
                    <a:pt x="21414" y="2751"/>
                    <a:pt x="22016" y="2533"/>
                  </a:cubicBezTo>
                  <a:cubicBezTo>
                    <a:pt x="22288" y="2437"/>
                    <a:pt x="22567" y="2353"/>
                    <a:pt x="22843" y="2264"/>
                  </a:cubicBezTo>
                  <a:cubicBezTo>
                    <a:pt x="23000" y="2213"/>
                    <a:pt x="23163" y="2179"/>
                    <a:pt x="23322" y="2139"/>
                  </a:cubicBezTo>
                  <a:cubicBezTo>
                    <a:pt x="23452" y="2104"/>
                    <a:pt x="23581" y="2070"/>
                    <a:pt x="23714" y="2040"/>
                  </a:cubicBezTo>
                  <a:cubicBezTo>
                    <a:pt x="24316" y="1890"/>
                    <a:pt x="24925" y="1754"/>
                    <a:pt x="25534" y="1635"/>
                  </a:cubicBezTo>
                  <a:cubicBezTo>
                    <a:pt x="25945" y="1553"/>
                    <a:pt x="26357" y="1478"/>
                    <a:pt x="26768" y="1404"/>
                  </a:cubicBezTo>
                  <a:cubicBezTo>
                    <a:pt x="26914" y="1379"/>
                    <a:pt x="27057" y="1359"/>
                    <a:pt x="27204" y="1335"/>
                  </a:cubicBezTo>
                  <a:cubicBezTo>
                    <a:pt x="27357" y="1312"/>
                    <a:pt x="27506" y="1285"/>
                    <a:pt x="27660" y="1268"/>
                  </a:cubicBezTo>
                  <a:cubicBezTo>
                    <a:pt x="27829" y="1247"/>
                    <a:pt x="28000" y="1227"/>
                    <a:pt x="28170" y="1210"/>
                  </a:cubicBezTo>
                  <a:cubicBezTo>
                    <a:pt x="28299" y="1192"/>
                    <a:pt x="28432" y="1172"/>
                    <a:pt x="28564" y="1165"/>
                  </a:cubicBezTo>
                  <a:cubicBezTo>
                    <a:pt x="28751" y="1159"/>
                    <a:pt x="28935" y="1148"/>
                    <a:pt x="29123" y="1139"/>
                  </a:cubicBezTo>
                  <a:cubicBezTo>
                    <a:pt x="29202" y="1135"/>
                    <a:pt x="29281" y="1134"/>
                    <a:pt x="29360" y="1134"/>
                  </a:cubicBezTo>
                  <a:close/>
                  <a:moveTo>
                    <a:pt x="29392" y="0"/>
                  </a:moveTo>
                  <a:cubicBezTo>
                    <a:pt x="29140" y="0"/>
                    <a:pt x="28889" y="11"/>
                    <a:pt x="28636" y="22"/>
                  </a:cubicBezTo>
                  <a:cubicBezTo>
                    <a:pt x="28571" y="26"/>
                    <a:pt x="28506" y="29"/>
                    <a:pt x="28442" y="36"/>
                  </a:cubicBezTo>
                  <a:cubicBezTo>
                    <a:pt x="28184" y="57"/>
                    <a:pt x="27928" y="90"/>
                    <a:pt x="27673" y="118"/>
                  </a:cubicBezTo>
                  <a:cubicBezTo>
                    <a:pt x="27363" y="155"/>
                    <a:pt x="27054" y="213"/>
                    <a:pt x="26744" y="261"/>
                  </a:cubicBezTo>
                  <a:cubicBezTo>
                    <a:pt x="26394" y="315"/>
                    <a:pt x="26047" y="383"/>
                    <a:pt x="25697" y="448"/>
                  </a:cubicBezTo>
                  <a:cubicBezTo>
                    <a:pt x="25397" y="502"/>
                    <a:pt x="25098" y="567"/>
                    <a:pt x="24799" y="624"/>
                  </a:cubicBezTo>
                  <a:cubicBezTo>
                    <a:pt x="24214" y="740"/>
                    <a:pt x="23639" y="886"/>
                    <a:pt x="23061" y="1029"/>
                  </a:cubicBezTo>
                  <a:cubicBezTo>
                    <a:pt x="22764" y="1104"/>
                    <a:pt x="22472" y="1186"/>
                    <a:pt x="22179" y="1281"/>
                  </a:cubicBezTo>
                  <a:cubicBezTo>
                    <a:pt x="21863" y="1383"/>
                    <a:pt x="21554" y="1492"/>
                    <a:pt x="21240" y="1604"/>
                  </a:cubicBezTo>
                  <a:cubicBezTo>
                    <a:pt x="20081" y="2019"/>
                    <a:pt x="18934" y="2475"/>
                    <a:pt x="17836" y="3029"/>
                  </a:cubicBezTo>
                  <a:cubicBezTo>
                    <a:pt x="17288" y="3309"/>
                    <a:pt x="16740" y="3591"/>
                    <a:pt x="16213" y="3904"/>
                  </a:cubicBezTo>
                  <a:cubicBezTo>
                    <a:pt x="15679" y="4220"/>
                    <a:pt x="15175" y="4577"/>
                    <a:pt x="14682" y="4948"/>
                  </a:cubicBezTo>
                  <a:cubicBezTo>
                    <a:pt x="14431" y="5139"/>
                    <a:pt x="14182" y="5336"/>
                    <a:pt x="13933" y="5530"/>
                  </a:cubicBezTo>
                  <a:cubicBezTo>
                    <a:pt x="13831" y="5612"/>
                    <a:pt x="13733" y="5697"/>
                    <a:pt x="13631" y="5781"/>
                  </a:cubicBezTo>
                  <a:cubicBezTo>
                    <a:pt x="13498" y="5894"/>
                    <a:pt x="13362" y="6003"/>
                    <a:pt x="13230" y="6119"/>
                  </a:cubicBezTo>
                  <a:cubicBezTo>
                    <a:pt x="12988" y="6336"/>
                    <a:pt x="12743" y="6550"/>
                    <a:pt x="12509" y="6775"/>
                  </a:cubicBezTo>
                  <a:cubicBezTo>
                    <a:pt x="12264" y="7006"/>
                    <a:pt x="12029" y="7241"/>
                    <a:pt x="11790" y="7475"/>
                  </a:cubicBezTo>
                  <a:cubicBezTo>
                    <a:pt x="11583" y="7683"/>
                    <a:pt x="11393" y="7915"/>
                    <a:pt x="11198" y="8135"/>
                  </a:cubicBezTo>
                  <a:cubicBezTo>
                    <a:pt x="10988" y="8373"/>
                    <a:pt x="10787" y="8618"/>
                    <a:pt x="10586" y="8863"/>
                  </a:cubicBezTo>
                  <a:cubicBezTo>
                    <a:pt x="10495" y="8969"/>
                    <a:pt x="10413" y="9088"/>
                    <a:pt x="10331" y="9204"/>
                  </a:cubicBezTo>
                  <a:cubicBezTo>
                    <a:pt x="10229" y="9339"/>
                    <a:pt x="10124" y="9476"/>
                    <a:pt x="10029" y="9615"/>
                  </a:cubicBezTo>
                  <a:cubicBezTo>
                    <a:pt x="9851" y="9877"/>
                    <a:pt x="9675" y="10135"/>
                    <a:pt x="9498" y="10401"/>
                  </a:cubicBezTo>
                  <a:cubicBezTo>
                    <a:pt x="9134" y="10945"/>
                    <a:pt x="8770" y="11486"/>
                    <a:pt x="8402" y="12030"/>
                  </a:cubicBezTo>
                  <a:cubicBezTo>
                    <a:pt x="8250" y="12262"/>
                    <a:pt x="8100" y="12490"/>
                    <a:pt x="7950" y="12721"/>
                  </a:cubicBezTo>
                  <a:cubicBezTo>
                    <a:pt x="7790" y="12969"/>
                    <a:pt x="7627" y="13211"/>
                    <a:pt x="7477" y="13462"/>
                  </a:cubicBezTo>
                  <a:cubicBezTo>
                    <a:pt x="7311" y="13738"/>
                    <a:pt x="7144" y="14013"/>
                    <a:pt x="6987" y="14296"/>
                  </a:cubicBezTo>
                  <a:cubicBezTo>
                    <a:pt x="6824" y="14589"/>
                    <a:pt x="6667" y="14878"/>
                    <a:pt x="6512" y="15170"/>
                  </a:cubicBezTo>
                  <a:cubicBezTo>
                    <a:pt x="6222" y="15721"/>
                    <a:pt x="5947" y="16283"/>
                    <a:pt x="5678" y="16844"/>
                  </a:cubicBezTo>
                  <a:cubicBezTo>
                    <a:pt x="5545" y="17116"/>
                    <a:pt x="5427" y="17392"/>
                    <a:pt x="5300" y="17663"/>
                  </a:cubicBezTo>
                  <a:cubicBezTo>
                    <a:pt x="5168" y="17949"/>
                    <a:pt x="5025" y="18232"/>
                    <a:pt x="4888" y="18517"/>
                  </a:cubicBezTo>
                  <a:cubicBezTo>
                    <a:pt x="4749" y="18803"/>
                    <a:pt x="4603" y="19089"/>
                    <a:pt x="4460" y="19375"/>
                  </a:cubicBezTo>
                  <a:cubicBezTo>
                    <a:pt x="4324" y="19657"/>
                    <a:pt x="4188" y="19940"/>
                    <a:pt x="4055" y="20225"/>
                  </a:cubicBezTo>
                  <a:cubicBezTo>
                    <a:pt x="3783" y="20786"/>
                    <a:pt x="3535" y="21354"/>
                    <a:pt x="3293" y="21929"/>
                  </a:cubicBezTo>
                  <a:cubicBezTo>
                    <a:pt x="3174" y="22212"/>
                    <a:pt x="3069" y="22504"/>
                    <a:pt x="2960" y="22794"/>
                  </a:cubicBezTo>
                  <a:cubicBezTo>
                    <a:pt x="2844" y="23106"/>
                    <a:pt x="2728" y="23419"/>
                    <a:pt x="2613" y="23733"/>
                  </a:cubicBezTo>
                  <a:cubicBezTo>
                    <a:pt x="2585" y="23804"/>
                    <a:pt x="2558" y="23871"/>
                    <a:pt x="2535" y="23943"/>
                  </a:cubicBezTo>
                  <a:cubicBezTo>
                    <a:pt x="2287" y="24586"/>
                    <a:pt x="2042" y="25229"/>
                    <a:pt x="1807" y="25876"/>
                  </a:cubicBezTo>
                  <a:cubicBezTo>
                    <a:pt x="1596" y="26454"/>
                    <a:pt x="1419" y="27046"/>
                    <a:pt x="1242" y="27637"/>
                  </a:cubicBezTo>
                  <a:cubicBezTo>
                    <a:pt x="1153" y="27926"/>
                    <a:pt x="1089" y="28219"/>
                    <a:pt x="1014" y="28512"/>
                  </a:cubicBezTo>
                  <a:cubicBezTo>
                    <a:pt x="940" y="28807"/>
                    <a:pt x="878" y="29107"/>
                    <a:pt x="810" y="29402"/>
                  </a:cubicBezTo>
                  <a:cubicBezTo>
                    <a:pt x="674" y="30002"/>
                    <a:pt x="558" y="30603"/>
                    <a:pt x="439" y="31206"/>
                  </a:cubicBezTo>
                  <a:cubicBezTo>
                    <a:pt x="381" y="31492"/>
                    <a:pt x="340" y="31781"/>
                    <a:pt x="290" y="32070"/>
                  </a:cubicBezTo>
                  <a:cubicBezTo>
                    <a:pt x="266" y="32206"/>
                    <a:pt x="259" y="32349"/>
                    <a:pt x="242" y="32484"/>
                  </a:cubicBezTo>
                  <a:cubicBezTo>
                    <a:pt x="222" y="32658"/>
                    <a:pt x="205" y="32835"/>
                    <a:pt x="184" y="33009"/>
                  </a:cubicBezTo>
                  <a:cubicBezTo>
                    <a:pt x="144" y="33366"/>
                    <a:pt x="126" y="33726"/>
                    <a:pt x="99" y="34084"/>
                  </a:cubicBezTo>
                  <a:cubicBezTo>
                    <a:pt x="75" y="34396"/>
                    <a:pt x="65" y="34713"/>
                    <a:pt x="48" y="35026"/>
                  </a:cubicBezTo>
                  <a:cubicBezTo>
                    <a:pt x="18" y="35621"/>
                    <a:pt x="10" y="36219"/>
                    <a:pt x="7" y="36815"/>
                  </a:cubicBezTo>
                  <a:cubicBezTo>
                    <a:pt x="7" y="37414"/>
                    <a:pt x="1" y="38012"/>
                    <a:pt x="7" y="38612"/>
                  </a:cubicBezTo>
                  <a:cubicBezTo>
                    <a:pt x="10" y="38927"/>
                    <a:pt x="18" y="39240"/>
                    <a:pt x="28" y="39554"/>
                  </a:cubicBezTo>
                  <a:cubicBezTo>
                    <a:pt x="31" y="39720"/>
                    <a:pt x="38" y="39887"/>
                    <a:pt x="45" y="40053"/>
                  </a:cubicBezTo>
                  <a:cubicBezTo>
                    <a:pt x="48" y="40204"/>
                    <a:pt x="68" y="40356"/>
                    <a:pt x="79" y="40510"/>
                  </a:cubicBezTo>
                  <a:cubicBezTo>
                    <a:pt x="92" y="40659"/>
                    <a:pt x="103" y="40808"/>
                    <a:pt x="116" y="40959"/>
                  </a:cubicBezTo>
                  <a:cubicBezTo>
                    <a:pt x="126" y="41128"/>
                    <a:pt x="157" y="41298"/>
                    <a:pt x="177" y="41465"/>
                  </a:cubicBezTo>
                  <a:cubicBezTo>
                    <a:pt x="218" y="41782"/>
                    <a:pt x="259" y="42091"/>
                    <a:pt x="300" y="42404"/>
                  </a:cubicBezTo>
                  <a:cubicBezTo>
                    <a:pt x="344" y="42717"/>
                    <a:pt x="388" y="43027"/>
                    <a:pt x="436" y="43336"/>
                  </a:cubicBezTo>
                  <a:cubicBezTo>
                    <a:pt x="483" y="43676"/>
                    <a:pt x="555" y="44016"/>
                    <a:pt x="620" y="44357"/>
                  </a:cubicBezTo>
                  <a:cubicBezTo>
                    <a:pt x="643" y="44482"/>
                    <a:pt x="681" y="44608"/>
                    <a:pt x="715" y="44735"/>
                  </a:cubicBezTo>
                  <a:cubicBezTo>
                    <a:pt x="749" y="44864"/>
                    <a:pt x="780" y="44993"/>
                    <a:pt x="814" y="45118"/>
                  </a:cubicBezTo>
                  <a:cubicBezTo>
                    <a:pt x="902" y="45438"/>
                    <a:pt x="990" y="45762"/>
                    <a:pt x="1079" y="46082"/>
                  </a:cubicBezTo>
                  <a:cubicBezTo>
                    <a:pt x="1164" y="46394"/>
                    <a:pt x="1249" y="46707"/>
                    <a:pt x="1337" y="47020"/>
                  </a:cubicBezTo>
                  <a:cubicBezTo>
                    <a:pt x="1426" y="47330"/>
                    <a:pt x="1535" y="47636"/>
                    <a:pt x="1664" y="47932"/>
                  </a:cubicBezTo>
                  <a:cubicBezTo>
                    <a:pt x="1841" y="48337"/>
                    <a:pt x="2079" y="48704"/>
                    <a:pt x="2348" y="49051"/>
                  </a:cubicBezTo>
                  <a:cubicBezTo>
                    <a:pt x="2593" y="49368"/>
                    <a:pt x="2858" y="49666"/>
                    <a:pt x="3181" y="49905"/>
                  </a:cubicBezTo>
                  <a:cubicBezTo>
                    <a:pt x="3351" y="50031"/>
                    <a:pt x="3528" y="50136"/>
                    <a:pt x="3728" y="50200"/>
                  </a:cubicBezTo>
                  <a:cubicBezTo>
                    <a:pt x="3858" y="50244"/>
                    <a:pt x="3996" y="50266"/>
                    <a:pt x="4134" y="50266"/>
                  </a:cubicBezTo>
                  <a:cubicBezTo>
                    <a:pt x="4246" y="50266"/>
                    <a:pt x="4357" y="50251"/>
                    <a:pt x="4463" y="50221"/>
                  </a:cubicBezTo>
                  <a:cubicBezTo>
                    <a:pt x="4644" y="50170"/>
                    <a:pt x="4814" y="50089"/>
                    <a:pt x="4953" y="49963"/>
                  </a:cubicBezTo>
                  <a:cubicBezTo>
                    <a:pt x="5083" y="49844"/>
                    <a:pt x="5178" y="49694"/>
                    <a:pt x="5266" y="49544"/>
                  </a:cubicBezTo>
                  <a:cubicBezTo>
                    <a:pt x="5314" y="49462"/>
                    <a:pt x="5355" y="49377"/>
                    <a:pt x="5392" y="49293"/>
                  </a:cubicBezTo>
                  <a:cubicBezTo>
                    <a:pt x="5474" y="49432"/>
                    <a:pt x="5562" y="49572"/>
                    <a:pt x="5654" y="49704"/>
                  </a:cubicBezTo>
                  <a:cubicBezTo>
                    <a:pt x="5769" y="49871"/>
                    <a:pt x="5902" y="50027"/>
                    <a:pt x="6035" y="50180"/>
                  </a:cubicBezTo>
                  <a:cubicBezTo>
                    <a:pt x="6191" y="50360"/>
                    <a:pt x="6375" y="50497"/>
                    <a:pt x="6573" y="50636"/>
                  </a:cubicBezTo>
                  <a:cubicBezTo>
                    <a:pt x="6743" y="50756"/>
                    <a:pt x="6937" y="50823"/>
                    <a:pt x="7130" y="50888"/>
                  </a:cubicBezTo>
                  <a:cubicBezTo>
                    <a:pt x="7243" y="50925"/>
                    <a:pt x="7361" y="50935"/>
                    <a:pt x="7481" y="50946"/>
                  </a:cubicBezTo>
                  <a:cubicBezTo>
                    <a:pt x="7526" y="50949"/>
                    <a:pt x="7571" y="50950"/>
                    <a:pt x="7615" y="50950"/>
                  </a:cubicBezTo>
                  <a:cubicBezTo>
                    <a:pt x="7670" y="50950"/>
                    <a:pt x="7724" y="50948"/>
                    <a:pt x="7780" y="50943"/>
                  </a:cubicBezTo>
                  <a:cubicBezTo>
                    <a:pt x="8229" y="50902"/>
                    <a:pt x="8620" y="50636"/>
                    <a:pt x="8896" y="50293"/>
                  </a:cubicBezTo>
                  <a:cubicBezTo>
                    <a:pt x="8923" y="50258"/>
                    <a:pt x="8950" y="50221"/>
                    <a:pt x="8974" y="50187"/>
                  </a:cubicBezTo>
                  <a:cubicBezTo>
                    <a:pt x="9171" y="50466"/>
                    <a:pt x="9396" y="50735"/>
                    <a:pt x="9638" y="50976"/>
                  </a:cubicBezTo>
                  <a:cubicBezTo>
                    <a:pt x="9886" y="51228"/>
                    <a:pt x="10134" y="51490"/>
                    <a:pt x="10423" y="51694"/>
                  </a:cubicBezTo>
                  <a:cubicBezTo>
                    <a:pt x="10512" y="51759"/>
                    <a:pt x="10590" y="51810"/>
                    <a:pt x="10685" y="51854"/>
                  </a:cubicBezTo>
                  <a:cubicBezTo>
                    <a:pt x="10780" y="51902"/>
                    <a:pt x="10886" y="51939"/>
                    <a:pt x="10985" y="51970"/>
                  </a:cubicBezTo>
                  <a:cubicBezTo>
                    <a:pt x="11093" y="52010"/>
                    <a:pt x="11206" y="52045"/>
                    <a:pt x="11321" y="52075"/>
                  </a:cubicBezTo>
                  <a:cubicBezTo>
                    <a:pt x="11492" y="52126"/>
                    <a:pt x="11665" y="52170"/>
                    <a:pt x="11835" y="52214"/>
                  </a:cubicBezTo>
                  <a:cubicBezTo>
                    <a:pt x="11964" y="52245"/>
                    <a:pt x="12097" y="52266"/>
                    <a:pt x="12226" y="52286"/>
                  </a:cubicBezTo>
                  <a:cubicBezTo>
                    <a:pt x="12376" y="52307"/>
                    <a:pt x="12525" y="52330"/>
                    <a:pt x="12679" y="52348"/>
                  </a:cubicBezTo>
                  <a:cubicBezTo>
                    <a:pt x="12852" y="52368"/>
                    <a:pt x="13029" y="52384"/>
                    <a:pt x="13203" y="52395"/>
                  </a:cubicBezTo>
                  <a:cubicBezTo>
                    <a:pt x="13291" y="52398"/>
                    <a:pt x="13376" y="52402"/>
                    <a:pt x="13463" y="52402"/>
                  </a:cubicBezTo>
                  <a:cubicBezTo>
                    <a:pt x="13484" y="52402"/>
                    <a:pt x="13504" y="52402"/>
                    <a:pt x="13525" y="52401"/>
                  </a:cubicBezTo>
                  <a:cubicBezTo>
                    <a:pt x="13641" y="52398"/>
                    <a:pt x="13757" y="52364"/>
                    <a:pt x="13869" y="52343"/>
                  </a:cubicBezTo>
                  <a:cubicBezTo>
                    <a:pt x="13995" y="52317"/>
                    <a:pt x="14117" y="52259"/>
                    <a:pt x="14233" y="52208"/>
                  </a:cubicBezTo>
                  <a:cubicBezTo>
                    <a:pt x="14410" y="52133"/>
                    <a:pt x="14577" y="52041"/>
                    <a:pt x="14737" y="51939"/>
                  </a:cubicBezTo>
                  <a:cubicBezTo>
                    <a:pt x="14876" y="51850"/>
                    <a:pt x="14999" y="51735"/>
                    <a:pt x="15117" y="51623"/>
                  </a:cubicBezTo>
                  <a:cubicBezTo>
                    <a:pt x="15267" y="51480"/>
                    <a:pt x="15396" y="51316"/>
                    <a:pt x="15525" y="51156"/>
                  </a:cubicBezTo>
                  <a:cubicBezTo>
                    <a:pt x="15685" y="50960"/>
                    <a:pt x="15832" y="50745"/>
                    <a:pt x="15958" y="50524"/>
                  </a:cubicBezTo>
                  <a:cubicBezTo>
                    <a:pt x="16036" y="50384"/>
                    <a:pt x="16101" y="50228"/>
                    <a:pt x="16152" y="50075"/>
                  </a:cubicBezTo>
                  <a:cubicBezTo>
                    <a:pt x="16236" y="49823"/>
                    <a:pt x="16247" y="49544"/>
                    <a:pt x="16264" y="49279"/>
                  </a:cubicBezTo>
                  <a:cubicBezTo>
                    <a:pt x="16281" y="49017"/>
                    <a:pt x="16301" y="48751"/>
                    <a:pt x="16315" y="48486"/>
                  </a:cubicBezTo>
                  <a:cubicBezTo>
                    <a:pt x="16329" y="48261"/>
                    <a:pt x="16335" y="48034"/>
                    <a:pt x="16325" y="47806"/>
                  </a:cubicBezTo>
                  <a:cubicBezTo>
                    <a:pt x="16315" y="47670"/>
                    <a:pt x="16308" y="47534"/>
                    <a:pt x="16301" y="47398"/>
                  </a:cubicBezTo>
                  <a:cubicBezTo>
                    <a:pt x="16294" y="47272"/>
                    <a:pt x="16267" y="47143"/>
                    <a:pt x="16254" y="47016"/>
                  </a:cubicBezTo>
                  <a:cubicBezTo>
                    <a:pt x="16189" y="46506"/>
                    <a:pt x="16053" y="46003"/>
                    <a:pt x="15947" y="45500"/>
                  </a:cubicBezTo>
                  <a:cubicBezTo>
                    <a:pt x="15876" y="45071"/>
                    <a:pt x="15808" y="44642"/>
                    <a:pt x="15723" y="44217"/>
                  </a:cubicBezTo>
                  <a:cubicBezTo>
                    <a:pt x="15638" y="43796"/>
                    <a:pt x="15550" y="43377"/>
                    <a:pt x="15464" y="42959"/>
                  </a:cubicBezTo>
                  <a:cubicBezTo>
                    <a:pt x="15420" y="42676"/>
                    <a:pt x="15376" y="42400"/>
                    <a:pt x="15338" y="42118"/>
                  </a:cubicBezTo>
                  <a:cubicBezTo>
                    <a:pt x="15305" y="41843"/>
                    <a:pt x="15277" y="41567"/>
                    <a:pt x="15250" y="41292"/>
                  </a:cubicBezTo>
                  <a:cubicBezTo>
                    <a:pt x="15186" y="40679"/>
                    <a:pt x="15114" y="40067"/>
                    <a:pt x="15080" y="39452"/>
                  </a:cubicBezTo>
                  <a:cubicBezTo>
                    <a:pt x="15060" y="39128"/>
                    <a:pt x="15043" y="38805"/>
                    <a:pt x="15040" y="38478"/>
                  </a:cubicBezTo>
                  <a:cubicBezTo>
                    <a:pt x="15032" y="38166"/>
                    <a:pt x="15040" y="37849"/>
                    <a:pt x="15043" y="37536"/>
                  </a:cubicBezTo>
                  <a:cubicBezTo>
                    <a:pt x="15053" y="36927"/>
                    <a:pt x="15111" y="36321"/>
                    <a:pt x="15165" y="35717"/>
                  </a:cubicBezTo>
                  <a:cubicBezTo>
                    <a:pt x="15178" y="35539"/>
                    <a:pt x="15196" y="35359"/>
                    <a:pt x="15213" y="35183"/>
                  </a:cubicBezTo>
                  <a:cubicBezTo>
                    <a:pt x="15318" y="34148"/>
                    <a:pt x="15403" y="33111"/>
                    <a:pt x="15472" y="32073"/>
                  </a:cubicBezTo>
                  <a:cubicBezTo>
                    <a:pt x="15505" y="31566"/>
                    <a:pt x="15536" y="31063"/>
                    <a:pt x="15553" y="30556"/>
                  </a:cubicBezTo>
                  <a:cubicBezTo>
                    <a:pt x="15563" y="30280"/>
                    <a:pt x="15577" y="30002"/>
                    <a:pt x="15591" y="29726"/>
                  </a:cubicBezTo>
                  <a:cubicBezTo>
                    <a:pt x="15600" y="29525"/>
                    <a:pt x="15621" y="29325"/>
                    <a:pt x="15638" y="29127"/>
                  </a:cubicBezTo>
                  <a:cubicBezTo>
                    <a:pt x="15665" y="28851"/>
                    <a:pt x="15693" y="28580"/>
                    <a:pt x="15729" y="28308"/>
                  </a:cubicBezTo>
                  <a:cubicBezTo>
                    <a:pt x="15770" y="27970"/>
                    <a:pt x="15818" y="27634"/>
                    <a:pt x="15866" y="27294"/>
                  </a:cubicBezTo>
                  <a:cubicBezTo>
                    <a:pt x="15951" y="26705"/>
                    <a:pt x="16036" y="26116"/>
                    <a:pt x="16121" y="25525"/>
                  </a:cubicBezTo>
                  <a:cubicBezTo>
                    <a:pt x="16294" y="24334"/>
                    <a:pt x="16570" y="23161"/>
                    <a:pt x="16795" y="21977"/>
                  </a:cubicBezTo>
                  <a:cubicBezTo>
                    <a:pt x="16852" y="21664"/>
                    <a:pt x="16913" y="21354"/>
                    <a:pt x="16961" y="21042"/>
                  </a:cubicBezTo>
                  <a:cubicBezTo>
                    <a:pt x="17002" y="20766"/>
                    <a:pt x="17026" y="20487"/>
                    <a:pt x="17070" y="20215"/>
                  </a:cubicBezTo>
                  <a:cubicBezTo>
                    <a:pt x="17172" y="19606"/>
                    <a:pt x="17305" y="19007"/>
                    <a:pt x="17451" y="18405"/>
                  </a:cubicBezTo>
                  <a:cubicBezTo>
                    <a:pt x="17481" y="18276"/>
                    <a:pt x="17509" y="18147"/>
                    <a:pt x="17530" y="18018"/>
                  </a:cubicBezTo>
                  <a:cubicBezTo>
                    <a:pt x="17553" y="17875"/>
                    <a:pt x="17570" y="17732"/>
                    <a:pt x="17594" y="17589"/>
                  </a:cubicBezTo>
                  <a:cubicBezTo>
                    <a:pt x="17642" y="17289"/>
                    <a:pt x="17696" y="16997"/>
                    <a:pt x="17775" y="16704"/>
                  </a:cubicBezTo>
                  <a:cubicBezTo>
                    <a:pt x="17815" y="16551"/>
                    <a:pt x="17859" y="16398"/>
                    <a:pt x="17897" y="16245"/>
                  </a:cubicBezTo>
                  <a:cubicBezTo>
                    <a:pt x="17979" y="16418"/>
                    <a:pt x="18077" y="16582"/>
                    <a:pt x="18193" y="16732"/>
                  </a:cubicBezTo>
                  <a:cubicBezTo>
                    <a:pt x="18383" y="16980"/>
                    <a:pt x="18607" y="17184"/>
                    <a:pt x="18880" y="17334"/>
                  </a:cubicBezTo>
                  <a:cubicBezTo>
                    <a:pt x="19128" y="17473"/>
                    <a:pt x="19403" y="17548"/>
                    <a:pt x="19683" y="17582"/>
                  </a:cubicBezTo>
                  <a:cubicBezTo>
                    <a:pt x="19880" y="17606"/>
                    <a:pt x="20079" y="17620"/>
                    <a:pt x="20277" y="17620"/>
                  </a:cubicBezTo>
                  <a:cubicBezTo>
                    <a:pt x="20389" y="17620"/>
                    <a:pt x="20501" y="17615"/>
                    <a:pt x="20612" y="17605"/>
                  </a:cubicBezTo>
                  <a:cubicBezTo>
                    <a:pt x="20778" y="17589"/>
                    <a:pt x="20945" y="17558"/>
                    <a:pt x="21105" y="17521"/>
                  </a:cubicBezTo>
                  <a:cubicBezTo>
                    <a:pt x="21213" y="17494"/>
                    <a:pt x="21315" y="17442"/>
                    <a:pt x="21417" y="17395"/>
                  </a:cubicBezTo>
                  <a:cubicBezTo>
                    <a:pt x="21516" y="17351"/>
                    <a:pt x="21612" y="17303"/>
                    <a:pt x="21706" y="17255"/>
                  </a:cubicBezTo>
                  <a:cubicBezTo>
                    <a:pt x="21822" y="17201"/>
                    <a:pt x="21928" y="17133"/>
                    <a:pt x="22033" y="17065"/>
                  </a:cubicBezTo>
                  <a:cubicBezTo>
                    <a:pt x="22224" y="16942"/>
                    <a:pt x="22408" y="16789"/>
                    <a:pt x="22567" y="16633"/>
                  </a:cubicBezTo>
                  <a:cubicBezTo>
                    <a:pt x="22832" y="16368"/>
                    <a:pt x="23053" y="16041"/>
                    <a:pt x="23248" y="15721"/>
                  </a:cubicBezTo>
                  <a:cubicBezTo>
                    <a:pt x="23261" y="15701"/>
                    <a:pt x="23275" y="15677"/>
                    <a:pt x="23285" y="15657"/>
                  </a:cubicBezTo>
                  <a:cubicBezTo>
                    <a:pt x="23326" y="15782"/>
                    <a:pt x="23377" y="15908"/>
                    <a:pt x="23431" y="16031"/>
                  </a:cubicBezTo>
                  <a:cubicBezTo>
                    <a:pt x="23551" y="16296"/>
                    <a:pt x="23683" y="16561"/>
                    <a:pt x="23860" y="16793"/>
                  </a:cubicBezTo>
                  <a:cubicBezTo>
                    <a:pt x="23962" y="16925"/>
                    <a:pt x="24071" y="17054"/>
                    <a:pt x="24187" y="17174"/>
                  </a:cubicBezTo>
                  <a:cubicBezTo>
                    <a:pt x="24278" y="17269"/>
                    <a:pt x="24380" y="17354"/>
                    <a:pt x="24485" y="17436"/>
                  </a:cubicBezTo>
                  <a:cubicBezTo>
                    <a:pt x="24612" y="17534"/>
                    <a:pt x="24747" y="17616"/>
                    <a:pt x="24887" y="17691"/>
                  </a:cubicBezTo>
                  <a:cubicBezTo>
                    <a:pt x="25077" y="17793"/>
                    <a:pt x="25289" y="17881"/>
                    <a:pt x="25499" y="17922"/>
                  </a:cubicBezTo>
                  <a:cubicBezTo>
                    <a:pt x="25812" y="17983"/>
                    <a:pt x="26135" y="18027"/>
                    <a:pt x="26455" y="18027"/>
                  </a:cubicBezTo>
                  <a:cubicBezTo>
                    <a:pt x="26877" y="18027"/>
                    <a:pt x="27309" y="17912"/>
                    <a:pt x="27690" y="17728"/>
                  </a:cubicBezTo>
                  <a:cubicBezTo>
                    <a:pt x="27829" y="17660"/>
                    <a:pt x="27955" y="17585"/>
                    <a:pt x="28078" y="17490"/>
                  </a:cubicBezTo>
                  <a:cubicBezTo>
                    <a:pt x="28193" y="17398"/>
                    <a:pt x="28306" y="17299"/>
                    <a:pt x="28408" y="17194"/>
                  </a:cubicBezTo>
                  <a:cubicBezTo>
                    <a:pt x="28456" y="17143"/>
                    <a:pt x="28510" y="17095"/>
                    <a:pt x="28554" y="17045"/>
                  </a:cubicBezTo>
                  <a:cubicBezTo>
                    <a:pt x="28646" y="16939"/>
                    <a:pt x="28731" y="16830"/>
                    <a:pt x="28812" y="16715"/>
                  </a:cubicBezTo>
                  <a:cubicBezTo>
                    <a:pt x="28860" y="16646"/>
                    <a:pt x="28898" y="16564"/>
                    <a:pt x="28935" y="16487"/>
                  </a:cubicBezTo>
                  <a:cubicBezTo>
                    <a:pt x="28993" y="16555"/>
                    <a:pt x="29057" y="16619"/>
                    <a:pt x="29132" y="16680"/>
                  </a:cubicBezTo>
                  <a:cubicBezTo>
                    <a:pt x="29360" y="16864"/>
                    <a:pt x="29633" y="16983"/>
                    <a:pt x="29919" y="17034"/>
                  </a:cubicBezTo>
                  <a:cubicBezTo>
                    <a:pt x="30092" y="17062"/>
                    <a:pt x="30266" y="17079"/>
                    <a:pt x="30439" y="17089"/>
                  </a:cubicBezTo>
                  <a:cubicBezTo>
                    <a:pt x="30503" y="17092"/>
                    <a:pt x="30567" y="17093"/>
                    <a:pt x="30632" y="17093"/>
                  </a:cubicBezTo>
                  <a:cubicBezTo>
                    <a:pt x="30873" y="17093"/>
                    <a:pt x="31113" y="17069"/>
                    <a:pt x="31347" y="16997"/>
                  </a:cubicBezTo>
                  <a:cubicBezTo>
                    <a:pt x="31544" y="16932"/>
                    <a:pt x="31731" y="16850"/>
                    <a:pt x="31905" y="16745"/>
                  </a:cubicBezTo>
                  <a:cubicBezTo>
                    <a:pt x="32082" y="16636"/>
                    <a:pt x="32235" y="16497"/>
                    <a:pt x="32388" y="16360"/>
                  </a:cubicBezTo>
                  <a:cubicBezTo>
                    <a:pt x="32555" y="16208"/>
                    <a:pt x="32684" y="16010"/>
                    <a:pt x="32813" y="15823"/>
                  </a:cubicBezTo>
                  <a:cubicBezTo>
                    <a:pt x="32858" y="15765"/>
                    <a:pt x="32898" y="15701"/>
                    <a:pt x="32935" y="15640"/>
                  </a:cubicBezTo>
                  <a:cubicBezTo>
                    <a:pt x="32963" y="15800"/>
                    <a:pt x="33007" y="15960"/>
                    <a:pt x="33065" y="16109"/>
                  </a:cubicBezTo>
                  <a:cubicBezTo>
                    <a:pt x="33174" y="16395"/>
                    <a:pt x="33307" y="16674"/>
                    <a:pt x="33494" y="16916"/>
                  </a:cubicBezTo>
                  <a:cubicBezTo>
                    <a:pt x="33592" y="17045"/>
                    <a:pt x="33701" y="17160"/>
                    <a:pt x="33823" y="17263"/>
                  </a:cubicBezTo>
                  <a:cubicBezTo>
                    <a:pt x="33919" y="17344"/>
                    <a:pt x="34024" y="17409"/>
                    <a:pt x="34126" y="17473"/>
                  </a:cubicBezTo>
                  <a:cubicBezTo>
                    <a:pt x="34299" y="17582"/>
                    <a:pt x="34503" y="17640"/>
                    <a:pt x="34701" y="17698"/>
                  </a:cubicBezTo>
                  <a:cubicBezTo>
                    <a:pt x="34837" y="17735"/>
                    <a:pt x="34976" y="17762"/>
                    <a:pt x="35116" y="17786"/>
                  </a:cubicBezTo>
                  <a:cubicBezTo>
                    <a:pt x="35336" y="17825"/>
                    <a:pt x="35565" y="17842"/>
                    <a:pt x="35793" y="17842"/>
                  </a:cubicBezTo>
                  <a:cubicBezTo>
                    <a:pt x="35863" y="17842"/>
                    <a:pt x="35934" y="17840"/>
                    <a:pt x="36004" y="17837"/>
                  </a:cubicBezTo>
                  <a:cubicBezTo>
                    <a:pt x="36106" y="17834"/>
                    <a:pt x="36211" y="17810"/>
                    <a:pt x="36313" y="17793"/>
                  </a:cubicBezTo>
                  <a:cubicBezTo>
                    <a:pt x="36470" y="17769"/>
                    <a:pt x="36613" y="17735"/>
                    <a:pt x="36762" y="17681"/>
                  </a:cubicBezTo>
                  <a:cubicBezTo>
                    <a:pt x="36943" y="17616"/>
                    <a:pt x="37116" y="17524"/>
                    <a:pt x="37279" y="17422"/>
                  </a:cubicBezTo>
                  <a:cubicBezTo>
                    <a:pt x="37375" y="17360"/>
                    <a:pt x="37463" y="17289"/>
                    <a:pt x="37552" y="17218"/>
                  </a:cubicBezTo>
                  <a:cubicBezTo>
                    <a:pt x="37626" y="17156"/>
                    <a:pt x="37708" y="17092"/>
                    <a:pt x="37780" y="17024"/>
                  </a:cubicBezTo>
                  <a:cubicBezTo>
                    <a:pt x="37824" y="16983"/>
                    <a:pt x="37868" y="16942"/>
                    <a:pt x="37909" y="16902"/>
                  </a:cubicBezTo>
                  <a:cubicBezTo>
                    <a:pt x="38034" y="16782"/>
                    <a:pt x="38133" y="16636"/>
                    <a:pt x="38225" y="16493"/>
                  </a:cubicBezTo>
                  <a:cubicBezTo>
                    <a:pt x="38246" y="16459"/>
                    <a:pt x="38266" y="16426"/>
                    <a:pt x="38283" y="16391"/>
                  </a:cubicBezTo>
                  <a:cubicBezTo>
                    <a:pt x="38381" y="16599"/>
                    <a:pt x="38497" y="16789"/>
                    <a:pt x="38640" y="16969"/>
                  </a:cubicBezTo>
                  <a:cubicBezTo>
                    <a:pt x="38807" y="17174"/>
                    <a:pt x="39001" y="17351"/>
                    <a:pt x="39235" y="17476"/>
                  </a:cubicBezTo>
                  <a:cubicBezTo>
                    <a:pt x="39378" y="17555"/>
                    <a:pt x="39528" y="17616"/>
                    <a:pt x="39684" y="17663"/>
                  </a:cubicBezTo>
                  <a:cubicBezTo>
                    <a:pt x="39790" y="17698"/>
                    <a:pt x="39895" y="17721"/>
                    <a:pt x="40004" y="17738"/>
                  </a:cubicBezTo>
                  <a:cubicBezTo>
                    <a:pt x="40096" y="17748"/>
                    <a:pt x="40191" y="17759"/>
                    <a:pt x="40283" y="17765"/>
                  </a:cubicBezTo>
                  <a:cubicBezTo>
                    <a:pt x="40311" y="17769"/>
                    <a:pt x="40337" y="17769"/>
                    <a:pt x="40368" y="17773"/>
                  </a:cubicBezTo>
                  <a:cubicBezTo>
                    <a:pt x="40383" y="17774"/>
                    <a:pt x="40397" y="17774"/>
                    <a:pt x="40412" y="17774"/>
                  </a:cubicBezTo>
                  <a:cubicBezTo>
                    <a:pt x="40508" y="17774"/>
                    <a:pt x="40603" y="17756"/>
                    <a:pt x="40698" y="17738"/>
                  </a:cubicBezTo>
                  <a:cubicBezTo>
                    <a:pt x="40882" y="17704"/>
                    <a:pt x="41045" y="17609"/>
                    <a:pt x="41201" y="17507"/>
                  </a:cubicBezTo>
                  <a:cubicBezTo>
                    <a:pt x="41392" y="17381"/>
                    <a:pt x="41552" y="17214"/>
                    <a:pt x="41698" y="17045"/>
                  </a:cubicBezTo>
                  <a:cubicBezTo>
                    <a:pt x="41705" y="17034"/>
                    <a:pt x="41711" y="17027"/>
                    <a:pt x="41719" y="17021"/>
                  </a:cubicBezTo>
                  <a:cubicBezTo>
                    <a:pt x="41746" y="17048"/>
                    <a:pt x="41773" y="17075"/>
                    <a:pt x="41800" y="17103"/>
                  </a:cubicBezTo>
                  <a:cubicBezTo>
                    <a:pt x="41929" y="17218"/>
                    <a:pt x="42083" y="17310"/>
                    <a:pt x="42232" y="17398"/>
                  </a:cubicBezTo>
                  <a:cubicBezTo>
                    <a:pt x="42491" y="17552"/>
                    <a:pt x="42780" y="17677"/>
                    <a:pt x="43069" y="17762"/>
                  </a:cubicBezTo>
                  <a:cubicBezTo>
                    <a:pt x="43195" y="17800"/>
                    <a:pt x="43321" y="17827"/>
                    <a:pt x="43450" y="17847"/>
                  </a:cubicBezTo>
                  <a:cubicBezTo>
                    <a:pt x="43540" y="17860"/>
                    <a:pt x="43630" y="17867"/>
                    <a:pt x="43719" y="17867"/>
                  </a:cubicBezTo>
                  <a:cubicBezTo>
                    <a:pt x="43906" y="17867"/>
                    <a:pt x="44091" y="17837"/>
                    <a:pt x="44273" y="17773"/>
                  </a:cubicBezTo>
                  <a:cubicBezTo>
                    <a:pt x="44732" y="17609"/>
                    <a:pt x="45038" y="17211"/>
                    <a:pt x="45267" y="16793"/>
                  </a:cubicBezTo>
                  <a:cubicBezTo>
                    <a:pt x="45273" y="16861"/>
                    <a:pt x="45280" y="16925"/>
                    <a:pt x="45287" y="16993"/>
                  </a:cubicBezTo>
                  <a:cubicBezTo>
                    <a:pt x="45349" y="17561"/>
                    <a:pt x="45379" y="18130"/>
                    <a:pt x="45410" y="18698"/>
                  </a:cubicBezTo>
                  <a:cubicBezTo>
                    <a:pt x="45437" y="19259"/>
                    <a:pt x="45460" y="19820"/>
                    <a:pt x="45481" y="20381"/>
                  </a:cubicBezTo>
                  <a:cubicBezTo>
                    <a:pt x="45501" y="20932"/>
                    <a:pt x="45525" y="21483"/>
                    <a:pt x="45545" y="22038"/>
                  </a:cubicBezTo>
                  <a:cubicBezTo>
                    <a:pt x="45556" y="22304"/>
                    <a:pt x="45566" y="22569"/>
                    <a:pt x="45573" y="22838"/>
                  </a:cubicBezTo>
                  <a:cubicBezTo>
                    <a:pt x="45583" y="23123"/>
                    <a:pt x="45569" y="23416"/>
                    <a:pt x="45562" y="23702"/>
                  </a:cubicBezTo>
                  <a:cubicBezTo>
                    <a:pt x="45559" y="23970"/>
                    <a:pt x="45559" y="24239"/>
                    <a:pt x="45562" y="24504"/>
                  </a:cubicBezTo>
                  <a:cubicBezTo>
                    <a:pt x="45566" y="24769"/>
                    <a:pt x="45576" y="25031"/>
                    <a:pt x="45569" y="25293"/>
                  </a:cubicBezTo>
                  <a:cubicBezTo>
                    <a:pt x="45556" y="25821"/>
                    <a:pt x="45542" y="26345"/>
                    <a:pt x="45501" y="26868"/>
                  </a:cubicBezTo>
                  <a:cubicBezTo>
                    <a:pt x="45443" y="27416"/>
                    <a:pt x="45358" y="27964"/>
                    <a:pt x="45267" y="28509"/>
                  </a:cubicBezTo>
                  <a:cubicBezTo>
                    <a:pt x="45168" y="29087"/>
                    <a:pt x="45100" y="29672"/>
                    <a:pt x="45008" y="30250"/>
                  </a:cubicBezTo>
                  <a:cubicBezTo>
                    <a:pt x="44916" y="30828"/>
                    <a:pt x="44804" y="31396"/>
                    <a:pt x="44699" y="31971"/>
                  </a:cubicBezTo>
                  <a:cubicBezTo>
                    <a:pt x="44586" y="32553"/>
                    <a:pt x="44495" y="33142"/>
                    <a:pt x="44406" y="33729"/>
                  </a:cubicBezTo>
                  <a:cubicBezTo>
                    <a:pt x="44331" y="34247"/>
                    <a:pt x="44233" y="34761"/>
                    <a:pt x="44127" y="35274"/>
                  </a:cubicBezTo>
                  <a:cubicBezTo>
                    <a:pt x="44018" y="35815"/>
                    <a:pt x="43909" y="36353"/>
                    <a:pt x="43760" y="36883"/>
                  </a:cubicBezTo>
                  <a:cubicBezTo>
                    <a:pt x="43606" y="37407"/>
                    <a:pt x="43430" y="37927"/>
                    <a:pt x="43253" y="38444"/>
                  </a:cubicBezTo>
                  <a:cubicBezTo>
                    <a:pt x="43072" y="38962"/>
                    <a:pt x="42892" y="39479"/>
                    <a:pt x="42716" y="39995"/>
                  </a:cubicBezTo>
                  <a:cubicBezTo>
                    <a:pt x="42573" y="40414"/>
                    <a:pt x="42423" y="40829"/>
                    <a:pt x="42273" y="41244"/>
                  </a:cubicBezTo>
                  <a:cubicBezTo>
                    <a:pt x="42168" y="41523"/>
                    <a:pt x="42052" y="41795"/>
                    <a:pt x="41936" y="42071"/>
                  </a:cubicBezTo>
                  <a:cubicBezTo>
                    <a:pt x="41793" y="42418"/>
                    <a:pt x="41661" y="42768"/>
                    <a:pt x="41528" y="43118"/>
                  </a:cubicBezTo>
                  <a:cubicBezTo>
                    <a:pt x="41545" y="43071"/>
                    <a:pt x="41562" y="43027"/>
                    <a:pt x="41579" y="42979"/>
                  </a:cubicBezTo>
                  <a:lnTo>
                    <a:pt x="41579" y="42979"/>
                  </a:lnTo>
                  <a:cubicBezTo>
                    <a:pt x="41518" y="43143"/>
                    <a:pt x="41457" y="43309"/>
                    <a:pt x="41399" y="43472"/>
                  </a:cubicBezTo>
                  <a:cubicBezTo>
                    <a:pt x="41297" y="43744"/>
                    <a:pt x="41195" y="44016"/>
                    <a:pt x="41096" y="44289"/>
                  </a:cubicBezTo>
                  <a:cubicBezTo>
                    <a:pt x="41055" y="44401"/>
                    <a:pt x="41011" y="44517"/>
                    <a:pt x="40970" y="44633"/>
                  </a:cubicBezTo>
                  <a:cubicBezTo>
                    <a:pt x="40858" y="44922"/>
                    <a:pt x="40749" y="45214"/>
                    <a:pt x="40647" y="45506"/>
                  </a:cubicBezTo>
                  <a:cubicBezTo>
                    <a:pt x="40559" y="45771"/>
                    <a:pt x="40466" y="46033"/>
                    <a:pt x="40399" y="46302"/>
                  </a:cubicBezTo>
                  <a:cubicBezTo>
                    <a:pt x="40337" y="46564"/>
                    <a:pt x="40297" y="46837"/>
                    <a:pt x="40270" y="47102"/>
                  </a:cubicBezTo>
                  <a:cubicBezTo>
                    <a:pt x="40246" y="47377"/>
                    <a:pt x="40222" y="47653"/>
                    <a:pt x="40256" y="47925"/>
                  </a:cubicBezTo>
                  <a:cubicBezTo>
                    <a:pt x="40270" y="48071"/>
                    <a:pt x="40297" y="48217"/>
                    <a:pt x="40344" y="48357"/>
                  </a:cubicBezTo>
                  <a:cubicBezTo>
                    <a:pt x="40375" y="48462"/>
                    <a:pt x="40422" y="48561"/>
                    <a:pt x="40471" y="48660"/>
                  </a:cubicBezTo>
                  <a:cubicBezTo>
                    <a:pt x="40504" y="48731"/>
                    <a:pt x="40542" y="48799"/>
                    <a:pt x="40586" y="48864"/>
                  </a:cubicBezTo>
                  <a:cubicBezTo>
                    <a:pt x="40647" y="48946"/>
                    <a:pt x="40715" y="49021"/>
                    <a:pt x="40783" y="49095"/>
                  </a:cubicBezTo>
                  <a:cubicBezTo>
                    <a:pt x="40804" y="49119"/>
                    <a:pt x="40827" y="49139"/>
                    <a:pt x="40851" y="49159"/>
                  </a:cubicBezTo>
                  <a:cubicBezTo>
                    <a:pt x="40906" y="49204"/>
                    <a:pt x="40984" y="49269"/>
                    <a:pt x="41042" y="49296"/>
                  </a:cubicBezTo>
                  <a:cubicBezTo>
                    <a:pt x="41185" y="49364"/>
                    <a:pt x="41334" y="49418"/>
                    <a:pt x="41491" y="49456"/>
                  </a:cubicBezTo>
                  <a:cubicBezTo>
                    <a:pt x="41591" y="49479"/>
                    <a:pt x="41694" y="49488"/>
                    <a:pt x="41797" y="49488"/>
                  </a:cubicBezTo>
                  <a:cubicBezTo>
                    <a:pt x="41878" y="49488"/>
                    <a:pt x="41959" y="49482"/>
                    <a:pt x="42038" y="49473"/>
                  </a:cubicBezTo>
                  <a:cubicBezTo>
                    <a:pt x="42212" y="49456"/>
                    <a:pt x="42378" y="49425"/>
                    <a:pt x="42538" y="49364"/>
                  </a:cubicBezTo>
                  <a:cubicBezTo>
                    <a:pt x="42716" y="49299"/>
                    <a:pt x="42875" y="49194"/>
                    <a:pt x="43028" y="49088"/>
                  </a:cubicBezTo>
                  <a:cubicBezTo>
                    <a:pt x="43168" y="48993"/>
                    <a:pt x="43297" y="48888"/>
                    <a:pt x="43426" y="48779"/>
                  </a:cubicBezTo>
                  <a:cubicBezTo>
                    <a:pt x="43457" y="48888"/>
                    <a:pt x="43515" y="48986"/>
                    <a:pt x="43566" y="49088"/>
                  </a:cubicBezTo>
                  <a:cubicBezTo>
                    <a:pt x="43603" y="49170"/>
                    <a:pt x="43664" y="49245"/>
                    <a:pt x="43716" y="49316"/>
                  </a:cubicBezTo>
                  <a:cubicBezTo>
                    <a:pt x="43868" y="49520"/>
                    <a:pt x="44055" y="49721"/>
                    <a:pt x="44259" y="49871"/>
                  </a:cubicBezTo>
                  <a:cubicBezTo>
                    <a:pt x="44416" y="49983"/>
                    <a:pt x="44569" y="50065"/>
                    <a:pt x="44749" y="50129"/>
                  </a:cubicBezTo>
                  <a:cubicBezTo>
                    <a:pt x="44944" y="50197"/>
                    <a:pt x="45144" y="50211"/>
                    <a:pt x="45349" y="50225"/>
                  </a:cubicBezTo>
                  <a:cubicBezTo>
                    <a:pt x="45357" y="50225"/>
                    <a:pt x="45366" y="50225"/>
                    <a:pt x="45374" y="50225"/>
                  </a:cubicBezTo>
                  <a:cubicBezTo>
                    <a:pt x="45468" y="50225"/>
                    <a:pt x="45561" y="50210"/>
                    <a:pt x="45651" y="50197"/>
                  </a:cubicBezTo>
                  <a:cubicBezTo>
                    <a:pt x="45763" y="50180"/>
                    <a:pt x="45872" y="50156"/>
                    <a:pt x="45981" y="50126"/>
                  </a:cubicBezTo>
                  <a:cubicBezTo>
                    <a:pt x="46066" y="50102"/>
                    <a:pt x="46148" y="50062"/>
                    <a:pt x="46229" y="50024"/>
                  </a:cubicBezTo>
                  <a:cubicBezTo>
                    <a:pt x="46352" y="49966"/>
                    <a:pt x="46467" y="49905"/>
                    <a:pt x="46583" y="49837"/>
                  </a:cubicBezTo>
                  <a:cubicBezTo>
                    <a:pt x="46729" y="49748"/>
                    <a:pt x="46865" y="49640"/>
                    <a:pt x="46998" y="49537"/>
                  </a:cubicBezTo>
                  <a:cubicBezTo>
                    <a:pt x="47012" y="49619"/>
                    <a:pt x="47032" y="49707"/>
                    <a:pt x="47056" y="49786"/>
                  </a:cubicBezTo>
                  <a:cubicBezTo>
                    <a:pt x="47083" y="49871"/>
                    <a:pt x="47127" y="49952"/>
                    <a:pt x="47168" y="50034"/>
                  </a:cubicBezTo>
                  <a:cubicBezTo>
                    <a:pt x="47206" y="50109"/>
                    <a:pt x="47253" y="50184"/>
                    <a:pt x="47301" y="50252"/>
                  </a:cubicBezTo>
                  <a:cubicBezTo>
                    <a:pt x="47385" y="50381"/>
                    <a:pt x="47498" y="50493"/>
                    <a:pt x="47603" y="50605"/>
                  </a:cubicBezTo>
                  <a:cubicBezTo>
                    <a:pt x="47651" y="50657"/>
                    <a:pt x="47702" y="50707"/>
                    <a:pt x="47757" y="50756"/>
                  </a:cubicBezTo>
                  <a:cubicBezTo>
                    <a:pt x="47920" y="50898"/>
                    <a:pt x="48104" y="50990"/>
                    <a:pt x="48308" y="51058"/>
                  </a:cubicBezTo>
                  <a:cubicBezTo>
                    <a:pt x="48476" y="51112"/>
                    <a:pt x="48650" y="51141"/>
                    <a:pt x="48824" y="51141"/>
                  </a:cubicBezTo>
                  <a:cubicBezTo>
                    <a:pt x="49052" y="51141"/>
                    <a:pt x="49278" y="51091"/>
                    <a:pt x="49484" y="50983"/>
                  </a:cubicBezTo>
                  <a:cubicBezTo>
                    <a:pt x="49753" y="50844"/>
                    <a:pt x="49957" y="50622"/>
                    <a:pt x="50161" y="50409"/>
                  </a:cubicBezTo>
                  <a:cubicBezTo>
                    <a:pt x="50365" y="50191"/>
                    <a:pt x="50560" y="49955"/>
                    <a:pt x="50753" y="49731"/>
                  </a:cubicBezTo>
                  <a:cubicBezTo>
                    <a:pt x="50937" y="49517"/>
                    <a:pt x="51114" y="49299"/>
                    <a:pt x="51284" y="49078"/>
                  </a:cubicBezTo>
                  <a:cubicBezTo>
                    <a:pt x="51475" y="48833"/>
                    <a:pt x="51655" y="48578"/>
                    <a:pt x="51835" y="48327"/>
                  </a:cubicBezTo>
                  <a:cubicBezTo>
                    <a:pt x="52026" y="48068"/>
                    <a:pt x="52216" y="47809"/>
                    <a:pt x="52393" y="47544"/>
                  </a:cubicBezTo>
                  <a:cubicBezTo>
                    <a:pt x="52499" y="47391"/>
                    <a:pt x="52604" y="47234"/>
                    <a:pt x="52706" y="47082"/>
                  </a:cubicBezTo>
                  <a:cubicBezTo>
                    <a:pt x="52788" y="46959"/>
                    <a:pt x="52863" y="46833"/>
                    <a:pt x="52941" y="46707"/>
                  </a:cubicBezTo>
                  <a:cubicBezTo>
                    <a:pt x="53108" y="46432"/>
                    <a:pt x="53264" y="46153"/>
                    <a:pt x="53424" y="45873"/>
                  </a:cubicBezTo>
                  <a:cubicBezTo>
                    <a:pt x="53560" y="45633"/>
                    <a:pt x="53682" y="45380"/>
                    <a:pt x="53808" y="45135"/>
                  </a:cubicBezTo>
                  <a:cubicBezTo>
                    <a:pt x="53880" y="45000"/>
                    <a:pt x="53948" y="44867"/>
                    <a:pt x="54019" y="44730"/>
                  </a:cubicBezTo>
                  <a:cubicBezTo>
                    <a:pt x="54080" y="44608"/>
                    <a:pt x="54149" y="44490"/>
                    <a:pt x="54202" y="44360"/>
                  </a:cubicBezTo>
                  <a:cubicBezTo>
                    <a:pt x="54451" y="43765"/>
                    <a:pt x="54669" y="43156"/>
                    <a:pt x="54873" y="42543"/>
                  </a:cubicBezTo>
                  <a:cubicBezTo>
                    <a:pt x="55064" y="41959"/>
                    <a:pt x="55247" y="41373"/>
                    <a:pt x="55397" y="40778"/>
                  </a:cubicBezTo>
                  <a:cubicBezTo>
                    <a:pt x="55540" y="40210"/>
                    <a:pt x="55659" y="39635"/>
                    <a:pt x="55781" y="39061"/>
                  </a:cubicBezTo>
                  <a:cubicBezTo>
                    <a:pt x="56043" y="37849"/>
                    <a:pt x="56207" y="36618"/>
                    <a:pt x="56386" y="35393"/>
                  </a:cubicBezTo>
                  <a:cubicBezTo>
                    <a:pt x="56570" y="34151"/>
                    <a:pt x="56737" y="32903"/>
                    <a:pt x="56849" y="31652"/>
                  </a:cubicBezTo>
                  <a:cubicBezTo>
                    <a:pt x="56907" y="30999"/>
                    <a:pt x="56955" y="30345"/>
                    <a:pt x="56992" y="29692"/>
                  </a:cubicBezTo>
                  <a:cubicBezTo>
                    <a:pt x="57009" y="29386"/>
                    <a:pt x="57012" y="29083"/>
                    <a:pt x="57023" y="28777"/>
                  </a:cubicBezTo>
                  <a:cubicBezTo>
                    <a:pt x="57030" y="28501"/>
                    <a:pt x="57036" y="28229"/>
                    <a:pt x="57039" y="27953"/>
                  </a:cubicBezTo>
                  <a:cubicBezTo>
                    <a:pt x="57047" y="27348"/>
                    <a:pt x="57060" y="26746"/>
                    <a:pt x="57060" y="26141"/>
                  </a:cubicBezTo>
                  <a:cubicBezTo>
                    <a:pt x="57060" y="25484"/>
                    <a:pt x="57050" y="24827"/>
                    <a:pt x="57033" y="24171"/>
                  </a:cubicBezTo>
                  <a:cubicBezTo>
                    <a:pt x="57023" y="23851"/>
                    <a:pt x="57009" y="23532"/>
                    <a:pt x="56999" y="23212"/>
                  </a:cubicBezTo>
                  <a:cubicBezTo>
                    <a:pt x="56986" y="22892"/>
                    <a:pt x="56958" y="22572"/>
                    <a:pt x="56934" y="22252"/>
                  </a:cubicBezTo>
                  <a:cubicBezTo>
                    <a:pt x="56890" y="21637"/>
                    <a:pt x="56815" y="21025"/>
                    <a:pt x="56744" y="20409"/>
                  </a:cubicBezTo>
                  <a:cubicBezTo>
                    <a:pt x="56710" y="20106"/>
                    <a:pt x="56652" y="19803"/>
                    <a:pt x="56604" y="19500"/>
                  </a:cubicBezTo>
                  <a:cubicBezTo>
                    <a:pt x="56550" y="19147"/>
                    <a:pt x="56475" y="18797"/>
                    <a:pt x="56407" y="18442"/>
                  </a:cubicBezTo>
                  <a:cubicBezTo>
                    <a:pt x="56386" y="18334"/>
                    <a:pt x="56356" y="18225"/>
                    <a:pt x="56329" y="18116"/>
                  </a:cubicBezTo>
                  <a:cubicBezTo>
                    <a:pt x="56284" y="17929"/>
                    <a:pt x="56240" y="17742"/>
                    <a:pt x="56196" y="17555"/>
                  </a:cubicBezTo>
                  <a:cubicBezTo>
                    <a:pt x="56128" y="17279"/>
                    <a:pt x="56036" y="17004"/>
                    <a:pt x="55958" y="16728"/>
                  </a:cubicBezTo>
                  <a:cubicBezTo>
                    <a:pt x="55781" y="16115"/>
                    <a:pt x="55611" y="15500"/>
                    <a:pt x="55444" y="14884"/>
                  </a:cubicBezTo>
                  <a:cubicBezTo>
                    <a:pt x="55281" y="14292"/>
                    <a:pt x="55091" y="13707"/>
                    <a:pt x="54900" y="13123"/>
                  </a:cubicBezTo>
                  <a:cubicBezTo>
                    <a:pt x="54863" y="13010"/>
                    <a:pt x="54815" y="12898"/>
                    <a:pt x="54771" y="12785"/>
                  </a:cubicBezTo>
                  <a:cubicBezTo>
                    <a:pt x="54709" y="12629"/>
                    <a:pt x="54648" y="12473"/>
                    <a:pt x="54587" y="12313"/>
                  </a:cubicBezTo>
                  <a:cubicBezTo>
                    <a:pt x="54533" y="12170"/>
                    <a:pt x="54458" y="12030"/>
                    <a:pt x="54397" y="11891"/>
                  </a:cubicBezTo>
                  <a:cubicBezTo>
                    <a:pt x="54318" y="11724"/>
                    <a:pt x="54247" y="11557"/>
                    <a:pt x="54166" y="11394"/>
                  </a:cubicBezTo>
                  <a:cubicBezTo>
                    <a:pt x="54015" y="11099"/>
                    <a:pt x="53869" y="10802"/>
                    <a:pt x="53709" y="10513"/>
                  </a:cubicBezTo>
                  <a:cubicBezTo>
                    <a:pt x="53570" y="10262"/>
                    <a:pt x="53427" y="10010"/>
                    <a:pt x="53277" y="9765"/>
                  </a:cubicBezTo>
                  <a:cubicBezTo>
                    <a:pt x="52890" y="9129"/>
                    <a:pt x="52505" y="8489"/>
                    <a:pt x="52043" y="7901"/>
                  </a:cubicBezTo>
                  <a:cubicBezTo>
                    <a:pt x="51784" y="7568"/>
                    <a:pt x="51495" y="7254"/>
                    <a:pt x="51189" y="6965"/>
                  </a:cubicBezTo>
                  <a:cubicBezTo>
                    <a:pt x="51005" y="6799"/>
                    <a:pt x="50814" y="6639"/>
                    <a:pt x="50624" y="6482"/>
                  </a:cubicBezTo>
                  <a:cubicBezTo>
                    <a:pt x="50373" y="6275"/>
                    <a:pt x="50117" y="6070"/>
                    <a:pt x="49862" y="5866"/>
                  </a:cubicBezTo>
                  <a:cubicBezTo>
                    <a:pt x="49396" y="5496"/>
                    <a:pt x="48937" y="5111"/>
                    <a:pt x="48461" y="4758"/>
                  </a:cubicBezTo>
                  <a:cubicBezTo>
                    <a:pt x="48168" y="4543"/>
                    <a:pt x="47872" y="4332"/>
                    <a:pt x="47573" y="4125"/>
                  </a:cubicBezTo>
                  <a:cubicBezTo>
                    <a:pt x="47443" y="4037"/>
                    <a:pt x="47301" y="3962"/>
                    <a:pt x="47168" y="3880"/>
                  </a:cubicBezTo>
                  <a:cubicBezTo>
                    <a:pt x="47035" y="3798"/>
                    <a:pt x="46896" y="3731"/>
                    <a:pt x="46760" y="3655"/>
                  </a:cubicBezTo>
                  <a:cubicBezTo>
                    <a:pt x="46498" y="3516"/>
                    <a:pt x="46236" y="3380"/>
                    <a:pt x="45964" y="3257"/>
                  </a:cubicBezTo>
                  <a:cubicBezTo>
                    <a:pt x="45699" y="3135"/>
                    <a:pt x="45430" y="3020"/>
                    <a:pt x="45161" y="2904"/>
                  </a:cubicBezTo>
                  <a:cubicBezTo>
                    <a:pt x="44855" y="2771"/>
                    <a:pt x="44548" y="2638"/>
                    <a:pt x="44239" y="2506"/>
                  </a:cubicBezTo>
                  <a:cubicBezTo>
                    <a:pt x="43947" y="2379"/>
                    <a:pt x="43650" y="2271"/>
                    <a:pt x="43352" y="2159"/>
                  </a:cubicBezTo>
                  <a:cubicBezTo>
                    <a:pt x="42729" y="1924"/>
                    <a:pt x="42096" y="1720"/>
                    <a:pt x="41463" y="1519"/>
                  </a:cubicBezTo>
                  <a:cubicBezTo>
                    <a:pt x="41205" y="1437"/>
                    <a:pt x="40943" y="1359"/>
                    <a:pt x="40684" y="1288"/>
                  </a:cubicBezTo>
                  <a:cubicBezTo>
                    <a:pt x="40528" y="1244"/>
                    <a:pt x="40372" y="1203"/>
                    <a:pt x="40218" y="1159"/>
                  </a:cubicBezTo>
                  <a:cubicBezTo>
                    <a:pt x="40052" y="1114"/>
                    <a:pt x="39882" y="1081"/>
                    <a:pt x="39711" y="1043"/>
                  </a:cubicBezTo>
                  <a:cubicBezTo>
                    <a:pt x="39150" y="910"/>
                    <a:pt x="38582" y="784"/>
                    <a:pt x="38014" y="676"/>
                  </a:cubicBezTo>
                  <a:cubicBezTo>
                    <a:pt x="37422" y="563"/>
                    <a:pt x="36824" y="448"/>
                    <a:pt x="36225" y="379"/>
                  </a:cubicBezTo>
                  <a:cubicBezTo>
                    <a:pt x="35864" y="338"/>
                    <a:pt x="35504" y="288"/>
                    <a:pt x="35144" y="261"/>
                  </a:cubicBezTo>
                  <a:cubicBezTo>
                    <a:pt x="34789" y="236"/>
                    <a:pt x="34439" y="209"/>
                    <a:pt x="34085" y="183"/>
                  </a:cubicBezTo>
                  <a:cubicBezTo>
                    <a:pt x="33769" y="162"/>
                    <a:pt x="33453" y="151"/>
                    <a:pt x="33136" y="134"/>
                  </a:cubicBezTo>
                  <a:cubicBezTo>
                    <a:pt x="32844" y="121"/>
                    <a:pt x="32547" y="107"/>
                    <a:pt x="32252" y="94"/>
                  </a:cubicBezTo>
                  <a:cubicBezTo>
                    <a:pt x="32000" y="84"/>
                    <a:pt x="31745" y="63"/>
                    <a:pt x="31493" y="57"/>
                  </a:cubicBezTo>
                  <a:cubicBezTo>
                    <a:pt x="31184" y="46"/>
                    <a:pt x="30870" y="36"/>
                    <a:pt x="30561" y="26"/>
                  </a:cubicBezTo>
                  <a:cubicBezTo>
                    <a:pt x="30228" y="16"/>
                    <a:pt x="29894" y="9"/>
                    <a:pt x="29561" y="2"/>
                  </a:cubicBezTo>
                  <a:cubicBezTo>
                    <a:pt x="29504" y="1"/>
                    <a:pt x="29448" y="0"/>
                    <a:pt x="293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739;p56">
              <a:extLst>
                <a:ext uri="{FF2B5EF4-FFF2-40B4-BE49-F238E27FC236}">
                  <a16:creationId xmlns:a16="http://schemas.microsoft.com/office/drawing/2014/main" id="{6431BEA8-06E3-47F6-B2CF-6A8D62FCFC3D}"/>
                </a:ext>
              </a:extLst>
            </p:cNvPr>
            <p:cNvSpPr/>
            <p:nvPr/>
          </p:nvSpPr>
          <p:spPr>
            <a:xfrm>
              <a:off x="3823400" y="2382400"/>
              <a:ext cx="70000" cy="115750"/>
            </a:xfrm>
            <a:custGeom>
              <a:avLst/>
              <a:gdLst/>
              <a:ahLst/>
              <a:cxnLst/>
              <a:rect l="l" t="t" r="r" b="b"/>
              <a:pathLst>
                <a:path w="2800" h="4630" extrusionOk="0">
                  <a:moveTo>
                    <a:pt x="1534" y="948"/>
                  </a:moveTo>
                  <a:cubicBezTo>
                    <a:pt x="1547" y="955"/>
                    <a:pt x="1561" y="962"/>
                    <a:pt x="1575" y="969"/>
                  </a:cubicBezTo>
                  <a:cubicBezTo>
                    <a:pt x="1575" y="972"/>
                    <a:pt x="1578" y="972"/>
                    <a:pt x="1578" y="975"/>
                  </a:cubicBezTo>
                  <a:cubicBezTo>
                    <a:pt x="1578" y="975"/>
                    <a:pt x="1582" y="975"/>
                    <a:pt x="1582" y="979"/>
                  </a:cubicBezTo>
                  <a:cubicBezTo>
                    <a:pt x="1619" y="1074"/>
                    <a:pt x="1649" y="1170"/>
                    <a:pt x="1674" y="1268"/>
                  </a:cubicBezTo>
                  <a:cubicBezTo>
                    <a:pt x="1704" y="1520"/>
                    <a:pt x="1704" y="1768"/>
                    <a:pt x="1687" y="2020"/>
                  </a:cubicBezTo>
                  <a:cubicBezTo>
                    <a:pt x="1663" y="2217"/>
                    <a:pt x="1626" y="2407"/>
                    <a:pt x="1575" y="2598"/>
                  </a:cubicBezTo>
                  <a:cubicBezTo>
                    <a:pt x="1531" y="2762"/>
                    <a:pt x="1476" y="2922"/>
                    <a:pt x="1422" y="3078"/>
                  </a:cubicBezTo>
                  <a:cubicBezTo>
                    <a:pt x="1395" y="3149"/>
                    <a:pt x="1360" y="3220"/>
                    <a:pt x="1327" y="3289"/>
                  </a:cubicBezTo>
                  <a:cubicBezTo>
                    <a:pt x="1296" y="3197"/>
                    <a:pt x="1272" y="3105"/>
                    <a:pt x="1249" y="3010"/>
                  </a:cubicBezTo>
                  <a:cubicBezTo>
                    <a:pt x="1225" y="2802"/>
                    <a:pt x="1211" y="2595"/>
                    <a:pt x="1200" y="2387"/>
                  </a:cubicBezTo>
                  <a:cubicBezTo>
                    <a:pt x="1187" y="2176"/>
                    <a:pt x="1187" y="1969"/>
                    <a:pt x="1197" y="1758"/>
                  </a:cubicBezTo>
                  <a:cubicBezTo>
                    <a:pt x="1211" y="1642"/>
                    <a:pt x="1225" y="1526"/>
                    <a:pt x="1241" y="1411"/>
                  </a:cubicBezTo>
                  <a:cubicBezTo>
                    <a:pt x="1262" y="1336"/>
                    <a:pt x="1286" y="1264"/>
                    <a:pt x="1307" y="1193"/>
                  </a:cubicBezTo>
                  <a:cubicBezTo>
                    <a:pt x="1320" y="1166"/>
                    <a:pt x="1333" y="1142"/>
                    <a:pt x="1347" y="1118"/>
                  </a:cubicBezTo>
                  <a:cubicBezTo>
                    <a:pt x="1388" y="1071"/>
                    <a:pt x="1429" y="1023"/>
                    <a:pt x="1473" y="979"/>
                  </a:cubicBezTo>
                  <a:cubicBezTo>
                    <a:pt x="1483" y="972"/>
                    <a:pt x="1497" y="966"/>
                    <a:pt x="1507" y="955"/>
                  </a:cubicBezTo>
                  <a:cubicBezTo>
                    <a:pt x="1517" y="955"/>
                    <a:pt x="1524" y="952"/>
                    <a:pt x="1534" y="948"/>
                  </a:cubicBezTo>
                  <a:close/>
                  <a:moveTo>
                    <a:pt x="1633" y="0"/>
                  </a:moveTo>
                  <a:cubicBezTo>
                    <a:pt x="1611" y="0"/>
                    <a:pt x="1590" y="1"/>
                    <a:pt x="1568" y="3"/>
                  </a:cubicBezTo>
                  <a:cubicBezTo>
                    <a:pt x="1462" y="10"/>
                    <a:pt x="1357" y="40"/>
                    <a:pt x="1255" y="88"/>
                  </a:cubicBezTo>
                  <a:cubicBezTo>
                    <a:pt x="1208" y="112"/>
                    <a:pt x="1160" y="132"/>
                    <a:pt x="1115" y="156"/>
                  </a:cubicBezTo>
                  <a:cubicBezTo>
                    <a:pt x="1062" y="187"/>
                    <a:pt x="1007" y="237"/>
                    <a:pt x="966" y="275"/>
                  </a:cubicBezTo>
                  <a:cubicBezTo>
                    <a:pt x="935" y="302"/>
                    <a:pt x="908" y="330"/>
                    <a:pt x="881" y="356"/>
                  </a:cubicBezTo>
                  <a:lnTo>
                    <a:pt x="874" y="363"/>
                  </a:lnTo>
                  <a:cubicBezTo>
                    <a:pt x="864" y="370"/>
                    <a:pt x="853" y="380"/>
                    <a:pt x="847" y="387"/>
                  </a:cubicBezTo>
                  <a:cubicBezTo>
                    <a:pt x="765" y="455"/>
                    <a:pt x="704" y="543"/>
                    <a:pt x="640" y="625"/>
                  </a:cubicBezTo>
                  <a:cubicBezTo>
                    <a:pt x="561" y="727"/>
                    <a:pt x="493" y="836"/>
                    <a:pt x="439" y="952"/>
                  </a:cubicBezTo>
                  <a:cubicBezTo>
                    <a:pt x="377" y="1081"/>
                    <a:pt x="330" y="1220"/>
                    <a:pt x="282" y="1357"/>
                  </a:cubicBezTo>
                  <a:cubicBezTo>
                    <a:pt x="208" y="1567"/>
                    <a:pt x="146" y="1775"/>
                    <a:pt x="109" y="1993"/>
                  </a:cubicBezTo>
                  <a:cubicBezTo>
                    <a:pt x="62" y="2261"/>
                    <a:pt x="41" y="2537"/>
                    <a:pt x="21" y="2809"/>
                  </a:cubicBezTo>
                  <a:cubicBezTo>
                    <a:pt x="0" y="3081"/>
                    <a:pt x="30" y="3346"/>
                    <a:pt x="109" y="3608"/>
                  </a:cubicBezTo>
                  <a:cubicBezTo>
                    <a:pt x="150" y="3751"/>
                    <a:pt x="221" y="3884"/>
                    <a:pt x="289" y="4010"/>
                  </a:cubicBezTo>
                  <a:cubicBezTo>
                    <a:pt x="313" y="4051"/>
                    <a:pt x="337" y="4092"/>
                    <a:pt x="364" y="4129"/>
                  </a:cubicBezTo>
                  <a:cubicBezTo>
                    <a:pt x="408" y="4190"/>
                    <a:pt x="470" y="4265"/>
                    <a:pt x="517" y="4313"/>
                  </a:cubicBezTo>
                  <a:cubicBezTo>
                    <a:pt x="595" y="4391"/>
                    <a:pt x="687" y="4456"/>
                    <a:pt x="782" y="4510"/>
                  </a:cubicBezTo>
                  <a:cubicBezTo>
                    <a:pt x="932" y="4602"/>
                    <a:pt x="1112" y="4622"/>
                    <a:pt x="1282" y="4629"/>
                  </a:cubicBezTo>
                  <a:cubicBezTo>
                    <a:pt x="1292" y="4629"/>
                    <a:pt x="1302" y="4630"/>
                    <a:pt x="1312" y="4630"/>
                  </a:cubicBezTo>
                  <a:cubicBezTo>
                    <a:pt x="1466" y="4630"/>
                    <a:pt x="1621" y="4556"/>
                    <a:pt x="1748" y="4486"/>
                  </a:cubicBezTo>
                  <a:cubicBezTo>
                    <a:pt x="1817" y="4448"/>
                    <a:pt x="1894" y="4377"/>
                    <a:pt x="1943" y="4330"/>
                  </a:cubicBezTo>
                  <a:cubicBezTo>
                    <a:pt x="1980" y="4296"/>
                    <a:pt x="2010" y="4261"/>
                    <a:pt x="2041" y="4224"/>
                  </a:cubicBezTo>
                  <a:cubicBezTo>
                    <a:pt x="2098" y="4150"/>
                    <a:pt x="2150" y="4071"/>
                    <a:pt x="2205" y="3993"/>
                  </a:cubicBezTo>
                  <a:cubicBezTo>
                    <a:pt x="2343" y="3792"/>
                    <a:pt x="2422" y="3550"/>
                    <a:pt x="2503" y="3322"/>
                  </a:cubicBezTo>
                  <a:cubicBezTo>
                    <a:pt x="2575" y="3132"/>
                    <a:pt x="2636" y="2935"/>
                    <a:pt x="2684" y="2738"/>
                  </a:cubicBezTo>
                  <a:cubicBezTo>
                    <a:pt x="2748" y="2473"/>
                    <a:pt x="2779" y="2197"/>
                    <a:pt x="2789" y="1925"/>
                  </a:cubicBezTo>
                  <a:cubicBezTo>
                    <a:pt x="2800" y="1649"/>
                    <a:pt x="2779" y="1374"/>
                    <a:pt x="2721" y="1101"/>
                  </a:cubicBezTo>
                  <a:cubicBezTo>
                    <a:pt x="2698" y="992"/>
                    <a:pt x="2667" y="887"/>
                    <a:pt x="2626" y="782"/>
                  </a:cubicBezTo>
                  <a:cubicBezTo>
                    <a:pt x="2592" y="700"/>
                    <a:pt x="2552" y="625"/>
                    <a:pt x="2511" y="547"/>
                  </a:cubicBezTo>
                  <a:cubicBezTo>
                    <a:pt x="2463" y="448"/>
                    <a:pt x="2392" y="370"/>
                    <a:pt x="2320" y="285"/>
                  </a:cubicBezTo>
                  <a:cubicBezTo>
                    <a:pt x="2269" y="223"/>
                    <a:pt x="2194" y="187"/>
                    <a:pt x="2129" y="146"/>
                  </a:cubicBezTo>
                  <a:cubicBezTo>
                    <a:pt x="2103" y="125"/>
                    <a:pt x="2072" y="115"/>
                    <a:pt x="2045" y="101"/>
                  </a:cubicBezTo>
                  <a:cubicBezTo>
                    <a:pt x="1976" y="71"/>
                    <a:pt x="1898" y="44"/>
                    <a:pt x="1823" y="23"/>
                  </a:cubicBezTo>
                  <a:cubicBezTo>
                    <a:pt x="1760" y="8"/>
                    <a:pt x="1697" y="0"/>
                    <a:pt x="16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740;p56">
              <a:extLst>
                <a:ext uri="{FF2B5EF4-FFF2-40B4-BE49-F238E27FC236}">
                  <a16:creationId xmlns:a16="http://schemas.microsoft.com/office/drawing/2014/main" id="{A4631CCC-9514-4E79-BD47-E438878C66F7}"/>
                </a:ext>
              </a:extLst>
            </p:cNvPr>
            <p:cNvSpPr/>
            <p:nvPr/>
          </p:nvSpPr>
          <p:spPr>
            <a:xfrm>
              <a:off x="4257875" y="2400225"/>
              <a:ext cx="58600" cy="103200"/>
            </a:xfrm>
            <a:custGeom>
              <a:avLst/>
              <a:gdLst/>
              <a:ahLst/>
              <a:cxnLst/>
              <a:rect l="l" t="t" r="r" b="b"/>
              <a:pathLst>
                <a:path w="2344" h="4128" extrusionOk="0">
                  <a:moveTo>
                    <a:pt x="1425" y="885"/>
                  </a:moveTo>
                  <a:cubicBezTo>
                    <a:pt x="1425" y="885"/>
                    <a:pt x="1429" y="885"/>
                    <a:pt x="1429" y="889"/>
                  </a:cubicBezTo>
                  <a:lnTo>
                    <a:pt x="1425" y="885"/>
                  </a:lnTo>
                  <a:close/>
                  <a:moveTo>
                    <a:pt x="1198" y="644"/>
                  </a:moveTo>
                  <a:lnTo>
                    <a:pt x="1198" y="644"/>
                  </a:lnTo>
                  <a:cubicBezTo>
                    <a:pt x="1194" y="653"/>
                    <a:pt x="1190" y="664"/>
                    <a:pt x="1187" y="674"/>
                  </a:cubicBezTo>
                  <a:cubicBezTo>
                    <a:pt x="1126" y="878"/>
                    <a:pt x="1265" y="1099"/>
                    <a:pt x="1460" y="1168"/>
                  </a:cubicBezTo>
                  <a:cubicBezTo>
                    <a:pt x="1466" y="1372"/>
                    <a:pt x="1456" y="1579"/>
                    <a:pt x="1449" y="1783"/>
                  </a:cubicBezTo>
                  <a:cubicBezTo>
                    <a:pt x="1443" y="2066"/>
                    <a:pt x="1463" y="2347"/>
                    <a:pt x="1446" y="2627"/>
                  </a:cubicBezTo>
                  <a:cubicBezTo>
                    <a:pt x="1422" y="2814"/>
                    <a:pt x="1388" y="3001"/>
                    <a:pt x="1333" y="3181"/>
                  </a:cubicBezTo>
                  <a:cubicBezTo>
                    <a:pt x="1317" y="3219"/>
                    <a:pt x="1300" y="3256"/>
                    <a:pt x="1276" y="3294"/>
                  </a:cubicBezTo>
                  <a:cubicBezTo>
                    <a:pt x="1245" y="3331"/>
                    <a:pt x="1215" y="3365"/>
                    <a:pt x="1181" y="3399"/>
                  </a:cubicBezTo>
                  <a:cubicBezTo>
                    <a:pt x="1157" y="3416"/>
                    <a:pt x="1136" y="3429"/>
                    <a:pt x="1113" y="3443"/>
                  </a:cubicBezTo>
                  <a:cubicBezTo>
                    <a:pt x="1096" y="3450"/>
                    <a:pt x="1078" y="3457"/>
                    <a:pt x="1061" y="3460"/>
                  </a:cubicBezTo>
                  <a:cubicBezTo>
                    <a:pt x="1058" y="3463"/>
                    <a:pt x="1052" y="3463"/>
                    <a:pt x="1047" y="3463"/>
                  </a:cubicBezTo>
                  <a:cubicBezTo>
                    <a:pt x="1038" y="3457"/>
                    <a:pt x="1027" y="3450"/>
                    <a:pt x="1017" y="3446"/>
                  </a:cubicBezTo>
                  <a:cubicBezTo>
                    <a:pt x="990" y="3423"/>
                    <a:pt x="966" y="3399"/>
                    <a:pt x="942" y="3375"/>
                  </a:cubicBezTo>
                  <a:cubicBezTo>
                    <a:pt x="922" y="3321"/>
                    <a:pt x="912" y="3266"/>
                    <a:pt x="898" y="3212"/>
                  </a:cubicBezTo>
                  <a:cubicBezTo>
                    <a:pt x="868" y="2967"/>
                    <a:pt x="868" y="2719"/>
                    <a:pt x="881" y="2470"/>
                  </a:cubicBezTo>
                  <a:cubicBezTo>
                    <a:pt x="895" y="2378"/>
                    <a:pt x="905" y="2286"/>
                    <a:pt x="915" y="2191"/>
                  </a:cubicBezTo>
                  <a:cubicBezTo>
                    <a:pt x="936" y="2035"/>
                    <a:pt x="942" y="1878"/>
                    <a:pt x="956" y="1722"/>
                  </a:cubicBezTo>
                  <a:cubicBezTo>
                    <a:pt x="970" y="1586"/>
                    <a:pt x="983" y="1449"/>
                    <a:pt x="994" y="1314"/>
                  </a:cubicBezTo>
                  <a:cubicBezTo>
                    <a:pt x="1014" y="1133"/>
                    <a:pt x="1058" y="953"/>
                    <a:pt x="1113" y="780"/>
                  </a:cubicBezTo>
                  <a:cubicBezTo>
                    <a:pt x="1129" y="742"/>
                    <a:pt x="1150" y="708"/>
                    <a:pt x="1170" y="671"/>
                  </a:cubicBezTo>
                  <a:cubicBezTo>
                    <a:pt x="1181" y="661"/>
                    <a:pt x="1187" y="653"/>
                    <a:pt x="1198" y="644"/>
                  </a:cubicBezTo>
                  <a:close/>
                  <a:moveTo>
                    <a:pt x="1313" y="0"/>
                  </a:moveTo>
                  <a:cubicBezTo>
                    <a:pt x="1292" y="0"/>
                    <a:pt x="1269" y="0"/>
                    <a:pt x="1248" y="4"/>
                  </a:cubicBezTo>
                  <a:cubicBezTo>
                    <a:pt x="1163" y="11"/>
                    <a:pt x="1078" y="35"/>
                    <a:pt x="1003" y="66"/>
                  </a:cubicBezTo>
                  <a:cubicBezTo>
                    <a:pt x="884" y="110"/>
                    <a:pt x="776" y="177"/>
                    <a:pt x="684" y="266"/>
                  </a:cubicBezTo>
                  <a:cubicBezTo>
                    <a:pt x="589" y="355"/>
                    <a:pt x="510" y="449"/>
                    <a:pt x="449" y="565"/>
                  </a:cubicBezTo>
                  <a:cubicBezTo>
                    <a:pt x="405" y="640"/>
                    <a:pt x="367" y="722"/>
                    <a:pt x="333" y="804"/>
                  </a:cubicBezTo>
                  <a:cubicBezTo>
                    <a:pt x="256" y="973"/>
                    <a:pt x="204" y="1151"/>
                    <a:pt x="170" y="1331"/>
                  </a:cubicBezTo>
                  <a:cubicBezTo>
                    <a:pt x="149" y="1433"/>
                    <a:pt x="126" y="1531"/>
                    <a:pt x="109" y="1630"/>
                  </a:cubicBezTo>
                  <a:cubicBezTo>
                    <a:pt x="88" y="1746"/>
                    <a:pt x="78" y="1862"/>
                    <a:pt x="68" y="1977"/>
                  </a:cubicBezTo>
                  <a:cubicBezTo>
                    <a:pt x="51" y="2143"/>
                    <a:pt x="34" y="2314"/>
                    <a:pt x="24" y="2480"/>
                  </a:cubicBezTo>
                  <a:cubicBezTo>
                    <a:pt x="11" y="2641"/>
                    <a:pt x="7" y="2801"/>
                    <a:pt x="3" y="2960"/>
                  </a:cubicBezTo>
                  <a:cubicBezTo>
                    <a:pt x="0" y="3041"/>
                    <a:pt x="7" y="3123"/>
                    <a:pt x="20" y="3205"/>
                  </a:cubicBezTo>
                  <a:cubicBezTo>
                    <a:pt x="27" y="3270"/>
                    <a:pt x="38" y="3338"/>
                    <a:pt x="58" y="3402"/>
                  </a:cubicBezTo>
                  <a:cubicBezTo>
                    <a:pt x="75" y="3470"/>
                    <a:pt x="105" y="3531"/>
                    <a:pt x="136" y="3600"/>
                  </a:cubicBezTo>
                  <a:cubicBezTo>
                    <a:pt x="262" y="3851"/>
                    <a:pt x="534" y="4011"/>
                    <a:pt x="796" y="4096"/>
                  </a:cubicBezTo>
                  <a:cubicBezTo>
                    <a:pt x="863" y="4118"/>
                    <a:pt x="933" y="4128"/>
                    <a:pt x="1002" y="4128"/>
                  </a:cubicBezTo>
                  <a:cubicBezTo>
                    <a:pt x="1108" y="4128"/>
                    <a:pt x="1214" y="4105"/>
                    <a:pt x="1313" y="4066"/>
                  </a:cubicBezTo>
                  <a:cubicBezTo>
                    <a:pt x="1378" y="4038"/>
                    <a:pt x="1443" y="4008"/>
                    <a:pt x="1501" y="3974"/>
                  </a:cubicBezTo>
                  <a:cubicBezTo>
                    <a:pt x="1565" y="3939"/>
                    <a:pt x="1619" y="3886"/>
                    <a:pt x="1674" y="3837"/>
                  </a:cubicBezTo>
                  <a:cubicBezTo>
                    <a:pt x="1766" y="3760"/>
                    <a:pt x="1837" y="3654"/>
                    <a:pt x="1901" y="3552"/>
                  </a:cubicBezTo>
                  <a:cubicBezTo>
                    <a:pt x="1966" y="3446"/>
                    <a:pt x="2003" y="3314"/>
                    <a:pt x="2038" y="3195"/>
                  </a:cubicBezTo>
                  <a:cubicBezTo>
                    <a:pt x="2109" y="2953"/>
                    <a:pt x="2146" y="2708"/>
                    <a:pt x="2160" y="2460"/>
                  </a:cubicBezTo>
                  <a:cubicBezTo>
                    <a:pt x="2170" y="2423"/>
                    <a:pt x="2181" y="2385"/>
                    <a:pt x="2190" y="2347"/>
                  </a:cubicBezTo>
                  <a:cubicBezTo>
                    <a:pt x="2228" y="2178"/>
                    <a:pt x="2262" y="2005"/>
                    <a:pt x="2289" y="1827"/>
                  </a:cubicBezTo>
                  <a:cubicBezTo>
                    <a:pt x="2344" y="1474"/>
                    <a:pt x="2344" y="1102"/>
                    <a:pt x="2252" y="755"/>
                  </a:cubicBezTo>
                  <a:cubicBezTo>
                    <a:pt x="2211" y="603"/>
                    <a:pt x="2154" y="463"/>
                    <a:pt x="2052" y="337"/>
                  </a:cubicBezTo>
                  <a:cubicBezTo>
                    <a:pt x="2003" y="279"/>
                    <a:pt x="1956" y="229"/>
                    <a:pt x="1898" y="181"/>
                  </a:cubicBezTo>
                  <a:cubicBezTo>
                    <a:pt x="1813" y="110"/>
                    <a:pt x="1714" y="69"/>
                    <a:pt x="1609" y="38"/>
                  </a:cubicBezTo>
                  <a:cubicBezTo>
                    <a:pt x="1514" y="8"/>
                    <a:pt x="1412" y="4"/>
                    <a:pt x="1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741;p56">
              <a:extLst>
                <a:ext uri="{FF2B5EF4-FFF2-40B4-BE49-F238E27FC236}">
                  <a16:creationId xmlns:a16="http://schemas.microsoft.com/office/drawing/2014/main" id="{1C523434-46E4-474A-864C-0311EE0813A1}"/>
                </a:ext>
              </a:extLst>
            </p:cNvPr>
            <p:cNvSpPr/>
            <p:nvPr/>
          </p:nvSpPr>
          <p:spPr>
            <a:xfrm>
              <a:off x="3992360" y="2554500"/>
              <a:ext cx="156100" cy="82725"/>
            </a:xfrm>
            <a:custGeom>
              <a:avLst/>
              <a:gdLst/>
              <a:ahLst/>
              <a:cxnLst/>
              <a:rect l="l" t="t" r="r" b="b"/>
              <a:pathLst>
                <a:path w="6244" h="3309" extrusionOk="0">
                  <a:moveTo>
                    <a:pt x="553" y="1"/>
                  </a:moveTo>
                  <a:cubicBezTo>
                    <a:pt x="540" y="1"/>
                    <a:pt x="527" y="1"/>
                    <a:pt x="515" y="2"/>
                  </a:cubicBezTo>
                  <a:cubicBezTo>
                    <a:pt x="477" y="6"/>
                    <a:pt x="443" y="12"/>
                    <a:pt x="406" y="23"/>
                  </a:cubicBezTo>
                  <a:cubicBezTo>
                    <a:pt x="144" y="108"/>
                    <a:pt x="1" y="393"/>
                    <a:pt x="83" y="655"/>
                  </a:cubicBezTo>
                  <a:cubicBezTo>
                    <a:pt x="215" y="1087"/>
                    <a:pt x="334" y="1522"/>
                    <a:pt x="566" y="1917"/>
                  </a:cubicBezTo>
                  <a:cubicBezTo>
                    <a:pt x="613" y="2003"/>
                    <a:pt x="671" y="2077"/>
                    <a:pt x="736" y="2152"/>
                  </a:cubicBezTo>
                  <a:cubicBezTo>
                    <a:pt x="821" y="2254"/>
                    <a:pt x="909" y="2356"/>
                    <a:pt x="1004" y="2455"/>
                  </a:cubicBezTo>
                  <a:cubicBezTo>
                    <a:pt x="1161" y="2615"/>
                    <a:pt x="1337" y="2744"/>
                    <a:pt x="1525" y="2870"/>
                  </a:cubicBezTo>
                  <a:cubicBezTo>
                    <a:pt x="1729" y="3009"/>
                    <a:pt x="1957" y="3101"/>
                    <a:pt x="2191" y="3176"/>
                  </a:cubicBezTo>
                  <a:cubicBezTo>
                    <a:pt x="2287" y="3207"/>
                    <a:pt x="2392" y="3220"/>
                    <a:pt x="2494" y="3234"/>
                  </a:cubicBezTo>
                  <a:cubicBezTo>
                    <a:pt x="2631" y="3254"/>
                    <a:pt x="2766" y="3271"/>
                    <a:pt x="2906" y="3284"/>
                  </a:cubicBezTo>
                  <a:cubicBezTo>
                    <a:pt x="3068" y="3297"/>
                    <a:pt x="3231" y="3308"/>
                    <a:pt x="3393" y="3308"/>
                  </a:cubicBezTo>
                  <a:cubicBezTo>
                    <a:pt x="3445" y="3308"/>
                    <a:pt x="3497" y="3307"/>
                    <a:pt x="3549" y="3305"/>
                  </a:cubicBezTo>
                  <a:cubicBezTo>
                    <a:pt x="3685" y="3298"/>
                    <a:pt x="3827" y="3271"/>
                    <a:pt x="3961" y="3240"/>
                  </a:cubicBezTo>
                  <a:cubicBezTo>
                    <a:pt x="4066" y="3217"/>
                    <a:pt x="4171" y="3182"/>
                    <a:pt x="4273" y="3149"/>
                  </a:cubicBezTo>
                  <a:cubicBezTo>
                    <a:pt x="4375" y="3114"/>
                    <a:pt x="4481" y="3064"/>
                    <a:pt x="4576" y="3016"/>
                  </a:cubicBezTo>
                  <a:cubicBezTo>
                    <a:pt x="4644" y="2982"/>
                    <a:pt x="4716" y="2948"/>
                    <a:pt x="4783" y="2907"/>
                  </a:cubicBezTo>
                  <a:cubicBezTo>
                    <a:pt x="4923" y="2825"/>
                    <a:pt x="5052" y="2730"/>
                    <a:pt x="5179" y="2628"/>
                  </a:cubicBezTo>
                  <a:cubicBezTo>
                    <a:pt x="5317" y="2519"/>
                    <a:pt x="5460" y="2411"/>
                    <a:pt x="5583" y="2281"/>
                  </a:cubicBezTo>
                  <a:cubicBezTo>
                    <a:pt x="5716" y="2145"/>
                    <a:pt x="5832" y="1989"/>
                    <a:pt x="5926" y="1822"/>
                  </a:cubicBezTo>
                  <a:cubicBezTo>
                    <a:pt x="6011" y="1665"/>
                    <a:pt x="6086" y="1516"/>
                    <a:pt x="6148" y="1349"/>
                  </a:cubicBezTo>
                  <a:cubicBezTo>
                    <a:pt x="6206" y="1193"/>
                    <a:pt x="6243" y="1023"/>
                    <a:pt x="6199" y="855"/>
                  </a:cubicBezTo>
                  <a:cubicBezTo>
                    <a:pt x="6185" y="798"/>
                    <a:pt x="6162" y="740"/>
                    <a:pt x="6131" y="686"/>
                  </a:cubicBezTo>
                  <a:cubicBezTo>
                    <a:pt x="6110" y="651"/>
                    <a:pt x="6080" y="621"/>
                    <a:pt x="6052" y="590"/>
                  </a:cubicBezTo>
                  <a:cubicBezTo>
                    <a:pt x="5988" y="513"/>
                    <a:pt x="5868" y="492"/>
                    <a:pt x="5777" y="488"/>
                  </a:cubicBezTo>
                  <a:cubicBezTo>
                    <a:pt x="5774" y="488"/>
                    <a:pt x="5771" y="488"/>
                    <a:pt x="5769" y="488"/>
                  </a:cubicBezTo>
                  <a:cubicBezTo>
                    <a:pt x="5578" y="488"/>
                    <a:pt x="5417" y="706"/>
                    <a:pt x="5440" y="890"/>
                  </a:cubicBezTo>
                  <a:cubicBezTo>
                    <a:pt x="5444" y="910"/>
                    <a:pt x="5447" y="931"/>
                    <a:pt x="5450" y="951"/>
                  </a:cubicBezTo>
                  <a:cubicBezTo>
                    <a:pt x="5366" y="1145"/>
                    <a:pt x="5256" y="1332"/>
                    <a:pt x="5134" y="1509"/>
                  </a:cubicBezTo>
                  <a:cubicBezTo>
                    <a:pt x="5072" y="1590"/>
                    <a:pt x="5005" y="1669"/>
                    <a:pt x="4926" y="1740"/>
                  </a:cubicBezTo>
                  <a:cubicBezTo>
                    <a:pt x="4730" y="1893"/>
                    <a:pt x="4525" y="2039"/>
                    <a:pt x="4301" y="2158"/>
                  </a:cubicBezTo>
                  <a:cubicBezTo>
                    <a:pt x="4205" y="2199"/>
                    <a:pt x="4110" y="2237"/>
                    <a:pt x="4008" y="2268"/>
                  </a:cubicBezTo>
                  <a:cubicBezTo>
                    <a:pt x="3923" y="2298"/>
                    <a:pt x="3835" y="2315"/>
                    <a:pt x="3750" y="2332"/>
                  </a:cubicBezTo>
                  <a:cubicBezTo>
                    <a:pt x="3659" y="2343"/>
                    <a:pt x="3570" y="2347"/>
                    <a:pt x="3480" y="2347"/>
                  </a:cubicBezTo>
                  <a:cubicBezTo>
                    <a:pt x="3422" y="2347"/>
                    <a:pt x="3363" y="2345"/>
                    <a:pt x="3304" y="2342"/>
                  </a:cubicBezTo>
                  <a:cubicBezTo>
                    <a:pt x="2998" y="2312"/>
                    <a:pt x="2692" y="2268"/>
                    <a:pt x="2403" y="2172"/>
                  </a:cubicBezTo>
                  <a:cubicBezTo>
                    <a:pt x="2287" y="2121"/>
                    <a:pt x="2178" y="2064"/>
                    <a:pt x="2072" y="1995"/>
                  </a:cubicBezTo>
                  <a:cubicBezTo>
                    <a:pt x="1981" y="1924"/>
                    <a:pt x="1889" y="1852"/>
                    <a:pt x="1804" y="1767"/>
                  </a:cubicBezTo>
                  <a:cubicBezTo>
                    <a:pt x="1712" y="1679"/>
                    <a:pt x="1623" y="1584"/>
                    <a:pt x="1538" y="1488"/>
                  </a:cubicBezTo>
                  <a:cubicBezTo>
                    <a:pt x="1444" y="1370"/>
                    <a:pt x="1368" y="1243"/>
                    <a:pt x="1297" y="1108"/>
                  </a:cubicBezTo>
                  <a:cubicBezTo>
                    <a:pt x="1191" y="860"/>
                    <a:pt x="1113" y="604"/>
                    <a:pt x="1035" y="345"/>
                  </a:cubicBezTo>
                  <a:cubicBezTo>
                    <a:pt x="971" y="133"/>
                    <a:pt x="764" y="1"/>
                    <a:pt x="5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" name="Google Shape;2742;p56">
              <a:extLst>
                <a:ext uri="{FF2B5EF4-FFF2-40B4-BE49-F238E27FC236}">
                  <a16:creationId xmlns:a16="http://schemas.microsoft.com/office/drawing/2014/main" id="{B705ACD3-6838-40F2-8424-F3AA5F14B135}"/>
                </a:ext>
              </a:extLst>
            </p:cNvPr>
            <p:cNvSpPr/>
            <p:nvPr/>
          </p:nvSpPr>
          <p:spPr>
            <a:xfrm>
              <a:off x="3842000" y="2398775"/>
              <a:ext cx="29275" cy="84450"/>
            </a:xfrm>
            <a:custGeom>
              <a:avLst/>
              <a:gdLst/>
              <a:ahLst/>
              <a:cxnLst/>
              <a:rect l="l" t="t" r="r" b="b"/>
              <a:pathLst>
                <a:path w="1171" h="3378" extrusionOk="0">
                  <a:moveTo>
                    <a:pt x="517" y="1"/>
                  </a:moveTo>
                  <a:cubicBezTo>
                    <a:pt x="510" y="1"/>
                    <a:pt x="504" y="1"/>
                    <a:pt x="497" y="1"/>
                  </a:cubicBezTo>
                  <a:cubicBezTo>
                    <a:pt x="494" y="1"/>
                    <a:pt x="487" y="1"/>
                    <a:pt x="481" y="4"/>
                  </a:cubicBezTo>
                  <a:cubicBezTo>
                    <a:pt x="222" y="25"/>
                    <a:pt x="1" y="256"/>
                    <a:pt x="21" y="524"/>
                  </a:cubicBezTo>
                  <a:cubicBezTo>
                    <a:pt x="48" y="953"/>
                    <a:pt x="76" y="1382"/>
                    <a:pt x="89" y="1814"/>
                  </a:cubicBezTo>
                  <a:cubicBezTo>
                    <a:pt x="93" y="1994"/>
                    <a:pt x="96" y="2178"/>
                    <a:pt x="96" y="2361"/>
                  </a:cubicBezTo>
                  <a:cubicBezTo>
                    <a:pt x="100" y="2535"/>
                    <a:pt x="109" y="2712"/>
                    <a:pt x="96" y="2889"/>
                  </a:cubicBezTo>
                  <a:cubicBezTo>
                    <a:pt x="100" y="2882"/>
                    <a:pt x="100" y="2879"/>
                    <a:pt x="100" y="2872"/>
                  </a:cubicBezTo>
                  <a:cubicBezTo>
                    <a:pt x="103" y="2916"/>
                    <a:pt x="109" y="2956"/>
                    <a:pt x="120" y="3025"/>
                  </a:cubicBezTo>
                  <a:cubicBezTo>
                    <a:pt x="144" y="3148"/>
                    <a:pt x="266" y="3267"/>
                    <a:pt x="371" y="3321"/>
                  </a:cubicBezTo>
                  <a:cubicBezTo>
                    <a:pt x="445" y="3361"/>
                    <a:pt x="521" y="3377"/>
                    <a:pt x="600" y="3377"/>
                  </a:cubicBezTo>
                  <a:cubicBezTo>
                    <a:pt x="655" y="3377"/>
                    <a:pt x="712" y="3369"/>
                    <a:pt x="770" y="3355"/>
                  </a:cubicBezTo>
                  <a:cubicBezTo>
                    <a:pt x="913" y="3317"/>
                    <a:pt x="1028" y="3206"/>
                    <a:pt x="1093" y="3076"/>
                  </a:cubicBezTo>
                  <a:cubicBezTo>
                    <a:pt x="1154" y="2953"/>
                    <a:pt x="1167" y="2821"/>
                    <a:pt x="1167" y="2688"/>
                  </a:cubicBezTo>
                  <a:cubicBezTo>
                    <a:pt x="1171" y="2593"/>
                    <a:pt x="1161" y="2498"/>
                    <a:pt x="1154" y="2402"/>
                  </a:cubicBezTo>
                  <a:cubicBezTo>
                    <a:pt x="1144" y="2259"/>
                    <a:pt x="1130" y="2120"/>
                    <a:pt x="1120" y="1977"/>
                  </a:cubicBezTo>
                  <a:lnTo>
                    <a:pt x="1120" y="1810"/>
                  </a:lnTo>
                  <a:cubicBezTo>
                    <a:pt x="1120" y="1769"/>
                    <a:pt x="1114" y="1729"/>
                    <a:pt x="1100" y="1691"/>
                  </a:cubicBezTo>
                  <a:cubicBezTo>
                    <a:pt x="1073" y="1287"/>
                    <a:pt x="1048" y="885"/>
                    <a:pt x="1021" y="480"/>
                  </a:cubicBezTo>
                  <a:cubicBezTo>
                    <a:pt x="1001" y="215"/>
                    <a:pt x="787" y="1"/>
                    <a:pt x="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743;p56">
              <a:extLst>
                <a:ext uri="{FF2B5EF4-FFF2-40B4-BE49-F238E27FC236}">
                  <a16:creationId xmlns:a16="http://schemas.microsoft.com/office/drawing/2014/main" id="{6A9292FC-FD32-47B5-8081-25E21E0048E8}"/>
                </a:ext>
              </a:extLst>
            </p:cNvPr>
            <p:cNvSpPr/>
            <p:nvPr/>
          </p:nvSpPr>
          <p:spPr>
            <a:xfrm>
              <a:off x="4269525" y="2416950"/>
              <a:ext cx="29025" cy="76550"/>
            </a:xfrm>
            <a:custGeom>
              <a:avLst/>
              <a:gdLst/>
              <a:ahLst/>
              <a:cxnLst/>
              <a:rect l="l" t="t" r="r" b="b"/>
              <a:pathLst>
                <a:path w="1161" h="3062" extrusionOk="0">
                  <a:moveTo>
                    <a:pt x="530" y="0"/>
                  </a:moveTo>
                  <a:cubicBezTo>
                    <a:pt x="517" y="0"/>
                    <a:pt x="503" y="1"/>
                    <a:pt x="490" y="2"/>
                  </a:cubicBezTo>
                  <a:cubicBezTo>
                    <a:pt x="449" y="5"/>
                    <a:pt x="408" y="12"/>
                    <a:pt x="371" y="25"/>
                  </a:cubicBezTo>
                  <a:cubicBezTo>
                    <a:pt x="242" y="66"/>
                    <a:pt x="132" y="158"/>
                    <a:pt x="68" y="277"/>
                  </a:cubicBezTo>
                  <a:cubicBezTo>
                    <a:pt x="51" y="322"/>
                    <a:pt x="38" y="362"/>
                    <a:pt x="21" y="406"/>
                  </a:cubicBezTo>
                  <a:cubicBezTo>
                    <a:pt x="0" y="499"/>
                    <a:pt x="3" y="590"/>
                    <a:pt x="34" y="686"/>
                  </a:cubicBezTo>
                  <a:cubicBezTo>
                    <a:pt x="38" y="716"/>
                    <a:pt x="44" y="750"/>
                    <a:pt x="51" y="780"/>
                  </a:cubicBezTo>
                  <a:cubicBezTo>
                    <a:pt x="75" y="944"/>
                    <a:pt x="92" y="1107"/>
                    <a:pt x="96" y="1270"/>
                  </a:cubicBezTo>
                  <a:cubicBezTo>
                    <a:pt x="96" y="1434"/>
                    <a:pt x="79" y="1594"/>
                    <a:pt x="68" y="1757"/>
                  </a:cubicBezTo>
                  <a:cubicBezTo>
                    <a:pt x="58" y="1917"/>
                    <a:pt x="48" y="2077"/>
                    <a:pt x="58" y="2237"/>
                  </a:cubicBezTo>
                  <a:cubicBezTo>
                    <a:pt x="65" y="2322"/>
                    <a:pt x="75" y="2403"/>
                    <a:pt x="88" y="2488"/>
                  </a:cubicBezTo>
                  <a:cubicBezTo>
                    <a:pt x="109" y="2614"/>
                    <a:pt x="119" y="2744"/>
                    <a:pt x="194" y="2852"/>
                  </a:cubicBezTo>
                  <a:cubicBezTo>
                    <a:pt x="214" y="2883"/>
                    <a:pt x="239" y="2914"/>
                    <a:pt x="269" y="2941"/>
                  </a:cubicBezTo>
                  <a:cubicBezTo>
                    <a:pt x="354" y="3020"/>
                    <a:pt x="472" y="3061"/>
                    <a:pt x="590" y="3061"/>
                  </a:cubicBezTo>
                  <a:cubicBezTo>
                    <a:pt x="715" y="3061"/>
                    <a:pt x="839" y="3014"/>
                    <a:pt x="922" y="2914"/>
                  </a:cubicBezTo>
                  <a:cubicBezTo>
                    <a:pt x="980" y="2842"/>
                    <a:pt x="1024" y="2768"/>
                    <a:pt x="1044" y="2675"/>
                  </a:cubicBezTo>
                  <a:cubicBezTo>
                    <a:pt x="1055" y="2645"/>
                    <a:pt x="1058" y="2611"/>
                    <a:pt x="1065" y="2581"/>
                  </a:cubicBezTo>
                  <a:cubicBezTo>
                    <a:pt x="1079" y="2492"/>
                    <a:pt x="1088" y="2400"/>
                    <a:pt x="1099" y="2311"/>
                  </a:cubicBezTo>
                  <a:cubicBezTo>
                    <a:pt x="1126" y="2091"/>
                    <a:pt x="1137" y="1869"/>
                    <a:pt x="1143" y="1645"/>
                  </a:cubicBezTo>
                  <a:cubicBezTo>
                    <a:pt x="1153" y="1465"/>
                    <a:pt x="1160" y="1281"/>
                    <a:pt x="1143" y="1100"/>
                  </a:cubicBezTo>
                  <a:cubicBezTo>
                    <a:pt x="1126" y="852"/>
                    <a:pt x="1075" y="607"/>
                    <a:pt x="1030" y="362"/>
                  </a:cubicBezTo>
                  <a:cubicBezTo>
                    <a:pt x="1007" y="237"/>
                    <a:pt x="884" y="117"/>
                    <a:pt x="776" y="59"/>
                  </a:cubicBezTo>
                  <a:cubicBezTo>
                    <a:pt x="700" y="19"/>
                    <a:pt x="615" y="0"/>
                    <a:pt x="5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744;p56">
              <a:extLst>
                <a:ext uri="{FF2B5EF4-FFF2-40B4-BE49-F238E27FC236}">
                  <a16:creationId xmlns:a16="http://schemas.microsoft.com/office/drawing/2014/main" id="{39A00E05-CD33-4554-9F0A-001B70E65A13}"/>
                </a:ext>
              </a:extLst>
            </p:cNvPr>
            <p:cNvSpPr/>
            <p:nvPr/>
          </p:nvSpPr>
          <p:spPr>
            <a:xfrm>
              <a:off x="3788700" y="2418350"/>
              <a:ext cx="64475" cy="25100"/>
            </a:xfrm>
            <a:custGeom>
              <a:avLst/>
              <a:gdLst/>
              <a:ahLst/>
              <a:cxnLst/>
              <a:rect l="l" t="t" r="r" b="b"/>
              <a:pathLst>
                <a:path w="2579" h="1004" extrusionOk="0">
                  <a:moveTo>
                    <a:pt x="1357" y="0"/>
                  </a:moveTo>
                  <a:cubicBezTo>
                    <a:pt x="1068" y="0"/>
                    <a:pt x="779" y="3"/>
                    <a:pt x="486" y="3"/>
                  </a:cubicBezTo>
                  <a:cubicBezTo>
                    <a:pt x="476" y="3"/>
                    <a:pt x="466" y="3"/>
                    <a:pt x="456" y="7"/>
                  </a:cubicBezTo>
                  <a:cubicBezTo>
                    <a:pt x="197" y="27"/>
                    <a:pt x="0" y="269"/>
                    <a:pt x="10" y="524"/>
                  </a:cubicBezTo>
                  <a:cubicBezTo>
                    <a:pt x="24" y="803"/>
                    <a:pt x="258" y="1004"/>
                    <a:pt x="531" y="1004"/>
                  </a:cubicBezTo>
                  <a:cubicBezTo>
                    <a:pt x="809" y="1000"/>
                    <a:pt x="1085" y="997"/>
                    <a:pt x="1364" y="990"/>
                  </a:cubicBezTo>
                  <a:cubicBezTo>
                    <a:pt x="1435" y="988"/>
                    <a:pt x="1505" y="986"/>
                    <a:pt x="1576" y="986"/>
                  </a:cubicBezTo>
                  <a:cubicBezTo>
                    <a:pt x="1628" y="986"/>
                    <a:pt x="1679" y="987"/>
                    <a:pt x="1731" y="990"/>
                  </a:cubicBezTo>
                  <a:cubicBezTo>
                    <a:pt x="1745" y="990"/>
                    <a:pt x="1759" y="990"/>
                    <a:pt x="1773" y="990"/>
                  </a:cubicBezTo>
                  <a:cubicBezTo>
                    <a:pt x="1877" y="990"/>
                    <a:pt x="1981" y="979"/>
                    <a:pt x="2085" y="979"/>
                  </a:cubicBezTo>
                  <a:cubicBezTo>
                    <a:pt x="2096" y="979"/>
                    <a:pt x="2108" y="980"/>
                    <a:pt x="2119" y="980"/>
                  </a:cubicBezTo>
                  <a:cubicBezTo>
                    <a:pt x="2121" y="980"/>
                    <a:pt x="2123" y="980"/>
                    <a:pt x="2125" y="980"/>
                  </a:cubicBezTo>
                  <a:cubicBezTo>
                    <a:pt x="2320" y="980"/>
                    <a:pt x="2494" y="815"/>
                    <a:pt x="2538" y="633"/>
                  </a:cubicBezTo>
                  <a:cubicBezTo>
                    <a:pt x="2579" y="449"/>
                    <a:pt x="2494" y="211"/>
                    <a:pt x="2310" y="132"/>
                  </a:cubicBezTo>
                  <a:cubicBezTo>
                    <a:pt x="2221" y="99"/>
                    <a:pt x="2136" y="65"/>
                    <a:pt x="2045" y="44"/>
                  </a:cubicBezTo>
                  <a:cubicBezTo>
                    <a:pt x="1952" y="24"/>
                    <a:pt x="1850" y="17"/>
                    <a:pt x="1759" y="10"/>
                  </a:cubicBezTo>
                  <a:cubicBezTo>
                    <a:pt x="1626" y="3"/>
                    <a:pt x="1490" y="0"/>
                    <a:pt x="1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745;p56">
              <a:extLst>
                <a:ext uri="{FF2B5EF4-FFF2-40B4-BE49-F238E27FC236}">
                  <a16:creationId xmlns:a16="http://schemas.microsoft.com/office/drawing/2014/main" id="{2E1D26D3-497C-43AB-92DA-348AD739080E}"/>
                </a:ext>
              </a:extLst>
            </p:cNvPr>
            <p:cNvSpPr/>
            <p:nvPr/>
          </p:nvSpPr>
          <p:spPr>
            <a:xfrm>
              <a:off x="4282875" y="2437900"/>
              <a:ext cx="62350" cy="25450"/>
            </a:xfrm>
            <a:custGeom>
              <a:avLst/>
              <a:gdLst/>
              <a:ahLst/>
              <a:cxnLst/>
              <a:rect l="l" t="t" r="r" b="b"/>
              <a:pathLst>
                <a:path w="2494" h="1018" extrusionOk="0">
                  <a:moveTo>
                    <a:pt x="435" y="0"/>
                  </a:moveTo>
                  <a:cubicBezTo>
                    <a:pt x="323" y="11"/>
                    <a:pt x="207" y="79"/>
                    <a:pt x="133" y="157"/>
                  </a:cubicBezTo>
                  <a:cubicBezTo>
                    <a:pt x="47" y="253"/>
                    <a:pt x="0" y="378"/>
                    <a:pt x="7" y="507"/>
                  </a:cubicBezTo>
                  <a:cubicBezTo>
                    <a:pt x="11" y="636"/>
                    <a:pt x="68" y="759"/>
                    <a:pt x="163" y="845"/>
                  </a:cubicBezTo>
                  <a:cubicBezTo>
                    <a:pt x="265" y="936"/>
                    <a:pt x="381" y="967"/>
                    <a:pt x="514" y="973"/>
                  </a:cubicBezTo>
                  <a:cubicBezTo>
                    <a:pt x="786" y="983"/>
                    <a:pt x="1061" y="994"/>
                    <a:pt x="1337" y="1000"/>
                  </a:cubicBezTo>
                  <a:cubicBezTo>
                    <a:pt x="1456" y="1004"/>
                    <a:pt x="1578" y="1008"/>
                    <a:pt x="1697" y="1014"/>
                  </a:cubicBezTo>
                  <a:cubicBezTo>
                    <a:pt x="1748" y="1015"/>
                    <a:pt x="1799" y="1017"/>
                    <a:pt x="1849" y="1017"/>
                  </a:cubicBezTo>
                  <a:cubicBezTo>
                    <a:pt x="1953" y="1017"/>
                    <a:pt x="2055" y="1009"/>
                    <a:pt x="2154" y="970"/>
                  </a:cubicBezTo>
                  <a:cubicBezTo>
                    <a:pt x="2354" y="895"/>
                    <a:pt x="2493" y="718"/>
                    <a:pt x="2487" y="498"/>
                  </a:cubicBezTo>
                  <a:cubicBezTo>
                    <a:pt x="2480" y="409"/>
                    <a:pt x="2456" y="330"/>
                    <a:pt x="2409" y="256"/>
                  </a:cubicBezTo>
                  <a:cubicBezTo>
                    <a:pt x="2337" y="143"/>
                    <a:pt x="2239" y="93"/>
                    <a:pt x="2116" y="49"/>
                  </a:cubicBezTo>
                  <a:cubicBezTo>
                    <a:pt x="2040" y="23"/>
                    <a:pt x="1960" y="16"/>
                    <a:pt x="1880" y="16"/>
                  </a:cubicBezTo>
                  <a:cubicBezTo>
                    <a:pt x="1811" y="16"/>
                    <a:pt x="1742" y="21"/>
                    <a:pt x="1674" y="24"/>
                  </a:cubicBezTo>
                  <a:cubicBezTo>
                    <a:pt x="1562" y="28"/>
                    <a:pt x="1446" y="28"/>
                    <a:pt x="1333" y="28"/>
                  </a:cubicBezTo>
                  <a:cubicBezTo>
                    <a:pt x="1044" y="21"/>
                    <a:pt x="759" y="11"/>
                    <a:pt x="4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5"/>
          <p:cNvGrpSpPr/>
          <p:nvPr/>
        </p:nvGrpSpPr>
        <p:grpSpPr>
          <a:xfrm>
            <a:off x="4662959" y="2665650"/>
            <a:ext cx="3712675" cy="2223900"/>
            <a:chOff x="712750" y="2665650"/>
            <a:chExt cx="3712675" cy="2223900"/>
          </a:xfrm>
        </p:grpSpPr>
        <p:sp>
          <p:nvSpPr>
            <p:cNvPr id="658" name="Google Shape;658;p25"/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5"/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5"/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5"/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5"/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3" name="Google Shape;663;p25"/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4" name="Google Shape;664;p25"/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5" name="Google Shape;665;p25"/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6" name="Google Shape;666;p25"/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7" name="Google Shape;667;p25"/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8" name="Google Shape;668;p25"/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9" name="Google Shape;669;p25"/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0" name="Google Shape;670;p25"/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71" name="Google Shape;671;p25"/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2" name="Google Shape;672;p25"/>
          <p:cNvGrpSpPr/>
          <p:nvPr/>
        </p:nvGrpSpPr>
        <p:grpSpPr>
          <a:xfrm>
            <a:off x="4600613" y="234937"/>
            <a:ext cx="3712675" cy="2223900"/>
            <a:chOff x="712750" y="276500"/>
            <a:chExt cx="3712675" cy="2223900"/>
          </a:xfrm>
        </p:grpSpPr>
        <p:sp>
          <p:nvSpPr>
            <p:cNvPr id="673" name="Google Shape;673;p25"/>
            <p:cNvSpPr/>
            <p:nvPr/>
          </p:nvSpPr>
          <p:spPr>
            <a:xfrm>
              <a:off x="712750" y="27650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5"/>
            <p:cNvSpPr/>
            <p:nvPr/>
          </p:nvSpPr>
          <p:spPr>
            <a:xfrm>
              <a:off x="875797" y="56087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5"/>
            <p:cNvSpPr/>
            <p:nvPr/>
          </p:nvSpPr>
          <p:spPr>
            <a:xfrm>
              <a:off x="875797" y="94084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5"/>
            <p:cNvSpPr/>
            <p:nvPr/>
          </p:nvSpPr>
          <p:spPr>
            <a:xfrm>
              <a:off x="875797" y="132081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5"/>
            <p:cNvSpPr/>
            <p:nvPr/>
          </p:nvSpPr>
          <p:spPr>
            <a:xfrm>
              <a:off x="875797" y="170078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78" name="Google Shape;678;p25"/>
            <p:cNvCxnSpPr/>
            <p:nvPr/>
          </p:nvCxnSpPr>
          <p:spPr>
            <a:xfrm>
              <a:off x="1156025" y="5447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9" name="Google Shape;679;p25"/>
            <p:cNvCxnSpPr/>
            <p:nvPr/>
          </p:nvCxnSpPr>
          <p:spPr>
            <a:xfrm>
              <a:off x="1156025" y="8259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0" name="Google Shape;680;p25"/>
            <p:cNvCxnSpPr/>
            <p:nvPr/>
          </p:nvCxnSpPr>
          <p:spPr>
            <a:xfrm>
              <a:off x="1156025" y="11071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1" name="Google Shape;681;p25"/>
            <p:cNvCxnSpPr/>
            <p:nvPr/>
          </p:nvCxnSpPr>
          <p:spPr>
            <a:xfrm>
              <a:off x="1156025" y="13884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2" name="Google Shape;682;p25"/>
            <p:cNvCxnSpPr/>
            <p:nvPr/>
          </p:nvCxnSpPr>
          <p:spPr>
            <a:xfrm>
              <a:off x="1156025" y="16696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3" name="Google Shape;683;p25"/>
            <p:cNvCxnSpPr/>
            <p:nvPr/>
          </p:nvCxnSpPr>
          <p:spPr>
            <a:xfrm>
              <a:off x="1156025" y="19508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4" name="Google Shape;684;p25"/>
            <p:cNvCxnSpPr/>
            <p:nvPr/>
          </p:nvCxnSpPr>
          <p:spPr>
            <a:xfrm>
              <a:off x="1156025" y="22320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5" name="Google Shape;685;p25"/>
            <p:cNvCxnSpPr/>
            <p:nvPr/>
          </p:nvCxnSpPr>
          <p:spPr>
            <a:xfrm>
              <a:off x="1156025" y="27650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86" name="Google Shape;686;p25"/>
            <p:cNvSpPr/>
            <p:nvPr/>
          </p:nvSpPr>
          <p:spPr>
            <a:xfrm>
              <a:off x="875797" y="208073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7" name="Google Shape;687;p25"/>
          <p:cNvGrpSpPr/>
          <p:nvPr/>
        </p:nvGrpSpPr>
        <p:grpSpPr>
          <a:xfrm>
            <a:off x="768360" y="2665650"/>
            <a:ext cx="3712675" cy="2223900"/>
            <a:chOff x="712750" y="2665650"/>
            <a:chExt cx="3712675" cy="2223900"/>
          </a:xfrm>
        </p:grpSpPr>
        <p:sp>
          <p:nvSpPr>
            <p:cNvPr id="688" name="Google Shape;688;p25"/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5"/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5"/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5"/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5"/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93" name="Google Shape;693;p25"/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25"/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5"/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25"/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25"/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8" name="Google Shape;698;p25"/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9" name="Google Shape;699;p25"/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0" name="Google Shape;700;p25"/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01" name="Google Shape;701;p25"/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5"/>
          <p:cNvGrpSpPr/>
          <p:nvPr/>
        </p:nvGrpSpPr>
        <p:grpSpPr>
          <a:xfrm>
            <a:off x="768360" y="276500"/>
            <a:ext cx="3712675" cy="2223900"/>
            <a:chOff x="712750" y="276500"/>
            <a:chExt cx="3712675" cy="2223900"/>
          </a:xfrm>
        </p:grpSpPr>
        <p:sp>
          <p:nvSpPr>
            <p:cNvPr id="703" name="Google Shape;703;p25"/>
            <p:cNvSpPr/>
            <p:nvPr/>
          </p:nvSpPr>
          <p:spPr>
            <a:xfrm>
              <a:off x="712750" y="27650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5"/>
            <p:cNvSpPr/>
            <p:nvPr/>
          </p:nvSpPr>
          <p:spPr>
            <a:xfrm>
              <a:off x="875797" y="56087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5"/>
            <p:cNvSpPr/>
            <p:nvPr/>
          </p:nvSpPr>
          <p:spPr>
            <a:xfrm>
              <a:off x="875797" y="94084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5"/>
            <p:cNvSpPr/>
            <p:nvPr/>
          </p:nvSpPr>
          <p:spPr>
            <a:xfrm>
              <a:off x="875797" y="132081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5"/>
            <p:cNvSpPr/>
            <p:nvPr/>
          </p:nvSpPr>
          <p:spPr>
            <a:xfrm>
              <a:off x="875797" y="170078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08" name="Google Shape;708;p25"/>
            <p:cNvCxnSpPr/>
            <p:nvPr/>
          </p:nvCxnSpPr>
          <p:spPr>
            <a:xfrm>
              <a:off x="1156025" y="5447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9" name="Google Shape;709;p25"/>
            <p:cNvCxnSpPr/>
            <p:nvPr/>
          </p:nvCxnSpPr>
          <p:spPr>
            <a:xfrm>
              <a:off x="1156025" y="8259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0" name="Google Shape;710;p25"/>
            <p:cNvCxnSpPr/>
            <p:nvPr/>
          </p:nvCxnSpPr>
          <p:spPr>
            <a:xfrm>
              <a:off x="1156025" y="11071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1" name="Google Shape;711;p25"/>
            <p:cNvCxnSpPr/>
            <p:nvPr/>
          </p:nvCxnSpPr>
          <p:spPr>
            <a:xfrm>
              <a:off x="1156025" y="13884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2" name="Google Shape;712;p25"/>
            <p:cNvCxnSpPr/>
            <p:nvPr/>
          </p:nvCxnSpPr>
          <p:spPr>
            <a:xfrm>
              <a:off x="1156025" y="16696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3" name="Google Shape;713;p25"/>
            <p:cNvCxnSpPr/>
            <p:nvPr/>
          </p:nvCxnSpPr>
          <p:spPr>
            <a:xfrm>
              <a:off x="1156025" y="19508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4" name="Google Shape;714;p25"/>
            <p:cNvCxnSpPr/>
            <p:nvPr/>
          </p:nvCxnSpPr>
          <p:spPr>
            <a:xfrm>
              <a:off x="1156025" y="22320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5" name="Google Shape;715;p25"/>
            <p:cNvCxnSpPr/>
            <p:nvPr/>
          </p:nvCxnSpPr>
          <p:spPr>
            <a:xfrm>
              <a:off x="1156025" y="27650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16" name="Google Shape;716;p25"/>
            <p:cNvSpPr/>
            <p:nvPr/>
          </p:nvSpPr>
          <p:spPr>
            <a:xfrm>
              <a:off x="875797" y="208073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7" name="Google Shape;717;p25"/>
          <p:cNvSpPr txBox="1">
            <a:spLocks noGrp="1"/>
          </p:cNvSpPr>
          <p:nvPr>
            <p:ph type="title"/>
          </p:nvPr>
        </p:nvSpPr>
        <p:spPr>
          <a:xfrm>
            <a:off x="1498387" y="6771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01.</a:t>
            </a:r>
            <a:endParaRPr/>
          </a:p>
        </p:txBody>
      </p:sp>
      <p:sp>
        <p:nvSpPr>
          <p:cNvPr id="718" name="Google Shape;718;p25"/>
          <p:cNvSpPr txBox="1">
            <a:spLocks noGrp="1"/>
          </p:cNvSpPr>
          <p:nvPr>
            <p:ph type="ctrTitle" idx="2"/>
          </p:nvPr>
        </p:nvSpPr>
        <p:spPr>
          <a:xfrm>
            <a:off x="1498387" y="13084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OUTCOME</a:t>
            </a:r>
            <a:endParaRPr dirty="0"/>
          </a:p>
        </p:txBody>
      </p:sp>
      <p:sp>
        <p:nvSpPr>
          <p:cNvPr id="720" name="Google Shape;720;p25"/>
          <p:cNvSpPr txBox="1">
            <a:spLocks noGrp="1"/>
          </p:cNvSpPr>
          <p:nvPr>
            <p:ph type="title" idx="3"/>
          </p:nvPr>
        </p:nvSpPr>
        <p:spPr>
          <a:xfrm>
            <a:off x="5389702" y="6771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  <p:sp>
        <p:nvSpPr>
          <p:cNvPr id="721" name="Google Shape;721;p25"/>
          <p:cNvSpPr txBox="1">
            <a:spLocks noGrp="1"/>
          </p:cNvSpPr>
          <p:nvPr>
            <p:ph type="ctrTitle" idx="4"/>
          </p:nvPr>
        </p:nvSpPr>
        <p:spPr>
          <a:xfrm>
            <a:off x="6096292" y="1204541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 1 + ACTIVITIES</a:t>
            </a:r>
            <a:endParaRPr dirty="0"/>
          </a:p>
        </p:txBody>
      </p:sp>
      <p:sp>
        <p:nvSpPr>
          <p:cNvPr id="722" name="Google Shape;722;p25"/>
          <p:cNvSpPr txBox="1">
            <a:spLocks noGrp="1"/>
          </p:cNvSpPr>
          <p:nvPr>
            <p:ph type="subTitle" idx="5"/>
          </p:nvPr>
        </p:nvSpPr>
        <p:spPr>
          <a:xfrm>
            <a:off x="5389702" y="15947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Repaso</a:t>
            </a:r>
            <a:endParaRPr dirty="0"/>
          </a:p>
        </p:txBody>
      </p:sp>
      <p:sp>
        <p:nvSpPr>
          <p:cNvPr id="723" name="Google Shape;723;p25"/>
          <p:cNvSpPr txBox="1">
            <a:spLocks noGrp="1"/>
          </p:cNvSpPr>
          <p:nvPr>
            <p:ph type="title" idx="6"/>
          </p:nvPr>
        </p:nvSpPr>
        <p:spPr>
          <a:xfrm>
            <a:off x="1498387" y="29810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03.</a:t>
            </a:r>
            <a:endParaRPr/>
          </a:p>
        </p:txBody>
      </p:sp>
      <p:sp>
        <p:nvSpPr>
          <p:cNvPr id="724" name="Google Shape;724;p25"/>
          <p:cNvSpPr txBox="1">
            <a:spLocks noGrp="1"/>
          </p:cNvSpPr>
          <p:nvPr>
            <p:ph type="ctrTitle" idx="7"/>
          </p:nvPr>
        </p:nvSpPr>
        <p:spPr>
          <a:xfrm>
            <a:off x="1498387" y="36123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 2 </a:t>
            </a:r>
            <a:endParaRPr dirty="0"/>
          </a:p>
        </p:txBody>
      </p:sp>
      <p:sp>
        <p:nvSpPr>
          <p:cNvPr id="725" name="Google Shape;725;p25"/>
          <p:cNvSpPr txBox="1">
            <a:spLocks noGrp="1"/>
          </p:cNvSpPr>
          <p:nvPr>
            <p:ph type="subTitle" idx="8"/>
          </p:nvPr>
        </p:nvSpPr>
        <p:spPr>
          <a:xfrm>
            <a:off x="1498387" y="38986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Presentación</a:t>
            </a:r>
            <a:endParaRPr dirty="0"/>
          </a:p>
        </p:txBody>
      </p:sp>
      <p:sp>
        <p:nvSpPr>
          <p:cNvPr id="726" name="Google Shape;726;p25"/>
          <p:cNvSpPr txBox="1">
            <a:spLocks noGrp="1"/>
          </p:cNvSpPr>
          <p:nvPr>
            <p:ph type="title" idx="9"/>
          </p:nvPr>
        </p:nvSpPr>
        <p:spPr>
          <a:xfrm>
            <a:off x="5389702" y="29810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04.</a:t>
            </a:r>
            <a:endParaRPr/>
          </a:p>
        </p:txBody>
      </p:sp>
      <p:sp>
        <p:nvSpPr>
          <p:cNvPr id="727" name="Google Shape;727;p25"/>
          <p:cNvSpPr txBox="1">
            <a:spLocks noGrp="1"/>
          </p:cNvSpPr>
          <p:nvPr>
            <p:ph type="ctrTitle" idx="13"/>
          </p:nvPr>
        </p:nvSpPr>
        <p:spPr>
          <a:xfrm>
            <a:off x="5923110" y="3543077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PRACTICE ACTIVITIES</a:t>
            </a:r>
            <a:endParaRPr dirty="0"/>
          </a:p>
        </p:txBody>
      </p:sp>
      <p:sp>
        <p:nvSpPr>
          <p:cNvPr id="728" name="Google Shape;728;p25"/>
          <p:cNvSpPr txBox="1">
            <a:spLocks noGrp="1"/>
          </p:cNvSpPr>
          <p:nvPr>
            <p:ph type="subTitle" idx="14"/>
          </p:nvPr>
        </p:nvSpPr>
        <p:spPr>
          <a:xfrm>
            <a:off x="5389702" y="38986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Actividades de práctica</a:t>
            </a:r>
            <a:endParaRPr dirty="0"/>
          </a:p>
        </p:txBody>
      </p:sp>
      <p:sp>
        <p:nvSpPr>
          <p:cNvPr id="729" name="Google Shape;729;p25"/>
          <p:cNvSpPr/>
          <p:nvPr/>
        </p:nvSpPr>
        <p:spPr>
          <a:xfrm>
            <a:off x="7963671" y="3037007"/>
            <a:ext cx="237470" cy="684305"/>
          </a:xfrm>
          <a:custGeom>
            <a:avLst/>
            <a:gdLst/>
            <a:ahLst/>
            <a:cxnLst/>
            <a:rect l="l" t="t" r="r" b="b"/>
            <a:pathLst>
              <a:path w="3312" h="9545" extrusionOk="0">
                <a:moveTo>
                  <a:pt x="536" y="0"/>
                </a:moveTo>
                <a:cubicBezTo>
                  <a:pt x="520" y="0"/>
                  <a:pt x="503" y="2"/>
                  <a:pt x="489" y="6"/>
                </a:cubicBezTo>
                <a:lnTo>
                  <a:pt x="469" y="16"/>
                </a:lnTo>
                <a:cubicBezTo>
                  <a:pt x="395" y="63"/>
                  <a:pt x="322" y="106"/>
                  <a:pt x="242" y="140"/>
                </a:cubicBezTo>
                <a:cubicBezTo>
                  <a:pt x="218" y="147"/>
                  <a:pt x="198" y="153"/>
                  <a:pt x="178" y="163"/>
                </a:cubicBezTo>
                <a:cubicBezTo>
                  <a:pt x="131" y="180"/>
                  <a:pt x="101" y="210"/>
                  <a:pt x="71" y="244"/>
                </a:cubicBezTo>
                <a:cubicBezTo>
                  <a:pt x="54" y="267"/>
                  <a:pt x="41" y="293"/>
                  <a:pt x="30" y="321"/>
                </a:cubicBezTo>
                <a:cubicBezTo>
                  <a:pt x="18" y="347"/>
                  <a:pt x="10" y="387"/>
                  <a:pt x="4" y="414"/>
                </a:cubicBezTo>
                <a:cubicBezTo>
                  <a:pt x="1" y="451"/>
                  <a:pt x="1" y="484"/>
                  <a:pt x="4" y="521"/>
                </a:cubicBezTo>
                <a:lnTo>
                  <a:pt x="4" y="568"/>
                </a:lnTo>
                <a:cubicBezTo>
                  <a:pt x="7" y="685"/>
                  <a:pt x="10" y="806"/>
                  <a:pt x="27" y="923"/>
                </a:cubicBezTo>
                <a:cubicBezTo>
                  <a:pt x="44" y="1043"/>
                  <a:pt x="74" y="1164"/>
                  <a:pt x="94" y="1287"/>
                </a:cubicBezTo>
                <a:cubicBezTo>
                  <a:pt x="131" y="1521"/>
                  <a:pt x="174" y="1752"/>
                  <a:pt x="238" y="1979"/>
                </a:cubicBezTo>
                <a:cubicBezTo>
                  <a:pt x="271" y="2099"/>
                  <a:pt x="308" y="2217"/>
                  <a:pt x="342" y="2337"/>
                </a:cubicBezTo>
                <a:cubicBezTo>
                  <a:pt x="368" y="2448"/>
                  <a:pt x="395" y="2561"/>
                  <a:pt x="429" y="2672"/>
                </a:cubicBezTo>
                <a:cubicBezTo>
                  <a:pt x="466" y="2795"/>
                  <a:pt x="502" y="2916"/>
                  <a:pt x="535" y="3043"/>
                </a:cubicBezTo>
                <a:cubicBezTo>
                  <a:pt x="566" y="3160"/>
                  <a:pt x="589" y="3277"/>
                  <a:pt x="623" y="3394"/>
                </a:cubicBezTo>
                <a:cubicBezTo>
                  <a:pt x="660" y="3515"/>
                  <a:pt x="696" y="3635"/>
                  <a:pt x="726" y="3755"/>
                </a:cubicBezTo>
                <a:cubicBezTo>
                  <a:pt x="756" y="3879"/>
                  <a:pt x="776" y="3999"/>
                  <a:pt x="803" y="4123"/>
                </a:cubicBezTo>
                <a:cubicBezTo>
                  <a:pt x="853" y="4367"/>
                  <a:pt x="917" y="4611"/>
                  <a:pt x="987" y="4852"/>
                </a:cubicBezTo>
                <a:cubicBezTo>
                  <a:pt x="1017" y="4946"/>
                  <a:pt x="1044" y="5040"/>
                  <a:pt x="1074" y="5137"/>
                </a:cubicBezTo>
                <a:cubicBezTo>
                  <a:pt x="1111" y="5267"/>
                  <a:pt x="1145" y="5398"/>
                  <a:pt x="1188" y="5524"/>
                </a:cubicBezTo>
                <a:cubicBezTo>
                  <a:pt x="1245" y="5699"/>
                  <a:pt x="1302" y="5872"/>
                  <a:pt x="1355" y="6046"/>
                </a:cubicBezTo>
                <a:cubicBezTo>
                  <a:pt x="1422" y="6284"/>
                  <a:pt x="1492" y="6517"/>
                  <a:pt x="1552" y="6755"/>
                </a:cubicBezTo>
                <a:cubicBezTo>
                  <a:pt x="1616" y="6992"/>
                  <a:pt x="1676" y="7227"/>
                  <a:pt x="1736" y="7464"/>
                </a:cubicBezTo>
                <a:cubicBezTo>
                  <a:pt x="1767" y="7588"/>
                  <a:pt x="1800" y="7712"/>
                  <a:pt x="1827" y="7835"/>
                </a:cubicBezTo>
                <a:cubicBezTo>
                  <a:pt x="1840" y="7892"/>
                  <a:pt x="1850" y="7949"/>
                  <a:pt x="1864" y="8006"/>
                </a:cubicBezTo>
                <a:cubicBezTo>
                  <a:pt x="1884" y="8099"/>
                  <a:pt x="1914" y="8187"/>
                  <a:pt x="1944" y="8277"/>
                </a:cubicBezTo>
                <a:cubicBezTo>
                  <a:pt x="1977" y="8388"/>
                  <a:pt x="2020" y="8497"/>
                  <a:pt x="2064" y="8608"/>
                </a:cubicBezTo>
                <a:cubicBezTo>
                  <a:pt x="2085" y="8664"/>
                  <a:pt x="2111" y="8718"/>
                  <a:pt x="2141" y="8772"/>
                </a:cubicBezTo>
                <a:cubicBezTo>
                  <a:pt x="2178" y="8845"/>
                  <a:pt x="2228" y="8919"/>
                  <a:pt x="2281" y="8982"/>
                </a:cubicBezTo>
                <a:cubicBezTo>
                  <a:pt x="2349" y="9063"/>
                  <a:pt x="2426" y="9130"/>
                  <a:pt x="2486" y="9210"/>
                </a:cubicBezTo>
                <a:cubicBezTo>
                  <a:pt x="2516" y="9260"/>
                  <a:pt x="2542" y="9311"/>
                  <a:pt x="2576" y="9357"/>
                </a:cubicBezTo>
                <a:cubicBezTo>
                  <a:pt x="2626" y="9427"/>
                  <a:pt x="2693" y="9481"/>
                  <a:pt x="2773" y="9518"/>
                </a:cubicBezTo>
                <a:cubicBezTo>
                  <a:pt x="2815" y="9535"/>
                  <a:pt x="2864" y="9545"/>
                  <a:pt x="2912" y="9545"/>
                </a:cubicBezTo>
                <a:cubicBezTo>
                  <a:pt x="2930" y="9545"/>
                  <a:pt x="2947" y="9544"/>
                  <a:pt x="2963" y="9541"/>
                </a:cubicBezTo>
                <a:cubicBezTo>
                  <a:pt x="2997" y="9538"/>
                  <a:pt x="3044" y="9524"/>
                  <a:pt x="3071" y="9511"/>
                </a:cubicBezTo>
                <a:cubicBezTo>
                  <a:pt x="3101" y="9498"/>
                  <a:pt x="3124" y="9478"/>
                  <a:pt x="3151" y="9461"/>
                </a:cubicBezTo>
                <a:lnTo>
                  <a:pt x="3171" y="9444"/>
                </a:lnTo>
                <a:cubicBezTo>
                  <a:pt x="3198" y="9421"/>
                  <a:pt x="3224" y="9391"/>
                  <a:pt x="3244" y="9360"/>
                </a:cubicBezTo>
                <a:cubicBezTo>
                  <a:pt x="3284" y="9311"/>
                  <a:pt x="3298" y="9246"/>
                  <a:pt x="3309" y="9183"/>
                </a:cubicBezTo>
                <a:cubicBezTo>
                  <a:pt x="3312" y="9173"/>
                  <a:pt x="3312" y="9160"/>
                  <a:pt x="3312" y="9146"/>
                </a:cubicBezTo>
                <a:cubicBezTo>
                  <a:pt x="3312" y="9130"/>
                  <a:pt x="3312" y="9116"/>
                  <a:pt x="3309" y="9099"/>
                </a:cubicBezTo>
                <a:cubicBezTo>
                  <a:pt x="3301" y="9076"/>
                  <a:pt x="3295" y="9056"/>
                  <a:pt x="3289" y="9033"/>
                </a:cubicBezTo>
                <a:cubicBezTo>
                  <a:pt x="3284" y="9026"/>
                  <a:pt x="3284" y="9016"/>
                  <a:pt x="3281" y="9010"/>
                </a:cubicBezTo>
                <a:cubicBezTo>
                  <a:pt x="3275" y="8990"/>
                  <a:pt x="3272" y="8973"/>
                  <a:pt x="3272" y="8956"/>
                </a:cubicBezTo>
                <a:lnTo>
                  <a:pt x="3268" y="8936"/>
                </a:lnTo>
                <a:lnTo>
                  <a:pt x="3268" y="8925"/>
                </a:lnTo>
                <a:cubicBezTo>
                  <a:pt x="3264" y="8909"/>
                  <a:pt x="3261" y="8892"/>
                  <a:pt x="3258" y="8876"/>
                </a:cubicBezTo>
                <a:cubicBezTo>
                  <a:pt x="3241" y="8829"/>
                  <a:pt x="3224" y="8785"/>
                  <a:pt x="3208" y="8741"/>
                </a:cubicBezTo>
                <a:cubicBezTo>
                  <a:pt x="3215" y="8735"/>
                  <a:pt x="3224" y="8729"/>
                  <a:pt x="3232" y="8718"/>
                </a:cubicBezTo>
                <a:cubicBezTo>
                  <a:pt x="3224" y="8692"/>
                  <a:pt x="3218" y="8664"/>
                  <a:pt x="3211" y="8638"/>
                </a:cubicBezTo>
                <a:cubicBezTo>
                  <a:pt x="3204" y="8611"/>
                  <a:pt x="3198" y="8581"/>
                  <a:pt x="3191" y="8554"/>
                </a:cubicBezTo>
                <a:cubicBezTo>
                  <a:pt x="3168" y="8468"/>
                  <a:pt x="3144" y="8377"/>
                  <a:pt x="3128" y="8287"/>
                </a:cubicBezTo>
                <a:cubicBezTo>
                  <a:pt x="3108" y="8193"/>
                  <a:pt x="3081" y="8076"/>
                  <a:pt x="3054" y="7959"/>
                </a:cubicBezTo>
                <a:lnTo>
                  <a:pt x="2994" y="7688"/>
                </a:lnTo>
                <a:cubicBezTo>
                  <a:pt x="2977" y="7605"/>
                  <a:pt x="2957" y="7514"/>
                  <a:pt x="2937" y="7428"/>
                </a:cubicBezTo>
                <a:cubicBezTo>
                  <a:pt x="2920" y="7377"/>
                  <a:pt x="2903" y="7327"/>
                  <a:pt x="2887" y="7277"/>
                </a:cubicBezTo>
                <a:cubicBezTo>
                  <a:pt x="2820" y="7039"/>
                  <a:pt x="2753" y="6802"/>
                  <a:pt x="2690" y="6565"/>
                </a:cubicBezTo>
                <a:cubicBezTo>
                  <a:pt x="2616" y="6297"/>
                  <a:pt x="2536" y="6033"/>
                  <a:pt x="2449" y="5772"/>
                </a:cubicBezTo>
                <a:cubicBezTo>
                  <a:pt x="2372" y="5541"/>
                  <a:pt x="2301" y="5307"/>
                  <a:pt x="2228" y="5077"/>
                </a:cubicBezTo>
                <a:cubicBezTo>
                  <a:pt x="2185" y="4946"/>
                  <a:pt x="2145" y="4819"/>
                  <a:pt x="2097" y="4691"/>
                </a:cubicBezTo>
                <a:cubicBezTo>
                  <a:pt x="2054" y="4564"/>
                  <a:pt x="2007" y="4434"/>
                  <a:pt x="1960" y="4307"/>
                </a:cubicBezTo>
                <a:cubicBezTo>
                  <a:pt x="1917" y="4197"/>
                  <a:pt x="1880" y="4086"/>
                  <a:pt x="1840" y="3976"/>
                </a:cubicBezTo>
                <a:cubicBezTo>
                  <a:pt x="1810" y="3896"/>
                  <a:pt x="1787" y="3812"/>
                  <a:pt x="1763" y="3732"/>
                </a:cubicBezTo>
                <a:cubicBezTo>
                  <a:pt x="1713" y="3551"/>
                  <a:pt x="1666" y="3371"/>
                  <a:pt x="1616" y="3190"/>
                </a:cubicBezTo>
                <a:cubicBezTo>
                  <a:pt x="1599" y="3140"/>
                  <a:pt x="1579" y="3086"/>
                  <a:pt x="1559" y="3030"/>
                </a:cubicBezTo>
                <a:cubicBezTo>
                  <a:pt x="1532" y="2959"/>
                  <a:pt x="1509" y="2885"/>
                  <a:pt x="1486" y="2815"/>
                </a:cubicBezTo>
                <a:cubicBezTo>
                  <a:pt x="1472" y="2775"/>
                  <a:pt x="1458" y="2738"/>
                  <a:pt x="1446" y="2701"/>
                </a:cubicBezTo>
                <a:cubicBezTo>
                  <a:pt x="1432" y="2658"/>
                  <a:pt x="1418" y="2618"/>
                  <a:pt x="1402" y="2578"/>
                </a:cubicBezTo>
                <a:lnTo>
                  <a:pt x="1389" y="2538"/>
                </a:lnTo>
                <a:cubicBezTo>
                  <a:pt x="1362" y="2461"/>
                  <a:pt x="1335" y="2380"/>
                  <a:pt x="1315" y="2314"/>
                </a:cubicBezTo>
                <a:cubicBezTo>
                  <a:pt x="1278" y="2193"/>
                  <a:pt x="1245" y="2070"/>
                  <a:pt x="1214" y="1949"/>
                </a:cubicBezTo>
                <a:cubicBezTo>
                  <a:pt x="1188" y="1849"/>
                  <a:pt x="1157" y="1741"/>
                  <a:pt x="1128" y="1638"/>
                </a:cubicBezTo>
                <a:cubicBezTo>
                  <a:pt x="1114" y="1595"/>
                  <a:pt x="1101" y="1551"/>
                  <a:pt x="1091" y="1508"/>
                </a:cubicBezTo>
                <a:cubicBezTo>
                  <a:pt x="1077" y="1471"/>
                  <a:pt x="1068" y="1437"/>
                  <a:pt x="1057" y="1400"/>
                </a:cubicBezTo>
                <a:cubicBezTo>
                  <a:pt x="1024" y="1294"/>
                  <a:pt x="984" y="1187"/>
                  <a:pt x="944" y="1083"/>
                </a:cubicBezTo>
                <a:cubicBezTo>
                  <a:pt x="913" y="996"/>
                  <a:pt x="881" y="906"/>
                  <a:pt x="850" y="818"/>
                </a:cubicBezTo>
                <a:cubicBezTo>
                  <a:pt x="840" y="785"/>
                  <a:pt x="827" y="755"/>
                  <a:pt x="816" y="725"/>
                </a:cubicBezTo>
                <a:cubicBezTo>
                  <a:pt x="787" y="642"/>
                  <a:pt x="756" y="554"/>
                  <a:pt x="733" y="464"/>
                </a:cubicBezTo>
                <a:cubicBezTo>
                  <a:pt x="723" y="434"/>
                  <a:pt x="716" y="401"/>
                  <a:pt x="706" y="367"/>
                </a:cubicBezTo>
                <a:cubicBezTo>
                  <a:pt x="696" y="347"/>
                  <a:pt x="683" y="330"/>
                  <a:pt x="673" y="317"/>
                </a:cubicBezTo>
                <a:lnTo>
                  <a:pt x="689" y="297"/>
                </a:lnTo>
                <a:cubicBezTo>
                  <a:pt x="680" y="250"/>
                  <a:pt x="669" y="207"/>
                  <a:pt x="660" y="160"/>
                </a:cubicBezTo>
                <a:cubicBezTo>
                  <a:pt x="653" y="123"/>
                  <a:pt x="656" y="86"/>
                  <a:pt x="673" y="53"/>
                </a:cubicBezTo>
                <a:cubicBezTo>
                  <a:pt x="656" y="36"/>
                  <a:pt x="632" y="20"/>
                  <a:pt x="609" y="13"/>
                </a:cubicBezTo>
                <a:cubicBezTo>
                  <a:pt x="589" y="5"/>
                  <a:pt x="562" y="0"/>
                  <a:pt x="536" y="0"/>
                </a:cubicBezTo>
                <a:close/>
              </a:path>
            </a:pathLst>
          </a:custGeom>
          <a:solidFill>
            <a:srgbClr val="FFF2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25"/>
          <p:cNvSpPr/>
          <p:nvPr/>
        </p:nvSpPr>
        <p:spPr>
          <a:xfrm>
            <a:off x="8400324" y="2925884"/>
            <a:ext cx="208002" cy="544146"/>
          </a:xfrm>
          <a:custGeom>
            <a:avLst/>
            <a:gdLst/>
            <a:ahLst/>
            <a:cxnLst/>
            <a:rect l="l" t="t" r="r" b="b"/>
            <a:pathLst>
              <a:path w="2901" h="7590" extrusionOk="0">
                <a:moveTo>
                  <a:pt x="135" y="1"/>
                </a:moveTo>
                <a:cubicBezTo>
                  <a:pt x="121" y="1"/>
                  <a:pt x="107" y="3"/>
                  <a:pt x="95" y="8"/>
                </a:cubicBezTo>
                <a:lnTo>
                  <a:pt x="78" y="14"/>
                </a:lnTo>
                <a:cubicBezTo>
                  <a:pt x="17" y="48"/>
                  <a:pt x="1" y="118"/>
                  <a:pt x="28" y="178"/>
                </a:cubicBezTo>
                <a:cubicBezTo>
                  <a:pt x="115" y="349"/>
                  <a:pt x="192" y="526"/>
                  <a:pt x="269" y="700"/>
                </a:cubicBezTo>
                <a:cubicBezTo>
                  <a:pt x="289" y="743"/>
                  <a:pt x="305" y="787"/>
                  <a:pt x="322" y="830"/>
                </a:cubicBezTo>
                <a:cubicBezTo>
                  <a:pt x="339" y="874"/>
                  <a:pt x="355" y="917"/>
                  <a:pt x="372" y="957"/>
                </a:cubicBezTo>
                <a:cubicBezTo>
                  <a:pt x="405" y="1038"/>
                  <a:pt x="436" y="1118"/>
                  <a:pt x="465" y="1198"/>
                </a:cubicBezTo>
                <a:cubicBezTo>
                  <a:pt x="550" y="1425"/>
                  <a:pt x="630" y="1656"/>
                  <a:pt x="713" y="1887"/>
                </a:cubicBezTo>
                <a:cubicBezTo>
                  <a:pt x="806" y="2144"/>
                  <a:pt x="900" y="2402"/>
                  <a:pt x="1001" y="2660"/>
                </a:cubicBezTo>
                <a:cubicBezTo>
                  <a:pt x="1034" y="2743"/>
                  <a:pt x="1064" y="2830"/>
                  <a:pt x="1098" y="2914"/>
                </a:cubicBezTo>
                <a:cubicBezTo>
                  <a:pt x="1178" y="3141"/>
                  <a:pt x="1262" y="3365"/>
                  <a:pt x="1345" y="3589"/>
                </a:cubicBezTo>
                <a:cubicBezTo>
                  <a:pt x="1385" y="3690"/>
                  <a:pt x="1422" y="3790"/>
                  <a:pt x="1462" y="3890"/>
                </a:cubicBezTo>
                <a:cubicBezTo>
                  <a:pt x="1506" y="3998"/>
                  <a:pt x="1546" y="4105"/>
                  <a:pt x="1586" y="4215"/>
                </a:cubicBezTo>
                <a:cubicBezTo>
                  <a:pt x="1673" y="4449"/>
                  <a:pt x="1757" y="4683"/>
                  <a:pt x="1837" y="4917"/>
                </a:cubicBezTo>
                <a:cubicBezTo>
                  <a:pt x="1877" y="5028"/>
                  <a:pt x="1917" y="5138"/>
                  <a:pt x="1961" y="5248"/>
                </a:cubicBezTo>
                <a:cubicBezTo>
                  <a:pt x="2004" y="5369"/>
                  <a:pt x="2044" y="5492"/>
                  <a:pt x="2084" y="5613"/>
                </a:cubicBezTo>
                <a:cubicBezTo>
                  <a:pt x="2128" y="5740"/>
                  <a:pt x="2165" y="5870"/>
                  <a:pt x="2205" y="5997"/>
                </a:cubicBezTo>
                <a:cubicBezTo>
                  <a:pt x="2238" y="6114"/>
                  <a:pt x="2271" y="6232"/>
                  <a:pt x="2302" y="6352"/>
                </a:cubicBezTo>
                <a:cubicBezTo>
                  <a:pt x="2365" y="6593"/>
                  <a:pt x="2436" y="6834"/>
                  <a:pt x="2512" y="7071"/>
                </a:cubicBezTo>
                <a:cubicBezTo>
                  <a:pt x="2539" y="7144"/>
                  <a:pt x="2563" y="7218"/>
                  <a:pt x="2586" y="7295"/>
                </a:cubicBezTo>
                <a:cubicBezTo>
                  <a:pt x="2600" y="7332"/>
                  <a:pt x="2612" y="7369"/>
                  <a:pt x="2623" y="7409"/>
                </a:cubicBezTo>
                <a:cubicBezTo>
                  <a:pt x="2629" y="7425"/>
                  <a:pt x="2637" y="7439"/>
                  <a:pt x="2640" y="7456"/>
                </a:cubicBezTo>
                <a:cubicBezTo>
                  <a:pt x="2646" y="7473"/>
                  <a:pt x="2653" y="7489"/>
                  <a:pt x="2660" y="7505"/>
                </a:cubicBezTo>
                <a:cubicBezTo>
                  <a:pt x="2666" y="7522"/>
                  <a:pt x="2680" y="7539"/>
                  <a:pt x="2690" y="7553"/>
                </a:cubicBezTo>
                <a:cubicBezTo>
                  <a:pt x="2710" y="7578"/>
                  <a:pt x="2743" y="7590"/>
                  <a:pt x="2776" y="7590"/>
                </a:cubicBezTo>
                <a:cubicBezTo>
                  <a:pt x="2786" y="7590"/>
                  <a:pt x="2797" y="7588"/>
                  <a:pt x="2807" y="7586"/>
                </a:cubicBezTo>
                <a:cubicBezTo>
                  <a:pt x="2827" y="7583"/>
                  <a:pt x="2844" y="7573"/>
                  <a:pt x="2860" y="7559"/>
                </a:cubicBezTo>
                <a:cubicBezTo>
                  <a:pt x="2873" y="7546"/>
                  <a:pt x="2884" y="7530"/>
                  <a:pt x="2890" y="7509"/>
                </a:cubicBezTo>
                <a:cubicBezTo>
                  <a:pt x="2893" y="7493"/>
                  <a:pt x="2897" y="7479"/>
                  <a:pt x="2901" y="7462"/>
                </a:cubicBezTo>
                <a:cubicBezTo>
                  <a:pt x="2901" y="7449"/>
                  <a:pt x="2897" y="7432"/>
                  <a:pt x="2897" y="7419"/>
                </a:cubicBezTo>
                <a:cubicBezTo>
                  <a:pt x="2893" y="7405"/>
                  <a:pt x="2890" y="7392"/>
                  <a:pt x="2890" y="7379"/>
                </a:cubicBezTo>
                <a:cubicBezTo>
                  <a:pt x="2884" y="7352"/>
                  <a:pt x="2877" y="7322"/>
                  <a:pt x="2870" y="7295"/>
                </a:cubicBezTo>
                <a:cubicBezTo>
                  <a:pt x="2853" y="7235"/>
                  <a:pt x="2833" y="7175"/>
                  <a:pt x="2817" y="7115"/>
                </a:cubicBezTo>
                <a:cubicBezTo>
                  <a:pt x="2780" y="7001"/>
                  <a:pt x="2743" y="6883"/>
                  <a:pt x="2706" y="6770"/>
                </a:cubicBezTo>
                <a:cubicBezTo>
                  <a:pt x="2669" y="6643"/>
                  <a:pt x="2633" y="6519"/>
                  <a:pt x="2600" y="6395"/>
                </a:cubicBezTo>
                <a:cubicBezTo>
                  <a:pt x="2566" y="6272"/>
                  <a:pt x="2536" y="6148"/>
                  <a:pt x="2503" y="6028"/>
                </a:cubicBezTo>
                <a:cubicBezTo>
                  <a:pt x="2469" y="5911"/>
                  <a:pt x="2436" y="5797"/>
                  <a:pt x="2399" y="5679"/>
                </a:cubicBezTo>
                <a:cubicBezTo>
                  <a:pt x="2362" y="5563"/>
                  <a:pt x="2325" y="5443"/>
                  <a:pt x="2285" y="5325"/>
                </a:cubicBezTo>
                <a:cubicBezTo>
                  <a:pt x="2242" y="5202"/>
                  <a:pt x="2195" y="5074"/>
                  <a:pt x="2151" y="4951"/>
                </a:cubicBezTo>
                <a:cubicBezTo>
                  <a:pt x="2111" y="4837"/>
                  <a:pt x="2075" y="4727"/>
                  <a:pt x="2035" y="4613"/>
                </a:cubicBezTo>
                <a:cubicBezTo>
                  <a:pt x="1954" y="4389"/>
                  <a:pt x="1874" y="4162"/>
                  <a:pt x="1790" y="3938"/>
                </a:cubicBezTo>
                <a:cubicBezTo>
                  <a:pt x="1750" y="3837"/>
                  <a:pt x="1713" y="3740"/>
                  <a:pt x="1673" y="3640"/>
                </a:cubicBezTo>
                <a:cubicBezTo>
                  <a:pt x="1629" y="3536"/>
                  <a:pt x="1589" y="3429"/>
                  <a:pt x="1549" y="3325"/>
                </a:cubicBezTo>
                <a:cubicBezTo>
                  <a:pt x="1459" y="3081"/>
                  <a:pt x="1372" y="2840"/>
                  <a:pt x="1278" y="2596"/>
                </a:cubicBezTo>
                <a:cubicBezTo>
                  <a:pt x="1238" y="2496"/>
                  <a:pt x="1195" y="2392"/>
                  <a:pt x="1155" y="2288"/>
                </a:cubicBezTo>
                <a:cubicBezTo>
                  <a:pt x="1107" y="2161"/>
                  <a:pt x="1058" y="2038"/>
                  <a:pt x="1011" y="1911"/>
                </a:cubicBezTo>
                <a:cubicBezTo>
                  <a:pt x="998" y="1877"/>
                  <a:pt x="984" y="1840"/>
                  <a:pt x="971" y="1807"/>
                </a:cubicBezTo>
                <a:lnTo>
                  <a:pt x="969" y="1797"/>
                </a:lnTo>
                <a:lnTo>
                  <a:pt x="969" y="1797"/>
                </a:lnTo>
                <a:cubicBezTo>
                  <a:pt x="969" y="1799"/>
                  <a:pt x="970" y="1801"/>
                  <a:pt x="971" y="1803"/>
                </a:cubicBezTo>
                <a:lnTo>
                  <a:pt x="967" y="1790"/>
                </a:lnTo>
                <a:lnTo>
                  <a:pt x="969" y="1797"/>
                </a:lnTo>
                <a:lnTo>
                  <a:pt x="969" y="1797"/>
                </a:lnTo>
                <a:cubicBezTo>
                  <a:pt x="795" y="1331"/>
                  <a:pt x="618" y="861"/>
                  <a:pt x="405" y="409"/>
                </a:cubicBezTo>
                <a:cubicBezTo>
                  <a:pt x="352" y="295"/>
                  <a:pt x="298" y="178"/>
                  <a:pt x="241" y="65"/>
                </a:cubicBezTo>
                <a:cubicBezTo>
                  <a:pt x="221" y="24"/>
                  <a:pt x="178" y="1"/>
                  <a:pt x="13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25"/>
          <p:cNvSpPr/>
          <p:nvPr/>
        </p:nvSpPr>
        <p:spPr>
          <a:xfrm>
            <a:off x="8595778" y="3498133"/>
            <a:ext cx="34129" cy="33409"/>
          </a:xfrm>
          <a:custGeom>
            <a:avLst/>
            <a:gdLst/>
            <a:ahLst/>
            <a:cxnLst/>
            <a:rect l="l" t="t" r="r" b="b"/>
            <a:pathLst>
              <a:path w="476" h="466" extrusionOk="0">
                <a:moveTo>
                  <a:pt x="236" y="1"/>
                </a:moveTo>
                <a:cubicBezTo>
                  <a:pt x="219" y="1"/>
                  <a:pt x="203" y="3"/>
                  <a:pt x="187" y="9"/>
                </a:cubicBezTo>
                <a:cubicBezTo>
                  <a:pt x="167" y="15"/>
                  <a:pt x="151" y="22"/>
                  <a:pt x="131" y="29"/>
                </a:cubicBezTo>
                <a:cubicBezTo>
                  <a:pt x="94" y="49"/>
                  <a:pt x="67" y="76"/>
                  <a:pt x="44" y="109"/>
                </a:cubicBezTo>
                <a:cubicBezTo>
                  <a:pt x="11" y="159"/>
                  <a:pt x="0" y="226"/>
                  <a:pt x="14" y="286"/>
                </a:cubicBezTo>
                <a:cubicBezTo>
                  <a:pt x="27" y="343"/>
                  <a:pt x="64" y="394"/>
                  <a:pt x="114" y="426"/>
                </a:cubicBezTo>
                <a:cubicBezTo>
                  <a:pt x="148" y="448"/>
                  <a:pt x="196" y="465"/>
                  <a:pt x="241" y="465"/>
                </a:cubicBezTo>
                <a:cubicBezTo>
                  <a:pt x="259" y="465"/>
                  <a:pt x="276" y="463"/>
                  <a:pt x="292" y="457"/>
                </a:cubicBezTo>
                <a:cubicBezTo>
                  <a:pt x="308" y="451"/>
                  <a:pt x="328" y="443"/>
                  <a:pt x="345" y="437"/>
                </a:cubicBezTo>
                <a:cubicBezTo>
                  <a:pt x="382" y="417"/>
                  <a:pt x="408" y="390"/>
                  <a:pt x="432" y="357"/>
                </a:cubicBezTo>
                <a:cubicBezTo>
                  <a:pt x="465" y="306"/>
                  <a:pt x="476" y="243"/>
                  <a:pt x="462" y="182"/>
                </a:cubicBezTo>
                <a:cubicBezTo>
                  <a:pt x="448" y="122"/>
                  <a:pt x="412" y="72"/>
                  <a:pt x="362" y="39"/>
                </a:cubicBezTo>
                <a:cubicBezTo>
                  <a:pt x="328" y="17"/>
                  <a:pt x="280" y="1"/>
                  <a:pt x="236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25"/>
          <p:cNvSpPr/>
          <p:nvPr/>
        </p:nvSpPr>
        <p:spPr>
          <a:xfrm>
            <a:off x="8037737" y="2875269"/>
            <a:ext cx="424321" cy="149694"/>
          </a:xfrm>
          <a:custGeom>
            <a:avLst/>
            <a:gdLst/>
            <a:ahLst/>
            <a:cxnLst/>
            <a:rect l="l" t="t" r="r" b="b"/>
            <a:pathLst>
              <a:path w="5918" h="2088" extrusionOk="0">
                <a:moveTo>
                  <a:pt x="5576" y="1"/>
                </a:moveTo>
                <a:cubicBezTo>
                  <a:pt x="5566" y="1"/>
                  <a:pt x="5556" y="1"/>
                  <a:pt x="5546" y="4"/>
                </a:cubicBezTo>
                <a:cubicBezTo>
                  <a:pt x="5506" y="8"/>
                  <a:pt x="5469" y="18"/>
                  <a:pt x="5429" y="28"/>
                </a:cubicBezTo>
                <a:cubicBezTo>
                  <a:pt x="5396" y="38"/>
                  <a:pt x="5359" y="48"/>
                  <a:pt x="5326" y="61"/>
                </a:cubicBezTo>
                <a:cubicBezTo>
                  <a:pt x="5306" y="68"/>
                  <a:pt x="5282" y="75"/>
                  <a:pt x="5261" y="81"/>
                </a:cubicBezTo>
                <a:cubicBezTo>
                  <a:pt x="5249" y="84"/>
                  <a:pt x="5238" y="88"/>
                  <a:pt x="5225" y="95"/>
                </a:cubicBezTo>
                <a:cubicBezTo>
                  <a:pt x="5158" y="121"/>
                  <a:pt x="5088" y="155"/>
                  <a:pt x="5021" y="185"/>
                </a:cubicBezTo>
                <a:cubicBezTo>
                  <a:pt x="4951" y="215"/>
                  <a:pt x="4877" y="242"/>
                  <a:pt x="4807" y="272"/>
                </a:cubicBezTo>
                <a:cubicBezTo>
                  <a:pt x="4667" y="325"/>
                  <a:pt x="4523" y="379"/>
                  <a:pt x="4379" y="430"/>
                </a:cubicBezTo>
                <a:cubicBezTo>
                  <a:pt x="4105" y="530"/>
                  <a:pt x="3827" y="623"/>
                  <a:pt x="3549" y="720"/>
                </a:cubicBezTo>
                <a:cubicBezTo>
                  <a:pt x="3463" y="747"/>
                  <a:pt x="3379" y="777"/>
                  <a:pt x="3295" y="807"/>
                </a:cubicBezTo>
                <a:cubicBezTo>
                  <a:pt x="3239" y="827"/>
                  <a:pt x="3185" y="847"/>
                  <a:pt x="3128" y="864"/>
                </a:cubicBezTo>
                <a:cubicBezTo>
                  <a:pt x="3061" y="887"/>
                  <a:pt x="2991" y="907"/>
                  <a:pt x="2921" y="927"/>
                </a:cubicBezTo>
                <a:cubicBezTo>
                  <a:pt x="2847" y="947"/>
                  <a:pt x="2773" y="971"/>
                  <a:pt x="2700" y="995"/>
                </a:cubicBezTo>
                <a:cubicBezTo>
                  <a:pt x="2402" y="1092"/>
                  <a:pt x="2108" y="1195"/>
                  <a:pt x="1814" y="1299"/>
                </a:cubicBezTo>
                <a:cubicBezTo>
                  <a:pt x="1526" y="1402"/>
                  <a:pt x="1235" y="1503"/>
                  <a:pt x="944" y="1606"/>
                </a:cubicBezTo>
                <a:cubicBezTo>
                  <a:pt x="803" y="1657"/>
                  <a:pt x="666" y="1717"/>
                  <a:pt x="526" y="1770"/>
                </a:cubicBezTo>
                <a:cubicBezTo>
                  <a:pt x="453" y="1801"/>
                  <a:pt x="379" y="1827"/>
                  <a:pt x="305" y="1858"/>
                </a:cubicBezTo>
                <a:cubicBezTo>
                  <a:pt x="238" y="1884"/>
                  <a:pt x="175" y="1918"/>
                  <a:pt x="108" y="1947"/>
                </a:cubicBezTo>
                <a:cubicBezTo>
                  <a:pt x="84" y="1958"/>
                  <a:pt x="61" y="1968"/>
                  <a:pt x="38" y="1978"/>
                </a:cubicBezTo>
                <a:cubicBezTo>
                  <a:pt x="24" y="1984"/>
                  <a:pt x="14" y="1995"/>
                  <a:pt x="8" y="2008"/>
                </a:cubicBezTo>
                <a:cubicBezTo>
                  <a:pt x="1" y="2021"/>
                  <a:pt x="1" y="2035"/>
                  <a:pt x="4" y="2048"/>
                </a:cubicBezTo>
                <a:cubicBezTo>
                  <a:pt x="12" y="2072"/>
                  <a:pt x="36" y="2088"/>
                  <a:pt x="58" y="2088"/>
                </a:cubicBezTo>
                <a:cubicBezTo>
                  <a:pt x="64" y="2088"/>
                  <a:pt x="69" y="2087"/>
                  <a:pt x="75" y="2085"/>
                </a:cubicBezTo>
                <a:cubicBezTo>
                  <a:pt x="152" y="2055"/>
                  <a:pt x="229" y="2025"/>
                  <a:pt x="302" y="1995"/>
                </a:cubicBezTo>
                <a:cubicBezTo>
                  <a:pt x="376" y="1964"/>
                  <a:pt x="450" y="1935"/>
                  <a:pt x="523" y="1907"/>
                </a:cubicBezTo>
                <a:cubicBezTo>
                  <a:pt x="663" y="1850"/>
                  <a:pt x="803" y="1790"/>
                  <a:pt x="944" y="1737"/>
                </a:cubicBezTo>
                <a:cubicBezTo>
                  <a:pt x="1015" y="1714"/>
                  <a:pt x="1081" y="1690"/>
                  <a:pt x="1152" y="1667"/>
                </a:cubicBezTo>
                <a:cubicBezTo>
                  <a:pt x="1228" y="1640"/>
                  <a:pt x="1305" y="1617"/>
                  <a:pt x="1382" y="1589"/>
                </a:cubicBezTo>
                <a:cubicBezTo>
                  <a:pt x="1523" y="1540"/>
                  <a:pt x="1666" y="1493"/>
                  <a:pt x="1810" y="1443"/>
                </a:cubicBezTo>
                <a:cubicBezTo>
                  <a:pt x="2101" y="1342"/>
                  <a:pt x="2392" y="1242"/>
                  <a:pt x="2687" y="1152"/>
                </a:cubicBezTo>
                <a:cubicBezTo>
                  <a:pt x="2760" y="1128"/>
                  <a:pt x="2833" y="1105"/>
                  <a:pt x="2907" y="1085"/>
                </a:cubicBezTo>
                <a:cubicBezTo>
                  <a:pt x="2984" y="1061"/>
                  <a:pt x="3058" y="1041"/>
                  <a:pt x="3131" y="1018"/>
                </a:cubicBezTo>
                <a:cubicBezTo>
                  <a:pt x="3188" y="1001"/>
                  <a:pt x="3245" y="984"/>
                  <a:pt x="3299" y="964"/>
                </a:cubicBezTo>
                <a:cubicBezTo>
                  <a:pt x="3315" y="958"/>
                  <a:pt x="3332" y="951"/>
                  <a:pt x="3349" y="947"/>
                </a:cubicBezTo>
                <a:cubicBezTo>
                  <a:pt x="3415" y="924"/>
                  <a:pt x="3480" y="901"/>
                  <a:pt x="3546" y="878"/>
                </a:cubicBezTo>
                <a:cubicBezTo>
                  <a:pt x="3824" y="780"/>
                  <a:pt x="4102" y="683"/>
                  <a:pt x="4383" y="586"/>
                </a:cubicBezTo>
                <a:cubicBezTo>
                  <a:pt x="4526" y="533"/>
                  <a:pt x="4673" y="483"/>
                  <a:pt x="4820" y="433"/>
                </a:cubicBezTo>
                <a:cubicBezTo>
                  <a:pt x="4891" y="410"/>
                  <a:pt x="4960" y="382"/>
                  <a:pt x="5031" y="356"/>
                </a:cubicBezTo>
                <a:cubicBezTo>
                  <a:pt x="5098" y="332"/>
                  <a:pt x="5165" y="305"/>
                  <a:pt x="5232" y="279"/>
                </a:cubicBezTo>
                <a:cubicBezTo>
                  <a:pt x="5289" y="255"/>
                  <a:pt x="5346" y="235"/>
                  <a:pt x="5402" y="219"/>
                </a:cubicBezTo>
                <a:cubicBezTo>
                  <a:pt x="5453" y="198"/>
                  <a:pt x="5506" y="182"/>
                  <a:pt x="5559" y="169"/>
                </a:cubicBezTo>
                <a:cubicBezTo>
                  <a:pt x="5573" y="165"/>
                  <a:pt x="5587" y="165"/>
                  <a:pt x="5599" y="165"/>
                </a:cubicBezTo>
                <a:lnTo>
                  <a:pt x="5619" y="169"/>
                </a:lnTo>
                <a:cubicBezTo>
                  <a:pt x="5630" y="172"/>
                  <a:pt x="5636" y="175"/>
                  <a:pt x="5647" y="178"/>
                </a:cubicBezTo>
                <a:lnTo>
                  <a:pt x="5660" y="198"/>
                </a:lnTo>
                <a:cubicBezTo>
                  <a:pt x="5673" y="212"/>
                  <a:pt x="5683" y="222"/>
                  <a:pt x="5690" y="239"/>
                </a:cubicBezTo>
                <a:cubicBezTo>
                  <a:pt x="5700" y="259"/>
                  <a:pt x="5710" y="282"/>
                  <a:pt x="5717" y="302"/>
                </a:cubicBezTo>
                <a:cubicBezTo>
                  <a:pt x="5723" y="325"/>
                  <a:pt x="5730" y="349"/>
                  <a:pt x="5733" y="369"/>
                </a:cubicBezTo>
                <a:cubicBezTo>
                  <a:pt x="5747" y="433"/>
                  <a:pt x="5757" y="496"/>
                  <a:pt x="5767" y="556"/>
                </a:cubicBezTo>
                <a:cubicBezTo>
                  <a:pt x="5770" y="580"/>
                  <a:pt x="5777" y="597"/>
                  <a:pt x="5794" y="610"/>
                </a:cubicBezTo>
                <a:cubicBezTo>
                  <a:pt x="5807" y="620"/>
                  <a:pt x="5827" y="626"/>
                  <a:pt x="5847" y="626"/>
                </a:cubicBezTo>
                <a:cubicBezTo>
                  <a:pt x="5863" y="626"/>
                  <a:pt x="5884" y="617"/>
                  <a:pt x="5897" y="600"/>
                </a:cubicBezTo>
                <a:cubicBezTo>
                  <a:pt x="5908" y="586"/>
                  <a:pt x="5917" y="566"/>
                  <a:pt x="5914" y="550"/>
                </a:cubicBezTo>
                <a:cubicBezTo>
                  <a:pt x="5908" y="506"/>
                  <a:pt x="5900" y="463"/>
                  <a:pt x="5891" y="419"/>
                </a:cubicBezTo>
                <a:cubicBezTo>
                  <a:pt x="5884" y="376"/>
                  <a:pt x="5877" y="336"/>
                  <a:pt x="5867" y="296"/>
                </a:cubicBezTo>
                <a:cubicBezTo>
                  <a:pt x="5860" y="259"/>
                  <a:pt x="5847" y="222"/>
                  <a:pt x="5834" y="185"/>
                </a:cubicBezTo>
                <a:cubicBezTo>
                  <a:pt x="5823" y="158"/>
                  <a:pt x="5810" y="132"/>
                  <a:pt x="5790" y="109"/>
                </a:cubicBezTo>
                <a:lnTo>
                  <a:pt x="5777" y="88"/>
                </a:lnTo>
                <a:cubicBezTo>
                  <a:pt x="5760" y="64"/>
                  <a:pt x="5737" y="44"/>
                  <a:pt x="5710" y="31"/>
                </a:cubicBezTo>
                <a:cubicBezTo>
                  <a:pt x="5700" y="28"/>
                  <a:pt x="5690" y="24"/>
                  <a:pt x="5680" y="21"/>
                </a:cubicBezTo>
                <a:cubicBezTo>
                  <a:pt x="5667" y="15"/>
                  <a:pt x="5650" y="11"/>
                  <a:pt x="5636" y="8"/>
                </a:cubicBezTo>
                <a:cubicBezTo>
                  <a:pt x="5623" y="1"/>
                  <a:pt x="5603" y="1"/>
                  <a:pt x="5590" y="1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25"/>
          <p:cNvSpPr/>
          <p:nvPr/>
        </p:nvSpPr>
        <p:spPr>
          <a:xfrm>
            <a:off x="7999449" y="3037150"/>
            <a:ext cx="218470" cy="686599"/>
          </a:xfrm>
          <a:custGeom>
            <a:avLst/>
            <a:gdLst/>
            <a:ahLst/>
            <a:cxnLst/>
            <a:rect l="l" t="t" r="r" b="b"/>
            <a:pathLst>
              <a:path w="3047" h="9577" extrusionOk="0">
                <a:moveTo>
                  <a:pt x="135" y="1"/>
                </a:moveTo>
                <a:cubicBezTo>
                  <a:pt x="121" y="1"/>
                  <a:pt x="107" y="3"/>
                  <a:pt x="93" y="7"/>
                </a:cubicBezTo>
                <a:cubicBezTo>
                  <a:pt x="60" y="21"/>
                  <a:pt x="33" y="44"/>
                  <a:pt x="16" y="78"/>
                </a:cubicBezTo>
                <a:cubicBezTo>
                  <a:pt x="0" y="111"/>
                  <a:pt x="0" y="145"/>
                  <a:pt x="10" y="181"/>
                </a:cubicBezTo>
                <a:cubicBezTo>
                  <a:pt x="24" y="234"/>
                  <a:pt x="40" y="288"/>
                  <a:pt x="53" y="342"/>
                </a:cubicBezTo>
                <a:cubicBezTo>
                  <a:pt x="67" y="395"/>
                  <a:pt x="81" y="452"/>
                  <a:pt x="97" y="506"/>
                </a:cubicBezTo>
                <a:cubicBezTo>
                  <a:pt x="133" y="620"/>
                  <a:pt x="174" y="730"/>
                  <a:pt x="207" y="844"/>
                </a:cubicBezTo>
                <a:cubicBezTo>
                  <a:pt x="244" y="961"/>
                  <a:pt x="277" y="1074"/>
                  <a:pt x="314" y="1188"/>
                </a:cubicBezTo>
                <a:cubicBezTo>
                  <a:pt x="357" y="1312"/>
                  <a:pt x="398" y="1432"/>
                  <a:pt x="438" y="1556"/>
                </a:cubicBezTo>
                <a:cubicBezTo>
                  <a:pt x="475" y="1666"/>
                  <a:pt x="508" y="1776"/>
                  <a:pt x="542" y="1887"/>
                </a:cubicBezTo>
                <a:cubicBezTo>
                  <a:pt x="578" y="2011"/>
                  <a:pt x="612" y="2131"/>
                  <a:pt x="649" y="2255"/>
                </a:cubicBezTo>
                <a:cubicBezTo>
                  <a:pt x="719" y="2499"/>
                  <a:pt x="789" y="2743"/>
                  <a:pt x="863" y="2988"/>
                </a:cubicBezTo>
                <a:cubicBezTo>
                  <a:pt x="899" y="3114"/>
                  <a:pt x="939" y="3238"/>
                  <a:pt x="980" y="3365"/>
                </a:cubicBezTo>
                <a:cubicBezTo>
                  <a:pt x="1016" y="3479"/>
                  <a:pt x="1053" y="3590"/>
                  <a:pt x="1090" y="3706"/>
                </a:cubicBezTo>
                <a:cubicBezTo>
                  <a:pt x="1127" y="3823"/>
                  <a:pt x="1160" y="3940"/>
                  <a:pt x="1200" y="4058"/>
                </a:cubicBezTo>
                <a:cubicBezTo>
                  <a:pt x="1244" y="4184"/>
                  <a:pt x="1285" y="4312"/>
                  <a:pt x="1328" y="4439"/>
                </a:cubicBezTo>
                <a:cubicBezTo>
                  <a:pt x="1405" y="4673"/>
                  <a:pt x="1475" y="4907"/>
                  <a:pt x="1549" y="5141"/>
                </a:cubicBezTo>
                <a:cubicBezTo>
                  <a:pt x="1629" y="5385"/>
                  <a:pt x="1699" y="5629"/>
                  <a:pt x="1773" y="5877"/>
                </a:cubicBezTo>
                <a:cubicBezTo>
                  <a:pt x="1842" y="6118"/>
                  <a:pt x="1919" y="6359"/>
                  <a:pt x="1987" y="6603"/>
                </a:cubicBezTo>
                <a:cubicBezTo>
                  <a:pt x="2020" y="6723"/>
                  <a:pt x="2057" y="6844"/>
                  <a:pt x="2090" y="6964"/>
                </a:cubicBezTo>
                <a:cubicBezTo>
                  <a:pt x="2123" y="7084"/>
                  <a:pt x="2163" y="7208"/>
                  <a:pt x="2200" y="7328"/>
                </a:cubicBezTo>
                <a:cubicBezTo>
                  <a:pt x="2271" y="7566"/>
                  <a:pt x="2338" y="7804"/>
                  <a:pt x="2404" y="8040"/>
                </a:cubicBezTo>
                <a:cubicBezTo>
                  <a:pt x="2418" y="8101"/>
                  <a:pt x="2438" y="8161"/>
                  <a:pt x="2455" y="8221"/>
                </a:cubicBezTo>
                <a:cubicBezTo>
                  <a:pt x="2472" y="8275"/>
                  <a:pt x="2492" y="8329"/>
                  <a:pt x="2505" y="8382"/>
                </a:cubicBezTo>
                <a:cubicBezTo>
                  <a:pt x="2525" y="8442"/>
                  <a:pt x="2541" y="8506"/>
                  <a:pt x="2562" y="8562"/>
                </a:cubicBezTo>
                <a:cubicBezTo>
                  <a:pt x="2578" y="8622"/>
                  <a:pt x="2598" y="8679"/>
                  <a:pt x="2619" y="8739"/>
                </a:cubicBezTo>
                <a:cubicBezTo>
                  <a:pt x="2652" y="8837"/>
                  <a:pt x="2682" y="8934"/>
                  <a:pt x="2712" y="9031"/>
                </a:cubicBezTo>
                <a:cubicBezTo>
                  <a:pt x="2739" y="9118"/>
                  <a:pt x="2759" y="9208"/>
                  <a:pt x="2779" y="9295"/>
                </a:cubicBezTo>
                <a:cubicBezTo>
                  <a:pt x="2790" y="9352"/>
                  <a:pt x="2799" y="9409"/>
                  <a:pt x="2806" y="9469"/>
                </a:cubicBezTo>
                <a:cubicBezTo>
                  <a:pt x="2813" y="9499"/>
                  <a:pt x="2822" y="9525"/>
                  <a:pt x="2846" y="9549"/>
                </a:cubicBezTo>
                <a:cubicBezTo>
                  <a:pt x="2867" y="9567"/>
                  <a:pt x="2892" y="9576"/>
                  <a:pt x="2918" y="9576"/>
                </a:cubicBezTo>
                <a:cubicBezTo>
                  <a:pt x="2922" y="9576"/>
                  <a:pt x="2926" y="9576"/>
                  <a:pt x="2930" y="9576"/>
                </a:cubicBezTo>
                <a:cubicBezTo>
                  <a:pt x="2990" y="9573"/>
                  <a:pt x="3046" y="9516"/>
                  <a:pt x="3040" y="9452"/>
                </a:cubicBezTo>
                <a:cubicBezTo>
                  <a:pt x="3006" y="9188"/>
                  <a:pt x="2933" y="8934"/>
                  <a:pt x="2853" y="8679"/>
                </a:cubicBezTo>
                <a:cubicBezTo>
                  <a:pt x="2816" y="8562"/>
                  <a:pt x="2779" y="8442"/>
                  <a:pt x="2745" y="8321"/>
                </a:cubicBezTo>
                <a:cubicBezTo>
                  <a:pt x="2712" y="8208"/>
                  <a:pt x="2676" y="8094"/>
                  <a:pt x="2645" y="7980"/>
                </a:cubicBezTo>
                <a:cubicBezTo>
                  <a:pt x="2615" y="7864"/>
                  <a:pt x="2585" y="7743"/>
                  <a:pt x="2552" y="7629"/>
                </a:cubicBezTo>
                <a:cubicBezTo>
                  <a:pt x="2518" y="7506"/>
                  <a:pt x="2484" y="7385"/>
                  <a:pt x="2452" y="7265"/>
                </a:cubicBezTo>
                <a:cubicBezTo>
                  <a:pt x="2381" y="7017"/>
                  <a:pt x="2314" y="6767"/>
                  <a:pt x="2248" y="6519"/>
                </a:cubicBezTo>
                <a:cubicBezTo>
                  <a:pt x="2180" y="6279"/>
                  <a:pt x="2110" y="6044"/>
                  <a:pt x="2043" y="5807"/>
                </a:cubicBezTo>
                <a:cubicBezTo>
                  <a:pt x="1973" y="5559"/>
                  <a:pt x="1903" y="5311"/>
                  <a:pt x="1830" y="5067"/>
                </a:cubicBezTo>
                <a:cubicBezTo>
                  <a:pt x="1759" y="4830"/>
                  <a:pt x="1689" y="4593"/>
                  <a:pt x="1612" y="4359"/>
                </a:cubicBezTo>
                <a:cubicBezTo>
                  <a:pt x="1572" y="4228"/>
                  <a:pt x="1532" y="4101"/>
                  <a:pt x="1488" y="3974"/>
                </a:cubicBezTo>
                <a:cubicBezTo>
                  <a:pt x="1451" y="3857"/>
                  <a:pt x="1421" y="3743"/>
                  <a:pt x="1385" y="3626"/>
                </a:cubicBezTo>
                <a:cubicBezTo>
                  <a:pt x="1308" y="3389"/>
                  <a:pt x="1228" y="3151"/>
                  <a:pt x="1150" y="2911"/>
                </a:cubicBezTo>
                <a:cubicBezTo>
                  <a:pt x="1073" y="2667"/>
                  <a:pt x="1000" y="2419"/>
                  <a:pt x="923" y="2175"/>
                </a:cubicBezTo>
                <a:cubicBezTo>
                  <a:pt x="883" y="2051"/>
                  <a:pt x="846" y="1930"/>
                  <a:pt x="809" y="1810"/>
                </a:cubicBezTo>
                <a:cubicBezTo>
                  <a:pt x="776" y="1699"/>
                  <a:pt x="739" y="1589"/>
                  <a:pt x="703" y="1483"/>
                </a:cubicBezTo>
                <a:cubicBezTo>
                  <a:pt x="658" y="1362"/>
                  <a:pt x="618" y="1242"/>
                  <a:pt x="578" y="1121"/>
                </a:cubicBezTo>
                <a:cubicBezTo>
                  <a:pt x="538" y="1004"/>
                  <a:pt x="505" y="887"/>
                  <a:pt x="471" y="773"/>
                </a:cubicBezTo>
                <a:cubicBezTo>
                  <a:pt x="438" y="653"/>
                  <a:pt x="402" y="539"/>
                  <a:pt x="361" y="422"/>
                </a:cubicBezTo>
                <a:cubicBezTo>
                  <a:pt x="345" y="369"/>
                  <a:pt x="331" y="315"/>
                  <a:pt x="314" y="259"/>
                </a:cubicBezTo>
                <a:cubicBezTo>
                  <a:pt x="301" y="205"/>
                  <a:pt x="288" y="148"/>
                  <a:pt x="268" y="94"/>
                </a:cubicBezTo>
                <a:cubicBezTo>
                  <a:pt x="249" y="38"/>
                  <a:pt x="193" y="1"/>
                  <a:pt x="135" y="1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25"/>
          <p:cNvSpPr/>
          <p:nvPr/>
        </p:nvSpPr>
        <p:spPr>
          <a:xfrm>
            <a:off x="8131807" y="3621014"/>
            <a:ext cx="30257" cy="26956"/>
          </a:xfrm>
          <a:custGeom>
            <a:avLst/>
            <a:gdLst/>
            <a:ahLst/>
            <a:cxnLst/>
            <a:rect l="l" t="t" r="r" b="b"/>
            <a:pathLst>
              <a:path w="422" h="376" extrusionOk="0">
                <a:moveTo>
                  <a:pt x="210" y="0"/>
                </a:moveTo>
                <a:cubicBezTo>
                  <a:pt x="190" y="0"/>
                  <a:pt x="170" y="4"/>
                  <a:pt x="150" y="10"/>
                </a:cubicBezTo>
                <a:cubicBezTo>
                  <a:pt x="53" y="44"/>
                  <a:pt x="0" y="154"/>
                  <a:pt x="33" y="251"/>
                </a:cubicBezTo>
                <a:cubicBezTo>
                  <a:pt x="60" y="328"/>
                  <a:pt x="134" y="375"/>
                  <a:pt x="213" y="375"/>
                </a:cubicBezTo>
                <a:cubicBezTo>
                  <a:pt x="233" y="375"/>
                  <a:pt x="254" y="372"/>
                  <a:pt x="274" y="365"/>
                </a:cubicBezTo>
                <a:cubicBezTo>
                  <a:pt x="368" y="331"/>
                  <a:pt x="422" y="225"/>
                  <a:pt x="388" y="128"/>
                </a:cubicBezTo>
                <a:cubicBezTo>
                  <a:pt x="361" y="50"/>
                  <a:pt x="288" y="0"/>
                  <a:pt x="210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25"/>
          <p:cNvSpPr/>
          <p:nvPr/>
        </p:nvSpPr>
        <p:spPr>
          <a:xfrm>
            <a:off x="8101550" y="3516701"/>
            <a:ext cx="30042" cy="26885"/>
          </a:xfrm>
          <a:custGeom>
            <a:avLst/>
            <a:gdLst/>
            <a:ahLst/>
            <a:cxnLst/>
            <a:rect l="l" t="t" r="r" b="b"/>
            <a:pathLst>
              <a:path w="419" h="375" extrusionOk="0">
                <a:moveTo>
                  <a:pt x="208" y="1"/>
                </a:moveTo>
                <a:cubicBezTo>
                  <a:pt x="188" y="1"/>
                  <a:pt x="168" y="4"/>
                  <a:pt x="148" y="11"/>
                </a:cubicBezTo>
                <a:cubicBezTo>
                  <a:pt x="51" y="44"/>
                  <a:pt x="1" y="151"/>
                  <a:pt x="34" y="248"/>
                </a:cubicBezTo>
                <a:cubicBezTo>
                  <a:pt x="58" y="325"/>
                  <a:pt x="133" y="375"/>
                  <a:pt x="210" y="375"/>
                </a:cubicBezTo>
                <a:cubicBezTo>
                  <a:pt x="229" y="375"/>
                  <a:pt x="249" y="372"/>
                  <a:pt x="268" y="365"/>
                </a:cubicBezTo>
                <a:cubicBezTo>
                  <a:pt x="365" y="332"/>
                  <a:pt x="418" y="221"/>
                  <a:pt x="385" y="127"/>
                </a:cubicBezTo>
                <a:cubicBezTo>
                  <a:pt x="359" y="51"/>
                  <a:pt x="285" y="1"/>
                  <a:pt x="208" y="1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25"/>
          <p:cNvSpPr/>
          <p:nvPr/>
        </p:nvSpPr>
        <p:spPr>
          <a:xfrm>
            <a:off x="8070862" y="3413321"/>
            <a:ext cx="33125" cy="29466"/>
          </a:xfrm>
          <a:custGeom>
            <a:avLst/>
            <a:gdLst/>
            <a:ahLst/>
            <a:cxnLst/>
            <a:rect l="l" t="t" r="r" b="b"/>
            <a:pathLst>
              <a:path w="462" h="411" extrusionOk="0">
                <a:moveTo>
                  <a:pt x="231" y="0"/>
                </a:moveTo>
                <a:cubicBezTo>
                  <a:pt x="209" y="0"/>
                  <a:pt x="186" y="4"/>
                  <a:pt x="164" y="11"/>
                </a:cubicBezTo>
                <a:cubicBezTo>
                  <a:pt x="61" y="48"/>
                  <a:pt x="0" y="169"/>
                  <a:pt x="37" y="272"/>
                </a:cubicBezTo>
                <a:cubicBezTo>
                  <a:pt x="67" y="357"/>
                  <a:pt x="148" y="410"/>
                  <a:pt x="233" y="410"/>
                </a:cubicBezTo>
                <a:cubicBezTo>
                  <a:pt x="255" y="410"/>
                  <a:pt x="277" y="407"/>
                  <a:pt x="298" y="399"/>
                </a:cubicBezTo>
                <a:cubicBezTo>
                  <a:pt x="405" y="362"/>
                  <a:pt x="462" y="245"/>
                  <a:pt x="425" y="138"/>
                </a:cubicBezTo>
                <a:cubicBezTo>
                  <a:pt x="396" y="53"/>
                  <a:pt x="317" y="0"/>
                  <a:pt x="231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25"/>
          <p:cNvSpPr/>
          <p:nvPr/>
        </p:nvSpPr>
        <p:spPr>
          <a:xfrm>
            <a:off x="8048062" y="3316823"/>
            <a:ext cx="26959" cy="23874"/>
          </a:xfrm>
          <a:custGeom>
            <a:avLst/>
            <a:gdLst/>
            <a:ahLst/>
            <a:cxnLst/>
            <a:rect l="l" t="t" r="r" b="b"/>
            <a:pathLst>
              <a:path w="376" h="333" extrusionOk="0">
                <a:moveTo>
                  <a:pt x="189" y="0"/>
                </a:moveTo>
                <a:cubicBezTo>
                  <a:pt x="171" y="0"/>
                  <a:pt x="153" y="3"/>
                  <a:pt x="135" y="10"/>
                </a:cubicBezTo>
                <a:cubicBezTo>
                  <a:pt x="48" y="39"/>
                  <a:pt x="1" y="136"/>
                  <a:pt x="31" y="220"/>
                </a:cubicBezTo>
                <a:cubicBezTo>
                  <a:pt x="55" y="289"/>
                  <a:pt x="121" y="333"/>
                  <a:pt x="191" y="333"/>
                </a:cubicBezTo>
                <a:cubicBezTo>
                  <a:pt x="209" y="333"/>
                  <a:pt x="227" y="330"/>
                  <a:pt x="245" y="324"/>
                </a:cubicBezTo>
                <a:cubicBezTo>
                  <a:pt x="329" y="294"/>
                  <a:pt x="375" y="197"/>
                  <a:pt x="349" y="113"/>
                </a:cubicBezTo>
                <a:cubicBezTo>
                  <a:pt x="325" y="44"/>
                  <a:pt x="259" y="0"/>
                  <a:pt x="189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25"/>
          <p:cNvSpPr/>
          <p:nvPr/>
        </p:nvSpPr>
        <p:spPr>
          <a:xfrm>
            <a:off x="8021963" y="3224913"/>
            <a:ext cx="28106" cy="25164"/>
          </a:xfrm>
          <a:custGeom>
            <a:avLst/>
            <a:gdLst/>
            <a:ahLst/>
            <a:cxnLst/>
            <a:rect l="l" t="t" r="r" b="b"/>
            <a:pathLst>
              <a:path w="392" h="351" extrusionOk="0">
                <a:moveTo>
                  <a:pt x="196" y="0"/>
                </a:moveTo>
                <a:cubicBezTo>
                  <a:pt x="176" y="0"/>
                  <a:pt x="157" y="3"/>
                  <a:pt x="137" y="11"/>
                </a:cubicBezTo>
                <a:cubicBezTo>
                  <a:pt x="47" y="40"/>
                  <a:pt x="0" y="141"/>
                  <a:pt x="31" y="231"/>
                </a:cubicBezTo>
                <a:cubicBezTo>
                  <a:pt x="54" y="303"/>
                  <a:pt x="124" y="350"/>
                  <a:pt x="197" y="350"/>
                </a:cubicBezTo>
                <a:cubicBezTo>
                  <a:pt x="215" y="350"/>
                  <a:pt x="233" y="347"/>
                  <a:pt x="251" y="341"/>
                </a:cubicBezTo>
                <a:cubicBezTo>
                  <a:pt x="341" y="308"/>
                  <a:pt x="392" y="208"/>
                  <a:pt x="361" y="117"/>
                </a:cubicBezTo>
                <a:cubicBezTo>
                  <a:pt x="335" y="47"/>
                  <a:pt x="268" y="0"/>
                  <a:pt x="196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25"/>
          <p:cNvSpPr/>
          <p:nvPr/>
        </p:nvSpPr>
        <p:spPr>
          <a:xfrm>
            <a:off x="7996581" y="3131498"/>
            <a:ext cx="26888" cy="24160"/>
          </a:xfrm>
          <a:custGeom>
            <a:avLst/>
            <a:gdLst/>
            <a:ahLst/>
            <a:cxnLst/>
            <a:rect l="l" t="t" r="r" b="b"/>
            <a:pathLst>
              <a:path w="375" h="337" extrusionOk="0">
                <a:moveTo>
                  <a:pt x="184" y="0"/>
                </a:moveTo>
                <a:cubicBezTo>
                  <a:pt x="166" y="0"/>
                  <a:pt x="148" y="3"/>
                  <a:pt x="130" y="9"/>
                </a:cubicBezTo>
                <a:cubicBezTo>
                  <a:pt x="47" y="39"/>
                  <a:pt x="0" y="136"/>
                  <a:pt x="30" y="223"/>
                </a:cubicBezTo>
                <a:cubicBezTo>
                  <a:pt x="54" y="292"/>
                  <a:pt x="118" y="336"/>
                  <a:pt x="187" y="336"/>
                </a:cubicBezTo>
                <a:cubicBezTo>
                  <a:pt x="205" y="336"/>
                  <a:pt x="223" y="333"/>
                  <a:pt x="241" y="327"/>
                </a:cubicBezTo>
                <a:cubicBezTo>
                  <a:pt x="328" y="297"/>
                  <a:pt x="374" y="200"/>
                  <a:pt x="344" y="113"/>
                </a:cubicBezTo>
                <a:cubicBezTo>
                  <a:pt x="320" y="44"/>
                  <a:pt x="254" y="0"/>
                  <a:pt x="184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25"/>
          <p:cNvSpPr/>
          <p:nvPr/>
        </p:nvSpPr>
        <p:spPr>
          <a:xfrm>
            <a:off x="7926028" y="3136588"/>
            <a:ext cx="85897" cy="50758"/>
          </a:xfrm>
          <a:custGeom>
            <a:avLst/>
            <a:gdLst/>
            <a:ahLst/>
            <a:cxnLst/>
            <a:rect l="l" t="t" r="r" b="b"/>
            <a:pathLst>
              <a:path w="1198" h="708" extrusionOk="0">
                <a:moveTo>
                  <a:pt x="1091" y="0"/>
                </a:moveTo>
                <a:cubicBezTo>
                  <a:pt x="1083" y="0"/>
                  <a:pt x="1076" y="1"/>
                  <a:pt x="1068" y="2"/>
                </a:cubicBezTo>
                <a:cubicBezTo>
                  <a:pt x="1007" y="11"/>
                  <a:pt x="950" y="25"/>
                  <a:pt x="893" y="31"/>
                </a:cubicBezTo>
                <a:cubicBezTo>
                  <a:pt x="840" y="39"/>
                  <a:pt x="787" y="45"/>
                  <a:pt x="733" y="48"/>
                </a:cubicBezTo>
                <a:cubicBezTo>
                  <a:pt x="706" y="48"/>
                  <a:pt x="679" y="48"/>
                  <a:pt x="656" y="45"/>
                </a:cubicBezTo>
                <a:cubicBezTo>
                  <a:pt x="626" y="45"/>
                  <a:pt x="599" y="48"/>
                  <a:pt x="572" y="48"/>
                </a:cubicBezTo>
                <a:cubicBezTo>
                  <a:pt x="509" y="51"/>
                  <a:pt x="446" y="62"/>
                  <a:pt x="382" y="79"/>
                </a:cubicBezTo>
                <a:cubicBezTo>
                  <a:pt x="368" y="82"/>
                  <a:pt x="358" y="85"/>
                  <a:pt x="348" y="88"/>
                </a:cubicBezTo>
                <a:cubicBezTo>
                  <a:pt x="302" y="105"/>
                  <a:pt x="254" y="129"/>
                  <a:pt x="211" y="156"/>
                </a:cubicBezTo>
                <a:cubicBezTo>
                  <a:pt x="177" y="172"/>
                  <a:pt x="151" y="196"/>
                  <a:pt x="121" y="216"/>
                </a:cubicBezTo>
                <a:cubicBezTo>
                  <a:pt x="91" y="242"/>
                  <a:pt x="57" y="276"/>
                  <a:pt x="41" y="312"/>
                </a:cubicBezTo>
                <a:cubicBezTo>
                  <a:pt x="17" y="349"/>
                  <a:pt x="4" y="389"/>
                  <a:pt x="1" y="433"/>
                </a:cubicBezTo>
                <a:cubicBezTo>
                  <a:pt x="1" y="473"/>
                  <a:pt x="10" y="510"/>
                  <a:pt x="27" y="547"/>
                </a:cubicBezTo>
                <a:cubicBezTo>
                  <a:pt x="44" y="587"/>
                  <a:pt x="74" y="617"/>
                  <a:pt x="108" y="641"/>
                </a:cubicBezTo>
                <a:cubicBezTo>
                  <a:pt x="174" y="690"/>
                  <a:pt x="262" y="707"/>
                  <a:pt x="345" y="707"/>
                </a:cubicBezTo>
                <a:cubicBezTo>
                  <a:pt x="395" y="707"/>
                  <a:pt x="446" y="707"/>
                  <a:pt x="499" y="704"/>
                </a:cubicBezTo>
                <a:cubicBezTo>
                  <a:pt x="509" y="704"/>
                  <a:pt x="523" y="701"/>
                  <a:pt x="532" y="701"/>
                </a:cubicBezTo>
                <a:cubicBezTo>
                  <a:pt x="566" y="698"/>
                  <a:pt x="599" y="694"/>
                  <a:pt x="629" y="690"/>
                </a:cubicBezTo>
                <a:cubicBezTo>
                  <a:pt x="656" y="690"/>
                  <a:pt x="686" y="687"/>
                  <a:pt x="713" y="681"/>
                </a:cubicBezTo>
                <a:cubicBezTo>
                  <a:pt x="743" y="670"/>
                  <a:pt x="770" y="657"/>
                  <a:pt x="800" y="641"/>
                </a:cubicBezTo>
                <a:cubicBezTo>
                  <a:pt x="847" y="607"/>
                  <a:pt x="877" y="553"/>
                  <a:pt x="860" y="493"/>
                </a:cubicBezTo>
                <a:cubicBezTo>
                  <a:pt x="853" y="460"/>
                  <a:pt x="830" y="430"/>
                  <a:pt x="800" y="413"/>
                </a:cubicBezTo>
                <a:cubicBezTo>
                  <a:pt x="779" y="399"/>
                  <a:pt x="758" y="395"/>
                  <a:pt x="736" y="395"/>
                </a:cubicBezTo>
                <a:cubicBezTo>
                  <a:pt x="727" y="395"/>
                  <a:pt x="717" y="395"/>
                  <a:pt x="706" y="397"/>
                </a:cubicBezTo>
                <a:cubicBezTo>
                  <a:pt x="679" y="400"/>
                  <a:pt x="653" y="400"/>
                  <a:pt x="626" y="403"/>
                </a:cubicBezTo>
                <a:cubicBezTo>
                  <a:pt x="606" y="406"/>
                  <a:pt x="586" y="409"/>
                  <a:pt x="563" y="413"/>
                </a:cubicBezTo>
                <a:cubicBezTo>
                  <a:pt x="523" y="420"/>
                  <a:pt x="486" y="426"/>
                  <a:pt x="446" y="433"/>
                </a:cubicBezTo>
                <a:cubicBezTo>
                  <a:pt x="419" y="435"/>
                  <a:pt x="393" y="436"/>
                  <a:pt x="367" y="436"/>
                </a:cubicBezTo>
                <a:cubicBezTo>
                  <a:pt x="342" y="436"/>
                  <a:pt x="317" y="435"/>
                  <a:pt x="291" y="433"/>
                </a:cubicBezTo>
                <a:cubicBezTo>
                  <a:pt x="302" y="417"/>
                  <a:pt x="318" y="403"/>
                  <a:pt x="332" y="389"/>
                </a:cubicBezTo>
                <a:cubicBezTo>
                  <a:pt x="365" y="366"/>
                  <a:pt x="402" y="349"/>
                  <a:pt x="442" y="332"/>
                </a:cubicBezTo>
                <a:cubicBezTo>
                  <a:pt x="492" y="316"/>
                  <a:pt x="543" y="299"/>
                  <a:pt x="592" y="289"/>
                </a:cubicBezTo>
                <a:cubicBezTo>
                  <a:pt x="646" y="276"/>
                  <a:pt x="699" y="272"/>
                  <a:pt x="753" y="263"/>
                </a:cubicBezTo>
                <a:cubicBezTo>
                  <a:pt x="807" y="249"/>
                  <a:pt x="864" y="236"/>
                  <a:pt x="920" y="229"/>
                </a:cubicBezTo>
                <a:cubicBezTo>
                  <a:pt x="987" y="219"/>
                  <a:pt x="1051" y="206"/>
                  <a:pt x="1114" y="196"/>
                </a:cubicBezTo>
                <a:cubicBezTo>
                  <a:pt x="1168" y="186"/>
                  <a:pt x="1198" y="125"/>
                  <a:pt x="1188" y="76"/>
                </a:cubicBezTo>
                <a:cubicBezTo>
                  <a:pt x="1181" y="48"/>
                  <a:pt x="1165" y="28"/>
                  <a:pt x="1141" y="15"/>
                </a:cubicBezTo>
                <a:cubicBezTo>
                  <a:pt x="1124" y="4"/>
                  <a:pt x="1108" y="0"/>
                  <a:pt x="1091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1" name="Google Shape;741;p25"/>
          <p:cNvSpPr/>
          <p:nvPr/>
        </p:nvSpPr>
        <p:spPr>
          <a:xfrm>
            <a:off x="7950478" y="3226992"/>
            <a:ext cx="89984" cy="54128"/>
          </a:xfrm>
          <a:custGeom>
            <a:avLst/>
            <a:gdLst/>
            <a:ahLst/>
            <a:cxnLst/>
            <a:rect l="l" t="t" r="r" b="b"/>
            <a:pathLst>
              <a:path w="1255" h="755" extrusionOk="0">
                <a:moveTo>
                  <a:pt x="1147" y="0"/>
                </a:moveTo>
                <a:cubicBezTo>
                  <a:pt x="1139" y="0"/>
                  <a:pt x="1130" y="1"/>
                  <a:pt x="1121" y="2"/>
                </a:cubicBezTo>
                <a:cubicBezTo>
                  <a:pt x="1017" y="15"/>
                  <a:pt x="914" y="31"/>
                  <a:pt x="810" y="45"/>
                </a:cubicBezTo>
                <a:cubicBezTo>
                  <a:pt x="760" y="51"/>
                  <a:pt x="707" y="59"/>
                  <a:pt x="656" y="65"/>
                </a:cubicBezTo>
                <a:cubicBezTo>
                  <a:pt x="606" y="72"/>
                  <a:pt x="552" y="79"/>
                  <a:pt x="503" y="85"/>
                </a:cubicBezTo>
                <a:cubicBezTo>
                  <a:pt x="449" y="95"/>
                  <a:pt x="395" y="112"/>
                  <a:pt x="345" y="129"/>
                </a:cubicBezTo>
                <a:lnTo>
                  <a:pt x="335" y="132"/>
                </a:lnTo>
                <a:cubicBezTo>
                  <a:pt x="282" y="149"/>
                  <a:pt x="228" y="172"/>
                  <a:pt x="182" y="202"/>
                </a:cubicBezTo>
                <a:cubicBezTo>
                  <a:pt x="125" y="239"/>
                  <a:pt x="68" y="289"/>
                  <a:pt x="34" y="352"/>
                </a:cubicBezTo>
                <a:cubicBezTo>
                  <a:pt x="14" y="386"/>
                  <a:pt x="11" y="416"/>
                  <a:pt x="4" y="453"/>
                </a:cubicBezTo>
                <a:cubicBezTo>
                  <a:pt x="1" y="470"/>
                  <a:pt x="1" y="483"/>
                  <a:pt x="1" y="500"/>
                </a:cubicBezTo>
                <a:cubicBezTo>
                  <a:pt x="4" y="540"/>
                  <a:pt x="14" y="576"/>
                  <a:pt x="31" y="613"/>
                </a:cubicBezTo>
                <a:cubicBezTo>
                  <a:pt x="48" y="647"/>
                  <a:pt x="74" y="677"/>
                  <a:pt x="105" y="697"/>
                </a:cubicBezTo>
                <a:cubicBezTo>
                  <a:pt x="137" y="721"/>
                  <a:pt x="178" y="737"/>
                  <a:pt x="218" y="744"/>
                </a:cubicBezTo>
                <a:cubicBezTo>
                  <a:pt x="245" y="751"/>
                  <a:pt x="271" y="755"/>
                  <a:pt x="297" y="755"/>
                </a:cubicBezTo>
                <a:cubicBezTo>
                  <a:pt x="305" y="755"/>
                  <a:pt x="314" y="755"/>
                  <a:pt x="322" y="754"/>
                </a:cubicBezTo>
                <a:cubicBezTo>
                  <a:pt x="378" y="751"/>
                  <a:pt x="432" y="744"/>
                  <a:pt x="486" y="737"/>
                </a:cubicBezTo>
                <a:cubicBezTo>
                  <a:pt x="515" y="734"/>
                  <a:pt x="546" y="731"/>
                  <a:pt x="576" y="727"/>
                </a:cubicBezTo>
                <a:cubicBezTo>
                  <a:pt x="593" y="727"/>
                  <a:pt x="609" y="724"/>
                  <a:pt x="629" y="724"/>
                </a:cubicBezTo>
                <a:cubicBezTo>
                  <a:pt x="653" y="721"/>
                  <a:pt x="676" y="717"/>
                  <a:pt x="703" y="710"/>
                </a:cubicBezTo>
                <a:cubicBezTo>
                  <a:pt x="750" y="701"/>
                  <a:pt x="784" y="653"/>
                  <a:pt x="787" y="607"/>
                </a:cubicBezTo>
                <a:cubicBezTo>
                  <a:pt x="787" y="550"/>
                  <a:pt x="736" y="493"/>
                  <a:pt x="676" y="493"/>
                </a:cubicBezTo>
                <a:cubicBezTo>
                  <a:pt x="643" y="493"/>
                  <a:pt x="609" y="500"/>
                  <a:pt x="576" y="507"/>
                </a:cubicBezTo>
                <a:cubicBezTo>
                  <a:pt x="536" y="510"/>
                  <a:pt x="495" y="510"/>
                  <a:pt x="452" y="510"/>
                </a:cubicBezTo>
                <a:cubicBezTo>
                  <a:pt x="409" y="510"/>
                  <a:pt x="362" y="510"/>
                  <a:pt x="318" y="503"/>
                </a:cubicBezTo>
                <a:cubicBezTo>
                  <a:pt x="298" y="500"/>
                  <a:pt x="278" y="493"/>
                  <a:pt x="258" y="486"/>
                </a:cubicBezTo>
                <a:lnTo>
                  <a:pt x="262" y="483"/>
                </a:lnTo>
                <a:cubicBezTo>
                  <a:pt x="271" y="473"/>
                  <a:pt x="282" y="463"/>
                  <a:pt x="292" y="456"/>
                </a:cubicBezTo>
                <a:cubicBezTo>
                  <a:pt x="349" y="416"/>
                  <a:pt x="412" y="386"/>
                  <a:pt x="472" y="360"/>
                </a:cubicBezTo>
                <a:cubicBezTo>
                  <a:pt x="579" y="320"/>
                  <a:pt x="686" y="286"/>
                  <a:pt x="796" y="263"/>
                </a:cubicBezTo>
                <a:cubicBezTo>
                  <a:pt x="920" y="239"/>
                  <a:pt x="1048" y="219"/>
                  <a:pt x="1171" y="202"/>
                </a:cubicBezTo>
                <a:cubicBezTo>
                  <a:pt x="1198" y="199"/>
                  <a:pt x="1221" y="175"/>
                  <a:pt x="1235" y="155"/>
                </a:cubicBezTo>
                <a:cubicBezTo>
                  <a:pt x="1248" y="132"/>
                  <a:pt x="1255" y="102"/>
                  <a:pt x="1248" y="79"/>
                </a:cubicBezTo>
                <a:cubicBezTo>
                  <a:pt x="1241" y="51"/>
                  <a:pt x="1225" y="28"/>
                  <a:pt x="1201" y="15"/>
                </a:cubicBezTo>
                <a:cubicBezTo>
                  <a:pt x="1183" y="3"/>
                  <a:pt x="1166" y="0"/>
                  <a:pt x="1147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25"/>
          <p:cNvSpPr/>
          <p:nvPr/>
        </p:nvSpPr>
        <p:spPr>
          <a:xfrm>
            <a:off x="7976433" y="3319834"/>
            <a:ext cx="92135" cy="53698"/>
          </a:xfrm>
          <a:custGeom>
            <a:avLst/>
            <a:gdLst/>
            <a:ahLst/>
            <a:cxnLst/>
            <a:rect l="l" t="t" r="r" b="b"/>
            <a:pathLst>
              <a:path w="1285" h="749" extrusionOk="0">
                <a:moveTo>
                  <a:pt x="1176" y="0"/>
                </a:moveTo>
                <a:cubicBezTo>
                  <a:pt x="1174" y="0"/>
                  <a:pt x="1172" y="0"/>
                  <a:pt x="1170" y="1"/>
                </a:cubicBezTo>
                <a:cubicBezTo>
                  <a:pt x="1100" y="8"/>
                  <a:pt x="1027" y="14"/>
                  <a:pt x="956" y="24"/>
                </a:cubicBezTo>
                <a:cubicBezTo>
                  <a:pt x="903" y="31"/>
                  <a:pt x="849" y="44"/>
                  <a:pt x="792" y="58"/>
                </a:cubicBezTo>
                <a:cubicBezTo>
                  <a:pt x="735" y="71"/>
                  <a:pt x="675" y="84"/>
                  <a:pt x="615" y="98"/>
                </a:cubicBezTo>
                <a:cubicBezTo>
                  <a:pt x="562" y="115"/>
                  <a:pt x="508" y="131"/>
                  <a:pt x="451" y="148"/>
                </a:cubicBezTo>
                <a:cubicBezTo>
                  <a:pt x="398" y="164"/>
                  <a:pt x="345" y="181"/>
                  <a:pt x="291" y="198"/>
                </a:cubicBezTo>
                <a:lnTo>
                  <a:pt x="281" y="201"/>
                </a:lnTo>
                <a:cubicBezTo>
                  <a:pt x="227" y="221"/>
                  <a:pt x="174" y="238"/>
                  <a:pt x="127" y="269"/>
                </a:cubicBezTo>
                <a:cubicBezTo>
                  <a:pt x="101" y="289"/>
                  <a:pt x="73" y="309"/>
                  <a:pt x="53" y="335"/>
                </a:cubicBezTo>
                <a:cubicBezTo>
                  <a:pt x="30" y="359"/>
                  <a:pt x="10" y="389"/>
                  <a:pt x="3" y="422"/>
                </a:cubicBezTo>
                <a:cubicBezTo>
                  <a:pt x="0" y="452"/>
                  <a:pt x="0" y="465"/>
                  <a:pt x="3" y="493"/>
                </a:cubicBezTo>
                <a:cubicBezTo>
                  <a:pt x="7" y="516"/>
                  <a:pt x="13" y="536"/>
                  <a:pt x="23" y="553"/>
                </a:cubicBezTo>
                <a:cubicBezTo>
                  <a:pt x="36" y="579"/>
                  <a:pt x="53" y="603"/>
                  <a:pt x="73" y="623"/>
                </a:cubicBezTo>
                <a:cubicBezTo>
                  <a:pt x="87" y="636"/>
                  <a:pt x="104" y="646"/>
                  <a:pt x="121" y="660"/>
                </a:cubicBezTo>
                <a:cubicBezTo>
                  <a:pt x="144" y="676"/>
                  <a:pt x="167" y="693"/>
                  <a:pt x="197" y="706"/>
                </a:cubicBezTo>
                <a:cubicBezTo>
                  <a:pt x="234" y="726"/>
                  <a:pt x="274" y="737"/>
                  <a:pt x="321" y="743"/>
                </a:cubicBezTo>
                <a:cubicBezTo>
                  <a:pt x="345" y="746"/>
                  <a:pt x="371" y="746"/>
                  <a:pt x="398" y="746"/>
                </a:cubicBezTo>
                <a:cubicBezTo>
                  <a:pt x="420" y="748"/>
                  <a:pt x="443" y="749"/>
                  <a:pt x="465" y="749"/>
                </a:cubicBezTo>
                <a:cubicBezTo>
                  <a:pt x="506" y="749"/>
                  <a:pt x="546" y="745"/>
                  <a:pt x="585" y="737"/>
                </a:cubicBezTo>
                <a:cubicBezTo>
                  <a:pt x="625" y="730"/>
                  <a:pt x="655" y="696"/>
                  <a:pt x="666" y="660"/>
                </a:cubicBezTo>
                <a:cubicBezTo>
                  <a:pt x="672" y="643"/>
                  <a:pt x="672" y="623"/>
                  <a:pt x="666" y="603"/>
                </a:cubicBezTo>
                <a:cubicBezTo>
                  <a:pt x="662" y="576"/>
                  <a:pt x="642" y="546"/>
                  <a:pt x="615" y="536"/>
                </a:cubicBezTo>
                <a:cubicBezTo>
                  <a:pt x="602" y="530"/>
                  <a:pt x="592" y="522"/>
                  <a:pt x="578" y="519"/>
                </a:cubicBezTo>
                <a:cubicBezTo>
                  <a:pt x="565" y="516"/>
                  <a:pt x="552" y="513"/>
                  <a:pt x="538" y="513"/>
                </a:cubicBezTo>
                <a:cubicBezTo>
                  <a:pt x="528" y="509"/>
                  <a:pt x="515" y="509"/>
                  <a:pt x="502" y="509"/>
                </a:cubicBezTo>
                <a:cubicBezTo>
                  <a:pt x="478" y="509"/>
                  <a:pt x="451" y="505"/>
                  <a:pt x="428" y="505"/>
                </a:cubicBezTo>
                <a:cubicBezTo>
                  <a:pt x="401" y="505"/>
                  <a:pt x="374" y="507"/>
                  <a:pt x="348" y="507"/>
                </a:cubicBezTo>
                <a:cubicBezTo>
                  <a:pt x="334" y="507"/>
                  <a:pt x="321" y="507"/>
                  <a:pt x="308" y="505"/>
                </a:cubicBezTo>
                <a:cubicBezTo>
                  <a:pt x="294" y="502"/>
                  <a:pt x="281" y="499"/>
                  <a:pt x="267" y="496"/>
                </a:cubicBezTo>
                <a:cubicBezTo>
                  <a:pt x="257" y="493"/>
                  <a:pt x="251" y="485"/>
                  <a:pt x="244" y="482"/>
                </a:cubicBezTo>
                <a:cubicBezTo>
                  <a:pt x="264" y="469"/>
                  <a:pt x="284" y="459"/>
                  <a:pt x="308" y="449"/>
                </a:cubicBezTo>
                <a:cubicBezTo>
                  <a:pt x="357" y="429"/>
                  <a:pt x="411" y="412"/>
                  <a:pt x="468" y="395"/>
                </a:cubicBezTo>
                <a:cubicBezTo>
                  <a:pt x="532" y="375"/>
                  <a:pt x="595" y="352"/>
                  <a:pt x="658" y="332"/>
                </a:cubicBezTo>
                <a:cubicBezTo>
                  <a:pt x="723" y="312"/>
                  <a:pt x="789" y="295"/>
                  <a:pt x="856" y="282"/>
                </a:cubicBezTo>
                <a:cubicBezTo>
                  <a:pt x="919" y="265"/>
                  <a:pt x="983" y="255"/>
                  <a:pt x="1047" y="245"/>
                </a:cubicBezTo>
                <a:cubicBezTo>
                  <a:pt x="1087" y="238"/>
                  <a:pt x="1127" y="235"/>
                  <a:pt x="1164" y="232"/>
                </a:cubicBezTo>
                <a:cubicBezTo>
                  <a:pt x="1197" y="232"/>
                  <a:pt x="1224" y="225"/>
                  <a:pt x="1248" y="198"/>
                </a:cubicBezTo>
                <a:cubicBezTo>
                  <a:pt x="1271" y="178"/>
                  <a:pt x="1284" y="148"/>
                  <a:pt x="1284" y="118"/>
                </a:cubicBezTo>
                <a:cubicBezTo>
                  <a:pt x="1284" y="88"/>
                  <a:pt x="1271" y="58"/>
                  <a:pt x="1251" y="34"/>
                </a:cubicBezTo>
                <a:cubicBezTo>
                  <a:pt x="1232" y="19"/>
                  <a:pt x="1202" y="0"/>
                  <a:pt x="1176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25"/>
          <p:cNvSpPr/>
          <p:nvPr/>
        </p:nvSpPr>
        <p:spPr>
          <a:xfrm>
            <a:off x="8008053" y="3418626"/>
            <a:ext cx="84678" cy="58788"/>
          </a:xfrm>
          <a:custGeom>
            <a:avLst/>
            <a:gdLst/>
            <a:ahLst/>
            <a:cxnLst/>
            <a:rect l="l" t="t" r="r" b="b"/>
            <a:pathLst>
              <a:path w="1181" h="820" extrusionOk="0">
                <a:moveTo>
                  <a:pt x="1052" y="1"/>
                </a:moveTo>
                <a:cubicBezTo>
                  <a:pt x="1043" y="1"/>
                  <a:pt x="1033" y="2"/>
                  <a:pt x="1024" y="4"/>
                </a:cubicBezTo>
                <a:cubicBezTo>
                  <a:pt x="950" y="18"/>
                  <a:pt x="876" y="34"/>
                  <a:pt x="807" y="47"/>
                </a:cubicBezTo>
                <a:cubicBezTo>
                  <a:pt x="746" y="61"/>
                  <a:pt x="686" y="71"/>
                  <a:pt x="626" y="87"/>
                </a:cubicBezTo>
                <a:cubicBezTo>
                  <a:pt x="595" y="95"/>
                  <a:pt x="569" y="101"/>
                  <a:pt x="538" y="111"/>
                </a:cubicBezTo>
                <a:cubicBezTo>
                  <a:pt x="452" y="141"/>
                  <a:pt x="371" y="181"/>
                  <a:pt x="298" y="231"/>
                </a:cubicBezTo>
                <a:cubicBezTo>
                  <a:pt x="197" y="299"/>
                  <a:pt x="111" y="382"/>
                  <a:pt x="44" y="482"/>
                </a:cubicBezTo>
                <a:cubicBezTo>
                  <a:pt x="4" y="543"/>
                  <a:pt x="1" y="623"/>
                  <a:pt x="37" y="686"/>
                </a:cubicBezTo>
                <a:cubicBezTo>
                  <a:pt x="70" y="746"/>
                  <a:pt x="137" y="777"/>
                  <a:pt x="201" y="797"/>
                </a:cubicBezTo>
                <a:cubicBezTo>
                  <a:pt x="234" y="807"/>
                  <a:pt x="271" y="810"/>
                  <a:pt x="305" y="813"/>
                </a:cubicBezTo>
                <a:cubicBezTo>
                  <a:pt x="323" y="817"/>
                  <a:pt x="338" y="819"/>
                  <a:pt x="354" y="819"/>
                </a:cubicBezTo>
                <a:cubicBezTo>
                  <a:pt x="365" y="819"/>
                  <a:pt x="376" y="818"/>
                  <a:pt x="388" y="817"/>
                </a:cubicBezTo>
                <a:cubicBezTo>
                  <a:pt x="425" y="813"/>
                  <a:pt x="465" y="813"/>
                  <a:pt x="506" y="810"/>
                </a:cubicBezTo>
                <a:cubicBezTo>
                  <a:pt x="535" y="807"/>
                  <a:pt x="566" y="800"/>
                  <a:pt x="595" y="797"/>
                </a:cubicBezTo>
                <a:cubicBezTo>
                  <a:pt x="609" y="797"/>
                  <a:pt x="626" y="790"/>
                  <a:pt x="643" y="790"/>
                </a:cubicBezTo>
                <a:cubicBezTo>
                  <a:pt x="663" y="783"/>
                  <a:pt x="683" y="773"/>
                  <a:pt x="699" y="757"/>
                </a:cubicBezTo>
                <a:cubicBezTo>
                  <a:pt x="723" y="733"/>
                  <a:pt x="736" y="700"/>
                  <a:pt x="736" y="666"/>
                </a:cubicBezTo>
                <a:cubicBezTo>
                  <a:pt x="739" y="596"/>
                  <a:pt x="683" y="539"/>
                  <a:pt x="612" y="536"/>
                </a:cubicBezTo>
                <a:cubicBezTo>
                  <a:pt x="589" y="536"/>
                  <a:pt x="563" y="543"/>
                  <a:pt x="535" y="546"/>
                </a:cubicBezTo>
                <a:cubicBezTo>
                  <a:pt x="518" y="549"/>
                  <a:pt x="502" y="552"/>
                  <a:pt x="482" y="556"/>
                </a:cubicBezTo>
                <a:cubicBezTo>
                  <a:pt x="455" y="559"/>
                  <a:pt x="425" y="559"/>
                  <a:pt x="398" y="563"/>
                </a:cubicBezTo>
                <a:lnTo>
                  <a:pt x="342" y="563"/>
                </a:lnTo>
                <a:cubicBezTo>
                  <a:pt x="331" y="563"/>
                  <a:pt x="322" y="559"/>
                  <a:pt x="311" y="559"/>
                </a:cubicBezTo>
                <a:cubicBezTo>
                  <a:pt x="298" y="556"/>
                  <a:pt x="285" y="552"/>
                  <a:pt x="274" y="549"/>
                </a:cubicBezTo>
                <a:lnTo>
                  <a:pt x="278" y="539"/>
                </a:lnTo>
                <a:cubicBezTo>
                  <a:pt x="302" y="512"/>
                  <a:pt x="328" y="489"/>
                  <a:pt x="355" y="469"/>
                </a:cubicBezTo>
                <a:cubicBezTo>
                  <a:pt x="418" y="422"/>
                  <a:pt x="489" y="392"/>
                  <a:pt x="559" y="359"/>
                </a:cubicBezTo>
                <a:cubicBezTo>
                  <a:pt x="629" y="331"/>
                  <a:pt x="699" y="311"/>
                  <a:pt x="773" y="295"/>
                </a:cubicBezTo>
                <a:cubicBezTo>
                  <a:pt x="873" y="271"/>
                  <a:pt x="977" y="251"/>
                  <a:pt x="1080" y="231"/>
                </a:cubicBezTo>
                <a:cubicBezTo>
                  <a:pt x="1144" y="218"/>
                  <a:pt x="1181" y="148"/>
                  <a:pt x="1165" y="91"/>
                </a:cubicBezTo>
                <a:cubicBezTo>
                  <a:pt x="1157" y="61"/>
                  <a:pt x="1137" y="34"/>
                  <a:pt x="1111" y="18"/>
                </a:cubicBezTo>
                <a:cubicBezTo>
                  <a:pt x="1093" y="6"/>
                  <a:pt x="1072" y="1"/>
                  <a:pt x="1052" y="1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25"/>
          <p:cNvSpPr/>
          <p:nvPr/>
        </p:nvSpPr>
        <p:spPr>
          <a:xfrm>
            <a:off x="8045695" y="3518422"/>
            <a:ext cx="81308" cy="61225"/>
          </a:xfrm>
          <a:custGeom>
            <a:avLst/>
            <a:gdLst/>
            <a:ahLst/>
            <a:cxnLst/>
            <a:rect l="l" t="t" r="r" b="b"/>
            <a:pathLst>
              <a:path w="1134" h="854" extrusionOk="0">
                <a:moveTo>
                  <a:pt x="258" y="642"/>
                </a:moveTo>
                <a:lnTo>
                  <a:pt x="261" y="649"/>
                </a:lnTo>
                <a:lnTo>
                  <a:pt x="258" y="645"/>
                </a:lnTo>
                <a:lnTo>
                  <a:pt x="258" y="642"/>
                </a:lnTo>
                <a:close/>
                <a:moveTo>
                  <a:pt x="999" y="0"/>
                </a:moveTo>
                <a:cubicBezTo>
                  <a:pt x="990" y="0"/>
                  <a:pt x="982" y="1"/>
                  <a:pt x="973" y="3"/>
                </a:cubicBezTo>
                <a:cubicBezTo>
                  <a:pt x="916" y="17"/>
                  <a:pt x="856" y="30"/>
                  <a:pt x="800" y="43"/>
                </a:cubicBezTo>
                <a:cubicBezTo>
                  <a:pt x="760" y="54"/>
                  <a:pt x="716" y="67"/>
                  <a:pt x="676" y="80"/>
                </a:cubicBezTo>
                <a:cubicBezTo>
                  <a:pt x="660" y="87"/>
                  <a:pt x="643" y="94"/>
                  <a:pt x="629" y="97"/>
                </a:cubicBezTo>
                <a:cubicBezTo>
                  <a:pt x="515" y="140"/>
                  <a:pt x="402" y="177"/>
                  <a:pt x="298" y="234"/>
                </a:cubicBezTo>
                <a:cubicBezTo>
                  <a:pt x="248" y="264"/>
                  <a:pt x="201" y="298"/>
                  <a:pt x="158" y="338"/>
                </a:cubicBezTo>
                <a:cubicBezTo>
                  <a:pt x="134" y="364"/>
                  <a:pt x="111" y="391"/>
                  <a:pt x="90" y="421"/>
                </a:cubicBezTo>
                <a:cubicBezTo>
                  <a:pt x="67" y="455"/>
                  <a:pt x="47" y="492"/>
                  <a:pt x="30" y="529"/>
                </a:cubicBezTo>
                <a:cubicBezTo>
                  <a:pt x="13" y="572"/>
                  <a:pt x="1" y="622"/>
                  <a:pt x="1" y="669"/>
                </a:cubicBezTo>
                <a:cubicBezTo>
                  <a:pt x="4" y="716"/>
                  <a:pt x="21" y="756"/>
                  <a:pt x="58" y="790"/>
                </a:cubicBezTo>
                <a:cubicBezTo>
                  <a:pt x="94" y="830"/>
                  <a:pt x="144" y="843"/>
                  <a:pt x="194" y="850"/>
                </a:cubicBezTo>
                <a:cubicBezTo>
                  <a:pt x="212" y="852"/>
                  <a:pt x="231" y="854"/>
                  <a:pt x="249" y="854"/>
                </a:cubicBezTo>
                <a:cubicBezTo>
                  <a:pt x="298" y="854"/>
                  <a:pt x="345" y="845"/>
                  <a:pt x="391" y="833"/>
                </a:cubicBezTo>
                <a:cubicBezTo>
                  <a:pt x="428" y="826"/>
                  <a:pt x="462" y="813"/>
                  <a:pt x="495" y="799"/>
                </a:cubicBezTo>
                <a:cubicBezTo>
                  <a:pt x="512" y="790"/>
                  <a:pt x="529" y="776"/>
                  <a:pt x="539" y="756"/>
                </a:cubicBezTo>
                <a:cubicBezTo>
                  <a:pt x="555" y="729"/>
                  <a:pt x="559" y="696"/>
                  <a:pt x="552" y="665"/>
                </a:cubicBezTo>
                <a:cubicBezTo>
                  <a:pt x="539" y="615"/>
                  <a:pt x="492" y="575"/>
                  <a:pt x="439" y="575"/>
                </a:cubicBezTo>
                <a:cubicBezTo>
                  <a:pt x="388" y="578"/>
                  <a:pt x="342" y="585"/>
                  <a:pt x="291" y="592"/>
                </a:cubicBezTo>
                <a:lnTo>
                  <a:pt x="271" y="592"/>
                </a:lnTo>
                <a:cubicBezTo>
                  <a:pt x="282" y="572"/>
                  <a:pt x="291" y="552"/>
                  <a:pt x="305" y="532"/>
                </a:cubicBezTo>
                <a:cubicBezTo>
                  <a:pt x="325" y="515"/>
                  <a:pt x="342" y="495"/>
                  <a:pt x="365" y="478"/>
                </a:cubicBezTo>
                <a:cubicBezTo>
                  <a:pt x="412" y="444"/>
                  <a:pt x="465" y="421"/>
                  <a:pt x="522" y="398"/>
                </a:cubicBezTo>
                <a:cubicBezTo>
                  <a:pt x="555" y="384"/>
                  <a:pt x="592" y="371"/>
                  <a:pt x="626" y="358"/>
                </a:cubicBezTo>
                <a:cubicBezTo>
                  <a:pt x="669" y="344"/>
                  <a:pt x="713" y="324"/>
                  <a:pt x="756" y="311"/>
                </a:cubicBezTo>
                <a:cubicBezTo>
                  <a:pt x="847" y="281"/>
                  <a:pt x="941" y="261"/>
                  <a:pt x="1034" y="237"/>
                </a:cubicBezTo>
                <a:cubicBezTo>
                  <a:pt x="1097" y="224"/>
                  <a:pt x="1134" y="154"/>
                  <a:pt x="1121" y="90"/>
                </a:cubicBezTo>
                <a:cubicBezTo>
                  <a:pt x="1107" y="36"/>
                  <a:pt x="1054" y="0"/>
                  <a:pt x="999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5" name="Google Shape;745;p25"/>
          <p:cNvSpPr/>
          <p:nvPr/>
        </p:nvSpPr>
        <p:spPr>
          <a:xfrm>
            <a:off x="8076168" y="3625387"/>
            <a:ext cx="75070" cy="54056"/>
          </a:xfrm>
          <a:custGeom>
            <a:avLst/>
            <a:gdLst/>
            <a:ahLst/>
            <a:cxnLst/>
            <a:rect l="l" t="t" r="r" b="b"/>
            <a:pathLst>
              <a:path w="1047" h="754" extrusionOk="0">
                <a:moveTo>
                  <a:pt x="926" y="0"/>
                </a:moveTo>
                <a:cubicBezTo>
                  <a:pt x="917" y="0"/>
                  <a:pt x="908" y="1"/>
                  <a:pt x="900" y="3"/>
                </a:cubicBezTo>
                <a:cubicBezTo>
                  <a:pt x="780" y="30"/>
                  <a:pt x="656" y="60"/>
                  <a:pt x="536" y="80"/>
                </a:cubicBezTo>
                <a:cubicBezTo>
                  <a:pt x="482" y="90"/>
                  <a:pt x="431" y="100"/>
                  <a:pt x="381" y="116"/>
                </a:cubicBezTo>
                <a:lnTo>
                  <a:pt x="371" y="120"/>
                </a:lnTo>
                <a:cubicBezTo>
                  <a:pt x="318" y="136"/>
                  <a:pt x="267" y="160"/>
                  <a:pt x="221" y="190"/>
                </a:cubicBezTo>
                <a:cubicBezTo>
                  <a:pt x="194" y="210"/>
                  <a:pt x="170" y="230"/>
                  <a:pt x="147" y="250"/>
                </a:cubicBezTo>
                <a:cubicBezTo>
                  <a:pt x="127" y="270"/>
                  <a:pt x="104" y="294"/>
                  <a:pt x="84" y="314"/>
                </a:cubicBezTo>
                <a:cubicBezTo>
                  <a:pt x="50" y="354"/>
                  <a:pt x="20" y="401"/>
                  <a:pt x="10" y="454"/>
                </a:cubicBezTo>
                <a:cubicBezTo>
                  <a:pt x="3" y="508"/>
                  <a:pt x="0" y="558"/>
                  <a:pt x="14" y="612"/>
                </a:cubicBezTo>
                <a:cubicBezTo>
                  <a:pt x="23" y="645"/>
                  <a:pt x="44" y="678"/>
                  <a:pt x="70" y="702"/>
                </a:cubicBezTo>
                <a:cubicBezTo>
                  <a:pt x="94" y="718"/>
                  <a:pt x="107" y="732"/>
                  <a:pt x="137" y="738"/>
                </a:cubicBezTo>
                <a:cubicBezTo>
                  <a:pt x="158" y="746"/>
                  <a:pt x="178" y="752"/>
                  <a:pt x="198" y="752"/>
                </a:cubicBezTo>
                <a:cubicBezTo>
                  <a:pt x="207" y="753"/>
                  <a:pt x="217" y="753"/>
                  <a:pt x="226" y="753"/>
                </a:cubicBezTo>
                <a:cubicBezTo>
                  <a:pt x="248" y="753"/>
                  <a:pt x="270" y="751"/>
                  <a:pt x="291" y="749"/>
                </a:cubicBezTo>
                <a:cubicBezTo>
                  <a:pt x="358" y="746"/>
                  <a:pt x="425" y="732"/>
                  <a:pt x="488" y="718"/>
                </a:cubicBezTo>
                <a:cubicBezTo>
                  <a:pt x="508" y="715"/>
                  <a:pt x="525" y="712"/>
                  <a:pt x="545" y="705"/>
                </a:cubicBezTo>
                <a:cubicBezTo>
                  <a:pt x="565" y="698"/>
                  <a:pt x="585" y="689"/>
                  <a:pt x="599" y="672"/>
                </a:cubicBezTo>
                <a:cubicBezTo>
                  <a:pt x="622" y="652"/>
                  <a:pt x="636" y="622"/>
                  <a:pt x="636" y="588"/>
                </a:cubicBezTo>
                <a:cubicBezTo>
                  <a:pt x="636" y="558"/>
                  <a:pt x="625" y="525"/>
                  <a:pt x="602" y="502"/>
                </a:cubicBezTo>
                <a:cubicBezTo>
                  <a:pt x="584" y="483"/>
                  <a:pt x="553" y="464"/>
                  <a:pt x="525" y="464"/>
                </a:cubicBezTo>
                <a:cubicBezTo>
                  <a:pt x="523" y="464"/>
                  <a:pt x="521" y="464"/>
                  <a:pt x="519" y="465"/>
                </a:cubicBezTo>
                <a:cubicBezTo>
                  <a:pt x="475" y="471"/>
                  <a:pt x="435" y="478"/>
                  <a:pt x="395" y="482"/>
                </a:cubicBezTo>
                <a:cubicBezTo>
                  <a:pt x="365" y="485"/>
                  <a:pt x="331" y="485"/>
                  <a:pt x="301" y="488"/>
                </a:cubicBezTo>
                <a:lnTo>
                  <a:pt x="255" y="488"/>
                </a:lnTo>
                <a:cubicBezTo>
                  <a:pt x="264" y="478"/>
                  <a:pt x="275" y="471"/>
                  <a:pt x="284" y="461"/>
                </a:cubicBezTo>
                <a:cubicBezTo>
                  <a:pt x="318" y="441"/>
                  <a:pt x="348" y="417"/>
                  <a:pt x="381" y="401"/>
                </a:cubicBezTo>
                <a:cubicBezTo>
                  <a:pt x="422" y="381"/>
                  <a:pt x="459" y="361"/>
                  <a:pt x="499" y="344"/>
                </a:cubicBezTo>
                <a:cubicBezTo>
                  <a:pt x="528" y="334"/>
                  <a:pt x="559" y="324"/>
                  <a:pt x="585" y="314"/>
                </a:cubicBezTo>
                <a:cubicBezTo>
                  <a:pt x="622" y="304"/>
                  <a:pt x="659" y="290"/>
                  <a:pt x="699" y="281"/>
                </a:cubicBezTo>
                <a:cubicBezTo>
                  <a:pt x="783" y="257"/>
                  <a:pt x="869" y="237"/>
                  <a:pt x="953" y="217"/>
                </a:cubicBezTo>
                <a:cubicBezTo>
                  <a:pt x="1013" y="204"/>
                  <a:pt x="1047" y="140"/>
                  <a:pt x="1033" y="83"/>
                </a:cubicBezTo>
                <a:cubicBezTo>
                  <a:pt x="1020" y="32"/>
                  <a:pt x="974" y="0"/>
                  <a:pt x="926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25"/>
          <p:cNvSpPr/>
          <p:nvPr/>
        </p:nvSpPr>
        <p:spPr>
          <a:xfrm>
            <a:off x="8143279" y="3048693"/>
            <a:ext cx="21653" cy="19357"/>
          </a:xfrm>
          <a:custGeom>
            <a:avLst/>
            <a:gdLst/>
            <a:ahLst/>
            <a:cxnLst/>
            <a:rect l="l" t="t" r="r" b="b"/>
            <a:pathLst>
              <a:path w="302" h="270" extrusionOk="0">
                <a:moveTo>
                  <a:pt x="154" y="0"/>
                </a:moveTo>
                <a:cubicBezTo>
                  <a:pt x="137" y="0"/>
                  <a:pt x="119" y="4"/>
                  <a:pt x="101" y="10"/>
                </a:cubicBezTo>
                <a:cubicBezTo>
                  <a:pt x="34" y="33"/>
                  <a:pt x="1" y="118"/>
                  <a:pt x="27" y="184"/>
                </a:cubicBezTo>
                <a:cubicBezTo>
                  <a:pt x="41" y="218"/>
                  <a:pt x="68" y="244"/>
                  <a:pt x="97" y="258"/>
                </a:cubicBezTo>
                <a:cubicBezTo>
                  <a:pt x="114" y="266"/>
                  <a:pt x="132" y="269"/>
                  <a:pt x="149" y="269"/>
                </a:cubicBezTo>
                <a:cubicBezTo>
                  <a:pt x="167" y="269"/>
                  <a:pt x="185" y="266"/>
                  <a:pt x="202" y="261"/>
                </a:cubicBezTo>
                <a:cubicBezTo>
                  <a:pt x="271" y="234"/>
                  <a:pt x="302" y="151"/>
                  <a:pt x="278" y="84"/>
                </a:cubicBezTo>
                <a:cubicBezTo>
                  <a:pt x="265" y="53"/>
                  <a:pt x="238" y="27"/>
                  <a:pt x="208" y="10"/>
                </a:cubicBezTo>
                <a:cubicBezTo>
                  <a:pt x="190" y="4"/>
                  <a:pt x="172" y="0"/>
                  <a:pt x="154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25"/>
          <p:cNvSpPr/>
          <p:nvPr/>
        </p:nvSpPr>
        <p:spPr>
          <a:xfrm>
            <a:off x="8271837" y="2997433"/>
            <a:ext cx="22872" cy="20361"/>
          </a:xfrm>
          <a:custGeom>
            <a:avLst/>
            <a:gdLst/>
            <a:ahLst/>
            <a:cxnLst/>
            <a:rect l="l" t="t" r="r" b="b"/>
            <a:pathLst>
              <a:path w="319" h="284" extrusionOk="0">
                <a:moveTo>
                  <a:pt x="159" y="0"/>
                </a:moveTo>
                <a:cubicBezTo>
                  <a:pt x="142" y="0"/>
                  <a:pt x="124" y="3"/>
                  <a:pt x="107" y="10"/>
                </a:cubicBezTo>
                <a:cubicBezTo>
                  <a:pt x="34" y="36"/>
                  <a:pt x="0" y="123"/>
                  <a:pt x="27" y="194"/>
                </a:cubicBezTo>
                <a:cubicBezTo>
                  <a:pt x="40" y="227"/>
                  <a:pt x="67" y="257"/>
                  <a:pt x="101" y="271"/>
                </a:cubicBezTo>
                <a:cubicBezTo>
                  <a:pt x="120" y="279"/>
                  <a:pt x="140" y="283"/>
                  <a:pt x="159" y="283"/>
                </a:cubicBezTo>
                <a:cubicBezTo>
                  <a:pt x="176" y="283"/>
                  <a:pt x="193" y="280"/>
                  <a:pt x="211" y="274"/>
                </a:cubicBezTo>
                <a:cubicBezTo>
                  <a:pt x="284" y="247"/>
                  <a:pt x="318" y="157"/>
                  <a:pt x="291" y="90"/>
                </a:cubicBezTo>
                <a:cubicBezTo>
                  <a:pt x="278" y="53"/>
                  <a:pt x="251" y="26"/>
                  <a:pt x="218" y="13"/>
                </a:cubicBezTo>
                <a:cubicBezTo>
                  <a:pt x="198" y="4"/>
                  <a:pt x="179" y="0"/>
                  <a:pt x="159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8" name="Google Shape;748;p25"/>
          <p:cNvSpPr/>
          <p:nvPr/>
        </p:nvSpPr>
        <p:spPr>
          <a:xfrm>
            <a:off x="8184292" y="3014065"/>
            <a:ext cx="45673" cy="28247"/>
          </a:xfrm>
          <a:custGeom>
            <a:avLst/>
            <a:gdLst/>
            <a:ahLst/>
            <a:cxnLst/>
            <a:rect l="l" t="t" r="r" b="b"/>
            <a:pathLst>
              <a:path w="637" h="394" extrusionOk="0">
                <a:moveTo>
                  <a:pt x="546" y="0"/>
                </a:moveTo>
                <a:cubicBezTo>
                  <a:pt x="536" y="0"/>
                  <a:pt x="526" y="2"/>
                  <a:pt x="516" y="5"/>
                </a:cubicBezTo>
                <a:cubicBezTo>
                  <a:pt x="488" y="11"/>
                  <a:pt x="468" y="35"/>
                  <a:pt x="462" y="68"/>
                </a:cubicBezTo>
                <a:lnTo>
                  <a:pt x="459" y="89"/>
                </a:lnTo>
                <a:cubicBezTo>
                  <a:pt x="452" y="105"/>
                  <a:pt x="442" y="122"/>
                  <a:pt x="432" y="139"/>
                </a:cubicBezTo>
                <a:cubicBezTo>
                  <a:pt x="422" y="155"/>
                  <a:pt x="408" y="172"/>
                  <a:pt x="399" y="186"/>
                </a:cubicBezTo>
                <a:cubicBezTo>
                  <a:pt x="385" y="195"/>
                  <a:pt x="372" y="202"/>
                  <a:pt x="362" y="212"/>
                </a:cubicBezTo>
                <a:cubicBezTo>
                  <a:pt x="352" y="215"/>
                  <a:pt x="345" y="219"/>
                  <a:pt x="335" y="223"/>
                </a:cubicBezTo>
                <a:cubicBezTo>
                  <a:pt x="325" y="223"/>
                  <a:pt x="318" y="226"/>
                  <a:pt x="308" y="226"/>
                </a:cubicBezTo>
                <a:cubicBezTo>
                  <a:pt x="285" y="223"/>
                  <a:pt x="258" y="219"/>
                  <a:pt x="235" y="212"/>
                </a:cubicBezTo>
                <a:cubicBezTo>
                  <a:pt x="201" y="199"/>
                  <a:pt x="171" y="189"/>
                  <a:pt x="138" y="175"/>
                </a:cubicBezTo>
                <a:cubicBezTo>
                  <a:pt x="126" y="171"/>
                  <a:pt x="114" y="169"/>
                  <a:pt x="102" y="169"/>
                </a:cubicBezTo>
                <a:cubicBezTo>
                  <a:pt x="67" y="169"/>
                  <a:pt x="35" y="186"/>
                  <a:pt x="20" y="219"/>
                </a:cubicBezTo>
                <a:cubicBezTo>
                  <a:pt x="0" y="263"/>
                  <a:pt x="20" y="320"/>
                  <a:pt x="64" y="340"/>
                </a:cubicBezTo>
                <a:cubicBezTo>
                  <a:pt x="114" y="356"/>
                  <a:pt x="161" y="376"/>
                  <a:pt x="212" y="386"/>
                </a:cubicBezTo>
                <a:cubicBezTo>
                  <a:pt x="233" y="391"/>
                  <a:pt x="257" y="394"/>
                  <a:pt x="279" y="394"/>
                </a:cubicBezTo>
                <a:cubicBezTo>
                  <a:pt x="287" y="394"/>
                  <a:pt x="294" y="394"/>
                  <a:pt x="301" y="393"/>
                </a:cubicBezTo>
                <a:cubicBezTo>
                  <a:pt x="355" y="393"/>
                  <a:pt x="402" y="376"/>
                  <a:pt x="445" y="346"/>
                </a:cubicBezTo>
                <a:cubicBezTo>
                  <a:pt x="462" y="336"/>
                  <a:pt x="476" y="326"/>
                  <a:pt x="492" y="309"/>
                </a:cubicBezTo>
                <a:cubicBezTo>
                  <a:pt x="519" y="286"/>
                  <a:pt x="539" y="255"/>
                  <a:pt x="556" y="223"/>
                </a:cubicBezTo>
                <a:cubicBezTo>
                  <a:pt x="565" y="206"/>
                  <a:pt x="576" y="186"/>
                  <a:pt x="582" y="169"/>
                </a:cubicBezTo>
                <a:cubicBezTo>
                  <a:pt x="593" y="149"/>
                  <a:pt x="606" y="132"/>
                  <a:pt x="616" y="112"/>
                </a:cubicBezTo>
                <a:cubicBezTo>
                  <a:pt x="636" y="72"/>
                  <a:pt x="613" y="22"/>
                  <a:pt x="576" y="5"/>
                </a:cubicBezTo>
                <a:cubicBezTo>
                  <a:pt x="566" y="2"/>
                  <a:pt x="556" y="0"/>
                  <a:pt x="546" y="0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25"/>
          <p:cNvSpPr/>
          <p:nvPr/>
        </p:nvSpPr>
        <p:spPr>
          <a:xfrm>
            <a:off x="7947108" y="2876774"/>
            <a:ext cx="730982" cy="858446"/>
          </a:xfrm>
          <a:custGeom>
            <a:avLst/>
            <a:gdLst/>
            <a:ahLst/>
            <a:cxnLst/>
            <a:rect l="l" t="t" r="r" b="b"/>
            <a:pathLst>
              <a:path w="10195" h="11974" extrusionOk="0">
                <a:moveTo>
                  <a:pt x="6820" y="221"/>
                </a:moveTo>
                <a:cubicBezTo>
                  <a:pt x="6820" y="238"/>
                  <a:pt x="6823" y="258"/>
                  <a:pt x="6826" y="278"/>
                </a:cubicBezTo>
                <a:cubicBezTo>
                  <a:pt x="6837" y="344"/>
                  <a:pt x="6854" y="409"/>
                  <a:pt x="6874" y="472"/>
                </a:cubicBezTo>
                <a:cubicBezTo>
                  <a:pt x="6911" y="576"/>
                  <a:pt x="6961" y="673"/>
                  <a:pt x="7011" y="770"/>
                </a:cubicBezTo>
                <a:cubicBezTo>
                  <a:pt x="7031" y="816"/>
                  <a:pt x="7047" y="866"/>
                  <a:pt x="7071" y="917"/>
                </a:cubicBezTo>
                <a:cubicBezTo>
                  <a:pt x="7091" y="970"/>
                  <a:pt x="7115" y="1023"/>
                  <a:pt x="7138" y="1074"/>
                </a:cubicBezTo>
                <a:cubicBezTo>
                  <a:pt x="7164" y="1131"/>
                  <a:pt x="7192" y="1184"/>
                  <a:pt x="7218" y="1238"/>
                </a:cubicBezTo>
                <a:cubicBezTo>
                  <a:pt x="7241" y="1292"/>
                  <a:pt x="7268" y="1348"/>
                  <a:pt x="7292" y="1402"/>
                </a:cubicBezTo>
                <a:cubicBezTo>
                  <a:pt x="7319" y="1459"/>
                  <a:pt x="7345" y="1515"/>
                  <a:pt x="7368" y="1572"/>
                </a:cubicBezTo>
                <a:cubicBezTo>
                  <a:pt x="7392" y="1625"/>
                  <a:pt x="7416" y="1682"/>
                  <a:pt x="7436" y="1736"/>
                </a:cubicBezTo>
                <a:cubicBezTo>
                  <a:pt x="7482" y="1853"/>
                  <a:pt x="7519" y="1970"/>
                  <a:pt x="7566" y="2087"/>
                </a:cubicBezTo>
                <a:cubicBezTo>
                  <a:pt x="7649" y="2311"/>
                  <a:pt x="7754" y="2532"/>
                  <a:pt x="7850" y="2752"/>
                </a:cubicBezTo>
                <a:cubicBezTo>
                  <a:pt x="7904" y="2873"/>
                  <a:pt x="7957" y="2997"/>
                  <a:pt x="8007" y="3118"/>
                </a:cubicBezTo>
                <a:cubicBezTo>
                  <a:pt x="8030" y="3174"/>
                  <a:pt x="8051" y="3234"/>
                  <a:pt x="8071" y="3291"/>
                </a:cubicBezTo>
                <a:cubicBezTo>
                  <a:pt x="8091" y="3348"/>
                  <a:pt x="8108" y="3405"/>
                  <a:pt x="8128" y="3462"/>
                </a:cubicBezTo>
                <a:cubicBezTo>
                  <a:pt x="8208" y="3692"/>
                  <a:pt x="8288" y="3923"/>
                  <a:pt x="8372" y="4154"/>
                </a:cubicBezTo>
                <a:cubicBezTo>
                  <a:pt x="8462" y="4402"/>
                  <a:pt x="8559" y="4646"/>
                  <a:pt x="8653" y="4893"/>
                </a:cubicBezTo>
                <a:cubicBezTo>
                  <a:pt x="8673" y="4950"/>
                  <a:pt x="8693" y="5014"/>
                  <a:pt x="8717" y="5070"/>
                </a:cubicBezTo>
                <a:lnTo>
                  <a:pt x="8777" y="5251"/>
                </a:lnTo>
                <a:cubicBezTo>
                  <a:pt x="8817" y="5365"/>
                  <a:pt x="8857" y="5478"/>
                  <a:pt x="8897" y="5592"/>
                </a:cubicBezTo>
                <a:cubicBezTo>
                  <a:pt x="8981" y="5830"/>
                  <a:pt x="9064" y="6071"/>
                  <a:pt x="9148" y="6311"/>
                </a:cubicBezTo>
                <a:cubicBezTo>
                  <a:pt x="9228" y="6542"/>
                  <a:pt x="9308" y="6773"/>
                  <a:pt x="9389" y="7000"/>
                </a:cubicBezTo>
                <a:cubicBezTo>
                  <a:pt x="9472" y="7241"/>
                  <a:pt x="9560" y="7482"/>
                  <a:pt x="9636" y="7726"/>
                </a:cubicBezTo>
                <a:cubicBezTo>
                  <a:pt x="9676" y="7857"/>
                  <a:pt x="9716" y="7983"/>
                  <a:pt x="9750" y="8114"/>
                </a:cubicBezTo>
                <a:cubicBezTo>
                  <a:pt x="9767" y="8181"/>
                  <a:pt x="9787" y="8244"/>
                  <a:pt x="9804" y="8308"/>
                </a:cubicBezTo>
                <a:cubicBezTo>
                  <a:pt x="9816" y="8358"/>
                  <a:pt x="9830" y="8408"/>
                  <a:pt x="9840" y="8459"/>
                </a:cubicBezTo>
                <a:cubicBezTo>
                  <a:pt x="9861" y="8576"/>
                  <a:pt x="9881" y="8692"/>
                  <a:pt x="9897" y="8806"/>
                </a:cubicBezTo>
                <a:cubicBezTo>
                  <a:pt x="9904" y="8873"/>
                  <a:pt x="9917" y="8937"/>
                  <a:pt x="9921" y="9004"/>
                </a:cubicBezTo>
                <a:cubicBezTo>
                  <a:pt x="9924" y="9057"/>
                  <a:pt x="9924" y="9114"/>
                  <a:pt x="9921" y="9171"/>
                </a:cubicBezTo>
                <a:cubicBezTo>
                  <a:pt x="9921" y="9187"/>
                  <a:pt x="9921" y="9201"/>
                  <a:pt x="9917" y="9218"/>
                </a:cubicBezTo>
                <a:lnTo>
                  <a:pt x="9921" y="9204"/>
                </a:lnTo>
                <a:lnTo>
                  <a:pt x="9921" y="9204"/>
                </a:lnTo>
                <a:cubicBezTo>
                  <a:pt x="9917" y="9227"/>
                  <a:pt x="9914" y="9254"/>
                  <a:pt x="9907" y="9278"/>
                </a:cubicBezTo>
                <a:lnTo>
                  <a:pt x="9907" y="9284"/>
                </a:lnTo>
                <a:lnTo>
                  <a:pt x="9904" y="9288"/>
                </a:lnTo>
                <a:cubicBezTo>
                  <a:pt x="9884" y="9305"/>
                  <a:pt x="9861" y="9314"/>
                  <a:pt x="9836" y="9328"/>
                </a:cubicBezTo>
                <a:cubicBezTo>
                  <a:pt x="9816" y="9341"/>
                  <a:pt x="9796" y="9354"/>
                  <a:pt x="9776" y="9365"/>
                </a:cubicBezTo>
                <a:cubicBezTo>
                  <a:pt x="9720" y="9391"/>
                  <a:pt x="9660" y="9422"/>
                  <a:pt x="9603" y="9451"/>
                </a:cubicBezTo>
                <a:cubicBezTo>
                  <a:pt x="9560" y="9475"/>
                  <a:pt x="9512" y="9495"/>
                  <a:pt x="9469" y="9515"/>
                </a:cubicBezTo>
                <a:cubicBezTo>
                  <a:pt x="9409" y="9542"/>
                  <a:pt x="9352" y="9569"/>
                  <a:pt x="9291" y="9592"/>
                </a:cubicBezTo>
                <a:cubicBezTo>
                  <a:pt x="9234" y="9615"/>
                  <a:pt x="9178" y="9639"/>
                  <a:pt x="9121" y="9663"/>
                </a:cubicBezTo>
                <a:cubicBezTo>
                  <a:pt x="9064" y="9686"/>
                  <a:pt x="9007" y="9716"/>
                  <a:pt x="8950" y="9740"/>
                </a:cubicBezTo>
                <a:cubicBezTo>
                  <a:pt x="8893" y="9766"/>
                  <a:pt x="8837" y="9786"/>
                  <a:pt x="8780" y="9809"/>
                </a:cubicBezTo>
                <a:cubicBezTo>
                  <a:pt x="8723" y="9833"/>
                  <a:pt x="8669" y="9856"/>
                  <a:pt x="8612" y="9880"/>
                </a:cubicBezTo>
                <a:cubicBezTo>
                  <a:pt x="8499" y="9930"/>
                  <a:pt x="8379" y="9973"/>
                  <a:pt x="8262" y="10021"/>
                </a:cubicBezTo>
                <a:cubicBezTo>
                  <a:pt x="8148" y="10064"/>
                  <a:pt x="8034" y="10110"/>
                  <a:pt x="7921" y="10161"/>
                </a:cubicBezTo>
                <a:cubicBezTo>
                  <a:pt x="7814" y="10208"/>
                  <a:pt x="7703" y="10251"/>
                  <a:pt x="7596" y="10294"/>
                </a:cubicBezTo>
                <a:cubicBezTo>
                  <a:pt x="7539" y="10318"/>
                  <a:pt x="7482" y="10345"/>
                  <a:pt x="7425" y="10365"/>
                </a:cubicBezTo>
                <a:cubicBezTo>
                  <a:pt x="7365" y="10388"/>
                  <a:pt x="7305" y="10411"/>
                  <a:pt x="7245" y="10435"/>
                </a:cubicBezTo>
                <a:cubicBezTo>
                  <a:pt x="7124" y="10478"/>
                  <a:pt x="7007" y="10525"/>
                  <a:pt x="6891" y="10575"/>
                </a:cubicBezTo>
                <a:cubicBezTo>
                  <a:pt x="6783" y="10619"/>
                  <a:pt x="6670" y="10655"/>
                  <a:pt x="6559" y="10696"/>
                </a:cubicBezTo>
                <a:cubicBezTo>
                  <a:pt x="6439" y="10736"/>
                  <a:pt x="6322" y="10779"/>
                  <a:pt x="6201" y="10816"/>
                </a:cubicBezTo>
                <a:cubicBezTo>
                  <a:pt x="5964" y="10896"/>
                  <a:pt x="5727" y="10973"/>
                  <a:pt x="5489" y="11047"/>
                </a:cubicBezTo>
                <a:cubicBezTo>
                  <a:pt x="5366" y="11087"/>
                  <a:pt x="5245" y="11124"/>
                  <a:pt x="5121" y="11157"/>
                </a:cubicBezTo>
                <a:cubicBezTo>
                  <a:pt x="5065" y="11174"/>
                  <a:pt x="5008" y="11191"/>
                  <a:pt x="4951" y="11204"/>
                </a:cubicBezTo>
                <a:cubicBezTo>
                  <a:pt x="4890" y="11221"/>
                  <a:pt x="4833" y="11241"/>
                  <a:pt x="4776" y="11261"/>
                </a:cubicBezTo>
                <a:cubicBezTo>
                  <a:pt x="4536" y="11334"/>
                  <a:pt x="4292" y="11415"/>
                  <a:pt x="4044" y="11472"/>
                </a:cubicBezTo>
                <a:cubicBezTo>
                  <a:pt x="3904" y="11501"/>
                  <a:pt x="3767" y="11535"/>
                  <a:pt x="3629" y="11569"/>
                </a:cubicBezTo>
                <a:cubicBezTo>
                  <a:pt x="3499" y="11599"/>
                  <a:pt x="3372" y="11626"/>
                  <a:pt x="3245" y="11652"/>
                </a:cubicBezTo>
                <a:cubicBezTo>
                  <a:pt x="3202" y="11662"/>
                  <a:pt x="3162" y="11669"/>
                  <a:pt x="3121" y="11672"/>
                </a:cubicBezTo>
                <a:cubicBezTo>
                  <a:pt x="3071" y="11679"/>
                  <a:pt x="3021" y="11686"/>
                  <a:pt x="2967" y="11686"/>
                </a:cubicBezTo>
                <a:lnTo>
                  <a:pt x="2950" y="11682"/>
                </a:lnTo>
                <a:cubicBezTo>
                  <a:pt x="2944" y="11676"/>
                  <a:pt x="2938" y="11666"/>
                  <a:pt x="2934" y="11656"/>
                </a:cubicBezTo>
                <a:cubicBezTo>
                  <a:pt x="2910" y="11612"/>
                  <a:pt x="2893" y="11562"/>
                  <a:pt x="2881" y="11515"/>
                </a:cubicBezTo>
                <a:cubicBezTo>
                  <a:pt x="2861" y="11461"/>
                  <a:pt x="2844" y="11408"/>
                  <a:pt x="2824" y="11351"/>
                </a:cubicBezTo>
                <a:cubicBezTo>
                  <a:pt x="2783" y="11234"/>
                  <a:pt x="2743" y="11117"/>
                  <a:pt x="2703" y="11000"/>
                </a:cubicBezTo>
                <a:cubicBezTo>
                  <a:pt x="2626" y="10769"/>
                  <a:pt x="2546" y="10538"/>
                  <a:pt x="2466" y="10308"/>
                </a:cubicBezTo>
                <a:cubicBezTo>
                  <a:pt x="2382" y="10073"/>
                  <a:pt x="2302" y="9840"/>
                  <a:pt x="2222" y="9606"/>
                </a:cubicBezTo>
                <a:cubicBezTo>
                  <a:pt x="2175" y="9472"/>
                  <a:pt x="2135" y="9341"/>
                  <a:pt x="2091" y="9207"/>
                </a:cubicBezTo>
                <a:cubicBezTo>
                  <a:pt x="2051" y="9084"/>
                  <a:pt x="2015" y="8957"/>
                  <a:pt x="1974" y="8833"/>
                </a:cubicBezTo>
                <a:cubicBezTo>
                  <a:pt x="1901" y="8592"/>
                  <a:pt x="1830" y="8348"/>
                  <a:pt x="1760" y="8107"/>
                </a:cubicBezTo>
                <a:cubicBezTo>
                  <a:pt x="1689" y="7869"/>
                  <a:pt x="1609" y="7633"/>
                  <a:pt x="1536" y="7392"/>
                </a:cubicBezTo>
                <a:cubicBezTo>
                  <a:pt x="1456" y="7151"/>
                  <a:pt x="1392" y="6906"/>
                  <a:pt x="1325" y="6659"/>
                </a:cubicBezTo>
                <a:cubicBezTo>
                  <a:pt x="1265" y="6421"/>
                  <a:pt x="1198" y="6184"/>
                  <a:pt x="1128" y="5950"/>
                </a:cubicBezTo>
                <a:cubicBezTo>
                  <a:pt x="1095" y="5827"/>
                  <a:pt x="1058" y="5699"/>
                  <a:pt x="1027" y="5575"/>
                </a:cubicBezTo>
                <a:cubicBezTo>
                  <a:pt x="998" y="5455"/>
                  <a:pt x="964" y="5338"/>
                  <a:pt x="931" y="5221"/>
                </a:cubicBezTo>
                <a:cubicBezTo>
                  <a:pt x="867" y="4977"/>
                  <a:pt x="803" y="4733"/>
                  <a:pt x="743" y="4485"/>
                </a:cubicBezTo>
                <a:cubicBezTo>
                  <a:pt x="713" y="4362"/>
                  <a:pt x="686" y="4237"/>
                  <a:pt x="660" y="4117"/>
                </a:cubicBezTo>
                <a:cubicBezTo>
                  <a:pt x="633" y="4001"/>
                  <a:pt x="610" y="3887"/>
                  <a:pt x="583" y="3769"/>
                </a:cubicBezTo>
                <a:cubicBezTo>
                  <a:pt x="556" y="3649"/>
                  <a:pt x="530" y="3529"/>
                  <a:pt x="496" y="3408"/>
                </a:cubicBezTo>
                <a:cubicBezTo>
                  <a:pt x="462" y="3288"/>
                  <a:pt x="432" y="3164"/>
                  <a:pt x="399" y="3044"/>
                </a:cubicBezTo>
                <a:cubicBezTo>
                  <a:pt x="375" y="2963"/>
                  <a:pt x="355" y="2883"/>
                  <a:pt x="335" y="2803"/>
                </a:cubicBezTo>
                <a:cubicBezTo>
                  <a:pt x="329" y="2760"/>
                  <a:pt x="322" y="2712"/>
                  <a:pt x="322" y="2669"/>
                </a:cubicBezTo>
                <a:lnTo>
                  <a:pt x="325" y="2659"/>
                </a:lnTo>
                <a:lnTo>
                  <a:pt x="342" y="2639"/>
                </a:lnTo>
                <a:cubicBezTo>
                  <a:pt x="405" y="2589"/>
                  <a:pt x="479" y="2552"/>
                  <a:pt x="550" y="2516"/>
                </a:cubicBezTo>
                <a:cubicBezTo>
                  <a:pt x="646" y="2468"/>
                  <a:pt x="746" y="2428"/>
                  <a:pt x="847" y="2385"/>
                </a:cubicBezTo>
                <a:cubicBezTo>
                  <a:pt x="964" y="2335"/>
                  <a:pt x="1078" y="2281"/>
                  <a:pt x="1192" y="2227"/>
                </a:cubicBezTo>
                <a:cubicBezTo>
                  <a:pt x="1416" y="2117"/>
                  <a:pt x="1649" y="2027"/>
                  <a:pt x="1880" y="1934"/>
                </a:cubicBezTo>
                <a:cubicBezTo>
                  <a:pt x="1994" y="1890"/>
                  <a:pt x="2104" y="1843"/>
                  <a:pt x="2215" y="1803"/>
                </a:cubicBezTo>
                <a:cubicBezTo>
                  <a:pt x="2332" y="1763"/>
                  <a:pt x="2446" y="1723"/>
                  <a:pt x="2560" y="1682"/>
                </a:cubicBezTo>
                <a:cubicBezTo>
                  <a:pt x="2790" y="1599"/>
                  <a:pt x="3024" y="1519"/>
                  <a:pt x="3255" y="1438"/>
                </a:cubicBezTo>
                <a:cubicBezTo>
                  <a:pt x="3372" y="1398"/>
                  <a:pt x="3486" y="1358"/>
                  <a:pt x="3603" y="1324"/>
                </a:cubicBezTo>
                <a:cubicBezTo>
                  <a:pt x="3660" y="1304"/>
                  <a:pt x="3716" y="1288"/>
                  <a:pt x="3776" y="1271"/>
                </a:cubicBezTo>
                <a:cubicBezTo>
                  <a:pt x="3830" y="1255"/>
                  <a:pt x="3884" y="1238"/>
                  <a:pt x="3937" y="1221"/>
                </a:cubicBezTo>
                <a:lnTo>
                  <a:pt x="3947" y="1218"/>
                </a:lnTo>
                <a:cubicBezTo>
                  <a:pt x="4182" y="1131"/>
                  <a:pt x="4418" y="1047"/>
                  <a:pt x="4653" y="963"/>
                </a:cubicBezTo>
                <a:cubicBezTo>
                  <a:pt x="4884" y="877"/>
                  <a:pt x="5118" y="790"/>
                  <a:pt x="5352" y="706"/>
                </a:cubicBezTo>
                <a:cubicBezTo>
                  <a:pt x="5579" y="619"/>
                  <a:pt x="5810" y="539"/>
                  <a:pt x="6044" y="455"/>
                </a:cubicBezTo>
                <a:cubicBezTo>
                  <a:pt x="6195" y="401"/>
                  <a:pt x="6345" y="348"/>
                  <a:pt x="6493" y="295"/>
                </a:cubicBezTo>
                <a:cubicBezTo>
                  <a:pt x="6519" y="295"/>
                  <a:pt x="6546" y="288"/>
                  <a:pt x="6576" y="281"/>
                </a:cubicBezTo>
                <a:cubicBezTo>
                  <a:pt x="6606" y="275"/>
                  <a:pt x="6636" y="268"/>
                  <a:pt x="6666" y="261"/>
                </a:cubicBezTo>
                <a:cubicBezTo>
                  <a:pt x="6717" y="244"/>
                  <a:pt x="6770" y="231"/>
                  <a:pt x="6820" y="221"/>
                </a:cubicBezTo>
                <a:close/>
                <a:moveTo>
                  <a:pt x="6870" y="1"/>
                </a:moveTo>
                <a:cubicBezTo>
                  <a:pt x="6861" y="1"/>
                  <a:pt x="6852" y="2"/>
                  <a:pt x="6843" y="3"/>
                </a:cubicBezTo>
                <a:cubicBezTo>
                  <a:pt x="6817" y="7"/>
                  <a:pt x="6794" y="14"/>
                  <a:pt x="6770" y="23"/>
                </a:cubicBezTo>
                <a:cubicBezTo>
                  <a:pt x="6753" y="11"/>
                  <a:pt x="6733" y="3"/>
                  <a:pt x="6712" y="3"/>
                </a:cubicBezTo>
                <a:cubicBezTo>
                  <a:pt x="6701" y="3"/>
                  <a:pt x="6689" y="6"/>
                  <a:pt x="6676" y="10"/>
                </a:cubicBezTo>
                <a:cubicBezTo>
                  <a:pt x="6201" y="191"/>
                  <a:pt x="5720" y="355"/>
                  <a:pt x="5238" y="512"/>
                </a:cubicBezTo>
                <a:cubicBezTo>
                  <a:pt x="5008" y="589"/>
                  <a:pt x="4780" y="662"/>
                  <a:pt x="4549" y="739"/>
                </a:cubicBezTo>
                <a:cubicBezTo>
                  <a:pt x="4432" y="779"/>
                  <a:pt x="4312" y="816"/>
                  <a:pt x="4195" y="857"/>
                </a:cubicBezTo>
                <a:cubicBezTo>
                  <a:pt x="4138" y="877"/>
                  <a:pt x="4081" y="897"/>
                  <a:pt x="4024" y="913"/>
                </a:cubicBezTo>
                <a:cubicBezTo>
                  <a:pt x="3967" y="934"/>
                  <a:pt x="3907" y="954"/>
                  <a:pt x="3850" y="974"/>
                </a:cubicBezTo>
                <a:cubicBezTo>
                  <a:pt x="3730" y="1007"/>
                  <a:pt x="3609" y="1040"/>
                  <a:pt x="3492" y="1074"/>
                </a:cubicBezTo>
                <a:cubicBezTo>
                  <a:pt x="3369" y="1107"/>
                  <a:pt x="3248" y="1147"/>
                  <a:pt x="3131" y="1187"/>
                </a:cubicBezTo>
                <a:cubicBezTo>
                  <a:pt x="2904" y="1261"/>
                  <a:pt x="2677" y="1338"/>
                  <a:pt x="2452" y="1415"/>
                </a:cubicBezTo>
                <a:cubicBezTo>
                  <a:pt x="2365" y="1445"/>
                  <a:pt x="2279" y="1475"/>
                  <a:pt x="2191" y="1505"/>
                </a:cubicBezTo>
                <a:cubicBezTo>
                  <a:pt x="2165" y="1512"/>
                  <a:pt x="2138" y="1522"/>
                  <a:pt x="2108" y="1532"/>
                </a:cubicBezTo>
                <a:cubicBezTo>
                  <a:pt x="1990" y="1576"/>
                  <a:pt x="1874" y="1625"/>
                  <a:pt x="1754" y="1673"/>
                </a:cubicBezTo>
                <a:cubicBezTo>
                  <a:pt x="1640" y="1716"/>
                  <a:pt x="1522" y="1760"/>
                  <a:pt x="1409" y="1809"/>
                </a:cubicBezTo>
                <a:cubicBezTo>
                  <a:pt x="1292" y="1860"/>
                  <a:pt x="1172" y="1914"/>
                  <a:pt x="1055" y="1970"/>
                </a:cubicBezTo>
                <a:cubicBezTo>
                  <a:pt x="951" y="2020"/>
                  <a:pt x="847" y="2070"/>
                  <a:pt x="740" y="2114"/>
                </a:cubicBezTo>
                <a:cubicBezTo>
                  <a:pt x="630" y="2161"/>
                  <a:pt x="516" y="2204"/>
                  <a:pt x="409" y="2258"/>
                </a:cubicBezTo>
                <a:cubicBezTo>
                  <a:pt x="349" y="2288"/>
                  <a:pt x="289" y="2318"/>
                  <a:pt x="232" y="2351"/>
                </a:cubicBezTo>
                <a:cubicBezTo>
                  <a:pt x="209" y="2361"/>
                  <a:pt x="184" y="2375"/>
                  <a:pt x="164" y="2391"/>
                </a:cubicBezTo>
                <a:cubicBezTo>
                  <a:pt x="144" y="2405"/>
                  <a:pt x="128" y="2422"/>
                  <a:pt x="108" y="2439"/>
                </a:cubicBezTo>
                <a:cubicBezTo>
                  <a:pt x="91" y="2455"/>
                  <a:pt x="78" y="2468"/>
                  <a:pt x="68" y="2485"/>
                </a:cubicBezTo>
                <a:cubicBezTo>
                  <a:pt x="54" y="2502"/>
                  <a:pt x="44" y="2519"/>
                  <a:pt x="34" y="2536"/>
                </a:cubicBezTo>
                <a:cubicBezTo>
                  <a:pt x="28" y="2556"/>
                  <a:pt x="21" y="2576"/>
                  <a:pt x="14" y="2592"/>
                </a:cubicBezTo>
                <a:cubicBezTo>
                  <a:pt x="1" y="2676"/>
                  <a:pt x="4" y="2756"/>
                  <a:pt x="21" y="2837"/>
                </a:cubicBezTo>
                <a:cubicBezTo>
                  <a:pt x="31" y="2900"/>
                  <a:pt x="44" y="2963"/>
                  <a:pt x="64" y="3027"/>
                </a:cubicBezTo>
                <a:cubicBezTo>
                  <a:pt x="104" y="3181"/>
                  <a:pt x="144" y="3331"/>
                  <a:pt x="184" y="3485"/>
                </a:cubicBezTo>
                <a:cubicBezTo>
                  <a:pt x="205" y="3559"/>
                  <a:pt x="225" y="3632"/>
                  <a:pt x="241" y="3706"/>
                </a:cubicBezTo>
                <a:cubicBezTo>
                  <a:pt x="258" y="3789"/>
                  <a:pt x="275" y="3870"/>
                  <a:pt x="292" y="3953"/>
                </a:cubicBezTo>
                <a:lnTo>
                  <a:pt x="289" y="3936"/>
                </a:lnTo>
                <a:lnTo>
                  <a:pt x="289" y="3936"/>
                </a:lnTo>
                <a:cubicBezTo>
                  <a:pt x="339" y="4184"/>
                  <a:pt x="399" y="4428"/>
                  <a:pt x="456" y="4672"/>
                </a:cubicBezTo>
                <a:cubicBezTo>
                  <a:pt x="485" y="4796"/>
                  <a:pt x="519" y="4916"/>
                  <a:pt x="553" y="5040"/>
                </a:cubicBezTo>
                <a:cubicBezTo>
                  <a:pt x="579" y="5157"/>
                  <a:pt x="613" y="5274"/>
                  <a:pt x="646" y="5392"/>
                </a:cubicBezTo>
                <a:cubicBezTo>
                  <a:pt x="680" y="5512"/>
                  <a:pt x="713" y="5632"/>
                  <a:pt x="743" y="5753"/>
                </a:cubicBezTo>
                <a:cubicBezTo>
                  <a:pt x="774" y="5870"/>
                  <a:pt x="807" y="5987"/>
                  <a:pt x="840" y="6104"/>
                </a:cubicBezTo>
                <a:cubicBezTo>
                  <a:pt x="911" y="6348"/>
                  <a:pt x="977" y="6592"/>
                  <a:pt x="1044" y="6836"/>
                </a:cubicBezTo>
                <a:cubicBezTo>
                  <a:pt x="1112" y="7084"/>
                  <a:pt x="1181" y="7332"/>
                  <a:pt x="1258" y="7576"/>
                </a:cubicBezTo>
                <a:cubicBezTo>
                  <a:pt x="1302" y="7702"/>
                  <a:pt x="1342" y="7833"/>
                  <a:pt x="1385" y="7960"/>
                </a:cubicBezTo>
                <a:cubicBezTo>
                  <a:pt x="1422" y="8077"/>
                  <a:pt x="1459" y="8198"/>
                  <a:pt x="1493" y="8318"/>
                </a:cubicBezTo>
                <a:cubicBezTo>
                  <a:pt x="1566" y="8562"/>
                  <a:pt x="1640" y="8806"/>
                  <a:pt x="1714" y="9050"/>
                </a:cubicBezTo>
                <a:cubicBezTo>
                  <a:pt x="1787" y="9288"/>
                  <a:pt x="1864" y="9522"/>
                  <a:pt x="1944" y="9756"/>
                </a:cubicBezTo>
                <a:cubicBezTo>
                  <a:pt x="2108" y="10231"/>
                  <a:pt x="2271" y="10706"/>
                  <a:pt x="2439" y="11180"/>
                </a:cubicBezTo>
                <a:cubicBezTo>
                  <a:pt x="2479" y="11294"/>
                  <a:pt x="2516" y="11408"/>
                  <a:pt x="2556" y="11522"/>
                </a:cubicBezTo>
                <a:cubicBezTo>
                  <a:pt x="2576" y="11578"/>
                  <a:pt x="2596" y="11635"/>
                  <a:pt x="2620" y="11689"/>
                </a:cubicBezTo>
                <a:cubicBezTo>
                  <a:pt x="2633" y="11726"/>
                  <a:pt x="2649" y="11759"/>
                  <a:pt x="2669" y="11790"/>
                </a:cubicBezTo>
                <a:cubicBezTo>
                  <a:pt x="2680" y="11813"/>
                  <a:pt x="2693" y="11830"/>
                  <a:pt x="2706" y="11850"/>
                </a:cubicBezTo>
                <a:cubicBezTo>
                  <a:pt x="2740" y="11893"/>
                  <a:pt x="2783" y="11933"/>
                  <a:pt x="2837" y="11950"/>
                </a:cubicBezTo>
                <a:cubicBezTo>
                  <a:pt x="2857" y="11957"/>
                  <a:pt x="2877" y="11963"/>
                  <a:pt x="2897" y="11967"/>
                </a:cubicBezTo>
                <a:cubicBezTo>
                  <a:pt x="2921" y="11970"/>
                  <a:pt x="2944" y="11973"/>
                  <a:pt x="2964" y="11973"/>
                </a:cubicBezTo>
                <a:lnTo>
                  <a:pt x="3041" y="11973"/>
                </a:lnTo>
                <a:cubicBezTo>
                  <a:pt x="3074" y="11970"/>
                  <a:pt x="3108" y="11967"/>
                  <a:pt x="3138" y="11963"/>
                </a:cubicBezTo>
                <a:cubicBezTo>
                  <a:pt x="3198" y="11957"/>
                  <a:pt x="3259" y="11950"/>
                  <a:pt x="3315" y="11936"/>
                </a:cubicBezTo>
                <a:cubicBezTo>
                  <a:pt x="3446" y="11913"/>
                  <a:pt x="3576" y="11883"/>
                  <a:pt x="3707" y="11856"/>
                </a:cubicBezTo>
                <a:cubicBezTo>
                  <a:pt x="3833" y="11827"/>
                  <a:pt x="3957" y="11796"/>
                  <a:pt x="4085" y="11766"/>
                </a:cubicBezTo>
                <a:cubicBezTo>
                  <a:pt x="4145" y="11753"/>
                  <a:pt x="4205" y="11736"/>
                  <a:pt x="4265" y="11722"/>
                </a:cubicBezTo>
                <a:cubicBezTo>
                  <a:pt x="4325" y="11706"/>
                  <a:pt x="4386" y="11686"/>
                  <a:pt x="4446" y="11669"/>
                </a:cubicBezTo>
                <a:cubicBezTo>
                  <a:pt x="4559" y="11635"/>
                  <a:pt x="4673" y="11595"/>
                  <a:pt x="4787" y="11555"/>
                </a:cubicBezTo>
                <a:cubicBezTo>
                  <a:pt x="4847" y="11535"/>
                  <a:pt x="4911" y="11512"/>
                  <a:pt x="4971" y="11492"/>
                </a:cubicBezTo>
                <a:cubicBezTo>
                  <a:pt x="5034" y="11469"/>
                  <a:pt x="5098" y="11448"/>
                  <a:pt x="5161" y="11428"/>
                </a:cubicBezTo>
                <a:cubicBezTo>
                  <a:pt x="5275" y="11391"/>
                  <a:pt x="5386" y="11358"/>
                  <a:pt x="5496" y="11321"/>
                </a:cubicBezTo>
                <a:cubicBezTo>
                  <a:pt x="5616" y="11281"/>
                  <a:pt x="5733" y="11245"/>
                  <a:pt x="5854" y="11200"/>
                </a:cubicBezTo>
                <a:cubicBezTo>
                  <a:pt x="6094" y="11117"/>
                  <a:pt x="6335" y="11030"/>
                  <a:pt x="6576" y="10947"/>
                </a:cubicBezTo>
                <a:lnTo>
                  <a:pt x="6666" y="10916"/>
                </a:lnTo>
                <a:cubicBezTo>
                  <a:pt x="6753" y="10887"/>
                  <a:pt x="6840" y="10856"/>
                  <a:pt x="6924" y="10823"/>
                </a:cubicBezTo>
                <a:cubicBezTo>
                  <a:pt x="7041" y="10776"/>
                  <a:pt x="7158" y="10726"/>
                  <a:pt x="7278" y="10683"/>
                </a:cubicBezTo>
                <a:cubicBezTo>
                  <a:pt x="7392" y="10639"/>
                  <a:pt x="7506" y="10595"/>
                  <a:pt x="7620" y="10549"/>
                </a:cubicBezTo>
                <a:cubicBezTo>
                  <a:pt x="7676" y="10525"/>
                  <a:pt x="7733" y="10502"/>
                  <a:pt x="7790" y="10478"/>
                </a:cubicBezTo>
                <a:cubicBezTo>
                  <a:pt x="7840" y="10458"/>
                  <a:pt x="7894" y="10438"/>
                  <a:pt x="7944" y="10418"/>
                </a:cubicBezTo>
                <a:cubicBezTo>
                  <a:pt x="8058" y="10368"/>
                  <a:pt x="8171" y="10322"/>
                  <a:pt x="8288" y="10274"/>
                </a:cubicBezTo>
                <a:cubicBezTo>
                  <a:pt x="8405" y="10231"/>
                  <a:pt x="8519" y="10187"/>
                  <a:pt x="8632" y="10141"/>
                </a:cubicBezTo>
                <a:cubicBezTo>
                  <a:pt x="8689" y="10117"/>
                  <a:pt x="8746" y="10094"/>
                  <a:pt x="8803" y="10067"/>
                </a:cubicBezTo>
                <a:cubicBezTo>
                  <a:pt x="8860" y="10044"/>
                  <a:pt x="8917" y="10024"/>
                  <a:pt x="8974" y="10000"/>
                </a:cubicBezTo>
                <a:cubicBezTo>
                  <a:pt x="9031" y="9976"/>
                  <a:pt x="9088" y="9953"/>
                  <a:pt x="9145" y="9927"/>
                </a:cubicBezTo>
                <a:cubicBezTo>
                  <a:pt x="9202" y="9903"/>
                  <a:pt x="9262" y="9880"/>
                  <a:pt x="9319" y="9856"/>
                </a:cubicBezTo>
                <a:cubicBezTo>
                  <a:pt x="9399" y="9826"/>
                  <a:pt x="9479" y="9789"/>
                  <a:pt x="9563" y="9756"/>
                </a:cubicBezTo>
                <a:cubicBezTo>
                  <a:pt x="9600" y="9740"/>
                  <a:pt x="9640" y="9723"/>
                  <a:pt x="9680" y="9703"/>
                </a:cubicBezTo>
                <a:lnTo>
                  <a:pt x="9800" y="9642"/>
                </a:lnTo>
                <a:cubicBezTo>
                  <a:pt x="9853" y="9615"/>
                  <a:pt x="9904" y="9595"/>
                  <a:pt x="9954" y="9565"/>
                </a:cubicBezTo>
                <a:cubicBezTo>
                  <a:pt x="9977" y="9552"/>
                  <a:pt x="10001" y="9539"/>
                  <a:pt x="10021" y="9525"/>
                </a:cubicBezTo>
                <a:cubicBezTo>
                  <a:pt x="10034" y="9519"/>
                  <a:pt x="10048" y="9508"/>
                  <a:pt x="10057" y="9499"/>
                </a:cubicBezTo>
                <a:cubicBezTo>
                  <a:pt x="10077" y="9482"/>
                  <a:pt x="10101" y="9465"/>
                  <a:pt x="10114" y="9445"/>
                </a:cubicBezTo>
                <a:cubicBezTo>
                  <a:pt x="10128" y="9428"/>
                  <a:pt x="10137" y="9408"/>
                  <a:pt x="10151" y="9391"/>
                </a:cubicBezTo>
                <a:cubicBezTo>
                  <a:pt x="10158" y="9378"/>
                  <a:pt x="10165" y="9351"/>
                  <a:pt x="10168" y="9338"/>
                </a:cubicBezTo>
                <a:lnTo>
                  <a:pt x="10174" y="9321"/>
                </a:lnTo>
                <a:cubicBezTo>
                  <a:pt x="10182" y="9298"/>
                  <a:pt x="10182" y="9268"/>
                  <a:pt x="10185" y="9241"/>
                </a:cubicBezTo>
                <a:cubicBezTo>
                  <a:pt x="10191" y="9178"/>
                  <a:pt x="10194" y="9114"/>
                  <a:pt x="10191" y="9047"/>
                </a:cubicBezTo>
                <a:cubicBezTo>
                  <a:pt x="10188" y="8990"/>
                  <a:pt x="10188" y="8933"/>
                  <a:pt x="10182" y="8877"/>
                </a:cubicBezTo>
                <a:cubicBezTo>
                  <a:pt x="10171" y="8820"/>
                  <a:pt x="10165" y="8763"/>
                  <a:pt x="10154" y="8703"/>
                </a:cubicBezTo>
                <a:cubicBezTo>
                  <a:pt x="10141" y="8589"/>
                  <a:pt x="10125" y="8475"/>
                  <a:pt x="10101" y="8365"/>
                </a:cubicBezTo>
                <a:cubicBezTo>
                  <a:pt x="10077" y="8238"/>
                  <a:pt x="10044" y="8114"/>
                  <a:pt x="10014" y="7990"/>
                </a:cubicBezTo>
                <a:cubicBezTo>
                  <a:pt x="9981" y="7866"/>
                  <a:pt x="9947" y="7743"/>
                  <a:pt x="9907" y="7622"/>
                </a:cubicBezTo>
                <a:cubicBezTo>
                  <a:pt x="9830" y="7375"/>
                  <a:pt x="9750" y="7131"/>
                  <a:pt x="9670" y="6886"/>
                </a:cubicBezTo>
                <a:cubicBezTo>
                  <a:pt x="9509" y="6405"/>
                  <a:pt x="9342" y="5927"/>
                  <a:pt x="9178" y="5445"/>
                </a:cubicBezTo>
                <a:cubicBezTo>
                  <a:pt x="9138" y="5331"/>
                  <a:pt x="9101" y="5221"/>
                  <a:pt x="9061" y="5107"/>
                </a:cubicBezTo>
                <a:cubicBezTo>
                  <a:pt x="9021" y="4990"/>
                  <a:pt x="8984" y="4876"/>
                  <a:pt x="8941" y="4763"/>
                </a:cubicBezTo>
                <a:cubicBezTo>
                  <a:pt x="8847" y="4518"/>
                  <a:pt x="8753" y="4271"/>
                  <a:pt x="8663" y="4024"/>
                </a:cubicBezTo>
                <a:cubicBezTo>
                  <a:pt x="8579" y="3796"/>
                  <a:pt x="8502" y="3569"/>
                  <a:pt x="8422" y="3342"/>
                </a:cubicBezTo>
                <a:cubicBezTo>
                  <a:pt x="8379" y="3218"/>
                  <a:pt x="8339" y="3094"/>
                  <a:pt x="8288" y="2973"/>
                </a:cubicBezTo>
                <a:cubicBezTo>
                  <a:pt x="8242" y="2863"/>
                  <a:pt x="8195" y="2752"/>
                  <a:pt x="8148" y="2642"/>
                </a:cubicBezTo>
                <a:cubicBezTo>
                  <a:pt x="8044" y="2411"/>
                  <a:pt x="7937" y="2181"/>
                  <a:pt x="7847" y="1947"/>
                </a:cubicBezTo>
                <a:cubicBezTo>
                  <a:pt x="7827" y="1894"/>
                  <a:pt x="7807" y="1837"/>
                  <a:pt x="7790" y="1783"/>
                </a:cubicBezTo>
                <a:cubicBezTo>
                  <a:pt x="7766" y="1723"/>
                  <a:pt x="7743" y="1659"/>
                  <a:pt x="7720" y="1599"/>
                </a:cubicBezTo>
                <a:cubicBezTo>
                  <a:pt x="7700" y="1545"/>
                  <a:pt x="7676" y="1492"/>
                  <a:pt x="7653" y="1435"/>
                </a:cubicBezTo>
                <a:cubicBezTo>
                  <a:pt x="7633" y="1385"/>
                  <a:pt x="7606" y="1335"/>
                  <a:pt x="7586" y="1284"/>
                </a:cubicBezTo>
                <a:cubicBezTo>
                  <a:pt x="7536" y="1167"/>
                  <a:pt x="7479" y="1057"/>
                  <a:pt x="7428" y="943"/>
                </a:cubicBezTo>
                <a:cubicBezTo>
                  <a:pt x="7405" y="893"/>
                  <a:pt x="7385" y="840"/>
                  <a:pt x="7365" y="786"/>
                </a:cubicBezTo>
                <a:cubicBezTo>
                  <a:pt x="7345" y="736"/>
                  <a:pt x="7328" y="682"/>
                  <a:pt x="7305" y="633"/>
                </a:cubicBezTo>
                <a:cubicBezTo>
                  <a:pt x="7282" y="585"/>
                  <a:pt x="7258" y="539"/>
                  <a:pt x="7238" y="489"/>
                </a:cubicBezTo>
                <a:cubicBezTo>
                  <a:pt x="7218" y="442"/>
                  <a:pt x="7201" y="395"/>
                  <a:pt x="7181" y="348"/>
                </a:cubicBezTo>
                <a:cubicBezTo>
                  <a:pt x="7158" y="288"/>
                  <a:pt x="7131" y="228"/>
                  <a:pt x="7101" y="171"/>
                </a:cubicBezTo>
                <a:cubicBezTo>
                  <a:pt x="7091" y="154"/>
                  <a:pt x="7081" y="141"/>
                  <a:pt x="7071" y="124"/>
                </a:cubicBezTo>
                <a:cubicBezTo>
                  <a:pt x="7054" y="100"/>
                  <a:pt x="7038" y="77"/>
                  <a:pt x="7018" y="57"/>
                </a:cubicBezTo>
                <a:cubicBezTo>
                  <a:pt x="7001" y="43"/>
                  <a:pt x="6971" y="31"/>
                  <a:pt x="6951" y="20"/>
                </a:cubicBezTo>
                <a:cubicBezTo>
                  <a:pt x="6926" y="8"/>
                  <a:pt x="6897" y="1"/>
                  <a:pt x="6870" y="1"/>
                </a:cubicBezTo>
                <a:close/>
              </a:path>
            </a:pathLst>
          </a:custGeom>
          <a:solidFill>
            <a:srgbClr val="524A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0" name="Google Shape;750;p25"/>
          <p:cNvGrpSpPr/>
          <p:nvPr/>
        </p:nvGrpSpPr>
        <p:grpSpPr>
          <a:xfrm>
            <a:off x="238944" y="215947"/>
            <a:ext cx="8483831" cy="4568906"/>
            <a:chOff x="266939" y="158056"/>
            <a:chExt cx="8483831" cy="4568906"/>
          </a:xfrm>
        </p:grpSpPr>
        <p:sp>
          <p:nvSpPr>
            <p:cNvPr id="751" name="Google Shape;751;p25"/>
            <p:cNvSpPr/>
            <p:nvPr/>
          </p:nvSpPr>
          <p:spPr>
            <a:xfrm>
              <a:off x="8009702" y="2885449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2" name="Google Shape;752;p25"/>
            <p:cNvGrpSpPr/>
            <p:nvPr/>
          </p:nvGrpSpPr>
          <p:grpSpPr>
            <a:xfrm rot="7448239">
              <a:off x="400112" y="2911099"/>
              <a:ext cx="339477" cy="501753"/>
              <a:chOff x="2013050" y="3113925"/>
              <a:chExt cx="415410" cy="714951"/>
            </a:xfrm>
          </p:grpSpPr>
          <p:sp>
            <p:nvSpPr>
              <p:cNvPr id="753" name="Google Shape;753;p25"/>
              <p:cNvSpPr/>
              <p:nvPr/>
            </p:nvSpPr>
            <p:spPr>
              <a:xfrm>
                <a:off x="2118764" y="3136461"/>
                <a:ext cx="302830" cy="506426"/>
              </a:xfrm>
              <a:custGeom>
                <a:avLst/>
                <a:gdLst/>
                <a:ahLst/>
                <a:cxnLst/>
                <a:rect l="l" t="t" r="r" b="b"/>
                <a:pathLst>
                  <a:path w="3131" h="5236" extrusionOk="0">
                    <a:moveTo>
                      <a:pt x="2865" y="1"/>
                    </a:moveTo>
                    <a:cubicBezTo>
                      <a:pt x="2852" y="1"/>
                      <a:pt x="2839" y="2"/>
                      <a:pt x="2824" y="4"/>
                    </a:cubicBezTo>
                    <a:cubicBezTo>
                      <a:pt x="2750" y="8"/>
                      <a:pt x="2683" y="55"/>
                      <a:pt x="2626" y="101"/>
                    </a:cubicBezTo>
                    <a:cubicBezTo>
                      <a:pt x="2566" y="152"/>
                      <a:pt x="2509" y="209"/>
                      <a:pt x="2456" y="269"/>
                    </a:cubicBezTo>
                    <a:cubicBezTo>
                      <a:pt x="2416" y="312"/>
                      <a:pt x="2376" y="362"/>
                      <a:pt x="2336" y="413"/>
                    </a:cubicBezTo>
                    <a:cubicBezTo>
                      <a:pt x="2299" y="459"/>
                      <a:pt x="2262" y="506"/>
                      <a:pt x="2225" y="556"/>
                    </a:cubicBezTo>
                    <a:cubicBezTo>
                      <a:pt x="2192" y="603"/>
                      <a:pt x="2158" y="657"/>
                      <a:pt x="2124" y="706"/>
                    </a:cubicBezTo>
                    <a:cubicBezTo>
                      <a:pt x="2092" y="760"/>
                      <a:pt x="2058" y="811"/>
                      <a:pt x="2027" y="864"/>
                    </a:cubicBezTo>
                    <a:cubicBezTo>
                      <a:pt x="1971" y="958"/>
                      <a:pt x="1924" y="1055"/>
                      <a:pt x="1874" y="1152"/>
                    </a:cubicBezTo>
                    <a:cubicBezTo>
                      <a:pt x="1831" y="1228"/>
                      <a:pt x="1783" y="1305"/>
                      <a:pt x="1740" y="1385"/>
                    </a:cubicBezTo>
                    <a:cubicBezTo>
                      <a:pt x="1683" y="1486"/>
                      <a:pt x="1633" y="1593"/>
                      <a:pt x="1583" y="1697"/>
                    </a:cubicBezTo>
                    <a:cubicBezTo>
                      <a:pt x="1539" y="1780"/>
                      <a:pt x="1493" y="1861"/>
                      <a:pt x="1449" y="1947"/>
                    </a:cubicBezTo>
                    <a:cubicBezTo>
                      <a:pt x="1416" y="2018"/>
                      <a:pt x="1379" y="2088"/>
                      <a:pt x="1342" y="2162"/>
                    </a:cubicBezTo>
                    <a:cubicBezTo>
                      <a:pt x="1282" y="2265"/>
                      <a:pt x="1221" y="2369"/>
                      <a:pt x="1158" y="2472"/>
                    </a:cubicBezTo>
                    <a:cubicBezTo>
                      <a:pt x="1091" y="2583"/>
                      <a:pt x="1031" y="2693"/>
                      <a:pt x="964" y="2801"/>
                    </a:cubicBezTo>
                    <a:cubicBezTo>
                      <a:pt x="897" y="2907"/>
                      <a:pt x="823" y="3011"/>
                      <a:pt x="753" y="3118"/>
                    </a:cubicBezTo>
                    <a:cubicBezTo>
                      <a:pt x="710" y="3185"/>
                      <a:pt x="670" y="3255"/>
                      <a:pt x="633" y="3325"/>
                    </a:cubicBezTo>
                    <a:cubicBezTo>
                      <a:pt x="607" y="3375"/>
                      <a:pt x="587" y="3429"/>
                      <a:pt x="562" y="3476"/>
                    </a:cubicBezTo>
                    <a:cubicBezTo>
                      <a:pt x="522" y="3553"/>
                      <a:pt x="486" y="3633"/>
                      <a:pt x="456" y="3713"/>
                    </a:cubicBezTo>
                    <a:cubicBezTo>
                      <a:pt x="432" y="3784"/>
                      <a:pt x="426" y="3864"/>
                      <a:pt x="432" y="3941"/>
                    </a:cubicBezTo>
                    <a:cubicBezTo>
                      <a:pt x="432" y="3968"/>
                      <a:pt x="439" y="3997"/>
                      <a:pt x="439" y="4025"/>
                    </a:cubicBezTo>
                    <a:cubicBezTo>
                      <a:pt x="439" y="4062"/>
                      <a:pt x="436" y="4094"/>
                      <a:pt x="432" y="4128"/>
                    </a:cubicBezTo>
                    <a:cubicBezTo>
                      <a:pt x="419" y="4171"/>
                      <a:pt x="402" y="4212"/>
                      <a:pt x="379" y="4249"/>
                    </a:cubicBezTo>
                    <a:cubicBezTo>
                      <a:pt x="375" y="4258"/>
                      <a:pt x="372" y="4265"/>
                      <a:pt x="366" y="4275"/>
                    </a:cubicBezTo>
                    <a:cubicBezTo>
                      <a:pt x="332" y="4338"/>
                      <a:pt x="298" y="4403"/>
                      <a:pt x="261" y="4466"/>
                    </a:cubicBezTo>
                    <a:lnTo>
                      <a:pt x="272" y="4452"/>
                    </a:lnTo>
                    <a:lnTo>
                      <a:pt x="272" y="4452"/>
                    </a:lnTo>
                    <a:cubicBezTo>
                      <a:pt x="232" y="4519"/>
                      <a:pt x="192" y="4586"/>
                      <a:pt x="145" y="4647"/>
                    </a:cubicBezTo>
                    <a:cubicBezTo>
                      <a:pt x="135" y="4664"/>
                      <a:pt x="121" y="4676"/>
                      <a:pt x="111" y="4693"/>
                    </a:cubicBezTo>
                    <a:cubicBezTo>
                      <a:pt x="88" y="4720"/>
                      <a:pt x="74" y="4753"/>
                      <a:pt x="58" y="4784"/>
                    </a:cubicBezTo>
                    <a:cubicBezTo>
                      <a:pt x="51" y="4800"/>
                      <a:pt x="45" y="4814"/>
                      <a:pt x="41" y="4830"/>
                    </a:cubicBezTo>
                    <a:cubicBezTo>
                      <a:pt x="31" y="4840"/>
                      <a:pt x="25" y="4854"/>
                      <a:pt x="21" y="4871"/>
                    </a:cubicBezTo>
                    <a:cubicBezTo>
                      <a:pt x="1" y="4914"/>
                      <a:pt x="5" y="4968"/>
                      <a:pt x="25" y="5014"/>
                    </a:cubicBezTo>
                    <a:cubicBezTo>
                      <a:pt x="45" y="5058"/>
                      <a:pt x="78" y="5088"/>
                      <a:pt x="121" y="5111"/>
                    </a:cubicBezTo>
                    <a:cubicBezTo>
                      <a:pt x="135" y="5121"/>
                      <a:pt x="148" y="5131"/>
                      <a:pt x="165" y="5141"/>
                    </a:cubicBezTo>
                    <a:lnTo>
                      <a:pt x="188" y="5152"/>
                    </a:lnTo>
                    <a:cubicBezTo>
                      <a:pt x="205" y="5161"/>
                      <a:pt x="225" y="5165"/>
                      <a:pt x="245" y="5168"/>
                    </a:cubicBezTo>
                    <a:cubicBezTo>
                      <a:pt x="275" y="5181"/>
                      <a:pt x="306" y="5195"/>
                      <a:pt x="335" y="5205"/>
                    </a:cubicBezTo>
                    <a:cubicBezTo>
                      <a:pt x="383" y="5224"/>
                      <a:pt x="433" y="5235"/>
                      <a:pt x="483" y="5235"/>
                    </a:cubicBezTo>
                    <a:cubicBezTo>
                      <a:pt x="528" y="5235"/>
                      <a:pt x="573" y="5226"/>
                      <a:pt x="616" y="5205"/>
                    </a:cubicBezTo>
                    <a:cubicBezTo>
                      <a:pt x="676" y="5178"/>
                      <a:pt x="723" y="5125"/>
                      <a:pt x="763" y="5074"/>
                    </a:cubicBezTo>
                    <a:cubicBezTo>
                      <a:pt x="834" y="4977"/>
                      <a:pt x="891" y="4871"/>
                      <a:pt x="957" y="4773"/>
                    </a:cubicBezTo>
                    <a:cubicBezTo>
                      <a:pt x="1101" y="4559"/>
                      <a:pt x="1205" y="4318"/>
                      <a:pt x="1309" y="4085"/>
                    </a:cubicBezTo>
                    <a:cubicBezTo>
                      <a:pt x="1352" y="3988"/>
                      <a:pt x="1402" y="3891"/>
                      <a:pt x="1449" y="3793"/>
                    </a:cubicBezTo>
                    <a:cubicBezTo>
                      <a:pt x="1496" y="3696"/>
                      <a:pt x="1539" y="3596"/>
                      <a:pt x="1590" y="3496"/>
                    </a:cubicBezTo>
                    <a:cubicBezTo>
                      <a:pt x="1640" y="3395"/>
                      <a:pt x="1693" y="3295"/>
                      <a:pt x="1743" y="3195"/>
                    </a:cubicBezTo>
                    <a:cubicBezTo>
                      <a:pt x="1791" y="3098"/>
                      <a:pt x="1840" y="3001"/>
                      <a:pt x="1891" y="2904"/>
                    </a:cubicBezTo>
                    <a:cubicBezTo>
                      <a:pt x="1931" y="2827"/>
                      <a:pt x="1971" y="2753"/>
                      <a:pt x="2011" y="2677"/>
                    </a:cubicBezTo>
                    <a:lnTo>
                      <a:pt x="2018" y="2663"/>
                    </a:lnTo>
                    <a:cubicBezTo>
                      <a:pt x="2078" y="2557"/>
                      <a:pt x="2138" y="2446"/>
                      <a:pt x="2201" y="2339"/>
                    </a:cubicBezTo>
                    <a:cubicBezTo>
                      <a:pt x="2232" y="2285"/>
                      <a:pt x="2265" y="2231"/>
                      <a:pt x="2299" y="2178"/>
                    </a:cubicBezTo>
                    <a:cubicBezTo>
                      <a:pt x="2336" y="2115"/>
                      <a:pt x="2368" y="2051"/>
                      <a:pt x="2402" y="1987"/>
                    </a:cubicBezTo>
                    <a:cubicBezTo>
                      <a:pt x="2462" y="1887"/>
                      <a:pt x="2526" y="1794"/>
                      <a:pt x="2583" y="1690"/>
                    </a:cubicBezTo>
                    <a:cubicBezTo>
                      <a:pt x="2653" y="1563"/>
                      <a:pt x="2720" y="1433"/>
                      <a:pt x="2767" y="1292"/>
                    </a:cubicBezTo>
                    <a:cubicBezTo>
                      <a:pt x="2787" y="1235"/>
                      <a:pt x="2807" y="1178"/>
                      <a:pt x="2820" y="1121"/>
                    </a:cubicBezTo>
                    <a:cubicBezTo>
                      <a:pt x="2830" y="1095"/>
                      <a:pt x="2834" y="1068"/>
                      <a:pt x="2844" y="1044"/>
                    </a:cubicBezTo>
                    <a:cubicBezTo>
                      <a:pt x="2854" y="1015"/>
                      <a:pt x="2864" y="987"/>
                      <a:pt x="2874" y="961"/>
                    </a:cubicBezTo>
                    <a:cubicBezTo>
                      <a:pt x="2901" y="904"/>
                      <a:pt x="2921" y="847"/>
                      <a:pt x="2947" y="791"/>
                    </a:cubicBezTo>
                    <a:cubicBezTo>
                      <a:pt x="2967" y="737"/>
                      <a:pt x="2995" y="683"/>
                      <a:pt x="3018" y="630"/>
                    </a:cubicBezTo>
                    <a:cubicBezTo>
                      <a:pt x="3035" y="586"/>
                      <a:pt x="3055" y="539"/>
                      <a:pt x="3071" y="493"/>
                    </a:cubicBezTo>
                    <a:cubicBezTo>
                      <a:pt x="3078" y="473"/>
                      <a:pt x="3088" y="450"/>
                      <a:pt x="3095" y="429"/>
                    </a:cubicBezTo>
                    <a:cubicBezTo>
                      <a:pt x="3101" y="416"/>
                      <a:pt x="3104" y="402"/>
                      <a:pt x="3108" y="389"/>
                    </a:cubicBezTo>
                    <a:cubicBezTo>
                      <a:pt x="3115" y="365"/>
                      <a:pt x="3125" y="336"/>
                      <a:pt x="3125" y="309"/>
                    </a:cubicBezTo>
                    <a:cubicBezTo>
                      <a:pt x="3131" y="255"/>
                      <a:pt x="3121" y="218"/>
                      <a:pt x="3104" y="172"/>
                    </a:cubicBezTo>
                    <a:cubicBezTo>
                      <a:pt x="3088" y="121"/>
                      <a:pt x="3051" y="84"/>
                      <a:pt x="3015" y="51"/>
                    </a:cubicBezTo>
                    <a:cubicBezTo>
                      <a:pt x="3004" y="44"/>
                      <a:pt x="2967" y="24"/>
                      <a:pt x="2947" y="14"/>
                    </a:cubicBezTo>
                    <a:cubicBezTo>
                      <a:pt x="2916" y="5"/>
                      <a:pt x="2892" y="1"/>
                      <a:pt x="2865" y="1"/>
                    </a:cubicBezTo>
                    <a:close/>
                  </a:path>
                </a:pathLst>
              </a:custGeom>
              <a:solidFill>
                <a:srgbClr val="ACEE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2025333" y="3624604"/>
                <a:ext cx="142469" cy="184832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1911" extrusionOk="0">
                    <a:moveTo>
                      <a:pt x="920" y="0"/>
                    </a:moveTo>
                    <a:cubicBezTo>
                      <a:pt x="882" y="0"/>
                      <a:pt x="846" y="8"/>
                      <a:pt x="813" y="21"/>
                    </a:cubicBezTo>
                    <a:cubicBezTo>
                      <a:pt x="780" y="31"/>
                      <a:pt x="750" y="51"/>
                      <a:pt x="723" y="71"/>
                    </a:cubicBezTo>
                    <a:cubicBezTo>
                      <a:pt x="690" y="94"/>
                      <a:pt x="662" y="125"/>
                      <a:pt x="636" y="154"/>
                    </a:cubicBezTo>
                    <a:cubicBezTo>
                      <a:pt x="609" y="182"/>
                      <a:pt x="593" y="214"/>
                      <a:pt x="572" y="245"/>
                    </a:cubicBezTo>
                    <a:cubicBezTo>
                      <a:pt x="549" y="282"/>
                      <a:pt x="525" y="319"/>
                      <a:pt x="505" y="359"/>
                    </a:cubicBezTo>
                    <a:cubicBezTo>
                      <a:pt x="455" y="452"/>
                      <a:pt x="412" y="549"/>
                      <a:pt x="365" y="643"/>
                    </a:cubicBezTo>
                    <a:cubicBezTo>
                      <a:pt x="312" y="740"/>
                      <a:pt x="255" y="841"/>
                      <a:pt x="208" y="941"/>
                    </a:cubicBezTo>
                    <a:cubicBezTo>
                      <a:pt x="184" y="991"/>
                      <a:pt x="168" y="1041"/>
                      <a:pt x="151" y="1091"/>
                    </a:cubicBezTo>
                    <a:cubicBezTo>
                      <a:pt x="134" y="1145"/>
                      <a:pt x="114" y="1198"/>
                      <a:pt x="94" y="1252"/>
                    </a:cubicBezTo>
                    <a:cubicBezTo>
                      <a:pt x="51" y="1355"/>
                      <a:pt x="3" y="1466"/>
                      <a:pt x="0" y="1583"/>
                    </a:cubicBezTo>
                    <a:cubicBezTo>
                      <a:pt x="0" y="1636"/>
                      <a:pt x="7" y="1690"/>
                      <a:pt x="31" y="1736"/>
                    </a:cubicBezTo>
                    <a:cubicBezTo>
                      <a:pt x="48" y="1767"/>
                      <a:pt x="64" y="1790"/>
                      <a:pt x="88" y="1817"/>
                    </a:cubicBezTo>
                    <a:cubicBezTo>
                      <a:pt x="111" y="1844"/>
                      <a:pt x="137" y="1867"/>
                      <a:pt x="168" y="1884"/>
                    </a:cubicBezTo>
                    <a:cubicBezTo>
                      <a:pt x="194" y="1900"/>
                      <a:pt x="224" y="1911"/>
                      <a:pt x="258" y="1911"/>
                    </a:cubicBezTo>
                    <a:cubicBezTo>
                      <a:pt x="262" y="1911"/>
                      <a:pt x="266" y="1911"/>
                      <a:pt x="270" y="1911"/>
                    </a:cubicBezTo>
                    <a:cubicBezTo>
                      <a:pt x="310" y="1911"/>
                      <a:pt x="348" y="1898"/>
                      <a:pt x="378" y="1877"/>
                    </a:cubicBezTo>
                    <a:cubicBezTo>
                      <a:pt x="384" y="1877"/>
                      <a:pt x="389" y="1878"/>
                      <a:pt x="394" y="1878"/>
                    </a:cubicBezTo>
                    <a:cubicBezTo>
                      <a:pt x="418" y="1878"/>
                      <a:pt x="440" y="1872"/>
                      <a:pt x="462" y="1864"/>
                    </a:cubicBezTo>
                    <a:cubicBezTo>
                      <a:pt x="475" y="1854"/>
                      <a:pt x="489" y="1847"/>
                      <a:pt x="502" y="1837"/>
                    </a:cubicBezTo>
                    <a:cubicBezTo>
                      <a:pt x="529" y="1817"/>
                      <a:pt x="549" y="1790"/>
                      <a:pt x="559" y="1756"/>
                    </a:cubicBezTo>
                    <a:cubicBezTo>
                      <a:pt x="622" y="1643"/>
                      <a:pt x="686" y="1529"/>
                      <a:pt x="756" y="1423"/>
                    </a:cubicBezTo>
                    <a:cubicBezTo>
                      <a:pt x="793" y="1366"/>
                      <a:pt x="830" y="1312"/>
                      <a:pt x="870" y="1258"/>
                    </a:cubicBezTo>
                    <a:cubicBezTo>
                      <a:pt x="910" y="1208"/>
                      <a:pt x="951" y="1158"/>
                      <a:pt x="994" y="1108"/>
                    </a:cubicBezTo>
                    <a:cubicBezTo>
                      <a:pt x="1071" y="1014"/>
                      <a:pt x="1151" y="917"/>
                      <a:pt x="1227" y="816"/>
                    </a:cubicBezTo>
                    <a:cubicBezTo>
                      <a:pt x="1264" y="770"/>
                      <a:pt x="1301" y="723"/>
                      <a:pt x="1338" y="676"/>
                    </a:cubicBezTo>
                    <a:cubicBezTo>
                      <a:pt x="1352" y="653"/>
                      <a:pt x="1365" y="633"/>
                      <a:pt x="1378" y="609"/>
                    </a:cubicBezTo>
                    <a:cubicBezTo>
                      <a:pt x="1398" y="580"/>
                      <a:pt x="1412" y="549"/>
                      <a:pt x="1428" y="520"/>
                    </a:cubicBezTo>
                    <a:cubicBezTo>
                      <a:pt x="1445" y="486"/>
                      <a:pt x="1452" y="459"/>
                      <a:pt x="1459" y="422"/>
                    </a:cubicBezTo>
                    <a:cubicBezTo>
                      <a:pt x="1472" y="349"/>
                      <a:pt x="1442" y="268"/>
                      <a:pt x="1395" y="211"/>
                    </a:cubicBezTo>
                    <a:cubicBezTo>
                      <a:pt x="1352" y="162"/>
                      <a:pt x="1305" y="138"/>
                      <a:pt x="1244" y="105"/>
                    </a:cubicBezTo>
                    <a:cubicBezTo>
                      <a:pt x="1207" y="84"/>
                      <a:pt x="1171" y="68"/>
                      <a:pt x="1134" y="54"/>
                    </a:cubicBezTo>
                    <a:cubicBezTo>
                      <a:pt x="1084" y="34"/>
                      <a:pt x="1034" y="21"/>
                      <a:pt x="980" y="7"/>
                    </a:cubicBezTo>
                    <a:cubicBezTo>
                      <a:pt x="960" y="3"/>
                      <a:pt x="940" y="0"/>
                      <a:pt x="920" y="0"/>
                    </a:cubicBezTo>
                    <a:close/>
                  </a:path>
                </a:pathLst>
              </a:custGeom>
              <a:solidFill>
                <a:srgbClr val="FB67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100678" y="3519083"/>
                <a:ext cx="69638" cy="100008"/>
              </a:xfrm>
              <a:custGeom>
                <a:avLst/>
                <a:gdLst/>
                <a:ahLst/>
                <a:cxnLst/>
                <a:rect l="l" t="t" r="r" b="b"/>
                <a:pathLst>
                  <a:path w="720" h="1034" extrusionOk="0">
                    <a:moveTo>
                      <a:pt x="613" y="1"/>
                    </a:moveTo>
                    <a:cubicBezTo>
                      <a:pt x="584" y="1"/>
                      <a:pt x="563" y="13"/>
                      <a:pt x="539" y="28"/>
                    </a:cubicBezTo>
                    <a:lnTo>
                      <a:pt x="519" y="49"/>
                    </a:lnTo>
                    <a:cubicBezTo>
                      <a:pt x="505" y="55"/>
                      <a:pt x="496" y="65"/>
                      <a:pt x="485" y="75"/>
                    </a:cubicBezTo>
                    <a:cubicBezTo>
                      <a:pt x="439" y="126"/>
                      <a:pt x="395" y="175"/>
                      <a:pt x="355" y="229"/>
                    </a:cubicBezTo>
                    <a:cubicBezTo>
                      <a:pt x="318" y="276"/>
                      <a:pt x="285" y="322"/>
                      <a:pt x="252" y="370"/>
                    </a:cubicBezTo>
                    <a:cubicBezTo>
                      <a:pt x="218" y="423"/>
                      <a:pt x="192" y="483"/>
                      <a:pt x="164" y="540"/>
                    </a:cubicBezTo>
                    <a:cubicBezTo>
                      <a:pt x="111" y="643"/>
                      <a:pt x="64" y="744"/>
                      <a:pt x="24" y="851"/>
                    </a:cubicBezTo>
                    <a:cubicBezTo>
                      <a:pt x="1" y="915"/>
                      <a:pt x="27" y="984"/>
                      <a:pt x="84" y="1018"/>
                    </a:cubicBezTo>
                    <a:lnTo>
                      <a:pt x="104" y="1025"/>
                    </a:lnTo>
                    <a:cubicBezTo>
                      <a:pt x="119" y="1031"/>
                      <a:pt x="135" y="1034"/>
                      <a:pt x="151" y="1034"/>
                    </a:cubicBezTo>
                    <a:cubicBezTo>
                      <a:pt x="204" y="1034"/>
                      <a:pt x="254" y="1000"/>
                      <a:pt x="275" y="948"/>
                    </a:cubicBezTo>
                    <a:cubicBezTo>
                      <a:pt x="308" y="868"/>
                      <a:pt x="342" y="788"/>
                      <a:pt x="382" y="711"/>
                    </a:cubicBezTo>
                    <a:cubicBezTo>
                      <a:pt x="432" y="617"/>
                      <a:pt x="489" y="527"/>
                      <a:pt x="549" y="436"/>
                    </a:cubicBezTo>
                    <a:lnTo>
                      <a:pt x="639" y="286"/>
                    </a:lnTo>
                    <a:cubicBezTo>
                      <a:pt x="660" y="256"/>
                      <a:pt x="676" y="226"/>
                      <a:pt x="689" y="192"/>
                    </a:cubicBezTo>
                    <a:cubicBezTo>
                      <a:pt x="703" y="158"/>
                      <a:pt x="720" y="129"/>
                      <a:pt x="713" y="92"/>
                    </a:cubicBezTo>
                    <a:cubicBezTo>
                      <a:pt x="706" y="45"/>
                      <a:pt x="669" y="8"/>
                      <a:pt x="623" y="1"/>
                    </a:cubicBezTo>
                    <a:cubicBezTo>
                      <a:pt x="619" y="1"/>
                      <a:pt x="616" y="1"/>
                      <a:pt x="613" y="1"/>
                    </a:cubicBezTo>
                    <a:close/>
                  </a:path>
                </a:pathLst>
              </a:custGeom>
              <a:solidFill>
                <a:srgbClr val="FB67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2018853" y="3521694"/>
                <a:ext cx="147014" cy="281552"/>
              </a:xfrm>
              <a:custGeom>
                <a:avLst/>
                <a:gdLst/>
                <a:ahLst/>
                <a:cxnLst/>
                <a:rect l="l" t="t" r="r" b="b"/>
                <a:pathLst>
                  <a:path w="1520" h="2911" extrusionOk="0">
                    <a:moveTo>
                      <a:pt x="1390" y="1"/>
                    </a:moveTo>
                    <a:cubicBezTo>
                      <a:pt x="1365" y="1"/>
                      <a:pt x="1345" y="10"/>
                      <a:pt x="1325" y="22"/>
                    </a:cubicBezTo>
                    <a:cubicBezTo>
                      <a:pt x="1308" y="31"/>
                      <a:pt x="1294" y="38"/>
                      <a:pt x="1278" y="48"/>
                    </a:cubicBezTo>
                    <a:cubicBezTo>
                      <a:pt x="1258" y="62"/>
                      <a:pt x="1245" y="82"/>
                      <a:pt x="1228" y="99"/>
                    </a:cubicBezTo>
                    <a:cubicBezTo>
                      <a:pt x="1214" y="119"/>
                      <a:pt x="1201" y="139"/>
                      <a:pt x="1188" y="159"/>
                    </a:cubicBezTo>
                    <a:cubicBezTo>
                      <a:pt x="1161" y="205"/>
                      <a:pt x="1134" y="249"/>
                      <a:pt x="1107" y="292"/>
                    </a:cubicBezTo>
                    <a:cubicBezTo>
                      <a:pt x="1084" y="335"/>
                      <a:pt x="1061" y="375"/>
                      <a:pt x="1034" y="420"/>
                    </a:cubicBezTo>
                    <a:cubicBezTo>
                      <a:pt x="1007" y="466"/>
                      <a:pt x="977" y="513"/>
                      <a:pt x="950" y="560"/>
                    </a:cubicBezTo>
                    <a:cubicBezTo>
                      <a:pt x="897" y="653"/>
                      <a:pt x="830" y="741"/>
                      <a:pt x="786" y="841"/>
                    </a:cubicBezTo>
                    <a:cubicBezTo>
                      <a:pt x="766" y="888"/>
                      <a:pt x="746" y="934"/>
                      <a:pt x="737" y="982"/>
                    </a:cubicBezTo>
                    <a:cubicBezTo>
                      <a:pt x="726" y="1018"/>
                      <a:pt x="720" y="1048"/>
                      <a:pt x="720" y="1085"/>
                    </a:cubicBezTo>
                    <a:cubicBezTo>
                      <a:pt x="717" y="1112"/>
                      <a:pt x="717" y="1142"/>
                      <a:pt x="723" y="1172"/>
                    </a:cubicBezTo>
                    <a:lnTo>
                      <a:pt x="726" y="1185"/>
                    </a:lnTo>
                    <a:cubicBezTo>
                      <a:pt x="723" y="1195"/>
                      <a:pt x="717" y="1209"/>
                      <a:pt x="713" y="1218"/>
                    </a:cubicBezTo>
                    <a:cubicBezTo>
                      <a:pt x="696" y="1246"/>
                      <a:pt x="680" y="1272"/>
                      <a:pt x="663" y="1299"/>
                    </a:cubicBezTo>
                    <a:cubicBezTo>
                      <a:pt x="639" y="1335"/>
                      <a:pt x="619" y="1372"/>
                      <a:pt x="596" y="1409"/>
                    </a:cubicBezTo>
                    <a:cubicBezTo>
                      <a:pt x="556" y="1479"/>
                      <a:pt x="522" y="1553"/>
                      <a:pt x="485" y="1627"/>
                    </a:cubicBezTo>
                    <a:cubicBezTo>
                      <a:pt x="442" y="1707"/>
                      <a:pt x="395" y="1787"/>
                      <a:pt x="362" y="1874"/>
                    </a:cubicBezTo>
                    <a:cubicBezTo>
                      <a:pt x="328" y="1951"/>
                      <a:pt x="291" y="2028"/>
                      <a:pt x="261" y="2105"/>
                    </a:cubicBezTo>
                    <a:cubicBezTo>
                      <a:pt x="225" y="2192"/>
                      <a:pt x="191" y="2279"/>
                      <a:pt x="155" y="2366"/>
                    </a:cubicBezTo>
                    <a:cubicBezTo>
                      <a:pt x="111" y="2479"/>
                      <a:pt x="67" y="2593"/>
                      <a:pt x="27" y="2707"/>
                    </a:cubicBezTo>
                    <a:cubicBezTo>
                      <a:pt x="1" y="2777"/>
                      <a:pt x="30" y="2857"/>
                      <a:pt x="94" y="2891"/>
                    </a:cubicBezTo>
                    <a:lnTo>
                      <a:pt x="115" y="2901"/>
                    </a:lnTo>
                    <a:cubicBezTo>
                      <a:pt x="131" y="2907"/>
                      <a:pt x="149" y="2911"/>
                      <a:pt x="166" y="2911"/>
                    </a:cubicBezTo>
                    <a:cubicBezTo>
                      <a:pt x="228" y="2911"/>
                      <a:pt x="287" y="2871"/>
                      <a:pt x="308" y="2811"/>
                    </a:cubicBezTo>
                    <a:cubicBezTo>
                      <a:pt x="342" y="2723"/>
                      <a:pt x="371" y="2640"/>
                      <a:pt x="405" y="2553"/>
                    </a:cubicBezTo>
                    <a:cubicBezTo>
                      <a:pt x="439" y="2479"/>
                      <a:pt x="469" y="2402"/>
                      <a:pt x="502" y="2329"/>
                    </a:cubicBezTo>
                    <a:cubicBezTo>
                      <a:pt x="556" y="2209"/>
                      <a:pt x="612" y="2092"/>
                      <a:pt x="672" y="1974"/>
                    </a:cubicBezTo>
                    <a:cubicBezTo>
                      <a:pt x="700" y="1921"/>
                      <a:pt x="733" y="1871"/>
                      <a:pt x="760" y="1817"/>
                    </a:cubicBezTo>
                    <a:cubicBezTo>
                      <a:pt x="793" y="1760"/>
                      <a:pt x="823" y="1700"/>
                      <a:pt x="853" y="1640"/>
                    </a:cubicBezTo>
                    <a:cubicBezTo>
                      <a:pt x="863" y="1620"/>
                      <a:pt x="873" y="1604"/>
                      <a:pt x="887" y="1584"/>
                    </a:cubicBezTo>
                    <a:cubicBezTo>
                      <a:pt x="900" y="1559"/>
                      <a:pt x="913" y="1536"/>
                      <a:pt x="924" y="1513"/>
                    </a:cubicBezTo>
                    <a:lnTo>
                      <a:pt x="924" y="1519"/>
                    </a:lnTo>
                    <a:cubicBezTo>
                      <a:pt x="954" y="1458"/>
                      <a:pt x="990" y="1399"/>
                      <a:pt x="1022" y="1340"/>
                    </a:cubicBezTo>
                    <a:lnTo>
                      <a:pt x="1022" y="1340"/>
                    </a:lnTo>
                    <a:cubicBezTo>
                      <a:pt x="1045" y="1301"/>
                      <a:pt x="1067" y="1261"/>
                      <a:pt x="1074" y="1212"/>
                    </a:cubicBezTo>
                    <a:cubicBezTo>
                      <a:pt x="1078" y="1172"/>
                      <a:pt x="1071" y="1138"/>
                      <a:pt x="1058" y="1102"/>
                    </a:cubicBezTo>
                    <a:lnTo>
                      <a:pt x="1054" y="1091"/>
                    </a:lnTo>
                    <a:lnTo>
                      <a:pt x="1050" y="1075"/>
                    </a:lnTo>
                    <a:cubicBezTo>
                      <a:pt x="1054" y="1055"/>
                      <a:pt x="1054" y="1038"/>
                      <a:pt x="1061" y="1018"/>
                    </a:cubicBezTo>
                    <a:cubicBezTo>
                      <a:pt x="1067" y="982"/>
                      <a:pt x="1078" y="948"/>
                      <a:pt x="1094" y="914"/>
                    </a:cubicBezTo>
                    <a:cubicBezTo>
                      <a:pt x="1118" y="871"/>
                      <a:pt x="1148" y="831"/>
                      <a:pt x="1174" y="787"/>
                    </a:cubicBezTo>
                    <a:cubicBezTo>
                      <a:pt x="1211" y="730"/>
                      <a:pt x="1248" y="673"/>
                      <a:pt x="1285" y="620"/>
                    </a:cubicBezTo>
                    <a:cubicBezTo>
                      <a:pt x="1355" y="510"/>
                      <a:pt x="1415" y="396"/>
                      <a:pt x="1475" y="279"/>
                    </a:cubicBezTo>
                    <a:lnTo>
                      <a:pt x="1475" y="279"/>
                    </a:lnTo>
                    <a:lnTo>
                      <a:pt x="1469" y="295"/>
                    </a:lnTo>
                    <a:cubicBezTo>
                      <a:pt x="1482" y="272"/>
                      <a:pt x="1495" y="249"/>
                      <a:pt x="1506" y="222"/>
                    </a:cubicBezTo>
                    <a:cubicBezTo>
                      <a:pt x="1519" y="199"/>
                      <a:pt x="1515" y="168"/>
                      <a:pt x="1519" y="142"/>
                    </a:cubicBezTo>
                    <a:cubicBezTo>
                      <a:pt x="1519" y="95"/>
                      <a:pt x="1502" y="51"/>
                      <a:pt x="1465" y="25"/>
                    </a:cubicBezTo>
                    <a:cubicBezTo>
                      <a:pt x="1445" y="11"/>
                      <a:pt x="1425" y="5"/>
                      <a:pt x="1402" y="1"/>
                    </a:cubicBezTo>
                    <a:cubicBezTo>
                      <a:pt x="1398" y="1"/>
                      <a:pt x="1394" y="1"/>
                      <a:pt x="1390" y="1"/>
                    </a:cubicBezTo>
                    <a:close/>
                  </a:path>
                </a:pathLst>
              </a:custGeom>
              <a:solidFill>
                <a:srgbClr val="FB35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013050" y="3604583"/>
                <a:ext cx="168970" cy="224294"/>
              </a:xfrm>
              <a:custGeom>
                <a:avLst/>
                <a:gdLst/>
                <a:ahLst/>
                <a:cxnLst/>
                <a:rect l="l" t="t" r="r" b="b"/>
                <a:pathLst>
                  <a:path w="1747" h="2319" extrusionOk="0">
                    <a:moveTo>
                      <a:pt x="947" y="255"/>
                    </a:moveTo>
                    <a:cubicBezTo>
                      <a:pt x="964" y="265"/>
                      <a:pt x="980" y="275"/>
                      <a:pt x="997" y="281"/>
                    </a:cubicBezTo>
                    <a:cubicBezTo>
                      <a:pt x="1044" y="312"/>
                      <a:pt x="1090" y="338"/>
                      <a:pt x="1141" y="361"/>
                    </a:cubicBezTo>
                    <a:cubicBezTo>
                      <a:pt x="1204" y="395"/>
                      <a:pt x="1268" y="426"/>
                      <a:pt x="1334" y="452"/>
                    </a:cubicBezTo>
                    <a:cubicBezTo>
                      <a:pt x="1395" y="475"/>
                      <a:pt x="1448" y="506"/>
                      <a:pt x="1502" y="542"/>
                    </a:cubicBezTo>
                    <a:lnTo>
                      <a:pt x="1519" y="559"/>
                    </a:lnTo>
                    <a:lnTo>
                      <a:pt x="1522" y="566"/>
                    </a:lnTo>
                    <a:cubicBezTo>
                      <a:pt x="1515" y="582"/>
                      <a:pt x="1505" y="596"/>
                      <a:pt x="1495" y="613"/>
                    </a:cubicBezTo>
                    <a:cubicBezTo>
                      <a:pt x="1482" y="639"/>
                      <a:pt x="1465" y="662"/>
                      <a:pt x="1448" y="690"/>
                    </a:cubicBezTo>
                    <a:cubicBezTo>
                      <a:pt x="1422" y="736"/>
                      <a:pt x="1395" y="783"/>
                      <a:pt x="1368" y="830"/>
                    </a:cubicBezTo>
                    <a:cubicBezTo>
                      <a:pt x="1318" y="917"/>
                      <a:pt x="1268" y="1000"/>
                      <a:pt x="1211" y="1080"/>
                    </a:cubicBezTo>
                    <a:cubicBezTo>
                      <a:pt x="1178" y="1124"/>
                      <a:pt x="1151" y="1171"/>
                      <a:pt x="1121" y="1218"/>
                    </a:cubicBezTo>
                    <a:cubicBezTo>
                      <a:pt x="1090" y="1268"/>
                      <a:pt x="1061" y="1318"/>
                      <a:pt x="1027" y="1365"/>
                    </a:cubicBezTo>
                    <a:cubicBezTo>
                      <a:pt x="997" y="1412"/>
                      <a:pt x="970" y="1462"/>
                      <a:pt x="940" y="1509"/>
                    </a:cubicBezTo>
                    <a:cubicBezTo>
                      <a:pt x="910" y="1552"/>
                      <a:pt x="880" y="1599"/>
                      <a:pt x="850" y="1642"/>
                    </a:cubicBezTo>
                    <a:cubicBezTo>
                      <a:pt x="820" y="1686"/>
                      <a:pt x="789" y="1733"/>
                      <a:pt x="760" y="1776"/>
                    </a:cubicBezTo>
                    <a:cubicBezTo>
                      <a:pt x="736" y="1806"/>
                      <a:pt x="709" y="1840"/>
                      <a:pt x="686" y="1870"/>
                    </a:cubicBezTo>
                    <a:cubicBezTo>
                      <a:pt x="659" y="1906"/>
                      <a:pt x="629" y="1940"/>
                      <a:pt x="596" y="1977"/>
                    </a:cubicBezTo>
                    <a:cubicBezTo>
                      <a:pt x="582" y="1994"/>
                      <a:pt x="565" y="2011"/>
                      <a:pt x="552" y="2027"/>
                    </a:cubicBezTo>
                    <a:cubicBezTo>
                      <a:pt x="539" y="2040"/>
                      <a:pt x="529" y="2054"/>
                      <a:pt x="516" y="2064"/>
                    </a:cubicBezTo>
                    <a:lnTo>
                      <a:pt x="496" y="2074"/>
                    </a:lnTo>
                    <a:lnTo>
                      <a:pt x="485" y="2077"/>
                    </a:lnTo>
                    <a:lnTo>
                      <a:pt x="465" y="2077"/>
                    </a:lnTo>
                    <a:cubicBezTo>
                      <a:pt x="445" y="2067"/>
                      <a:pt x="428" y="2054"/>
                      <a:pt x="408" y="2040"/>
                    </a:cubicBezTo>
                    <a:cubicBezTo>
                      <a:pt x="382" y="2020"/>
                      <a:pt x="355" y="1997"/>
                      <a:pt x="328" y="1974"/>
                    </a:cubicBezTo>
                    <a:cubicBezTo>
                      <a:pt x="301" y="1951"/>
                      <a:pt x="275" y="1926"/>
                      <a:pt x="248" y="1900"/>
                    </a:cubicBezTo>
                    <a:lnTo>
                      <a:pt x="241" y="1883"/>
                    </a:lnTo>
                    <a:cubicBezTo>
                      <a:pt x="238" y="1874"/>
                      <a:pt x="235" y="1866"/>
                      <a:pt x="231" y="1857"/>
                    </a:cubicBezTo>
                    <a:lnTo>
                      <a:pt x="231" y="1803"/>
                    </a:lnTo>
                    <a:cubicBezTo>
                      <a:pt x="244" y="1716"/>
                      <a:pt x="271" y="1630"/>
                      <a:pt x="301" y="1549"/>
                    </a:cubicBezTo>
                    <a:cubicBezTo>
                      <a:pt x="331" y="1479"/>
                      <a:pt x="362" y="1409"/>
                      <a:pt x="388" y="1338"/>
                    </a:cubicBezTo>
                    <a:cubicBezTo>
                      <a:pt x="405" y="1295"/>
                      <a:pt x="422" y="1248"/>
                      <a:pt x="442" y="1204"/>
                    </a:cubicBezTo>
                    <a:cubicBezTo>
                      <a:pt x="462" y="1154"/>
                      <a:pt x="485" y="1104"/>
                      <a:pt x="512" y="1054"/>
                    </a:cubicBezTo>
                    <a:cubicBezTo>
                      <a:pt x="532" y="1011"/>
                      <a:pt x="559" y="971"/>
                      <a:pt x="582" y="927"/>
                    </a:cubicBezTo>
                    <a:cubicBezTo>
                      <a:pt x="609" y="877"/>
                      <a:pt x="636" y="827"/>
                      <a:pt x="663" y="773"/>
                    </a:cubicBezTo>
                    <a:cubicBezTo>
                      <a:pt x="712" y="682"/>
                      <a:pt x="763" y="589"/>
                      <a:pt x="813" y="495"/>
                    </a:cubicBezTo>
                    <a:cubicBezTo>
                      <a:pt x="857" y="415"/>
                      <a:pt x="900" y="335"/>
                      <a:pt x="947" y="255"/>
                    </a:cubicBezTo>
                    <a:close/>
                    <a:moveTo>
                      <a:pt x="927" y="0"/>
                    </a:moveTo>
                    <a:cubicBezTo>
                      <a:pt x="897" y="0"/>
                      <a:pt x="870" y="11"/>
                      <a:pt x="850" y="34"/>
                    </a:cubicBezTo>
                    <a:lnTo>
                      <a:pt x="840" y="44"/>
                    </a:lnTo>
                    <a:cubicBezTo>
                      <a:pt x="826" y="51"/>
                      <a:pt x="817" y="64"/>
                      <a:pt x="809" y="77"/>
                    </a:cubicBezTo>
                    <a:cubicBezTo>
                      <a:pt x="686" y="288"/>
                      <a:pt x="562" y="495"/>
                      <a:pt x="445" y="706"/>
                    </a:cubicBezTo>
                    <a:cubicBezTo>
                      <a:pt x="388" y="803"/>
                      <a:pt x="331" y="900"/>
                      <a:pt x="285" y="1000"/>
                    </a:cubicBezTo>
                    <a:cubicBezTo>
                      <a:pt x="238" y="1097"/>
                      <a:pt x="198" y="1198"/>
                      <a:pt x="158" y="1301"/>
                    </a:cubicBezTo>
                    <a:cubicBezTo>
                      <a:pt x="138" y="1349"/>
                      <a:pt x="118" y="1395"/>
                      <a:pt x="97" y="1445"/>
                    </a:cubicBezTo>
                    <a:cubicBezTo>
                      <a:pt x="77" y="1502"/>
                      <a:pt x="57" y="1559"/>
                      <a:pt x="40" y="1616"/>
                    </a:cubicBezTo>
                    <a:cubicBezTo>
                      <a:pt x="24" y="1666"/>
                      <a:pt x="14" y="1713"/>
                      <a:pt x="7" y="1766"/>
                    </a:cubicBezTo>
                    <a:cubicBezTo>
                      <a:pt x="0" y="1810"/>
                      <a:pt x="0" y="1850"/>
                      <a:pt x="7" y="1894"/>
                    </a:cubicBezTo>
                    <a:cubicBezTo>
                      <a:pt x="17" y="1931"/>
                      <a:pt x="30" y="1960"/>
                      <a:pt x="44" y="1994"/>
                    </a:cubicBezTo>
                    <a:cubicBezTo>
                      <a:pt x="61" y="2031"/>
                      <a:pt x="87" y="2061"/>
                      <a:pt x="114" y="2087"/>
                    </a:cubicBezTo>
                    <a:cubicBezTo>
                      <a:pt x="130" y="2104"/>
                      <a:pt x="147" y="2124"/>
                      <a:pt x="164" y="2141"/>
                    </a:cubicBezTo>
                    <a:cubicBezTo>
                      <a:pt x="204" y="2184"/>
                      <a:pt x="248" y="2224"/>
                      <a:pt x="298" y="2258"/>
                    </a:cubicBezTo>
                    <a:cubicBezTo>
                      <a:pt x="308" y="2268"/>
                      <a:pt x="318" y="2272"/>
                      <a:pt x="331" y="2278"/>
                    </a:cubicBezTo>
                    <a:cubicBezTo>
                      <a:pt x="355" y="2292"/>
                      <a:pt x="378" y="2301"/>
                      <a:pt x="408" y="2312"/>
                    </a:cubicBezTo>
                    <a:cubicBezTo>
                      <a:pt x="425" y="2315"/>
                      <a:pt x="448" y="2318"/>
                      <a:pt x="465" y="2318"/>
                    </a:cubicBezTo>
                    <a:cubicBezTo>
                      <a:pt x="479" y="2318"/>
                      <a:pt x="488" y="2318"/>
                      <a:pt x="502" y="2315"/>
                    </a:cubicBezTo>
                    <a:cubicBezTo>
                      <a:pt x="516" y="2315"/>
                      <a:pt x="529" y="2312"/>
                      <a:pt x="545" y="2308"/>
                    </a:cubicBezTo>
                    <a:cubicBezTo>
                      <a:pt x="562" y="2305"/>
                      <a:pt x="579" y="2298"/>
                      <a:pt x="596" y="2292"/>
                    </a:cubicBezTo>
                    <a:cubicBezTo>
                      <a:pt x="649" y="2264"/>
                      <a:pt x="689" y="2221"/>
                      <a:pt x="729" y="2178"/>
                    </a:cubicBezTo>
                    <a:cubicBezTo>
                      <a:pt x="763" y="2144"/>
                      <a:pt x="789" y="2107"/>
                      <a:pt x="820" y="2071"/>
                    </a:cubicBezTo>
                    <a:cubicBezTo>
                      <a:pt x="858" y="2023"/>
                      <a:pt x="890" y="1976"/>
                      <a:pt x="921" y="1928"/>
                    </a:cubicBezTo>
                    <a:lnTo>
                      <a:pt x="921" y="1928"/>
                    </a:lnTo>
                    <a:cubicBezTo>
                      <a:pt x="956" y="1882"/>
                      <a:pt x="988" y="1835"/>
                      <a:pt x="1021" y="1786"/>
                    </a:cubicBezTo>
                    <a:cubicBezTo>
                      <a:pt x="1047" y="1739"/>
                      <a:pt x="1081" y="1696"/>
                      <a:pt x="1110" y="1653"/>
                    </a:cubicBezTo>
                    <a:cubicBezTo>
                      <a:pt x="1141" y="1609"/>
                      <a:pt x="1171" y="1562"/>
                      <a:pt x="1198" y="1516"/>
                    </a:cubicBezTo>
                    <a:cubicBezTo>
                      <a:pt x="1228" y="1465"/>
                      <a:pt x="1265" y="1418"/>
                      <a:pt x="1298" y="1369"/>
                    </a:cubicBezTo>
                    <a:cubicBezTo>
                      <a:pt x="1328" y="1321"/>
                      <a:pt x="1354" y="1275"/>
                      <a:pt x="1388" y="1231"/>
                    </a:cubicBezTo>
                    <a:cubicBezTo>
                      <a:pt x="1419" y="1188"/>
                      <a:pt x="1448" y="1144"/>
                      <a:pt x="1479" y="1097"/>
                    </a:cubicBezTo>
                    <a:cubicBezTo>
                      <a:pt x="1532" y="1017"/>
                      <a:pt x="1575" y="930"/>
                      <a:pt x="1623" y="843"/>
                    </a:cubicBezTo>
                    <a:cubicBezTo>
                      <a:pt x="1646" y="800"/>
                      <a:pt x="1669" y="753"/>
                      <a:pt x="1692" y="710"/>
                    </a:cubicBezTo>
                    <a:cubicBezTo>
                      <a:pt x="1706" y="679"/>
                      <a:pt x="1720" y="649"/>
                      <a:pt x="1729" y="619"/>
                    </a:cubicBezTo>
                    <a:cubicBezTo>
                      <a:pt x="1746" y="569"/>
                      <a:pt x="1726" y="515"/>
                      <a:pt x="1706" y="469"/>
                    </a:cubicBezTo>
                    <a:cubicBezTo>
                      <a:pt x="1672" y="405"/>
                      <a:pt x="1612" y="365"/>
                      <a:pt x="1555" y="325"/>
                    </a:cubicBezTo>
                    <a:cubicBezTo>
                      <a:pt x="1512" y="295"/>
                      <a:pt x="1468" y="271"/>
                      <a:pt x="1425" y="248"/>
                    </a:cubicBezTo>
                    <a:cubicBezTo>
                      <a:pt x="1342" y="205"/>
                      <a:pt x="1261" y="161"/>
                      <a:pt x="1181" y="117"/>
                    </a:cubicBezTo>
                    <a:cubicBezTo>
                      <a:pt x="1144" y="97"/>
                      <a:pt x="1107" y="77"/>
                      <a:pt x="1074" y="60"/>
                    </a:cubicBezTo>
                    <a:cubicBezTo>
                      <a:pt x="1057" y="51"/>
                      <a:pt x="1041" y="44"/>
                      <a:pt x="1024" y="34"/>
                    </a:cubicBezTo>
                    <a:cubicBezTo>
                      <a:pt x="1010" y="27"/>
                      <a:pt x="997" y="24"/>
                      <a:pt x="984" y="14"/>
                    </a:cubicBezTo>
                    <a:cubicBezTo>
                      <a:pt x="967" y="4"/>
                      <a:pt x="947" y="0"/>
                      <a:pt x="927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25"/>
              <p:cNvSpPr/>
              <p:nvPr/>
            </p:nvSpPr>
            <p:spPr>
              <a:xfrm>
                <a:off x="2086460" y="3506606"/>
                <a:ext cx="94205" cy="122931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271" extrusionOk="0">
                    <a:moveTo>
                      <a:pt x="676" y="0"/>
                    </a:moveTo>
                    <a:cubicBezTo>
                      <a:pt x="643" y="0"/>
                      <a:pt x="612" y="10"/>
                      <a:pt x="586" y="23"/>
                    </a:cubicBezTo>
                    <a:cubicBezTo>
                      <a:pt x="559" y="40"/>
                      <a:pt x="539" y="70"/>
                      <a:pt x="522" y="97"/>
                    </a:cubicBezTo>
                    <a:cubicBezTo>
                      <a:pt x="435" y="241"/>
                      <a:pt x="362" y="391"/>
                      <a:pt x="282" y="539"/>
                    </a:cubicBezTo>
                    <a:cubicBezTo>
                      <a:pt x="194" y="706"/>
                      <a:pt x="104" y="873"/>
                      <a:pt x="21" y="1040"/>
                    </a:cubicBezTo>
                    <a:cubicBezTo>
                      <a:pt x="1" y="1077"/>
                      <a:pt x="10" y="1121"/>
                      <a:pt x="47" y="1141"/>
                    </a:cubicBezTo>
                    <a:cubicBezTo>
                      <a:pt x="59" y="1147"/>
                      <a:pt x="72" y="1150"/>
                      <a:pt x="84" y="1150"/>
                    </a:cubicBezTo>
                    <a:cubicBezTo>
                      <a:pt x="111" y="1150"/>
                      <a:pt x="136" y="1136"/>
                      <a:pt x="148" y="1113"/>
                    </a:cubicBezTo>
                    <a:cubicBezTo>
                      <a:pt x="228" y="957"/>
                      <a:pt x="315" y="803"/>
                      <a:pt x="405" y="652"/>
                    </a:cubicBezTo>
                    <a:cubicBezTo>
                      <a:pt x="449" y="579"/>
                      <a:pt x="489" y="505"/>
                      <a:pt x="532" y="431"/>
                    </a:cubicBezTo>
                    <a:cubicBezTo>
                      <a:pt x="575" y="358"/>
                      <a:pt x="616" y="281"/>
                      <a:pt x="656" y="207"/>
                    </a:cubicBezTo>
                    <a:cubicBezTo>
                      <a:pt x="663" y="198"/>
                      <a:pt x="666" y="190"/>
                      <a:pt x="673" y="181"/>
                    </a:cubicBezTo>
                    <a:cubicBezTo>
                      <a:pt x="693" y="181"/>
                      <a:pt x="713" y="184"/>
                      <a:pt x="730" y="187"/>
                    </a:cubicBezTo>
                    <a:cubicBezTo>
                      <a:pt x="750" y="187"/>
                      <a:pt x="770" y="190"/>
                      <a:pt x="790" y="198"/>
                    </a:cubicBezTo>
                    <a:cubicBezTo>
                      <a:pt x="763" y="258"/>
                      <a:pt x="730" y="318"/>
                      <a:pt x="700" y="375"/>
                    </a:cubicBezTo>
                    <a:cubicBezTo>
                      <a:pt x="660" y="448"/>
                      <a:pt x="616" y="515"/>
                      <a:pt x="572" y="582"/>
                    </a:cubicBezTo>
                    <a:cubicBezTo>
                      <a:pt x="489" y="726"/>
                      <a:pt x="405" y="873"/>
                      <a:pt x="322" y="1017"/>
                    </a:cubicBezTo>
                    <a:cubicBezTo>
                      <a:pt x="298" y="1060"/>
                      <a:pt x="271" y="1104"/>
                      <a:pt x="245" y="1147"/>
                    </a:cubicBezTo>
                    <a:cubicBezTo>
                      <a:pt x="221" y="1187"/>
                      <a:pt x="238" y="1238"/>
                      <a:pt x="278" y="1261"/>
                    </a:cubicBezTo>
                    <a:cubicBezTo>
                      <a:pt x="290" y="1267"/>
                      <a:pt x="302" y="1270"/>
                      <a:pt x="315" y="1270"/>
                    </a:cubicBezTo>
                    <a:cubicBezTo>
                      <a:pt x="344" y="1270"/>
                      <a:pt x="374" y="1255"/>
                      <a:pt x="388" y="1227"/>
                    </a:cubicBezTo>
                    <a:cubicBezTo>
                      <a:pt x="408" y="1190"/>
                      <a:pt x="425" y="1150"/>
                      <a:pt x="445" y="1113"/>
                    </a:cubicBezTo>
                    <a:cubicBezTo>
                      <a:pt x="465" y="1077"/>
                      <a:pt x="485" y="1040"/>
                      <a:pt x="506" y="1003"/>
                    </a:cubicBezTo>
                    <a:cubicBezTo>
                      <a:pt x="546" y="930"/>
                      <a:pt x="586" y="857"/>
                      <a:pt x="629" y="783"/>
                    </a:cubicBezTo>
                    <a:cubicBezTo>
                      <a:pt x="673" y="712"/>
                      <a:pt x="716" y="642"/>
                      <a:pt x="760" y="576"/>
                    </a:cubicBezTo>
                    <a:cubicBezTo>
                      <a:pt x="783" y="539"/>
                      <a:pt x="807" y="505"/>
                      <a:pt x="827" y="468"/>
                    </a:cubicBezTo>
                    <a:cubicBezTo>
                      <a:pt x="850" y="431"/>
                      <a:pt x="870" y="395"/>
                      <a:pt x="887" y="358"/>
                    </a:cubicBezTo>
                    <a:cubicBezTo>
                      <a:pt x="907" y="324"/>
                      <a:pt x="927" y="287"/>
                      <a:pt x="944" y="251"/>
                    </a:cubicBezTo>
                    <a:cubicBezTo>
                      <a:pt x="947" y="244"/>
                      <a:pt x="950" y="235"/>
                      <a:pt x="953" y="224"/>
                    </a:cubicBezTo>
                    <a:cubicBezTo>
                      <a:pt x="961" y="214"/>
                      <a:pt x="964" y="201"/>
                      <a:pt x="967" y="190"/>
                    </a:cubicBezTo>
                    <a:cubicBezTo>
                      <a:pt x="974" y="178"/>
                      <a:pt x="974" y="164"/>
                      <a:pt x="974" y="150"/>
                    </a:cubicBezTo>
                    <a:cubicBezTo>
                      <a:pt x="974" y="137"/>
                      <a:pt x="967" y="117"/>
                      <a:pt x="961" y="104"/>
                    </a:cubicBezTo>
                    <a:cubicBezTo>
                      <a:pt x="957" y="94"/>
                      <a:pt x="947" y="87"/>
                      <a:pt x="941" y="80"/>
                    </a:cubicBezTo>
                    <a:cubicBezTo>
                      <a:pt x="921" y="57"/>
                      <a:pt x="893" y="47"/>
                      <a:pt x="870" y="37"/>
                    </a:cubicBezTo>
                    <a:cubicBezTo>
                      <a:pt x="833" y="23"/>
                      <a:pt x="793" y="10"/>
                      <a:pt x="753" y="7"/>
                    </a:cubicBezTo>
                    <a:cubicBezTo>
                      <a:pt x="730" y="3"/>
                      <a:pt x="703" y="0"/>
                      <a:pt x="676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25"/>
              <p:cNvSpPr/>
              <p:nvPr/>
            </p:nvSpPr>
            <p:spPr>
              <a:xfrm>
                <a:off x="2158613" y="3161124"/>
                <a:ext cx="256888" cy="49820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5151" extrusionOk="0">
                    <a:moveTo>
                      <a:pt x="2095" y="1"/>
                    </a:moveTo>
                    <a:cubicBezTo>
                      <a:pt x="2088" y="1"/>
                      <a:pt x="2081" y="2"/>
                      <a:pt x="2074" y="3"/>
                    </a:cubicBezTo>
                    <a:cubicBezTo>
                      <a:pt x="2047" y="14"/>
                      <a:pt x="2024" y="30"/>
                      <a:pt x="2013" y="54"/>
                    </a:cubicBezTo>
                    <a:cubicBezTo>
                      <a:pt x="1987" y="101"/>
                      <a:pt x="2004" y="164"/>
                      <a:pt x="2050" y="191"/>
                    </a:cubicBezTo>
                    <a:cubicBezTo>
                      <a:pt x="2090" y="215"/>
                      <a:pt x="2124" y="238"/>
                      <a:pt x="2161" y="258"/>
                    </a:cubicBezTo>
                    <a:cubicBezTo>
                      <a:pt x="2194" y="278"/>
                      <a:pt x="2228" y="298"/>
                      <a:pt x="2257" y="315"/>
                    </a:cubicBezTo>
                    <a:cubicBezTo>
                      <a:pt x="2311" y="345"/>
                      <a:pt x="2365" y="375"/>
                      <a:pt x="2415" y="408"/>
                    </a:cubicBezTo>
                    <a:cubicBezTo>
                      <a:pt x="2378" y="475"/>
                      <a:pt x="2345" y="542"/>
                      <a:pt x="2311" y="612"/>
                    </a:cubicBezTo>
                    <a:cubicBezTo>
                      <a:pt x="2285" y="662"/>
                      <a:pt x="2265" y="716"/>
                      <a:pt x="2241" y="769"/>
                    </a:cubicBezTo>
                    <a:cubicBezTo>
                      <a:pt x="2221" y="817"/>
                      <a:pt x="2197" y="863"/>
                      <a:pt x="2174" y="910"/>
                    </a:cubicBezTo>
                    <a:cubicBezTo>
                      <a:pt x="2131" y="1013"/>
                      <a:pt x="2081" y="1110"/>
                      <a:pt x="2034" y="1211"/>
                    </a:cubicBezTo>
                    <a:cubicBezTo>
                      <a:pt x="1987" y="1311"/>
                      <a:pt x="1940" y="1411"/>
                      <a:pt x="1893" y="1512"/>
                    </a:cubicBezTo>
                    <a:cubicBezTo>
                      <a:pt x="1843" y="1619"/>
                      <a:pt x="1796" y="1729"/>
                      <a:pt x="1746" y="1836"/>
                    </a:cubicBezTo>
                    <a:cubicBezTo>
                      <a:pt x="1703" y="1944"/>
                      <a:pt x="1652" y="2050"/>
                      <a:pt x="1602" y="2154"/>
                    </a:cubicBezTo>
                    <a:cubicBezTo>
                      <a:pt x="1555" y="2254"/>
                      <a:pt x="1502" y="2354"/>
                      <a:pt x="1452" y="2458"/>
                    </a:cubicBezTo>
                    <a:cubicBezTo>
                      <a:pt x="1408" y="2552"/>
                      <a:pt x="1362" y="2643"/>
                      <a:pt x="1311" y="2736"/>
                    </a:cubicBezTo>
                    <a:cubicBezTo>
                      <a:pt x="1098" y="3131"/>
                      <a:pt x="883" y="3522"/>
                      <a:pt x="666" y="3916"/>
                    </a:cubicBezTo>
                    <a:cubicBezTo>
                      <a:pt x="565" y="4097"/>
                      <a:pt x="468" y="4281"/>
                      <a:pt x="371" y="4461"/>
                    </a:cubicBezTo>
                    <a:cubicBezTo>
                      <a:pt x="321" y="4552"/>
                      <a:pt x="268" y="4636"/>
                      <a:pt x="215" y="4719"/>
                    </a:cubicBezTo>
                    <a:cubicBezTo>
                      <a:pt x="147" y="4819"/>
                      <a:pt x="84" y="4913"/>
                      <a:pt x="14" y="5011"/>
                    </a:cubicBezTo>
                    <a:cubicBezTo>
                      <a:pt x="0" y="5031"/>
                      <a:pt x="0" y="5060"/>
                      <a:pt x="7" y="5080"/>
                    </a:cubicBezTo>
                    <a:cubicBezTo>
                      <a:pt x="14" y="5104"/>
                      <a:pt x="30" y="5124"/>
                      <a:pt x="50" y="5137"/>
                    </a:cubicBezTo>
                    <a:cubicBezTo>
                      <a:pt x="66" y="5146"/>
                      <a:pt x="81" y="5151"/>
                      <a:pt x="97" y="5151"/>
                    </a:cubicBezTo>
                    <a:cubicBezTo>
                      <a:pt x="105" y="5151"/>
                      <a:pt x="113" y="5149"/>
                      <a:pt x="121" y="5147"/>
                    </a:cubicBezTo>
                    <a:cubicBezTo>
                      <a:pt x="147" y="5137"/>
                      <a:pt x="161" y="5124"/>
                      <a:pt x="178" y="5100"/>
                    </a:cubicBezTo>
                    <a:cubicBezTo>
                      <a:pt x="251" y="5000"/>
                      <a:pt x="321" y="4897"/>
                      <a:pt x="391" y="4790"/>
                    </a:cubicBezTo>
                    <a:cubicBezTo>
                      <a:pt x="448" y="4699"/>
                      <a:pt x="508" y="4609"/>
                      <a:pt x="559" y="4515"/>
                    </a:cubicBezTo>
                    <a:cubicBezTo>
                      <a:pt x="669" y="4318"/>
                      <a:pt x="777" y="4120"/>
                      <a:pt x="886" y="3927"/>
                    </a:cubicBezTo>
                    <a:cubicBezTo>
                      <a:pt x="1104" y="3538"/>
                      <a:pt x="1322" y="3148"/>
                      <a:pt x="1542" y="2763"/>
                    </a:cubicBezTo>
                    <a:cubicBezTo>
                      <a:pt x="1569" y="2719"/>
                      <a:pt x="1592" y="2676"/>
                      <a:pt x="1615" y="2629"/>
                    </a:cubicBezTo>
                    <a:cubicBezTo>
                      <a:pt x="1643" y="2578"/>
                      <a:pt x="1669" y="2525"/>
                      <a:pt x="1696" y="2472"/>
                    </a:cubicBezTo>
                    <a:cubicBezTo>
                      <a:pt x="1749" y="2368"/>
                      <a:pt x="1803" y="2268"/>
                      <a:pt x="1853" y="2161"/>
                    </a:cubicBezTo>
                    <a:cubicBezTo>
                      <a:pt x="1900" y="2067"/>
                      <a:pt x="1940" y="1970"/>
                      <a:pt x="1984" y="1873"/>
                    </a:cubicBezTo>
                    <a:cubicBezTo>
                      <a:pt x="2030" y="1766"/>
                      <a:pt x="2081" y="1659"/>
                      <a:pt x="2127" y="1555"/>
                    </a:cubicBezTo>
                    <a:cubicBezTo>
                      <a:pt x="2177" y="1451"/>
                      <a:pt x="2225" y="1345"/>
                      <a:pt x="2271" y="1241"/>
                    </a:cubicBezTo>
                    <a:cubicBezTo>
                      <a:pt x="2294" y="1194"/>
                      <a:pt x="2318" y="1147"/>
                      <a:pt x="2338" y="1098"/>
                    </a:cubicBezTo>
                    <a:cubicBezTo>
                      <a:pt x="2365" y="1047"/>
                      <a:pt x="2388" y="993"/>
                      <a:pt x="2412" y="940"/>
                    </a:cubicBezTo>
                    <a:cubicBezTo>
                      <a:pt x="2432" y="890"/>
                      <a:pt x="2452" y="840"/>
                      <a:pt x="2475" y="789"/>
                    </a:cubicBezTo>
                    <a:cubicBezTo>
                      <a:pt x="2495" y="740"/>
                      <a:pt x="2518" y="689"/>
                      <a:pt x="2542" y="642"/>
                    </a:cubicBezTo>
                    <a:cubicBezTo>
                      <a:pt x="2566" y="596"/>
                      <a:pt x="2589" y="548"/>
                      <a:pt x="2612" y="505"/>
                    </a:cubicBezTo>
                    <a:cubicBezTo>
                      <a:pt x="2626" y="479"/>
                      <a:pt x="2639" y="451"/>
                      <a:pt x="2649" y="425"/>
                    </a:cubicBezTo>
                    <a:lnTo>
                      <a:pt x="2652" y="408"/>
                    </a:lnTo>
                    <a:cubicBezTo>
                      <a:pt x="2656" y="375"/>
                      <a:pt x="2656" y="375"/>
                      <a:pt x="2652" y="345"/>
                    </a:cubicBezTo>
                    <a:cubicBezTo>
                      <a:pt x="2646" y="315"/>
                      <a:pt x="2629" y="291"/>
                      <a:pt x="2609" y="271"/>
                    </a:cubicBezTo>
                    <a:cubicBezTo>
                      <a:pt x="2595" y="255"/>
                      <a:pt x="2575" y="241"/>
                      <a:pt x="2555" y="231"/>
                    </a:cubicBezTo>
                    <a:cubicBezTo>
                      <a:pt x="2538" y="218"/>
                      <a:pt x="2522" y="207"/>
                      <a:pt x="2502" y="198"/>
                    </a:cubicBezTo>
                    <a:cubicBezTo>
                      <a:pt x="2462" y="174"/>
                      <a:pt x="2425" y="154"/>
                      <a:pt x="2385" y="134"/>
                    </a:cubicBezTo>
                    <a:cubicBezTo>
                      <a:pt x="2308" y="90"/>
                      <a:pt x="2231" y="50"/>
                      <a:pt x="2151" y="14"/>
                    </a:cubicBezTo>
                    <a:cubicBezTo>
                      <a:pt x="2132" y="6"/>
                      <a:pt x="2114" y="1"/>
                      <a:pt x="2095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2145652" y="3155321"/>
                <a:ext cx="231741" cy="365988"/>
              </a:xfrm>
              <a:custGeom>
                <a:avLst/>
                <a:gdLst/>
                <a:ahLst/>
                <a:cxnLst/>
                <a:rect l="l" t="t" r="r" b="b"/>
                <a:pathLst>
                  <a:path w="2396" h="3784" extrusionOk="0">
                    <a:moveTo>
                      <a:pt x="2103" y="0"/>
                    </a:moveTo>
                    <a:cubicBezTo>
                      <a:pt x="2087" y="0"/>
                      <a:pt x="2071" y="3"/>
                      <a:pt x="2054" y="6"/>
                    </a:cubicBezTo>
                    <a:cubicBezTo>
                      <a:pt x="2044" y="10"/>
                      <a:pt x="2027" y="20"/>
                      <a:pt x="2014" y="27"/>
                    </a:cubicBezTo>
                    <a:cubicBezTo>
                      <a:pt x="2001" y="34"/>
                      <a:pt x="1990" y="43"/>
                      <a:pt x="1980" y="57"/>
                    </a:cubicBezTo>
                    <a:cubicBezTo>
                      <a:pt x="1954" y="80"/>
                      <a:pt x="1937" y="114"/>
                      <a:pt x="1920" y="144"/>
                    </a:cubicBezTo>
                    <a:cubicBezTo>
                      <a:pt x="1897" y="184"/>
                      <a:pt x="1877" y="224"/>
                      <a:pt x="1854" y="261"/>
                    </a:cubicBezTo>
                    <a:cubicBezTo>
                      <a:pt x="1753" y="435"/>
                      <a:pt x="1656" y="608"/>
                      <a:pt x="1559" y="786"/>
                    </a:cubicBezTo>
                    <a:cubicBezTo>
                      <a:pt x="1513" y="873"/>
                      <a:pt x="1465" y="960"/>
                      <a:pt x="1419" y="1047"/>
                    </a:cubicBezTo>
                    <a:cubicBezTo>
                      <a:pt x="1375" y="1130"/>
                      <a:pt x="1332" y="1218"/>
                      <a:pt x="1292" y="1304"/>
                    </a:cubicBezTo>
                    <a:cubicBezTo>
                      <a:pt x="1268" y="1348"/>
                      <a:pt x="1248" y="1391"/>
                      <a:pt x="1224" y="1438"/>
                    </a:cubicBezTo>
                    <a:cubicBezTo>
                      <a:pt x="1204" y="1479"/>
                      <a:pt x="1184" y="1519"/>
                      <a:pt x="1161" y="1559"/>
                    </a:cubicBezTo>
                    <a:cubicBezTo>
                      <a:pt x="1114" y="1646"/>
                      <a:pt x="1067" y="1732"/>
                      <a:pt x="1020" y="1820"/>
                    </a:cubicBezTo>
                    <a:cubicBezTo>
                      <a:pt x="833" y="2164"/>
                      <a:pt x="650" y="2508"/>
                      <a:pt x="459" y="2853"/>
                    </a:cubicBezTo>
                    <a:cubicBezTo>
                      <a:pt x="315" y="3120"/>
                      <a:pt x="168" y="3385"/>
                      <a:pt x="24" y="3652"/>
                    </a:cubicBezTo>
                    <a:cubicBezTo>
                      <a:pt x="0" y="3696"/>
                      <a:pt x="14" y="3749"/>
                      <a:pt x="57" y="3773"/>
                    </a:cubicBezTo>
                    <a:cubicBezTo>
                      <a:pt x="71" y="3780"/>
                      <a:pt x="87" y="3784"/>
                      <a:pt x="102" y="3784"/>
                    </a:cubicBezTo>
                    <a:cubicBezTo>
                      <a:pt x="132" y="3784"/>
                      <a:pt x="162" y="3768"/>
                      <a:pt x="178" y="3739"/>
                    </a:cubicBezTo>
                    <a:cubicBezTo>
                      <a:pt x="372" y="3378"/>
                      <a:pt x="573" y="3020"/>
                      <a:pt x="773" y="2663"/>
                    </a:cubicBezTo>
                    <a:cubicBezTo>
                      <a:pt x="967" y="2317"/>
                      <a:pt x="1164" y="1973"/>
                      <a:pt x="1358" y="1629"/>
                    </a:cubicBezTo>
                    <a:cubicBezTo>
                      <a:pt x="1382" y="1589"/>
                      <a:pt x="1405" y="1545"/>
                      <a:pt x="1428" y="1502"/>
                    </a:cubicBezTo>
                    <a:cubicBezTo>
                      <a:pt x="1452" y="1459"/>
                      <a:pt x="1472" y="1411"/>
                      <a:pt x="1496" y="1368"/>
                    </a:cubicBezTo>
                    <a:cubicBezTo>
                      <a:pt x="1539" y="1284"/>
                      <a:pt x="1582" y="1201"/>
                      <a:pt x="1626" y="1117"/>
                    </a:cubicBezTo>
                    <a:cubicBezTo>
                      <a:pt x="1723" y="940"/>
                      <a:pt x="1820" y="766"/>
                      <a:pt x="1917" y="588"/>
                    </a:cubicBezTo>
                    <a:cubicBezTo>
                      <a:pt x="1954" y="522"/>
                      <a:pt x="1990" y="458"/>
                      <a:pt x="2024" y="391"/>
                    </a:cubicBezTo>
                    <a:cubicBezTo>
                      <a:pt x="2044" y="358"/>
                      <a:pt x="2061" y="321"/>
                      <a:pt x="2081" y="287"/>
                    </a:cubicBezTo>
                    <a:cubicBezTo>
                      <a:pt x="2090" y="271"/>
                      <a:pt x="2098" y="251"/>
                      <a:pt x="2107" y="230"/>
                    </a:cubicBezTo>
                    <a:lnTo>
                      <a:pt x="2124" y="241"/>
                    </a:lnTo>
                    <a:cubicBezTo>
                      <a:pt x="2144" y="251"/>
                      <a:pt x="2161" y="258"/>
                      <a:pt x="2178" y="267"/>
                    </a:cubicBezTo>
                    <a:cubicBezTo>
                      <a:pt x="2201" y="278"/>
                      <a:pt x="2224" y="287"/>
                      <a:pt x="2251" y="295"/>
                    </a:cubicBezTo>
                    <a:cubicBezTo>
                      <a:pt x="2267" y="303"/>
                      <a:pt x="2289" y="308"/>
                      <a:pt x="2309" y="308"/>
                    </a:cubicBezTo>
                    <a:cubicBezTo>
                      <a:pt x="2313" y="308"/>
                      <a:pt x="2317" y="308"/>
                      <a:pt x="2322" y="307"/>
                    </a:cubicBezTo>
                    <a:cubicBezTo>
                      <a:pt x="2335" y="307"/>
                      <a:pt x="2348" y="304"/>
                      <a:pt x="2359" y="298"/>
                    </a:cubicBezTo>
                    <a:cubicBezTo>
                      <a:pt x="2368" y="291"/>
                      <a:pt x="2379" y="281"/>
                      <a:pt x="2385" y="267"/>
                    </a:cubicBezTo>
                    <a:cubicBezTo>
                      <a:pt x="2391" y="258"/>
                      <a:pt x="2395" y="244"/>
                      <a:pt x="2395" y="230"/>
                    </a:cubicBezTo>
                    <a:cubicBezTo>
                      <a:pt x="2395" y="218"/>
                      <a:pt x="2391" y="204"/>
                      <a:pt x="2385" y="194"/>
                    </a:cubicBezTo>
                    <a:cubicBezTo>
                      <a:pt x="2375" y="174"/>
                      <a:pt x="2359" y="157"/>
                      <a:pt x="2342" y="141"/>
                    </a:cubicBezTo>
                    <a:cubicBezTo>
                      <a:pt x="2322" y="124"/>
                      <a:pt x="2298" y="107"/>
                      <a:pt x="2275" y="90"/>
                    </a:cubicBezTo>
                    <a:cubicBezTo>
                      <a:pt x="2258" y="80"/>
                      <a:pt x="2245" y="67"/>
                      <a:pt x="2228" y="57"/>
                    </a:cubicBezTo>
                    <a:cubicBezTo>
                      <a:pt x="2218" y="50"/>
                      <a:pt x="2208" y="43"/>
                      <a:pt x="2198" y="37"/>
                    </a:cubicBezTo>
                    <a:cubicBezTo>
                      <a:pt x="2181" y="23"/>
                      <a:pt x="2164" y="17"/>
                      <a:pt x="2141" y="6"/>
                    </a:cubicBezTo>
                    <a:cubicBezTo>
                      <a:pt x="2129" y="2"/>
                      <a:pt x="2116" y="0"/>
                      <a:pt x="2103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2340445" y="3113925"/>
                <a:ext cx="88015" cy="94109"/>
              </a:xfrm>
              <a:custGeom>
                <a:avLst/>
                <a:gdLst/>
                <a:ahLst/>
                <a:cxnLst/>
                <a:rect l="l" t="t" r="r" b="b"/>
                <a:pathLst>
                  <a:path w="910" h="973" extrusionOk="0">
                    <a:moveTo>
                      <a:pt x="789" y="0"/>
                    </a:moveTo>
                    <a:cubicBezTo>
                      <a:pt x="755" y="0"/>
                      <a:pt x="726" y="10"/>
                      <a:pt x="695" y="24"/>
                    </a:cubicBezTo>
                    <a:cubicBezTo>
                      <a:pt x="686" y="30"/>
                      <a:pt x="672" y="36"/>
                      <a:pt x="662" y="44"/>
                    </a:cubicBezTo>
                    <a:cubicBezTo>
                      <a:pt x="652" y="50"/>
                      <a:pt x="638" y="56"/>
                      <a:pt x="629" y="67"/>
                    </a:cubicBezTo>
                    <a:cubicBezTo>
                      <a:pt x="609" y="81"/>
                      <a:pt x="592" y="93"/>
                      <a:pt x="568" y="107"/>
                    </a:cubicBezTo>
                    <a:cubicBezTo>
                      <a:pt x="552" y="117"/>
                      <a:pt x="532" y="130"/>
                      <a:pt x="511" y="141"/>
                    </a:cubicBezTo>
                    <a:cubicBezTo>
                      <a:pt x="485" y="154"/>
                      <a:pt x="465" y="170"/>
                      <a:pt x="442" y="190"/>
                    </a:cubicBezTo>
                    <a:lnTo>
                      <a:pt x="451" y="181"/>
                    </a:lnTo>
                    <a:lnTo>
                      <a:pt x="451" y="181"/>
                    </a:lnTo>
                    <a:cubicBezTo>
                      <a:pt x="431" y="197"/>
                      <a:pt x="414" y="211"/>
                      <a:pt x="394" y="227"/>
                    </a:cubicBezTo>
                    <a:lnTo>
                      <a:pt x="371" y="244"/>
                    </a:lnTo>
                    <a:cubicBezTo>
                      <a:pt x="337" y="268"/>
                      <a:pt x="304" y="288"/>
                      <a:pt x="271" y="311"/>
                    </a:cubicBezTo>
                    <a:cubicBezTo>
                      <a:pt x="237" y="331"/>
                      <a:pt x="201" y="351"/>
                      <a:pt x="164" y="365"/>
                    </a:cubicBezTo>
                    <a:cubicBezTo>
                      <a:pt x="130" y="378"/>
                      <a:pt x="93" y="391"/>
                      <a:pt x="60" y="402"/>
                    </a:cubicBezTo>
                    <a:cubicBezTo>
                      <a:pt x="23" y="411"/>
                      <a:pt x="0" y="451"/>
                      <a:pt x="10" y="491"/>
                    </a:cubicBezTo>
                    <a:cubicBezTo>
                      <a:pt x="18" y="521"/>
                      <a:pt x="48" y="542"/>
                      <a:pt x="78" y="542"/>
                    </a:cubicBezTo>
                    <a:cubicBezTo>
                      <a:pt x="86" y="542"/>
                      <a:pt x="93" y="541"/>
                      <a:pt x="101" y="538"/>
                    </a:cubicBezTo>
                    <a:cubicBezTo>
                      <a:pt x="181" y="515"/>
                      <a:pt x="257" y="488"/>
                      <a:pt x="328" y="445"/>
                    </a:cubicBezTo>
                    <a:cubicBezTo>
                      <a:pt x="357" y="428"/>
                      <a:pt x="388" y="408"/>
                      <a:pt x="414" y="391"/>
                    </a:cubicBezTo>
                    <a:cubicBezTo>
                      <a:pt x="448" y="371"/>
                      <a:pt x="478" y="348"/>
                      <a:pt x="508" y="325"/>
                    </a:cubicBezTo>
                    <a:cubicBezTo>
                      <a:pt x="525" y="311"/>
                      <a:pt x="542" y="301"/>
                      <a:pt x="562" y="288"/>
                    </a:cubicBezTo>
                    <a:lnTo>
                      <a:pt x="622" y="257"/>
                    </a:lnTo>
                    <a:cubicBezTo>
                      <a:pt x="638" y="247"/>
                      <a:pt x="658" y="237"/>
                      <a:pt x="678" y="227"/>
                    </a:cubicBezTo>
                    <a:cubicBezTo>
                      <a:pt x="695" y="214"/>
                      <a:pt x="715" y="204"/>
                      <a:pt x="732" y="194"/>
                    </a:cubicBezTo>
                    <a:lnTo>
                      <a:pt x="732" y="194"/>
                    </a:lnTo>
                    <a:cubicBezTo>
                      <a:pt x="732" y="221"/>
                      <a:pt x="729" y="251"/>
                      <a:pt x="726" y="277"/>
                    </a:cubicBezTo>
                    <a:cubicBezTo>
                      <a:pt x="723" y="304"/>
                      <a:pt x="723" y="334"/>
                      <a:pt x="719" y="361"/>
                    </a:cubicBezTo>
                    <a:cubicBezTo>
                      <a:pt x="712" y="402"/>
                      <a:pt x="706" y="442"/>
                      <a:pt x="699" y="482"/>
                    </a:cubicBezTo>
                    <a:cubicBezTo>
                      <a:pt x="689" y="525"/>
                      <a:pt x="682" y="572"/>
                      <a:pt x="669" y="615"/>
                    </a:cubicBezTo>
                    <a:cubicBezTo>
                      <a:pt x="658" y="658"/>
                      <a:pt x="649" y="703"/>
                      <a:pt x="635" y="743"/>
                    </a:cubicBezTo>
                    <a:cubicBezTo>
                      <a:pt x="629" y="766"/>
                      <a:pt x="622" y="789"/>
                      <a:pt x="615" y="813"/>
                    </a:cubicBezTo>
                    <a:cubicBezTo>
                      <a:pt x="612" y="823"/>
                      <a:pt x="609" y="833"/>
                      <a:pt x="605" y="843"/>
                    </a:cubicBezTo>
                    <a:cubicBezTo>
                      <a:pt x="598" y="859"/>
                      <a:pt x="595" y="879"/>
                      <a:pt x="595" y="899"/>
                    </a:cubicBezTo>
                    <a:cubicBezTo>
                      <a:pt x="595" y="927"/>
                      <a:pt x="612" y="950"/>
                      <a:pt x="635" y="963"/>
                    </a:cubicBezTo>
                    <a:lnTo>
                      <a:pt x="655" y="970"/>
                    </a:lnTo>
                    <a:cubicBezTo>
                      <a:pt x="661" y="972"/>
                      <a:pt x="667" y="973"/>
                      <a:pt x="674" y="973"/>
                    </a:cubicBezTo>
                    <a:cubicBezTo>
                      <a:pt x="699" y="973"/>
                      <a:pt x="726" y="957"/>
                      <a:pt x="739" y="933"/>
                    </a:cubicBezTo>
                    <a:cubicBezTo>
                      <a:pt x="752" y="910"/>
                      <a:pt x="759" y="890"/>
                      <a:pt x="766" y="863"/>
                    </a:cubicBezTo>
                    <a:cubicBezTo>
                      <a:pt x="772" y="843"/>
                      <a:pt x="779" y="823"/>
                      <a:pt x="783" y="803"/>
                    </a:cubicBezTo>
                    <a:cubicBezTo>
                      <a:pt x="792" y="766"/>
                      <a:pt x="806" y="729"/>
                      <a:pt x="819" y="692"/>
                    </a:cubicBezTo>
                    <a:cubicBezTo>
                      <a:pt x="829" y="652"/>
                      <a:pt x="839" y="615"/>
                      <a:pt x="849" y="578"/>
                    </a:cubicBezTo>
                    <a:cubicBezTo>
                      <a:pt x="856" y="538"/>
                      <a:pt x="866" y="505"/>
                      <a:pt x="873" y="468"/>
                    </a:cubicBezTo>
                    <a:cubicBezTo>
                      <a:pt x="879" y="428"/>
                      <a:pt x="886" y="391"/>
                      <a:pt x="893" y="354"/>
                    </a:cubicBezTo>
                    <a:cubicBezTo>
                      <a:pt x="896" y="311"/>
                      <a:pt x="903" y="268"/>
                      <a:pt x="906" y="224"/>
                    </a:cubicBezTo>
                    <a:cubicBezTo>
                      <a:pt x="906" y="207"/>
                      <a:pt x="910" y="187"/>
                      <a:pt x="910" y="167"/>
                    </a:cubicBezTo>
                    <a:cubicBezTo>
                      <a:pt x="910" y="144"/>
                      <a:pt x="906" y="117"/>
                      <a:pt x="903" y="93"/>
                    </a:cubicBezTo>
                    <a:cubicBezTo>
                      <a:pt x="899" y="81"/>
                      <a:pt x="896" y="70"/>
                      <a:pt x="890" y="56"/>
                    </a:cubicBezTo>
                    <a:cubicBezTo>
                      <a:pt x="883" y="47"/>
                      <a:pt x="876" y="36"/>
                      <a:pt x="869" y="27"/>
                    </a:cubicBezTo>
                    <a:cubicBezTo>
                      <a:pt x="859" y="20"/>
                      <a:pt x="833" y="3"/>
                      <a:pt x="823" y="3"/>
                    </a:cubicBezTo>
                    <a:cubicBezTo>
                      <a:pt x="809" y="0"/>
                      <a:pt x="799" y="0"/>
                      <a:pt x="789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2373427" y="3138105"/>
                <a:ext cx="40139" cy="26308"/>
              </a:xfrm>
              <a:custGeom>
                <a:avLst/>
                <a:gdLst/>
                <a:ahLst/>
                <a:cxnLst/>
                <a:rect l="l" t="t" r="r" b="b"/>
                <a:pathLst>
                  <a:path w="415" h="272" extrusionOk="0">
                    <a:moveTo>
                      <a:pt x="90" y="1"/>
                    </a:moveTo>
                    <a:cubicBezTo>
                      <a:pt x="83" y="1"/>
                      <a:pt x="75" y="2"/>
                      <a:pt x="67" y="4"/>
                    </a:cubicBezTo>
                    <a:cubicBezTo>
                      <a:pt x="47" y="11"/>
                      <a:pt x="30" y="24"/>
                      <a:pt x="20" y="41"/>
                    </a:cubicBezTo>
                    <a:cubicBezTo>
                      <a:pt x="0" y="78"/>
                      <a:pt x="10" y="128"/>
                      <a:pt x="47" y="148"/>
                    </a:cubicBezTo>
                    <a:lnTo>
                      <a:pt x="50" y="152"/>
                    </a:lnTo>
                    <a:cubicBezTo>
                      <a:pt x="130" y="188"/>
                      <a:pt x="207" y="225"/>
                      <a:pt x="284" y="262"/>
                    </a:cubicBezTo>
                    <a:cubicBezTo>
                      <a:pt x="298" y="268"/>
                      <a:pt x="312" y="272"/>
                      <a:pt x="326" y="272"/>
                    </a:cubicBezTo>
                    <a:cubicBezTo>
                      <a:pt x="353" y="272"/>
                      <a:pt x="378" y="258"/>
                      <a:pt x="391" y="232"/>
                    </a:cubicBezTo>
                    <a:cubicBezTo>
                      <a:pt x="414" y="195"/>
                      <a:pt x="398" y="144"/>
                      <a:pt x="362" y="124"/>
                    </a:cubicBezTo>
                    <a:cubicBezTo>
                      <a:pt x="288" y="81"/>
                      <a:pt x="207" y="47"/>
                      <a:pt x="127" y="11"/>
                    </a:cubicBezTo>
                    <a:cubicBezTo>
                      <a:pt x="116" y="4"/>
                      <a:pt x="104" y="1"/>
                      <a:pt x="90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198364" y="3124564"/>
                <a:ext cx="220135" cy="380883"/>
              </a:xfrm>
              <a:custGeom>
                <a:avLst/>
                <a:gdLst/>
                <a:ahLst/>
                <a:cxnLst/>
                <a:rect l="l" t="t" r="r" b="b"/>
                <a:pathLst>
                  <a:path w="2276" h="3938" extrusionOk="0">
                    <a:moveTo>
                      <a:pt x="2181" y="0"/>
                    </a:moveTo>
                    <a:cubicBezTo>
                      <a:pt x="2161" y="0"/>
                      <a:pt x="2144" y="7"/>
                      <a:pt x="2127" y="14"/>
                    </a:cubicBezTo>
                    <a:cubicBezTo>
                      <a:pt x="2115" y="17"/>
                      <a:pt x="2101" y="23"/>
                      <a:pt x="2091" y="31"/>
                    </a:cubicBezTo>
                    <a:cubicBezTo>
                      <a:pt x="2081" y="37"/>
                      <a:pt x="2074" y="44"/>
                      <a:pt x="2064" y="54"/>
                    </a:cubicBezTo>
                    <a:cubicBezTo>
                      <a:pt x="2051" y="67"/>
                      <a:pt x="2041" y="87"/>
                      <a:pt x="2031" y="104"/>
                    </a:cubicBezTo>
                    <a:lnTo>
                      <a:pt x="2017" y="124"/>
                    </a:lnTo>
                    <a:cubicBezTo>
                      <a:pt x="2001" y="144"/>
                      <a:pt x="1984" y="161"/>
                      <a:pt x="1967" y="184"/>
                    </a:cubicBezTo>
                    <a:cubicBezTo>
                      <a:pt x="1944" y="211"/>
                      <a:pt x="1927" y="241"/>
                      <a:pt x="1907" y="272"/>
                    </a:cubicBezTo>
                    <a:cubicBezTo>
                      <a:pt x="1891" y="298"/>
                      <a:pt x="1874" y="328"/>
                      <a:pt x="1857" y="355"/>
                    </a:cubicBezTo>
                    <a:cubicBezTo>
                      <a:pt x="1837" y="395"/>
                      <a:pt x="1814" y="432"/>
                      <a:pt x="1793" y="472"/>
                    </a:cubicBezTo>
                    <a:cubicBezTo>
                      <a:pt x="1773" y="505"/>
                      <a:pt x="1757" y="536"/>
                      <a:pt x="1736" y="569"/>
                    </a:cubicBezTo>
                    <a:cubicBezTo>
                      <a:pt x="1713" y="616"/>
                      <a:pt x="1693" y="662"/>
                      <a:pt x="1676" y="709"/>
                    </a:cubicBezTo>
                    <a:lnTo>
                      <a:pt x="1676" y="706"/>
                    </a:lnTo>
                    <a:cubicBezTo>
                      <a:pt x="1659" y="746"/>
                      <a:pt x="1636" y="783"/>
                      <a:pt x="1616" y="820"/>
                    </a:cubicBezTo>
                    <a:cubicBezTo>
                      <a:pt x="1596" y="857"/>
                      <a:pt x="1576" y="894"/>
                      <a:pt x="1556" y="926"/>
                    </a:cubicBezTo>
                    <a:cubicBezTo>
                      <a:pt x="1513" y="1007"/>
                      <a:pt x="1472" y="1087"/>
                      <a:pt x="1435" y="1167"/>
                    </a:cubicBezTo>
                    <a:cubicBezTo>
                      <a:pt x="1395" y="1251"/>
                      <a:pt x="1345" y="1335"/>
                      <a:pt x="1301" y="1419"/>
                    </a:cubicBezTo>
                    <a:cubicBezTo>
                      <a:pt x="1255" y="1502"/>
                      <a:pt x="1208" y="1585"/>
                      <a:pt x="1164" y="1672"/>
                    </a:cubicBezTo>
                    <a:cubicBezTo>
                      <a:pt x="1148" y="1712"/>
                      <a:pt x="1128" y="1749"/>
                      <a:pt x="1111" y="1786"/>
                    </a:cubicBezTo>
                    <a:cubicBezTo>
                      <a:pt x="1091" y="1829"/>
                      <a:pt x="1068" y="1873"/>
                      <a:pt x="1044" y="1913"/>
                    </a:cubicBezTo>
                    <a:cubicBezTo>
                      <a:pt x="1000" y="1990"/>
                      <a:pt x="960" y="2067"/>
                      <a:pt x="917" y="2147"/>
                    </a:cubicBezTo>
                    <a:cubicBezTo>
                      <a:pt x="830" y="2305"/>
                      <a:pt x="743" y="2465"/>
                      <a:pt x="656" y="2626"/>
                    </a:cubicBezTo>
                    <a:cubicBezTo>
                      <a:pt x="566" y="2789"/>
                      <a:pt x="479" y="2953"/>
                      <a:pt x="386" y="3117"/>
                    </a:cubicBezTo>
                    <a:cubicBezTo>
                      <a:pt x="298" y="3274"/>
                      <a:pt x="208" y="3432"/>
                      <a:pt x="125" y="3592"/>
                    </a:cubicBezTo>
                    <a:cubicBezTo>
                      <a:pt x="91" y="3652"/>
                      <a:pt x="61" y="3713"/>
                      <a:pt x="28" y="3773"/>
                    </a:cubicBezTo>
                    <a:cubicBezTo>
                      <a:pt x="0" y="3827"/>
                      <a:pt x="17" y="3893"/>
                      <a:pt x="71" y="3924"/>
                    </a:cubicBezTo>
                    <a:cubicBezTo>
                      <a:pt x="87" y="3933"/>
                      <a:pt x="104" y="3937"/>
                      <a:pt x="122" y="3937"/>
                    </a:cubicBezTo>
                    <a:cubicBezTo>
                      <a:pt x="161" y="3937"/>
                      <a:pt x="200" y="3916"/>
                      <a:pt x="218" y="3879"/>
                    </a:cubicBezTo>
                    <a:cubicBezTo>
                      <a:pt x="305" y="3716"/>
                      <a:pt x="395" y="3552"/>
                      <a:pt x="486" y="3388"/>
                    </a:cubicBezTo>
                    <a:cubicBezTo>
                      <a:pt x="573" y="3228"/>
                      <a:pt x="663" y="3067"/>
                      <a:pt x="750" y="2907"/>
                    </a:cubicBezTo>
                    <a:cubicBezTo>
                      <a:pt x="843" y="2746"/>
                      <a:pt x="937" y="2582"/>
                      <a:pt x="1028" y="2419"/>
                    </a:cubicBezTo>
                    <a:cubicBezTo>
                      <a:pt x="1071" y="2342"/>
                      <a:pt x="1114" y="2265"/>
                      <a:pt x="1158" y="2187"/>
                    </a:cubicBezTo>
                    <a:cubicBezTo>
                      <a:pt x="1178" y="2154"/>
                      <a:pt x="1198" y="2118"/>
                      <a:pt x="1218" y="2081"/>
                    </a:cubicBezTo>
                    <a:cubicBezTo>
                      <a:pt x="1241" y="2037"/>
                      <a:pt x="1269" y="1993"/>
                      <a:pt x="1289" y="1947"/>
                    </a:cubicBezTo>
                    <a:cubicBezTo>
                      <a:pt x="1309" y="1910"/>
                      <a:pt x="1325" y="1870"/>
                      <a:pt x="1345" y="1829"/>
                    </a:cubicBezTo>
                    <a:cubicBezTo>
                      <a:pt x="1365" y="1789"/>
                      <a:pt x="1385" y="1746"/>
                      <a:pt x="1405" y="1706"/>
                    </a:cubicBezTo>
                    <a:cubicBezTo>
                      <a:pt x="1449" y="1619"/>
                      <a:pt x="1496" y="1536"/>
                      <a:pt x="1539" y="1448"/>
                    </a:cubicBezTo>
                    <a:cubicBezTo>
                      <a:pt x="1562" y="1408"/>
                      <a:pt x="1586" y="1368"/>
                      <a:pt x="1606" y="1325"/>
                    </a:cubicBezTo>
                    <a:cubicBezTo>
                      <a:pt x="1626" y="1284"/>
                      <a:pt x="1643" y="1244"/>
                      <a:pt x="1663" y="1204"/>
                    </a:cubicBezTo>
                    <a:cubicBezTo>
                      <a:pt x="1700" y="1124"/>
                      <a:pt x="1740" y="1044"/>
                      <a:pt x="1780" y="963"/>
                    </a:cubicBezTo>
                    <a:cubicBezTo>
                      <a:pt x="1797" y="934"/>
                      <a:pt x="1814" y="900"/>
                      <a:pt x="1830" y="866"/>
                    </a:cubicBezTo>
                    <a:cubicBezTo>
                      <a:pt x="1843" y="840"/>
                      <a:pt x="1857" y="813"/>
                      <a:pt x="1867" y="786"/>
                    </a:cubicBezTo>
                    <a:cubicBezTo>
                      <a:pt x="1871" y="773"/>
                      <a:pt x="1874" y="760"/>
                      <a:pt x="1880" y="746"/>
                    </a:cubicBezTo>
                    <a:cubicBezTo>
                      <a:pt x="1907" y="679"/>
                      <a:pt x="1944" y="613"/>
                      <a:pt x="1977" y="548"/>
                    </a:cubicBezTo>
                    <a:cubicBezTo>
                      <a:pt x="1997" y="516"/>
                      <a:pt x="2017" y="479"/>
                      <a:pt x="2034" y="445"/>
                    </a:cubicBezTo>
                    <a:cubicBezTo>
                      <a:pt x="2047" y="422"/>
                      <a:pt x="2061" y="395"/>
                      <a:pt x="2071" y="372"/>
                    </a:cubicBezTo>
                    <a:cubicBezTo>
                      <a:pt x="2084" y="377"/>
                      <a:pt x="2098" y="380"/>
                      <a:pt x="2111" y="380"/>
                    </a:cubicBezTo>
                    <a:cubicBezTo>
                      <a:pt x="2123" y="380"/>
                      <a:pt x="2134" y="378"/>
                      <a:pt x="2144" y="375"/>
                    </a:cubicBezTo>
                    <a:cubicBezTo>
                      <a:pt x="2164" y="368"/>
                      <a:pt x="2184" y="358"/>
                      <a:pt x="2198" y="341"/>
                    </a:cubicBezTo>
                    <a:cubicBezTo>
                      <a:pt x="2212" y="324"/>
                      <a:pt x="2218" y="315"/>
                      <a:pt x="2228" y="298"/>
                    </a:cubicBezTo>
                    <a:cubicBezTo>
                      <a:pt x="2232" y="288"/>
                      <a:pt x="2238" y="275"/>
                      <a:pt x="2245" y="264"/>
                    </a:cubicBezTo>
                    <a:lnTo>
                      <a:pt x="2252" y="247"/>
                    </a:lnTo>
                    <a:cubicBezTo>
                      <a:pt x="2268" y="227"/>
                      <a:pt x="2275" y="207"/>
                      <a:pt x="2268" y="181"/>
                    </a:cubicBezTo>
                    <a:lnTo>
                      <a:pt x="2268" y="171"/>
                    </a:lnTo>
                    <a:cubicBezTo>
                      <a:pt x="2268" y="161"/>
                      <a:pt x="2265" y="151"/>
                      <a:pt x="2261" y="137"/>
                    </a:cubicBezTo>
                    <a:lnTo>
                      <a:pt x="2265" y="124"/>
                    </a:lnTo>
                    <a:cubicBezTo>
                      <a:pt x="2268" y="94"/>
                      <a:pt x="2268" y="67"/>
                      <a:pt x="2255" y="40"/>
                    </a:cubicBezTo>
                    <a:cubicBezTo>
                      <a:pt x="2238" y="17"/>
                      <a:pt x="2208" y="0"/>
                      <a:pt x="2181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4" name="Google Shape;764;p25"/>
            <p:cNvGrpSpPr/>
            <p:nvPr/>
          </p:nvGrpSpPr>
          <p:grpSpPr>
            <a:xfrm>
              <a:off x="3259439" y="158056"/>
              <a:ext cx="192515" cy="288298"/>
              <a:chOff x="1459800" y="1512500"/>
              <a:chExt cx="131625" cy="197100"/>
            </a:xfrm>
          </p:grpSpPr>
          <p:sp>
            <p:nvSpPr>
              <p:cNvPr id="765" name="Google Shape;765;p25"/>
              <p:cNvSpPr/>
              <p:nvPr/>
            </p:nvSpPr>
            <p:spPr>
              <a:xfrm>
                <a:off x="1533625" y="1599050"/>
                <a:ext cx="600" cy="2450"/>
              </a:xfrm>
              <a:custGeom>
                <a:avLst/>
                <a:gdLst/>
                <a:ahLst/>
                <a:cxnLst/>
                <a:rect l="l" t="t" r="r" b="b"/>
                <a:pathLst>
                  <a:path w="24" h="98" extrusionOk="0">
                    <a:moveTo>
                      <a:pt x="0" y="1"/>
                    </a:moveTo>
                    <a:cubicBezTo>
                      <a:pt x="2" y="11"/>
                      <a:pt x="5" y="21"/>
                      <a:pt x="7" y="30"/>
                    </a:cubicBezTo>
                    <a:lnTo>
                      <a:pt x="7" y="30"/>
                    </a:lnTo>
                    <a:cubicBezTo>
                      <a:pt x="7" y="19"/>
                      <a:pt x="3" y="9"/>
                      <a:pt x="0" y="1"/>
                    </a:cubicBezTo>
                    <a:close/>
                    <a:moveTo>
                      <a:pt x="7" y="30"/>
                    </a:moveTo>
                    <a:lnTo>
                      <a:pt x="7" y="30"/>
                    </a:lnTo>
                    <a:cubicBezTo>
                      <a:pt x="7" y="32"/>
                      <a:pt x="7" y="33"/>
                      <a:pt x="7" y="34"/>
                    </a:cubicBezTo>
                    <a:cubicBezTo>
                      <a:pt x="11" y="47"/>
                      <a:pt x="14" y="64"/>
                      <a:pt x="17" y="81"/>
                    </a:cubicBezTo>
                    <a:lnTo>
                      <a:pt x="23" y="98"/>
                    </a:lnTo>
                    <a:cubicBezTo>
                      <a:pt x="19" y="74"/>
                      <a:pt x="13" y="53"/>
                      <a:pt x="7" y="30"/>
                    </a:cubicBezTo>
                    <a:close/>
                  </a:path>
                </a:pathLst>
              </a:custGeom>
              <a:solidFill>
                <a:srgbClr val="FB67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1529350" y="1598125"/>
                <a:ext cx="91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2" extrusionOk="0">
                    <a:moveTo>
                      <a:pt x="345" y="1"/>
                    </a:moveTo>
                    <a:lnTo>
                      <a:pt x="1" y="74"/>
                    </a:lnTo>
                    <a:lnTo>
                      <a:pt x="21" y="172"/>
                    </a:lnTo>
                    <a:lnTo>
                      <a:pt x="365" y="98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1463575" y="1516850"/>
                <a:ext cx="123425" cy="188350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7534" extrusionOk="0">
                    <a:moveTo>
                      <a:pt x="2585" y="2359"/>
                    </a:moveTo>
                    <a:cubicBezTo>
                      <a:pt x="2601" y="2419"/>
                      <a:pt x="2618" y="2479"/>
                      <a:pt x="2635" y="2543"/>
                    </a:cubicBezTo>
                    <a:cubicBezTo>
                      <a:pt x="2682" y="2743"/>
                      <a:pt x="2729" y="2947"/>
                      <a:pt x="2772" y="3148"/>
                    </a:cubicBezTo>
                    <a:cubicBezTo>
                      <a:pt x="2782" y="3188"/>
                      <a:pt x="2793" y="3225"/>
                      <a:pt x="2799" y="3265"/>
                    </a:cubicBezTo>
                    <a:lnTo>
                      <a:pt x="2796" y="3245"/>
                    </a:lnTo>
                    <a:lnTo>
                      <a:pt x="2796" y="3245"/>
                    </a:lnTo>
                    <a:cubicBezTo>
                      <a:pt x="2799" y="3258"/>
                      <a:pt x="2802" y="3275"/>
                      <a:pt x="2805" y="3292"/>
                    </a:cubicBezTo>
                    <a:cubicBezTo>
                      <a:pt x="2805" y="3302"/>
                      <a:pt x="2809" y="3312"/>
                      <a:pt x="2809" y="3322"/>
                    </a:cubicBezTo>
                    <a:lnTo>
                      <a:pt x="2816" y="3338"/>
                    </a:lnTo>
                    <a:lnTo>
                      <a:pt x="2816" y="3352"/>
                    </a:lnTo>
                    <a:cubicBezTo>
                      <a:pt x="2859" y="3543"/>
                      <a:pt x="2902" y="3733"/>
                      <a:pt x="2946" y="3924"/>
                    </a:cubicBezTo>
                    <a:cubicBezTo>
                      <a:pt x="2856" y="3934"/>
                      <a:pt x="2762" y="3937"/>
                      <a:pt x="2672" y="3951"/>
                    </a:cubicBezTo>
                    <a:cubicBezTo>
                      <a:pt x="2558" y="3968"/>
                      <a:pt x="2444" y="3984"/>
                      <a:pt x="2328" y="4000"/>
                    </a:cubicBezTo>
                    <a:cubicBezTo>
                      <a:pt x="2197" y="4017"/>
                      <a:pt x="2067" y="4034"/>
                      <a:pt x="1939" y="4051"/>
                    </a:cubicBezTo>
                    <a:cubicBezTo>
                      <a:pt x="1979" y="3944"/>
                      <a:pt x="2020" y="3840"/>
                      <a:pt x="2060" y="3736"/>
                    </a:cubicBezTo>
                    <a:cubicBezTo>
                      <a:pt x="2227" y="3325"/>
                      <a:pt x="2401" y="2914"/>
                      <a:pt x="2541" y="2492"/>
                    </a:cubicBezTo>
                    <a:cubicBezTo>
                      <a:pt x="2555" y="2449"/>
                      <a:pt x="2572" y="2402"/>
                      <a:pt x="2585" y="2359"/>
                    </a:cubicBezTo>
                    <a:close/>
                    <a:moveTo>
                      <a:pt x="2705" y="1"/>
                    </a:moveTo>
                    <a:cubicBezTo>
                      <a:pt x="2595" y="1"/>
                      <a:pt x="2495" y="35"/>
                      <a:pt x="2391" y="95"/>
                    </a:cubicBezTo>
                    <a:cubicBezTo>
                      <a:pt x="2294" y="152"/>
                      <a:pt x="2240" y="235"/>
                      <a:pt x="2183" y="328"/>
                    </a:cubicBezTo>
                    <a:cubicBezTo>
                      <a:pt x="2130" y="416"/>
                      <a:pt x="2097" y="516"/>
                      <a:pt x="2063" y="609"/>
                    </a:cubicBezTo>
                    <a:cubicBezTo>
                      <a:pt x="1916" y="1024"/>
                      <a:pt x="1806" y="1449"/>
                      <a:pt x="1682" y="1870"/>
                    </a:cubicBezTo>
                    <a:cubicBezTo>
                      <a:pt x="1641" y="2011"/>
                      <a:pt x="1601" y="2148"/>
                      <a:pt x="1558" y="2285"/>
                    </a:cubicBezTo>
                    <a:cubicBezTo>
                      <a:pt x="1508" y="2435"/>
                      <a:pt x="1454" y="2586"/>
                      <a:pt x="1397" y="2736"/>
                    </a:cubicBezTo>
                    <a:cubicBezTo>
                      <a:pt x="1317" y="2944"/>
                      <a:pt x="1240" y="3151"/>
                      <a:pt x="1160" y="3358"/>
                    </a:cubicBezTo>
                    <a:cubicBezTo>
                      <a:pt x="1090" y="3543"/>
                      <a:pt x="1023" y="3727"/>
                      <a:pt x="956" y="3914"/>
                    </a:cubicBezTo>
                    <a:cubicBezTo>
                      <a:pt x="909" y="4034"/>
                      <a:pt x="873" y="4158"/>
                      <a:pt x="832" y="4278"/>
                    </a:cubicBezTo>
                    <a:cubicBezTo>
                      <a:pt x="806" y="4366"/>
                      <a:pt x="772" y="4452"/>
                      <a:pt x="749" y="4542"/>
                    </a:cubicBezTo>
                    <a:cubicBezTo>
                      <a:pt x="632" y="4937"/>
                      <a:pt x="522" y="5332"/>
                      <a:pt x="401" y="5726"/>
                    </a:cubicBezTo>
                    <a:cubicBezTo>
                      <a:pt x="334" y="5924"/>
                      <a:pt x="267" y="6118"/>
                      <a:pt x="210" y="6319"/>
                    </a:cubicBezTo>
                    <a:cubicBezTo>
                      <a:pt x="147" y="6529"/>
                      <a:pt x="107" y="6750"/>
                      <a:pt x="56" y="6964"/>
                    </a:cubicBezTo>
                    <a:cubicBezTo>
                      <a:pt x="0" y="7211"/>
                      <a:pt x="184" y="7466"/>
                      <a:pt x="425" y="7512"/>
                    </a:cubicBezTo>
                    <a:cubicBezTo>
                      <a:pt x="454" y="7518"/>
                      <a:pt x="483" y="7521"/>
                      <a:pt x="512" y="7521"/>
                    </a:cubicBezTo>
                    <a:cubicBezTo>
                      <a:pt x="605" y="7521"/>
                      <a:pt x="697" y="7493"/>
                      <a:pt x="775" y="7442"/>
                    </a:cubicBezTo>
                    <a:cubicBezTo>
                      <a:pt x="879" y="7368"/>
                      <a:pt x="943" y="7265"/>
                      <a:pt x="973" y="7141"/>
                    </a:cubicBezTo>
                    <a:cubicBezTo>
                      <a:pt x="1007" y="6990"/>
                      <a:pt x="1036" y="6837"/>
                      <a:pt x="1076" y="6689"/>
                    </a:cubicBezTo>
                    <a:cubicBezTo>
                      <a:pt x="1107" y="6576"/>
                      <a:pt x="1144" y="6469"/>
                      <a:pt x="1177" y="6359"/>
                    </a:cubicBezTo>
                    <a:cubicBezTo>
                      <a:pt x="1271" y="6091"/>
                      <a:pt x="1365" y="5827"/>
                      <a:pt x="1445" y="5556"/>
                    </a:cubicBezTo>
                    <a:lnTo>
                      <a:pt x="1535" y="5255"/>
                    </a:lnTo>
                    <a:cubicBezTo>
                      <a:pt x="1554" y="5257"/>
                      <a:pt x="1573" y="5259"/>
                      <a:pt x="1593" y="5259"/>
                    </a:cubicBezTo>
                    <a:cubicBezTo>
                      <a:pt x="1607" y="5259"/>
                      <a:pt x="1621" y="5258"/>
                      <a:pt x="1635" y="5255"/>
                    </a:cubicBezTo>
                    <a:cubicBezTo>
                      <a:pt x="1896" y="5221"/>
                      <a:pt x="2157" y="5188"/>
                      <a:pt x="2418" y="5151"/>
                    </a:cubicBezTo>
                    <a:cubicBezTo>
                      <a:pt x="2532" y="5138"/>
                      <a:pt x="2649" y="5118"/>
                      <a:pt x="2762" y="5098"/>
                    </a:cubicBezTo>
                    <a:cubicBezTo>
                      <a:pt x="2873" y="5078"/>
                      <a:pt x="2986" y="5078"/>
                      <a:pt x="3100" y="5061"/>
                    </a:cubicBezTo>
                    <a:cubicBezTo>
                      <a:pt x="3110" y="5058"/>
                      <a:pt x="3120" y="5054"/>
                      <a:pt x="3130" y="5054"/>
                    </a:cubicBezTo>
                    <a:cubicBezTo>
                      <a:pt x="3137" y="5081"/>
                      <a:pt x="3140" y="5111"/>
                      <a:pt x="3146" y="5138"/>
                    </a:cubicBezTo>
                    <a:cubicBezTo>
                      <a:pt x="3171" y="5285"/>
                      <a:pt x="3197" y="5436"/>
                      <a:pt x="3237" y="5579"/>
                    </a:cubicBezTo>
                    <a:cubicBezTo>
                      <a:pt x="3264" y="5673"/>
                      <a:pt x="3291" y="5766"/>
                      <a:pt x="3321" y="5860"/>
                    </a:cubicBezTo>
                    <a:cubicBezTo>
                      <a:pt x="3371" y="6031"/>
                      <a:pt x="3418" y="6201"/>
                      <a:pt x="3461" y="6372"/>
                    </a:cubicBezTo>
                    <a:cubicBezTo>
                      <a:pt x="3475" y="6439"/>
                      <a:pt x="3488" y="6509"/>
                      <a:pt x="3498" y="6576"/>
                    </a:cubicBezTo>
                    <a:cubicBezTo>
                      <a:pt x="3508" y="6626"/>
                      <a:pt x="3518" y="6677"/>
                      <a:pt x="3525" y="6730"/>
                    </a:cubicBezTo>
                    <a:cubicBezTo>
                      <a:pt x="3538" y="6817"/>
                      <a:pt x="3558" y="6904"/>
                      <a:pt x="3578" y="6987"/>
                    </a:cubicBezTo>
                    <a:cubicBezTo>
                      <a:pt x="3592" y="7041"/>
                      <a:pt x="3618" y="7091"/>
                      <a:pt x="3645" y="7138"/>
                    </a:cubicBezTo>
                    <a:cubicBezTo>
                      <a:pt x="3682" y="7228"/>
                      <a:pt x="3739" y="7305"/>
                      <a:pt x="3813" y="7372"/>
                    </a:cubicBezTo>
                    <a:cubicBezTo>
                      <a:pt x="3903" y="7449"/>
                      <a:pt x="4003" y="7499"/>
                      <a:pt x="4120" y="7523"/>
                    </a:cubicBezTo>
                    <a:cubicBezTo>
                      <a:pt x="4161" y="7530"/>
                      <a:pt x="4202" y="7534"/>
                      <a:pt x="4243" y="7534"/>
                    </a:cubicBezTo>
                    <a:cubicBezTo>
                      <a:pt x="4316" y="7534"/>
                      <a:pt x="4387" y="7522"/>
                      <a:pt x="4458" y="7496"/>
                    </a:cubicBezTo>
                    <a:cubicBezTo>
                      <a:pt x="4565" y="7459"/>
                      <a:pt x="4655" y="7396"/>
                      <a:pt x="4732" y="7311"/>
                    </a:cubicBezTo>
                    <a:cubicBezTo>
                      <a:pt x="4816" y="7185"/>
                      <a:pt x="4889" y="7095"/>
                      <a:pt x="4916" y="6937"/>
                    </a:cubicBezTo>
                    <a:cubicBezTo>
                      <a:pt x="4929" y="6860"/>
                      <a:pt x="4936" y="6783"/>
                      <a:pt x="4932" y="6700"/>
                    </a:cubicBezTo>
                    <a:cubicBezTo>
                      <a:pt x="4932" y="6660"/>
                      <a:pt x="4929" y="6620"/>
                      <a:pt x="4920" y="6579"/>
                    </a:cubicBezTo>
                    <a:cubicBezTo>
                      <a:pt x="4896" y="6445"/>
                      <a:pt x="4866" y="6308"/>
                      <a:pt x="4836" y="6175"/>
                    </a:cubicBezTo>
                    <a:cubicBezTo>
                      <a:pt x="4802" y="6018"/>
                      <a:pt x="4765" y="5860"/>
                      <a:pt x="4719" y="5706"/>
                    </a:cubicBezTo>
                    <a:cubicBezTo>
                      <a:pt x="4665" y="5539"/>
                      <a:pt x="4611" y="5372"/>
                      <a:pt x="4558" y="5208"/>
                    </a:cubicBezTo>
                    <a:cubicBezTo>
                      <a:pt x="4511" y="5071"/>
                      <a:pt x="4481" y="4934"/>
                      <a:pt x="4448" y="4794"/>
                    </a:cubicBezTo>
                    <a:cubicBezTo>
                      <a:pt x="4364" y="4375"/>
                      <a:pt x="4290" y="3957"/>
                      <a:pt x="4184" y="3546"/>
                    </a:cubicBezTo>
                    <a:cubicBezTo>
                      <a:pt x="4080" y="3162"/>
                      <a:pt x="3949" y="2787"/>
                      <a:pt x="3836" y="2406"/>
                    </a:cubicBezTo>
                    <a:cubicBezTo>
                      <a:pt x="3773" y="2191"/>
                      <a:pt x="3702" y="1984"/>
                      <a:pt x="3625" y="1777"/>
                    </a:cubicBezTo>
                    <a:cubicBezTo>
                      <a:pt x="3538" y="1549"/>
                      <a:pt x="3464" y="1325"/>
                      <a:pt x="3401" y="1091"/>
                    </a:cubicBezTo>
                    <a:cubicBezTo>
                      <a:pt x="3364" y="904"/>
                      <a:pt x="3331" y="714"/>
                      <a:pt x="3287" y="526"/>
                    </a:cubicBezTo>
                    <a:cubicBezTo>
                      <a:pt x="3281" y="502"/>
                      <a:pt x="3277" y="479"/>
                      <a:pt x="3271" y="456"/>
                    </a:cubicBezTo>
                    <a:cubicBezTo>
                      <a:pt x="3251" y="388"/>
                      <a:pt x="3220" y="336"/>
                      <a:pt x="3187" y="272"/>
                    </a:cubicBezTo>
                    <a:cubicBezTo>
                      <a:pt x="3120" y="135"/>
                      <a:pt x="2950" y="31"/>
                      <a:pt x="2805" y="11"/>
                    </a:cubicBezTo>
                    <a:cubicBezTo>
                      <a:pt x="2772" y="4"/>
                      <a:pt x="2739" y="1"/>
                      <a:pt x="27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1459800" y="1512500"/>
                <a:ext cx="131625" cy="197100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7884" extrusionOk="0">
                    <a:moveTo>
                      <a:pt x="2706" y="3151"/>
                    </a:moveTo>
                    <a:cubicBezTo>
                      <a:pt x="2723" y="3222"/>
                      <a:pt x="2736" y="3292"/>
                      <a:pt x="2752" y="3362"/>
                    </a:cubicBezTo>
                    <a:lnTo>
                      <a:pt x="2796" y="3563"/>
                    </a:lnTo>
                    <a:cubicBezTo>
                      <a:pt x="2823" y="3690"/>
                      <a:pt x="2853" y="3813"/>
                      <a:pt x="2880" y="3941"/>
                    </a:cubicBezTo>
                    <a:cubicBezTo>
                      <a:pt x="2853" y="3944"/>
                      <a:pt x="2826" y="3947"/>
                      <a:pt x="2800" y="3951"/>
                    </a:cubicBezTo>
                    <a:lnTo>
                      <a:pt x="2669" y="3971"/>
                    </a:lnTo>
                    <a:cubicBezTo>
                      <a:pt x="2599" y="3981"/>
                      <a:pt x="2529" y="3991"/>
                      <a:pt x="2455" y="4001"/>
                    </a:cubicBezTo>
                    <a:lnTo>
                      <a:pt x="2362" y="4011"/>
                    </a:lnTo>
                    <a:cubicBezTo>
                      <a:pt x="2365" y="4001"/>
                      <a:pt x="2368" y="3987"/>
                      <a:pt x="2374" y="3974"/>
                    </a:cubicBezTo>
                    <a:lnTo>
                      <a:pt x="2462" y="3760"/>
                    </a:lnTo>
                    <a:cubicBezTo>
                      <a:pt x="2545" y="3560"/>
                      <a:pt x="2629" y="3359"/>
                      <a:pt x="2706" y="3151"/>
                    </a:cubicBezTo>
                    <a:close/>
                    <a:moveTo>
                      <a:pt x="2749" y="1934"/>
                    </a:moveTo>
                    <a:lnTo>
                      <a:pt x="2525" y="2613"/>
                    </a:lnTo>
                    <a:cubicBezTo>
                      <a:pt x="2411" y="2954"/>
                      <a:pt x="2271" y="3296"/>
                      <a:pt x="2138" y="3626"/>
                    </a:cubicBezTo>
                    <a:lnTo>
                      <a:pt x="2050" y="3844"/>
                    </a:lnTo>
                    <a:cubicBezTo>
                      <a:pt x="2017" y="3924"/>
                      <a:pt x="1984" y="4008"/>
                      <a:pt x="1953" y="4091"/>
                    </a:cubicBezTo>
                    <a:lnTo>
                      <a:pt x="1820" y="4435"/>
                    </a:lnTo>
                    <a:lnTo>
                      <a:pt x="2502" y="4349"/>
                    </a:lnTo>
                    <a:cubicBezTo>
                      <a:pt x="2575" y="4339"/>
                      <a:pt x="2649" y="4329"/>
                      <a:pt x="2723" y="4319"/>
                    </a:cubicBezTo>
                    <a:lnTo>
                      <a:pt x="2850" y="4299"/>
                    </a:lnTo>
                    <a:cubicBezTo>
                      <a:pt x="2896" y="4292"/>
                      <a:pt x="2947" y="4288"/>
                      <a:pt x="2993" y="4282"/>
                    </a:cubicBezTo>
                    <a:cubicBezTo>
                      <a:pt x="3033" y="4279"/>
                      <a:pt x="3077" y="4275"/>
                      <a:pt x="3117" y="4272"/>
                    </a:cubicBezTo>
                    <a:lnTo>
                      <a:pt x="3311" y="4248"/>
                    </a:lnTo>
                    <a:lnTo>
                      <a:pt x="3228" y="3887"/>
                    </a:lnTo>
                    <a:cubicBezTo>
                      <a:pt x="3197" y="3753"/>
                      <a:pt x="3167" y="3623"/>
                      <a:pt x="3137" y="3476"/>
                    </a:cubicBezTo>
                    <a:lnTo>
                      <a:pt x="3134" y="3456"/>
                    </a:lnTo>
                    <a:lnTo>
                      <a:pt x="2960" y="3496"/>
                    </a:lnTo>
                    <a:lnTo>
                      <a:pt x="3127" y="3429"/>
                    </a:lnTo>
                    <a:lnTo>
                      <a:pt x="3117" y="3382"/>
                    </a:lnTo>
                    <a:lnTo>
                      <a:pt x="3097" y="3285"/>
                    </a:lnTo>
                    <a:cubicBezTo>
                      <a:pt x="3050" y="3081"/>
                      <a:pt x="3004" y="2877"/>
                      <a:pt x="2956" y="2673"/>
                    </a:cubicBezTo>
                    <a:cubicBezTo>
                      <a:pt x="2940" y="2609"/>
                      <a:pt x="2923" y="2546"/>
                      <a:pt x="2907" y="2486"/>
                    </a:cubicBezTo>
                    <a:lnTo>
                      <a:pt x="2749" y="1934"/>
                    </a:lnTo>
                    <a:close/>
                    <a:moveTo>
                      <a:pt x="2855" y="352"/>
                    </a:moveTo>
                    <a:cubicBezTo>
                      <a:pt x="2879" y="352"/>
                      <a:pt x="2904" y="355"/>
                      <a:pt x="2930" y="359"/>
                    </a:cubicBezTo>
                    <a:cubicBezTo>
                      <a:pt x="3030" y="372"/>
                      <a:pt x="3144" y="449"/>
                      <a:pt x="3181" y="526"/>
                    </a:cubicBezTo>
                    <a:lnTo>
                      <a:pt x="3201" y="566"/>
                    </a:lnTo>
                    <a:cubicBezTo>
                      <a:pt x="3224" y="607"/>
                      <a:pt x="3241" y="640"/>
                      <a:pt x="3251" y="673"/>
                    </a:cubicBezTo>
                    <a:cubicBezTo>
                      <a:pt x="3257" y="697"/>
                      <a:pt x="3261" y="717"/>
                      <a:pt x="3268" y="740"/>
                    </a:cubicBezTo>
                    <a:cubicBezTo>
                      <a:pt x="3294" y="871"/>
                      <a:pt x="3322" y="1001"/>
                      <a:pt x="3345" y="1132"/>
                    </a:cubicBezTo>
                    <a:lnTo>
                      <a:pt x="3382" y="1315"/>
                    </a:lnTo>
                    <a:cubicBezTo>
                      <a:pt x="3448" y="1553"/>
                      <a:pt x="3522" y="1780"/>
                      <a:pt x="3609" y="2011"/>
                    </a:cubicBezTo>
                    <a:cubicBezTo>
                      <a:pt x="3686" y="2212"/>
                      <a:pt x="3753" y="2416"/>
                      <a:pt x="3819" y="2629"/>
                    </a:cubicBezTo>
                    <a:cubicBezTo>
                      <a:pt x="3856" y="2760"/>
                      <a:pt x="3899" y="2890"/>
                      <a:pt x="3940" y="3021"/>
                    </a:cubicBezTo>
                    <a:cubicBezTo>
                      <a:pt x="4017" y="3265"/>
                      <a:pt x="4097" y="3516"/>
                      <a:pt x="4164" y="3767"/>
                    </a:cubicBezTo>
                    <a:cubicBezTo>
                      <a:pt x="4248" y="4081"/>
                      <a:pt x="4311" y="4409"/>
                      <a:pt x="4371" y="4723"/>
                    </a:cubicBezTo>
                    <a:lnTo>
                      <a:pt x="4428" y="5004"/>
                    </a:lnTo>
                    <a:cubicBezTo>
                      <a:pt x="4461" y="5151"/>
                      <a:pt x="4495" y="5295"/>
                      <a:pt x="4542" y="5439"/>
                    </a:cubicBezTo>
                    <a:cubicBezTo>
                      <a:pt x="4595" y="5603"/>
                      <a:pt x="4649" y="5767"/>
                      <a:pt x="4699" y="5931"/>
                    </a:cubicBezTo>
                    <a:cubicBezTo>
                      <a:pt x="4739" y="6061"/>
                      <a:pt x="4776" y="6201"/>
                      <a:pt x="4816" y="6386"/>
                    </a:cubicBezTo>
                    <a:lnTo>
                      <a:pt x="4836" y="6476"/>
                    </a:lnTo>
                    <a:cubicBezTo>
                      <a:pt x="4856" y="6579"/>
                      <a:pt x="4880" y="6683"/>
                      <a:pt x="4900" y="6787"/>
                    </a:cubicBezTo>
                    <a:cubicBezTo>
                      <a:pt x="4907" y="6817"/>
                      <a:pt x="4907" y="6847"/>
                      <a:pt x="4910" y="6880"/>
                    </a:cubicBezTo>
                    <a:cubicBezTo>
                      <a:pt x="4910" y="6948"/>
                      <a:pt x="4907" y="7011"/>
                      <a:pt x="4893" y="7081"/>
                    </a:cubicBezTo>
                    <a:cubicBezTo>
                      <a:pt x="4876" y="7181"/>
                      <a:pt x="4833" y="7245"/>
                      <a:pt x="4766" y="7345"/>
                    </a:cubicBezTo>
                    <a:lnTo>
                      <a:pt x="4742" y="7375"/>
                    </a:lnTo>
                    <a:cubicBezTo>
                      <a:pt x="4689" y="7436"/>
                      <a:pt x="4626" y="7479"/>
                      <a:pt x="4552" y="7506"/>
                    </a:cubicBezTo>
                    <a:cubicBezTo>
                      <a:pt x="4499" y="7523"/>
                      <a:pt x="4448" y="7532"/>
                      <a:pt x="4396" y="7532"/>
                    </a:cubicBezTo>
                    <a:cubicBezTo>
                      <a:pt x="4366" y="7532"/>
                      <a:pt x="4336" y="7529"/>
                      <a:pt x="4305" y="7522"/>
                    </a:cubicBezTo>
                    <a:cubicBezTo>
                      <a:pt x="4217" y="7506"/>
                      <a:pt x="4144" y="7469"/>
                      <a:pt x="4080" y="7416"/>
                    </a:cubicBezTo>
                    <a:cubicBezTo>
                      <a:pt x="4027" y="7365"/>
                      <a:pt x="3987" y="7309"/>
                      <a:pt x="3956" y="7245"/>
                    </a:cubicBezTo>
                    <a:lnTo>
                      <a:pt x="3947" y="7225"/>
                    </a:lnTo>
                    <a:cubicBezTo>
                      <a:pt x="3927" y="7188"/>
                      <a:pt x="3907" y="7152"/>
                      <a:pt x="3896" y="7104"/>
                    </a:cubicBezTo>
                    <a:cubicBezTo>
                      <a:pt x="3879" y="7031"/>
                      <a:pt x="3859" y="6954"/>
                      <a:pt x="3850" y="6877"/>
                    </a:cubicBezTo>
                    <a:cubicBezTo>
                      <a:pt x="3843" y="6823"/>
                      <a:pt x="3833" y="6770"/>
                      <a:pt x="3823" y="6717"/>
                    </a:cubicBezTo>
                    <a:cubicBezTo>
                      <a:pt x="3810" y="6650"/>
                      <a:pt x="3796" y="6579"/>
                      <a:pt x="3783" y="6506"/>
                    </a:cubicBezTo>
                    <a:cubicBezTo>
                      <a:pt x="3746" y="6352"/>
                      <a:pt x="3699" y="6192"/>
                      <a:pt x="3639" y="5984"/>
                    </a:cubicBezTo>
                    <a:lnTo>
                      <a:pt x="3632" y="5968"/>
                    </a:lnTo>
                    <a:cubicBezTo>
                      <a:pt x="3609" y="5880"/>
                      <a:pt x="3582" y="5793"/>
                      <a:pt x="3558" y="5707"/>
                    </a:cubicBezTo>
                    <a:cubicBezTo>
                      <a:pt x="3518" y="5563"/>
                      <a:pt x="3492" y="5412"/>
                      <a:pt x="3468" y="5285"/>
                    </a:cubicBezTo>
                    <a:lnTo>
                      <a:pt x="3425" y="5017"/>
                    </a:lnTo>
                    <a:lnTo>
                      <a:pt x="3221" y="5061"/>
                    </a:lnTo>
                    <a:cubicBezTo>
                      <a:pt x="3174" y="5068"/>
                      <a:pt x="3124" y="5071"/>
                      <a:pt x="3074" y="5077"/>
                    </a:cubicBezTo>
                    <a:cubicBezTo>
                      <a:pt x="3010" y="5081"/>
                      <a:pt x="2947" y="5088"/>
                      <a:pt x="2883" y="5102"/>
                    </a:cubicBezTo>
                    <a:cubicBezTo>
                      <a:pt x="2769" y="5122"/>
                      <a:pt x="2655" y="5138"/>
                      <a:pt x="2545" y="5151"/>
                    </a:cubicBezTo>
                    <a:cubicBezTo>
                      <a:pt x="2374" y="5178"/>
                      <a:pt x="2204" y="5198"/>
                      <a:pt x="2033" y="5222"/>
                    </a:cubicBezTo>
                    <a:lnTo>
                      <a:pt x="1763" y="5255"/>
                    </a:lnTo>
                    <a:cubicBezTo>
                      <a:pt x="1756" y="5256"/>
                      <a:pt x="1748" y="5257"/>
                      <a:pt x="1738" y="5257"/>
                    </a:cubicBezTo>
                    <a:cubicBezTo>
                      <a:pt x="1727" y="5257"/>
                      <a:pt x="1716" y="5256"/>
                      <a:pt x="1703" y="5255"/>
                    </a:cubicBezTo>
                    <a:lnTo>
                      <a:pt x="1559" y="5242"/>
                    </a:lnTo>
                    <a:lnTo>
                      <a:pt x="1428" y="5679"/>
                    </a:lnTo>
                    <a:cubicBezTo>
                      <a:pt x="1358" y="5917"/>
                      <a:pt x="1275" y="6155"/>
                      <a:pt x="1195" y="6386"/>
                    </a:cubicBezTo>
                    <a:lnTo>
                      <a:pt x="1161" y="6479"/>
                    </a:lnTo>
                    <a:cubicBezTo>
                      <a:pt x="1124" y="6590"/>
                      <a:pt x="1090" y="6703"/>
                      <a:pt x="1060" y="6817"/>
                    </a:cubicBezTo>
                    <a:cubicBezTo>
                      <a:pt x="1030" y="6924"/>
                      <a:pt x="1007" y="7031"/>
                      <a:pt x="983" y="7141"/>
                    </a:cubicBezTo>
                    <a:lnTo>
                      <a:pt x="950" y="7275"/>
                    </a:lnTo>
                    <a:cubicBezTo>
                      <a:pt x="934" y="7362"/>
                      <a:pt x="890" y="7425"/>
                      <a:pt x="826" y="7469"/>
                    </a:cubicBezTo>
                    <a:cubicBezTo>
                      <a:pt x="779" y="7502"/>
                      <a:pt x="724" y="7519"/>
                      <a:pt x="668" y="7519"/>
                    </a:cubicBezTo>
                    <a:cubicBezTo>
                      <a:pt x="648" y="7519"/>
                      <a:pt x="628" y="7517"/>
                      <a:pt x="609" y="7513"/>
                    </a:cubicBezTo>
                    <a:cubicBezTo>
                      <a:pt x="536" y="7499"/>
                      <a:pt x="465" y="7449"/>
                      <a:pt x="418" y="7382"/>
                    </a:cubicBezTo>
                    <a:cubicBezTo>
                      <a:pt x="378" y="7315"/>
                      <a:pt x="365" y="7245"/>
                      <a:pt x="378" y="7178"/>
                    </a:cubicBezTo>
                    <a:cubicBezTo>
                      <a:pt x="392" y="7115"/>
                      <a:pt x="408" y="7054"/>
                      <a:pt x="422" y="6991"/>
                    </a:cubicBezTo>
                    <a:cubicBezTo>
                      <a:pt x="452" y="6840"/>
                      <a:pt x="485" y="6687"/>
                      <a:pt x="528" y="6542"/>
                    </a:cubicBezTo>
                    <a:cubicBezTo>
                      <a:pt x="589" y="6342"/>
                      <a:pt x="656" y="6141"/>
                      <a:pt x="719" y="5951"/>
                    </a:cubicBezTo>
                    <a:cubicBezTo>
                      <a:pt x="806" y="5663"/>
                      <a:pt x="894" y="5369"/>
                      <a:pt x="977" y="5077"/>
                    </a:cubicBezTo>
                    <a:lnTo>
                      <a:pt x="1067" y="4764"/>
                    </a:lnTo>
                    <a:cubicBezTo>
                      <a:pt x="1084" y="4707"/>
                      <a:pt x="1104" y="4653"/>
                      <a:pt x="1121" y="4596"/>
                    </a:cubicBezTo>
                    <a:lnTo>
                      <a:pt x="1187" y="4395"/>
                    </a:lnTo>
                    <a:cubicBezTo>
                      <a:pt x="1215" y="4312"/>
                      <a:pt x="1241" y="4228"/>
                      <a:pt x="1271" y="4148"/>
                    </a:cubicBezTo>
                    <a:lnTo>
                      <a:pt x="1325" y="4001"/>
                    </a:lnTo>
                    <a:cubicBezTo>
                      <a:pt x="1375" y="3867"/>
                      <a:pt x="1425" y="3730"/>
                      <a:pt x="1475" y="3597"/>
                    </a:cubicBezTo>
                    <a:lnTo>
                      <a:pt x="1485" y="3569"/>
                    </a:lnTo>
                    <a:cubicBezTo>
                      <a:pt x="1562" y="3372"/>
                      <a:pt x="1636" y="3171"/>
                      <a:pt x="1712" y="2974"/>
                    </a:cubicBezTo>
                    <a:cubicBezTo>
                      <a:pt x="1769" y="2824"/>
                      <a:pt x="1823" y="2669"/>
                      <a:pt x="1880" y="2509"/>
                    </a:cubicBezTo>
                    <a:lnTo>
                      <a:pt x="1900" y="2433"/>
                    </a:lnTo>
                    <a:cubicBezTo>
                      <a:pt x="1937" y="2322"/>
                      <a:pt x="1970" y="2208"/>
                      <a:pt x="2004" y="2095"/>
                    </a:cubicBezTo>
                    <a:cubicBezTo>
                      <a:pt x="2033" y="1994"/>
                      <a:pt x="2061" y="1891"/>
                      <a:pt x="2090" y="1791"/>
                    </a:cubicBezTo>
                    <a:cubicBezTo>
                      <a:pt x="2178" y="1476"/>
                      <a:pt x="2271" y="1152"/>
                      <a:pt x="2382" y="843"/>
                    </a:cubicBezTo>
                    <a:lnTo>
                      <a:pt x="2391" y="817"/>
                    </a:lnTo>
                    <a:cubicBezTo>
                      <a:pt x="2419" y="737"/>
                      <a:pt x="2448" y="656"/>
                      <a:pt x="2485" y="593"/>
                    </a:cubicBezTo>
                    <a:cubicBezTo>
                      <a:pt x="2539" y="506"/>
                      <a:pt x="2575" y="456"/>
                      <a:pt x="2632" y="419"/>
                    </a:cubicBezTo>
                    <a:cubicBezTo>
                      <a:pt x="2711" y="373"/>
                      <a:pt x="2780" y="352"/>
                      <a:pt x="2855" y="352"/>
                    </a:cubicBezTo>
                    <a:close/>
                    <a:moveTo>
                      <a:pt x="2851" y="0"/>
                    </a:moveTo>
                    <a:cubicBezTo>
                      <a:pt x="2711" y="0"/>
                      <a:pt x="2582" y="39"/>
                      <a:pt x="2451" y="118"/>
                    </a:cubicBezTo>
                    <a:cubicBezTo>
                      <a:pt x="2321" y="198"/>
                      <a:pt x="2248" y="309"/>
                      <a:pt x="2184" y="412"/>
                    </a:cubicBezTo>
                    <a:cubicBezTo>
                      <a:pt x="2127" y="506"/>
                      <a:pt x="2090" y="610"/>
                      <a:pt x="2061" y="700"/>
                    </a:cubicBezTo>
                    <a:lnTo>
                      <a:pt x="2050" y="727"/>
                    </a:lnTo>
                    <a:cubicBezTo>
                      <a:pt x="1937" y="1044"/>
                      <a:pt x="1843" y="1376"/>
                      <a:pt x="1752" y="1693"/>
                    </a:cubicBezTo>
                    <a:cubicBezTo>
                      <a:pt x="1723" y="1794"/>
                      <a:pt x="1696" y="1894"/>
                      <a:pt x="1666" y="1998"/>
                    </a:cubicBezTo>
                    <a:cubicBezTo>
                      <a:pt x="1632" y="2108"/>
                      <a:pt x="1599" y="2222"/>
                      <a:pt x="1565" y="2332"/>
                    </a:cubicBezTo>
                    <a:lnTo>
                      <a:pt x="1545" y="2402"/>
                    </a:lnTo>
                    <a:cubicBezTo>
                      <a:pt x="1491" y="2553"/>
                      <a:pt x="1442" y="2700"/>
                      <a:pt x="1385" y="2850"/>
                    </a:cubicBezTo>
                    <a:cubicBezTo>
                      <a:pt x="1308" y="3048"/>
                      <a:pt x="1235" y="3245"/>
                      <a:pt x="1158" y="3442"/>
                    </a:cubicBezTo>
                    <a:lnTo>
                      <a:pt x="1147" y="3469"/>
                    </a:lnTo>
                    <a:cubicBezTo>
                      <a:pt x="1094" y="3606"/>
                      <a:pt x="1044" y="3743"/>
                      <a:pt x="994" y="3881"/>
                    </a:cubicBezTo>
                    <a:lnTo>
                      <a:pt x="940" y="4024"/>
                    </a:lnTo>
                    <a:cubicBezTo>
                      <a:pt x="910" y="4111"/>
                      <a:pt x="880" y="4202"/>
                      <a:pt x="853" y="4288"/>
                    </a:cubicBezTo>
                    <a:lnTo>
                      <a:pt x="789" y="4483"/>
                    </a:lnTo>
                    <a:cubicBezTo>
                      <a:pt x="769" y="4543"/>
                      <a:pt x="749" y="4603"/>
                      <a:pt x="729" y="4667"/>
                    </a:cubicBezTo>
                    <a:lnTo>
                      <a:pt x="639" y="4981"/>
                    </a:lnTo>
                    <a:cubicBezTo>
                      <a:pt x="556" y="5272"/>
                      <a:pt x="472" y="5559"/>
                      <a:pt x="385" y="5844"/>
                    </a:cubicBezTo>
                    <a:cubicBezTo>
                      <a:pt x="321" y="6034"/>
                      <a:pt x="251" y="6235"/>
                      <a:pt x="191" y="6442"/>
                    </a:cubicBezTo>
                    <a:cubicBezTo>
                      <a:pt x="147" y="6599"/>
                      <a:pt x="111" y="6760"/>
                      <a:pt x="77" y="6914"/>
                    </a:cubicBezTo>
                    <a:cubicBezTo>
                      <a:pt x="64" y="6977"/>
                      <a:pt x="51" y="7038"/>
                      <a:pt x="37" y="7098"/>
                    </a:cubicBezTo>
                    <a:cubicBezTo>
                      <a:pt x="0" y="7258"/>
                      <a:pt x="31" y="7429"/>
                      <a:pt x="124" y="7573"/>
                    </a:cubicBezTo>
                    <a:cubicBezTo>
                      <a:pt x="221" y="7723"/>
                      <a:pt x="375" y="7827"/>
                      <a:pt x="542" y="7860"/>
                    </a:cubicBezTo>
                    <a:cubicBezTo>
                      <a:pt x="580" y="7867"/>
                      <a:pt x="619" y="7871"/>
                      <a:pt x="658" y="7871"/>
                    </a:cubicBezTo>
                    <a:cubicBezTo>
                      <a:pt x="787" y="7871"/>
                      <a:pt x="915" y="7832"/>
                      <a:pt x="1024" y="7760"/>
                    </a:cubicBezTo>
                    <a:cubicBezTo>
                      <a:pt x="1161" y="7666"/>
                      <a:pt x="1255" y="7526"/>
                      <a:pt x="1295" y="7355"/>
                    </a:cubicBezTo>
                    <a:lnTo>
                      <a:pt x="1325" y="7215"/>
                    </a:lnTo>
                    <a:cubicBezTo>
                      <a:pt x="1348" y="7115"/>
                      <a:pt x="1371" y="7011"/>
                      <a:pt x="1398" y="6911"/>
                    </a:cubicBezTo>
                    <a:cubicBezTo>
                      <a:pt x="1428" y="6800"/>
                      <a:pt x="1462" y="6693"/>
                      <a:pt x="1496" y="6590"/>
                    </a:cubicBezTo>
                    <a:lnTo>
                      <a:pt x="1525" y="6502"/>
                    </a:lnTo>
                    <a:cubicBezTo>
                      <a:pt x="1609" y="6269"/>
                      <a:pt x="1692" y="6025"/>
                      <a:pt x="1766" y="5780"/>
                    </a:cubicBezTo>
                    <a:lnTo>
                      <a:pt x="1817" y="5603"/>
                    </a:lnTo>
                    <a:lnTo>
                      <a:pt x="2081" y="5570"/>
                    </a:lnTo>
                    <a:cubicBezTo>
                      <a:pt x="2251" y="5546"/>
                      <a:pt x="2422" y="5526"/>
                      <a:pt x="2592" y="5499"/>
                    </a:cubicBezTo>
                    <a:cubicBezTo>
                      <a:pt x="2709" y="5486"/>
                      <a:pt x="2830" y="5466"/>
                      <a:pt x="2944" y="5446"/>
                    </a:cubicBezTo>
                    <a:cubicBezTo>
                      <a:pt x="2996" y="5435"/>
                      <a:pt x="3050" y="5432"/>
                      <a:pt x="3107" y="5426"/>
                    </a:cubicBezTo>
                    <a:lnTo>
                      <a:pt x="3137" y="5426"/>
                    </a:lnTo>
                    <a:cubicBezTo>
                      <a:pt x="3157" y="5543"/>
                      <a:pt x="3184" y="5670"/>
                      <a:pt x="3217" y="5800"/>
                    </a:cubicBezTo>
                    <a:cubicBezTo>
                      <a:pt x="3245" y="5891"/>
                      <a:pt x="3271" y="5977"/>
                      <a:pt x="3297" y="6068"/>
                    </a:cubicBezTo>
                    <a:lnTo>
                      <a:pt x="3302" y="6085"/>
                    </a:lnTo>
                    <a:cubicBezTo>
                      <a:pt x="3362" y="6285"/>
                      <a:pt x="3405" y="6442"/>
                      <a:pt x="3438" y="6582"/>
                    </a:cubicBezTo>
                    <a:cubicBezTo>
                      <a:pt x="3452" y="6650"/>
                      <a:pt x="3465" y="6713"/>
                      <a:pt x="3478" y="6780"/>
                    </a:cubicBezTo>
                    <a:cubicBezTo>
                      <a:pt x="3485" y="6830"/>
                      <a:pt x="3495" y="6880"/>
                      <a:pt x="3502" y="6931"/>
                    </a:cubicBezTo>
                    <a:cubicBezTo>
                      <a:pt x="3515" y="7014"/>
                      <a:pt x="3535" y="7101"/>
                      <a:pt x="3558" y="7201"/>
                    </a:cubicBezTo>
                    <a:cubicBezTo>
                      <a:pt x="3575" y="7275"/>
                      <a:pt x="3609" y="7339"/>
                      <a:pt x="3639" y="7392"/>
                    </a:cubicBezTo>
                    <a:cubicBezTo>
                      <a:pt x="3686" y="7499"/>
                      <a:pt x="3756" y="7596"/>
                      <a:pt x="3850" y="7680"/>
                    </a:cubicBezTo>
                    <a:cubicBezTo>
                      <a:pt x="3960" y="7777"/>
                      <a:pt x="4091" y="7840"/>
                      <a:pt x="4237" y="7867"/>
                    </a:cubicBezTo>
                    <a:cubicBezTo>
                      <a:pt x="4288" y="7877"/>
                      <a:pt x="4341" y="7884"/>
                      <a:pt x="4395" y="7884"/>
                    </a:cubicBezTo>
                    <a:cubicBezTo>
                      <a:pt x="4485" y="7884"/>
                      <a:pt x="4579" y="7867"/>
                      <a:pt x="4669" y="7837"/>
                    </a:cubicBezTo>
                    <a:cubicBezTo>
                      <a:pt x="4802" y="7786"/>
                      <a:pt x="4920" y="7710"/>
                      <a:pt x="5014" y="7603"/>
                    </a:cubicBezTo>
                    <a:lnTo>
                      <a:pt x="5057" y="7542"/>
                    </a:lnTo>
                    <a:cubicBezTo>
                      <a:pt x="5134" y="7425"/>
                      <a:pt x="5208" y="7319"/>
                      <a:pt x="5241" y="7141"/>
                    </a:cubicBezTo>
                    <a:cubicBezTo>
                      <a:pt x="5258" y="7048"/>
                      <a:pt x="5264" y="6961"/>
                      <a:pt x="5261" y="6871"/>
                    </a:cubicBezTo>
                    <a:cubicBezTo>
                      <a:pt x="5258" y="6820"/>
                      <a:pt x="5254" y="6770"/>
                      <a:pt x="5244" y="6720"/>
                    </a:cubicBezTo>
                    <a:cubicBezTo>
                      <a:pt x="5224" y="6613"/>
                      <a:pt x="5201" y="6509"/>
                      <a:pt x="5177" y="6402"/>
                    </a:cubicBezTo>
                    <a:lnTo>
                      <a:pt x="5157" y="6312"/>
                    </a:lnTo>
                    <a:cubicBezTo>
                      <a:pt x="5117" y="6121"/>
                      <a:pt x="5077" y="5968"/>
                      <a:pt x="5037" y="5827"/>
                    </a:cubicBezTo>
                    <a:cubicBezTo>
                      <a:pt x="4987" y="5659"/>
                      <a:pt x="4930" y="5492"/>
                      <a:pt x="4876" y="5325"/>
                    </a:cubicBezTo>
                    <a:cubicBezTo>
                      <a:pt x="4833" y="5202"/>
                      <a:pt x="4802" y="5071"/>
                      <a:pt x="4773" y="4934"/>
                    </a:cubicBezTo>
                    <a:lnTo>
                      <a:pt x="4719" y="4656"/>
                    </a:lnTo>
                    <a:cubicBezTo>
                      <a:pt x="4656" y="4335"/>
                      <a:pt x="4589" y="4001"/>
                      <a:pt x="4501" y="3677"/>
                    </a:cubicBezTo>
                    <a:cubicBezTo>
                      <a:pt x="4435" y="3419"/>
                      <a:pt x="4355" y="3165"/>
                      <a:pt x="4274" y="2917"/>
                    </a:cubicBezTo>
                    <a:lnTo>
                      <a:pt x="4154" y="2526"/>
                    </a:lnTo>
                    <a:cubicBezTo>
                      <a:pt x="4087" y="2308"/>
                      <a:pt x="4017" y="2095"/>
                      <a:pt x="3940" y="1887"/>
                    </a:cubicBezTo>
                    <a:cubicBezTo>
                      <a:pt x="3856" y="1666"/>
                      <a:pt x="3786" y="1445"/>
                      <a:pt x="3723" y="1232"/>
                    </a:cubicBezTo>
                    <a:lnTo>
                      <a:pt x="3692" y="1068"/>
                    </a:lnTo>
                    <a:cubicBezTo>
                      <a:pt x="3666" y="931"/>
                      <a:pt x="3639" y="797"/>
                      <a:pt x="3609" y="663"/>
                    </a:cubicBezTo>
                    <a:cubicBezTo>
                      <a:pt x="3606" y="636"/>
                      <a:pt x="3598" y="610"/>
                      <a:pt x="3592" y="583"/>
                    </a:cubicBezTo>
                    <a:cubicBezTo>
                      <a:pt x="3572" y="513"/>
                      <a:pt x="3542" y="456"/>
                      <a:pt x="3515" y="402"/>
                    </a:cubicBezTo>
                    <a:lnTo>
                      <a:pt x="3495" y="366"/>
                    </a:lnTo>
                    <a:cubicBezTo>
                      <a:pt x="3405" y="188"/>
                      <a:pt x="3194" y="41"/>
                      <a:pt x="2984" y="11"/>
                    </a:cubicBezTo>
                    <a:cubicBezTo>
                      <a:pt x="2938" y="4"/>
                      <a:pt x="2894" y="0"/>
                      <a:pt x="2851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9" name="Google Shape;769;p25"/>
            <p:cNvGrpSpPr/>
            <p:nvPr/>
          </p:nvGrpSpPr>
          <p:grpSpPr>
            <a:xfrm>
              <a:off x="8558254" y="296958"/>
              <a:ext cx="192516" cy="227716"/>
              <a:chOff x="1824250" y="1008625"/>
              <a:chExt cx="144250" cy="170625"/>
            </a:xfrm>
          </p:grpSpPr>
          <p:sp>
            <p:nvSpPr>
              <p:cNvPr id="770" name="Google Shape;770;p25"/>
              <p:cNvSpPr/>
              <p:nvPr/>
            </p:nvSpPr>
            <p:spPr>
              <a:xfrm>
                <a:off x="1828675" y="1013025"/>
                <a:ext cx="135400" cy="161850"/>
              </a:xfrm>
              <a:custGeom>
                <a:avLst/>
                <a:gdLst/>
                <a:ahLst/>
                <a:cxnLst/>
                <a:rect l="l" t="t" r="r" b="b"/>
                <a:pathLst>
                  <a:path w="5416" h="6474" extrusionOk="0">
                    <a:moveTo>
                      <a:pt x="2356" y="0"/>
                    </a:moveTo>
                    <a:cubicBezTo>
                      <a:pt x="2252" y="0"/>
                      <a:pt x="2150" y="4"/>
                      <a:pt x="2047" y="21"/>
                    </a:cubicBezTo>
                    <a:cubicBezTo>
                      <a:pt x="1947" y="37"/>
                      <a:pt x="1847" y="67"/>
                      <a:pt x="1750" y="94"/>
                    </a:cubicBezTo>
                    <a:cubicBezTo>
                      <a:pt x="1690" y="107"/>
                      <a:pt x="1636" y="138"/>
                      <a:pt x="1579" y="161"/>
                    </a:cubicBezTo>
                    <a:cubicBezTo>
                      <a:pt x="1469" y="211"/>
                      <a:pt x="1362" y="274"/>
                      <a:pt x="1258" y="342"/>
                    </a:cubicBezTo>
                    <a:cubicBezTo>
                      <a:pt x="1164" y="402"/>
                      <a:pt x="1074" y="472"/>
                      <a:pt x="988" y="539"/>
                    </a:cubicBezTo>
                    <a:cubicBezTo>
                      <a:pt x="871" y="629"/>
                      <a:pt x="760" y="743"/>
                      <a:pt x="659" y="850"/>
                    </a:cubicBezTo>
                    <a:cubicBezTo>
                      <a:pt x="647" y="863"/>
                      <a:pt x="636" y="876"/>
                      <a:pt x="623" y="890"/>
                    </a:cubicBezTo>
                    <a:cubicBezTo>
                      <a:pt x="562" y="960"/>
                      <a:pt x="506" y="1034"/>
                      <a:pt x="456" y="1111"/>
                    </a:cubicBezTo>
                    <a:cubicBezTo>
                      <a:pt x="358" y="1265"/>
                      <a:pt x="272" y="1428"/>
                      <a:pt x="208" y="1599"/>
                    </a:cubicBezTo>
                    <a:cubicBezTo>
                      <a:pt x="141" y="1783"/>
                      <a:pt x="98" y="1973"/>
                      <a:pt x="65" y="2164"/>
                    </a:cubicBezTo>
                    <a:cubicBezTo>
                      <a:pt x="45" y="2291"/>
                      <a:pt x="28" y="2418"/>
                      <a:pt x="17" y="2546"/>
                    </a:cubicBezTo>
                    <a:cubicBezTo>
                      <a:pt x="1" y="2696"/>
                      <a:pt x="1" y="2850"/>
                      <a:pt x="5" y="3003"/>
                    </a:cubicBezTo>
                    <a:cubicBezTo>
                      <a:pt x="11" y="3144"/>
                      <a:pt x="51" y="3295"/>
                      <a:pt x="91" y="3429"/>
                    </a:cubicBezTo>
                    <a:cubicBezTo>
                      <a:pt x="151" y="3619"/>
                      <a:pt x="228" y="3803"/>
                      <a:pt x="306" y="3987"/>
                    </a:cubicBezTo>
                    <a:cubicBezTo>
                      <a:pt x="342" y="4077"/>
                      <a:pt x="382" y="4167"/>
                      <a:pt x="422" y="4258"/>
                    </a:cubicBezTo>
                    <a:cubicBezTo>
                      <a:pt x="489" y="4402"/>
                      <a:pt x="573" y="4539"/>
                      <a:pt x="656" y="4676"/>
                    </a:cubicBezTo>
                    <a:cubicBezTo>
                      <a:pt x="757" y="4846"/>
                      <a:pt x="867" y="5007"/>
                      <a:pt x="997" y="5150"/>
                    </a:cubicBezTo>
                    <a:cubicBezTo>
                      <a:pt x="1161" y="5331"/>
                      <a:pt x="1339" y="5505"/>
                      <a:pt x="1522" y="5666"/>
                    </a:cubicBezTo>
                    <a:cubicBezTo>
                      <a:pt x="1666" y="5793"/>
                      <a:pt x="1817" y="5917"/>
                      <a:pt x="1977" y="6024"/>
                    </a:cubicBezTo>
                    <a:cubicBezTo>
                      <a:pt x="2175" y="6161"/>
                      <a:pt x="2385" y="6285"/>
                      <a:pt x="2613" y="6362"/>
                    </a:cubicBezTo>
                    <a:cubicBezTo>
                      <a:pt x="2743" y="6405"/>
                      <a:pt x="2877" y="6442"/>
                      <a:pt x="3014" y="6459"/>
                    </a:cubicBezTo>
                    <a:cubicBezTo>
                      <a:pt x="3084" y="6469"/>
                      <a:pt x="3155" y="6473"/>
                      <a:pt x="3227" y="6473"/>
                    </a:cubicBezTo>
                    <a:cubicBezTo>
                      <a:pt x="3293" y="6473"/>
                      <a:pt x="3360" y="6470"/>
                      <a:pt x="3425" y="6465"/>
                    </a:cubicBezTo>
                    <a:cubicBezTo>
                      <a:pt x="3509" y="6459"/>
                      <a:pt x="3589" y="6445"/>
                      <a:pt x="3669" y="6428"/>
                    </a:cubicBezTo>
                    <a:cubicBezTo>
                      <a:pt x="3813" y="6395"/>
                      <a:pt x="3958" y="6362"/>
                      <a:pt x="4098" y="6311"/>
                    </a:cubicBezTo>
                    <a:cubicBezTo>
                      <a:pt x="4248" y="6261"/>
                      <a:pt x="4389" y="6184"/>
                      <a:pt x="4519" y="6094"/>
                    </a:cubicBezTo>
                    <a:cubicBezTo>
                      <a:pt x="4646" y="6007"/>
                      <a:pt x="4750" y="5886"/>
                      <a:pt x="4853" y="5769"/>
                    </a:cubicBezTo>
                    <a:cubicBezTo>
                      <a:pt x="4957" y="5652"/>
                      <a:pt x="5031" y="5528"/>
                      <a:pt x="5108" y="5391"/>
                    </a:cubicBezTo>
                    <a:cubicBezTo>
                      <a:pt x="5185" y="5251"/>
                      <a:pt x="5228" y="5097"/>
                      <a:pt x="5268" y="4943"/>
                    </a:cubicBezTo>
                    <a:cubicBezTo>
                      <a:pt x="5332" y="4706"/>
                      <a:pt x="5402" y="4465"/>
                      <a:pt x="5409" y="4218"/>
                    </a:cubicBezTo>
                    <a:cubicBezTo>
                      <a:pt x="5415" y="4054"/>
                      <a:pt x="5415" y="3886"/>
                      <a:pt x="5392" y="3722"/>
                    </a:cubicBezTo>
                    <a:cubicBezTo>
                      <a:pt x="5389" y="3699"/>
                      <a:pt x="5386" y="3676"/>
                      <a:pt x="5382" y="3649"/>
                    </a:cubicBezTo>
                    <a:cubicBezTo>
                      <a:pt x="5365" y="3579"/>
                      <a:pt x="5345" y="3512"/>
                      <a:pt x="5329" y="3442"/>
                    </a:cubicBezTo>
                    <a:cubicBezTo>
                      <a:pt x="5325" y="3429"/>
                      <a:pt x="5322" y="3415"/>
                      <a:pt x="5315" y="3401"/>
                    </a:cubicBezTo>
                    <a:cubicBezTo>
                      <a:pt x="5272" y="3324"/>
                      <a:pt x="5238" y="3244"/>
                      <a:pt x="5178" y="3181"/>
                    </a:cubicBezTo>
                    <a:cubicBezTo>
                      <a:pt x="5128" y="3128"/>
                      <a:pt x="5077" y="3071"/>
                      <a:pt x="5017" y="3027"/>
                    </a:cubicBezTo>
                    <a:cubicBezTo>
                      <a:pt x="4997" y="3014"/>
                      <a:pt x="4981" y="2997"/>
                      <a:pt x="4961" y="2983"/>
                    </a:cubicBezTo>
                    <a:cubicBezTo>
                      <a:pt x="4852" y="2900"/>
                      <a:pt x="4718" y="2857"/>
                      <a:pt x="4583" y="2857"/>
                    </a:cubicBezTo>
                    <a:cubicBezTo>
                      <a:pt x="4503" y="2857"/>
                      <a:pt x="4423" y="2872"/>
                      <a:pt x="4349" y="2903"/>
                    </a:cubicBezTo>
                    <a:cubicBezTo>
                      <a:pt x="4108" y="3000"/>
                      <a:pt x="3944" y="3251"/>
                      <a:pt x="3958" y="3512"/>
                    </a:cubicBezTo>
                    <a:lnTo>
                      <a:pt x="3958" y="3525"/>
                    </a:lnTo>
                    <a:cubicBezTo>
                      <a:pt x="3944" y="3602"/>
                      <a:pt x="3950" y="3682"/>
                      <a:pt x="3954" y="3759"/>
                    </a:cubicBezTo>
                    <a:cubicBezTo>
                      <a:pt x="3954" y="3803"/>
                      <a:pt x="3967" y="3850"/>
                      <a:pt x="3974" y="3890"/>
                    </a:cubicBezTo>
                    <a:cubicBezTo>
                      <a:pt x="3984" y="3950"/>
                      <a:pt x="3991" y="4011"/>
                      <a:pt x="3994" y="4067"/>
                    </a:cubicBezTo>
                    <a:cubicBezTo>
                      <a:pt x="3984" y="4207"/>
                      <a:pt x="3958" y="4345"/>
                      <a:pt x="3927" y="4482"/>
                    </a:cubicBezTo>
                    <a:cubicBezTo>
                      <a:pt x="3901" y="4576"/>
                      <a:pt x="3870" y="4669"/>
                      <a:pt x="3830" y="4759"/>
                    </a:cubicBezTo>
                    <a:cubicBezTo>
                      <a:pt x="3793" y="4813"/>
                      <a:pt x="3753" y="4863"/>
                      <a:pt x="3710" y="4914"/>
                    </a:cubicBezTo>
                    <a:cubicBezTo>
                      <a:pt x="3697" y="4923"/>
                      <a:pt x="3683" y="4934"/>
                      <a:pt x="3669" y="4943"/>
                    </a:cubicBezTo>
                    <a:cubicBezTo>
                      <a:pt x="3620" y="4967"/>
                      <a:pt x="3563" y="4987"/>
                      <a:pt x="3509" y="5004"/>
                    </a:cubicBezTo>
                    <a:cubicBezTo>
                      <a:pt x="3419" y="5024"/>
                      <a:pt x="3325" y="5040"/>
                      <a:pt x="3231" y="5047"/>
                    </a:cubicBezTo>
                    <a:cubicBezTo>
                      <a:pt x="3202" y="5044"/>
                      <a:pt x="3168" y="5037"/>
                      <a:pt x="3135" y="5034"/>
                    </a:cubicBezTo>
                    <a:cubicBezTo>
                      <a:pt x="3061" y="5007"/>
                      <a:pt x="2987" y="4977"/>
                      <a:pt x="2917" y="4940"/>
                    </a:cubicBezTo>
                    <a:cubicBezTo>
                      <a:pt x="2649" y="4773"/>
                      <a:pt x="2408" y="4562"/>
                      <a:pt x="2181" y="4345"/>
                    </a:cubicBezTo>
                    <a:cubicBezTo>
                      <a:pt x="2101" y="4261"/>
                      <a:pt x="2027" y="4174"/>
                      <a:pt x="1957" y="4084"/>
                    </a:cubicBezTo>
                    <a:cubicBezTo>
                      <a:pt x="1894" y="4000"/>
                      <a:pt x="1837" y="3910"/>
                      <a:pt x="1780" y="3820"/>
                    </a:cubicBezTo>
                    <a:cubicBezTo>
                      <a:pt x="1706" y="3679"/>
                      <a:pt x="1643" y="3532"/>
                      <a:pt x="1579" y="3385"/>
                    </a:cubicBezTo>
                    <a:cubicBezTo>
                      <a:pt x="1519" y="3241"/>
                      <a:pt x="1453" y="3094"/>
                      <a:pt x="1405" y="2947"/>
                    </a:cubicBezTo>
                    <a:cubicBezTo>
                      <a:pt x="1396" y="2883"/>
                      <a:pt x="1389" y="2823"/>
                      <a:pt x="1385" y="2759"/>
                    </a:cubicBezTo>
                    <a:cubicBezTo>
                      <a:pt x="1392" y="2552"/>
                      <a:pt x="1416" y="2345"/>
                      <a:pt x="1459" y="2140"/>
                    </a:cubicBezTo>
                    <a:cubicBezTo>
                      <a:pt x="1489" y="2047"/>
                      <a:pt x="1522" y="1957"/>
                      <a:pt x="1566" y="1867"/>
                    </a:cubicBezTo>
                    <a:cubicBezTo>
                      <a:pt x="1636" y="1759"/>
                      <a:pt x="1713" y="1659"/>
                      <a:pt x="1800" y="1562"/>
                    </a:cubicBezTo>
                    <a:cubicBezTo>
                      <a:pt x="1904" y="1462"/>
                      <a:pt x="2014" y="1368"/>
                      <a:pt x="2135" y="1291"/>
                    </a:cubicBezTo>
                    <a:cubicBezTo>
                      <a:pt x="2212" y="1251"/>
                      <a:pt x="2285" y="1217"/>
                      <a:pt x="2365" y="1188"/>
                    </a:cubicBezTo>
                    <a:cubicBezTo>
                      <a:pt x="2476" y="1171"/>
                      <a:pt x="2589" y="1168"/>
                      <a:pt x="2700" y="1168"/>
                    </a:cubicBezTo>
                    <a:lnTo>
                      <a:pt x="2914" y="1168"/>
                    </a:lnTo>
                    <a:cubicBezTo>
                      <a:pt x="3021" y="1154"/>
                      <a:pt x="3115" y="1117"/>
                      <a:pt x="3198" y="1050"/>
                    </a:cubicBezTo>
                    <a:cubicBezTo>
                      <a:pt x="3319" y="956"/>
                      <a:pt x="3399" y="816"/>
                      <a:pt x="3419" y="666"/>
                    </a:cubicBezTo>
                    <a:cubicBezTo>
                      <a:pt x="3439" y="512"/>
                      <a:pt x="3396" y="354"/>
                      <a:pt x="3302" y="234"/>
                    </a:cubicBezTo>
                    <a:cubicBezTo>
                      <a:pt x="3218" y="121"/>
                      <a:pt x="3064" y="13"/>
                      <a:pt x="2917" y="10"/>
                    </a:cubicBezTo>
                    <a:cubicBezTo>
                      <a:pt x="2803" y="7"/>
                      <a:pt x="2686" y="4"/>
                      <a:pt x="2573" y="4"/>
                    </a:cubicBezTo>
                    <a:cubicBezTo>
                      <a:pt x="2500" y="2"/>
                      <a:pt x="2428" y="0"/>
                      <a:pt x="2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1824250" y="1008625"/>
                <a:ext cx="144250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770" h="6825" extrusionOk="0">
                    <a:moveTo>
                      <a:pt x="5328" y="3645"/>
                    </a:moveTo>
                    <a:lnTo>
                      <a:pt x="5328" y="3645"/>
                    </a:lnTo>
                    <a:cubicBezTo>
                      <a:pt x="5328" y="3645"/>
                      <a:pt x="5331" y="3651"/>
                      <a:pt x="5339" y="3661"/>
                    </a:cubicBezTo>
                    <a:cubicBezTo>
                      <a:pt x="5335" y="3655"/>
                      <a:pt x="5332" y="3650"/>
                      <a:pt x="5328" y="3645"/>
                    </a:cubicBezTo>
                    <a:close/>
                    <a:moveTo>
                      <a:pt x="2545" y="352"/>
                    </a:moveTo>
                    <a:cubicBezTo>
                      <a:pt x="2590" y="352"/>
                      <a:pt x="2636" y="353"/>
                      <a:pt x="2683" y="354"/>
                    </a:cubicBezTo>
                    <a:lnTo>
                      <a:pt x="2750" y="354"/>
                    </a:lnTo>
                    <a:cubicBezTo>
                      <a:pt x="2863" y="357"/>
                      <a:pt x="2977" y="357"/>
                      <a:pt x="3091" y="360"/>
                    </a:cubicBezTo>
                    <a:cubicBezTo>
                      <a:pt x="3164" y="364"/>
                      <a:pt x="3275" y="430"/>
                      <a:pt x="3342" y="518"/>
                    </a:cubicBezTo>
                    <a:cubicBezTo>
                      <a:pt x="3405" y="601"/>
                      <a:pt x="3436" y="711"/>
                      <a:pt x="3422" y="819"/>
                    </a:cubicBezTo>
                    <a:cubicBezTo>
                      <a:pt x="3408" y="925"/>
                      <a:pt x="3352" y="1023"/>
                      <a:pt x="3268" y="1089"/>
                    </a:cubicBezTo>
                    <a:cubicBezTo>
                      <a:pt x="3212" y="1129"/>
                      <a:pt x="3147" y="1157"/>
                      <a:pt x="3081" y="1169"/>
                    </a:cubicBezTo>
                    <a:lnTo>
                      <a:pt x="2877" y="1166"/>
                    </a:lnTo>
                    <a:cubicBezTo>
                      <a:pt x="2763" y="1166"/>
                      <a:pt x="2639" y="1169"/>
                      <a:pt x="2516" y="1189"/>
                    </a:cubicBezTo>
                    <a:lnTo>
                      <a:pt x="2482" y="1200"/>
                    </a:lnTo>
                    <a:cubicBezTo>
                      <a:pt x="2405" y="1226"/>
                      <a:pt x="2321" y="1263"/>
                      <a:pt x="2218" y="1320"/>
                    </a:cubicBezTo>
                    <a:cubicBezTo>
                      <a:pt x="2101" y="1393"/>
                      <a:pt x="1988" y="1487"/>
                      <a:pt x="1847" y="1621"/>
                    </a:cubicBezTo>
                    <a:cubicBezTo>
                      <a:pt x="1750" y="1728"/>
                      <a:pt x="1666" y="1839"/>
                      <a:pt x="1596" y="1949"/>
                    </a:cubicBezTo>
                    <a:lnTo>
                      <a:pt x="1586" y="1966"/>
                    </a:lnTo>
                    <a:cubicBezTo>
                      <a:pt x="1539" y="2060"/>
                      <a:pt x="1499" y="2160"/>
                      <a:pt x="1462" y="2280"/>
                    </a:cubicBezTo>
                    <a:cubicBezTo>
                      <a:pt x="1422" y="2474"/>
                      <a:pt x="1395" y="2685"/>
                      <a:pt x="1386" y="2946"/>
                    </a:cubicBezTo>
                    <a:cubicBezTo>
                      <a:pt x="1389" y="3016"/>
                      <a:pt x="1395" y="3083"/>
                      <a:pt x="1409" y="3150"/>
                    </a:cubicBezTo>
                    <a:lnTo>
                      <a:pt x="1415" y="3176"/>
                    </a:lnTo>
                    <a:cubicBezTo>
                      <a:pt x="1459" y="3313"/>
                      <a:pt x="1516" y="3444"/>
                      <a:pt x="1569" y="3571"/>
                    </a:cubicBezTo>
                    <a:lnTo>
                      <a:pt x="1596" y="3631"/>
                    </a:lnTo>
                    <a:cubicBezTo>
                      <a:pt x="1650" y="3755"/>
                      <a:pt x="1719" y="3919"/>
                      <a:pt x="1810" y="4089"/>
                    </a:cubicBezTo>
                    <a:cubicBezTo>
                      <a:pt x="1860" y="4173"/>
                      <a:pt x="1920" y="4273"/>
                      <a:pt x="1994" y="4367"/>
                    </a:cubicBezTo>
                    <a:cubicBezTo>
                      <a:pt x="2061" y="4457"/>
                      <a:pt x="2141" y="4548"/>
                      <a:pt x="2235" y="4648"/>
                    </a:cubicBezTo>
                    <a:cubicBezTo>
                      <a:pt x="2519" y="4919"/>
                      <a:pt x="2760" y="5113"/>
                      <a:pt x="3000" y="5266"/>
                    </a:cubicBezTo>
                    <a:lnTo>
                      <a:pt x="3017" y="5277"/>
                    </a:lnTo>
                    <a:cubicBezTo>
                      <a:pt x="3104" y="5317"/>
                      <a:pt x="3181" y="5350"/>
                      <a:pt x="3255" y="5374"/>
                    </a:cubicBezTo>
                    <a:lnTo>
                      <a:pt x="3278" y="5380"/>
                    </a:lnTo>
                    <a:cubicBezTo>
                      <a:pt x="3318" y="5387"/>
                      <a:pt x="3355" y="5394"/>
                      <a:pt x="3392" y="5397"/>
                    </a:cubicBezTo>
                    <a:lnTo>
                      <a:pt x="3408" y="5400"/>
                    </a:lnTo>
                    <a:lnTo>
                      <a:pt x="3425" y="5397"/>
                    </a:lnTo>
                    <a:cubicBezTo>
                      <a:pt x="3516" y="5391"/>
                      <a:pt x="3613" y="5377"/>
                      <a:pt x="3740" y="5346"/>
                    </a:cubicBezTo>
                    <a:cubicBezTo>
                      <a:pt x="3800" y="5330"/>
                      <a:pt x="3860" y="5306"/>
                      <a:pt x="3917" y="5283"/>
                    </a:cubicBezTo>
                    <a:lnTo>
                      <a:pt x="3950" y="5263"/>
                    </a:lnTo>
                    <a:cubicBezTo>
                      <a:pt x="3967" y="5250"/>
                      <a:pt x="3984" y="5240"/>
                      <a:pt x="3997" y="5226"/>
                    </a:cubicBezTo>
                    <a:lnTo>
                      <a:pt x="4017" y="5206"/>
                    </a:lnTo>
                    <a:cubicBezTo>
                      <a:pt x="4070" y="5146"/>
                      <a:pt x="4115" y="5090"/>
                      <a:pt x="4155" y="5036"/>
                    </a:cubicBezTo>
                    <a:lnTo>
                      <a:pt x="4168" y="5005"/>
                    </a:lnTo>
                    <a:cubicBezTo>
                      <a:pt x="4218" y="4899"/>
                      <a:pt x="4251" y="4789"/>
                      <a:pt x="4275" y="4698"/>
                    </a:cubicBezTo>
                    <a:cubicBezTo>
                      <a:pt x="4302" y="4581"/>
                      <a:pt x="4335" y="4423"/>
                      <a:pt x="4345" y="4256"/>
                    </a:cubicBezTo>
                    <a:lnTo>
                      <a:pt x="4345" y="4247"/>
                    </a:lnTo>
                    <a:lnTo>
                      <a:pt x="4345" y="4236"/>
                    </a:lnTo>
                    <a:cubicBezTo>
                      <a:pt x="4342" y="4170"/>
                      <a:pt x="4335" y="4102"/>
                      <a:pt x="4325" y="4039"/>
                    </a:cubicBezTo>
                    <a:cubicBezTo>
                      <a:pt x="4322" y="4019"/>
                      <a:pt x="4318" y="4002"/>
                      <a:pt x="4315" y="3982"/>
                    </a:cubicBezTo>
                    <a:cubicBezTo>
                      <a:pt x="4311" y="3966"/>
                      <a:pt x="4305" y="3942"/>
                      <a:pt x="4305" y="3935"/>
                    </a:cubicBezTo>
                    <a:lnTo>
                      <a:pt x="4305" y="3862"/>
                    </a:lnTo>
                    <a:cubicBezTo>
                      <a:pt x="4302" y="3815"/>
                      <a:pt x="4302" y="3768"/>
                      <a:pt x="4308" y="3715"/>
                    </a:cubicBezTo>
                    <a:lnTo>
                      <a:pt x="4311" y="3698"/>
                    </a:lnTo>
                    <a:lnTo>
                      <a:pt x="4311" y="3678"/>
                    </a:lnTo>
                    <a:cubicBezTo>
                      <a:pt x="4302" y="3494"/>
                      <a:pt x="4419" y="3310"/>
                      <a:pt x="4592" y="3243"/>
                    </a:cubicBezTo>
                    <a:cubicBezTo>
                      <a:pt x="4647" y="3221"/>
                      <a:pt x="4706" y="3209"/>
                      <a:pt x="4765" y="3209"/>
                    </a:cubicBezTo>
                    <a:cubicBezTo>
                      <a:pt x="4860" y="3209"/>
                      <a:pt x="4954" y="3239"/>
                      <a:pt x="5030" y="3296"/>
                    </a:cubicBezTo>
                    <a:lnTo>
                      <a:pt x="5091" y="3344"/>
                    </a:lnTo>
                    <a:cubicBezTo>
                      <a:pt x="5124" y="3370"/>
                      <a:pt x="5161" y="3407"/>
                      <a:pt x="5198" y="3444"/>
                    </a:cubicBezTo>
                    <a:lnTo>
                      <a:pt x="5231" y="3480"/>
                    </a:lnTo>
                    <a:cubicBezTo>
                      <a:pt x="5258" y="3508"/>
                      <a:pt x="5278" y="3551"/>
                      <a:pt x="5305" y="3601"/>
                    </a:cubicBezTo>
                    <a:cubicBezTo>
                      <a:pt x="5312" y="3615"/>
                      <a:pt x="5319" y="3630"/>
                      <a:pt x="5328" y="3645"/>
                    </a:cubicBezTo>
                    <a:lnTo>
                      <a:pt x="5328" y="3645"/>
                    </a:lnTo>
                    <a:lnTo>
                      <a:pt x="5499" y="3597"/>
                    </a:lnTo>
                    <a:lnTo>
                      <a:pt x="5499" y="3597"/>
                    </a:lnTo>
                    <a:lnTo>
                      <a:pt x="5335" y="3665"/>
                    </a:lnTo>
                    <a:lnTo>
                      <a:pt x="5342" y="3691"/>
                    </a:lnTo>
                    <a:cubicBezTo>
                      <a:pt x="5359" y="3748"/>
                      <a:pt x="5375" y="3801"/>
                      <a:pt x="5385" y="3858"/>
                    </a:cubicBezTo>
                    <a:cubicBezTo>
                      <a:pt x="5388" y="3882"/>
                      <a:pt x="5392" y="3902"/>
                      <a:pt x="5395" y="3926"/>
                    </a:cubicBezTo>
                    <a:cubicBezTo>
                      <a:pt x="5419" y="4073"/>
                      <a:pt x="5415" y="4230"/>
                      <a:pt x="5412" y="4390"/>
                    </a:cubicBezTo>
                    <a:cubicBezTo>
                      <a:pt x="5405" y="4591"/>
                      <a:pt x="5351" y="4792"/>
                      <a:pt x="5294" y="5005"/>
                    </a:cubicBezTo>
                    <a:lnTo>
                      <a:pt x="5274" y="5076"/>
                    </a:lnTo>
                    <a:cubicBezTo>
                      <a:pt x="5238" y="5220"/>
                      <a:pt x="5198" y="5360"/>
                      <a:pt x="5131" y="5481"/>
                    </a:cubicBezTo>
                    <a:cubicBezTo>
                      <a:pt x="5061" y="5607"/>
                      <a:pt x="4993" y="5725"/>
                      <a:pt x="4900" y="5828"/>
                    </a:cubicBezTo>
                    <a:lnTo>
                      <a:pt x="4873" y="5859"/>
                    </a:lnTo>
                    <a:cubicBezTo>
                      <a:pt x="4783" y="5959"/>
                      <a:pt x="4696" y="6059"/>
                      <a:pt x="4596" y="6126"/>
                    </a:cubicBezTo>
                    <a:cubicBezTo>
                      <a:pt x="4462" y="6217"/>
                      <a:pt x="4339" y="6283"/>
                      <a:pt x="4218" y="6323"/>
                    </a:cubicBezTo>
                    <a:cubicBezTo>
                      <a:pt x="4094" y="6363"/>
                      <a:pt x="3964" y="6397"/>
                      <a:pt x="3806" y="6434"/>
                    </a:cubicBezTo>
                    <a:cubicBezTo>
                      <a:pt x="3726" y="6450"/>
                      <a:pt x="3656" y="6461"/>
                      <a:pt x="3593" y="6467"/>
                    </a:cubicBezTo>
                    <a:cubicBezTo>
                      <a:pt x="3539" y="6471"/>
                      <a:pt x="3477" y="6474"/>
                      <a:pt x="3412" y="6474"/>
                    </a:cubicBezTo>
                    <a:cubicBezTo>
                      <a:pt x="3347" y="6474"/>
                      <a:pt x="3280" y="6471"/>
                      <a:pt x="3215" y="6461"/>
                    </a:cubicBezTo>
                    <a:cubicBezTo>
                      <a:pt x="3104" y="6447"/>
                      <a:pt x="2984" y="6417"/>
                      <a:pt x="2846" y="6370"/>
                    </a:cubicBezTo>
                    <a:cubicBezTo>
                      <a:pt x="2663" y="6310"/>
                      <a:pt x="2476" y="6209"/>
                      <a:pt x="2255" y="6056"/>
                    </a:cubicBezTo>
                    <a:cubicBezTo>
                      <a:pt x="2114" y="5962"/>
                      <a:pt x="1974" y="5848"/>
                      <a:pt x="1817" y="5712"/>
                    </a:cubicBezTo>
                    <a:cubicBezTo>
                      <a:pt x="1636" y="5551"/>
                      <a:pt x="1466" y="5383"/>
                      <a:pt x="1305" y="5210"/>
                    </a:cubicBezTo>
                    <a:cubicBezTo>
                      <a:pt x="1198" y="5090"/>
                      <a:pt x="1094" y="4949"/>
                      <a:pt x="984" y="4761"/>
                    </a:cubicBezTo>
                    <a:lnTo>
                      <a:pt x="964" y="4732"/>
                    </a:lnTo>
                    <a:cubicBezTo>
                      <a:pt x="890" y="4604"/>
                      <a:pt x="816" y="4488"/>
                      <a:pt x="759" y="4360"/>
                    </a:cubicBezTo>
                    <a:lnTo>
                      <a:pt x="739" y="4317"/>
                    </a:lnTo>
                    <a:cubicBezTo>
                      <a:pt x="710" y="4243"/>
                      <a:pt x="676" y="4170"/>
                      <a:pt x="646" y="4096"/>
                    </a:cubicBezTo>
                    <a:lnTo>
                      <a:pt x="616" y="4022"/>
                    </a:lnTo>
                    <a:cubicBezTo>
                      <a:pt x="549" y="3862"/>
                      <a:pt x="486" y="3708"/>
                      <a:pt x="435" y="3551"/>
                    </a:cubicBezTo>
                    <a:cubicBezTo>
                      <a:pt x="398" y="3427"/>
                      <a:pt x="362" y="3293"/>
                      <a:pt x="358" y="3173"/>
                    </a:cubicBezTo>
                    <a:cubicBezTo>
                      <a:pt x="355" y="3036"/>
                      <a:pt x="355" y="2885"/>
                      <a:pt x="369" y="2738"/>
                    </a:cubicBezTo>
                    <a:cubicBezTo>
                      <a:pt x="378" y="2637"/>
                      <a:pt x="392" y="2504"/>
                      <a:pt x="415" y="2370"/>
                    </a:cubicBezTo>
                    <a:cubicBezTo>
                      <a:pt x="452" y="2163"/>
                      <a:pt x="495" y="1989"/>
                      <a:pt x="549" y="1835"/>
                    </a:cubicBezTo>
                    <a:cubicBezTo>
                      <a:pt x="603" y="1688"/>
                      <a:pt x="683" y="1538"/>
                      <a:pt x="779" y="1380"/>
                    </a:cubicBezTo>
                    <a:cubicBezTo>
                      <a:pt x="824" y="1313"/>
                      <a:pt x="873" y="1250"/>
                      <a:pt x="934" y="1183"/>
                    </a:cubicBezTo>
                    <a:lnTo>
                      <a:pt x="967" y="1146"/>
                    </a:lnTo>
                    <a:cubicBezTo>
                      <a:pt x="1060" y="1043"/>
                      <a:pt x="1161" y="936"/>
                      <a:pt x="1272" y="856"/>
                    </a:cubicBezTo>
                    <a:lnTo>
                      <a:pt x="1312" y="825"/>
                    </a:lnTo>
                    <a:cubicBezTo>
                      <a:pt x="1386" y="765"/>
                      <a:pt x="1455" y="711"/>
                      <a:pt x="1529" y="665"/>
                    </a:cubicBezTo>
                    <a:cubicBezTo>
                      <a:pt x="1622" y="608"/>
                      <a:pt x="1727" y="544"/>
                      <a:pt x="1830" y="498"/>
                    </a:cubicBezTo>
                    <a:lnTo>
                      <a:pt x="1860" y="484"/>
                    </a:lnTo>
                    <a:cubicBezTo>
                      <a:pt x="1900" y="464"/>
                      <a:pt x="1940" y="447"/>
                      <a:pt x="1974" y="437"/>
                    </a:cubicBezTo>
                    <a:lnTo>
                      <a:pt x="2008" y="430"/>
                    </a:lnTo>
                    <a:cubicBezTo>
                      <a:pt x="2091" y="407"/>
                      <a:pt x="2171" y="384"/>
                      <a:pt x="2252" y="370"/>
                    </a:cubicBezTo>
                    <a:cubicBezTo>
                      <a:pt x="2346" y="356"/>
                      <a:pt x="2444" y="352"/>
                      <a:pt x="2545" y="352"/>
                    </a:cubicBezTo>
                    <a:close/>
                    <a:moveTo>
                      <a:pt x="2529" y="0"/>
                    </a:moveTo>
                    <a:cubicBezTo>
                      <a:pt x="2420" y="0"/>
                      <a:pt x="2309" y="5"/>
                      <a:pt x="2195" y="22"/>
                    </a:cubicBezTo>
                    <a:cubicBezTo>
                      <a:pt x="2097" y="39"/>
                      <a:pt x="2004" y="66"/>
                      <a:pt x="1914" y="89"/>
                    </a:cubicBezTo>
                    <a:lnTo>
                      <a:pt x="1880" y="99"/>
                    </a:lnTo>
                    <a:cubicBezTo>
                      <a:pt x="1817" y="116"/>
                      <a:pt x="1763" y="143"/>
                      <a:pt x="1713" y="166"/>
                    </a:cubicBezTo>
                    <a:lnTo>
                      <a:pt x="1687" y="176"/>
                    </a:lnTo>
                    <a:cubicBezTo>
                      <a:pt x="1562" y="233"/>
                      <a:pt x="1449" y="303"/>
                      <a:pt x="1341" y="367"/>
                    </a:cubicBezTo>
                    <a:cubicBezTo>
                      <a:pt x="1255" y="424"/>
                      <a:pt x="1174" y="484"/>
                      <a:pt x="1097" y="544"/>
                    </a:cubicBezTo>
                    <a:lnTo>
                      <a:pt x="1057" y="575"/>
                    </a:lnTo>
                    <a:cubicBezTo>
                      <a:pt x="927" y="675"/>
                      <a:pt x="813" y="791"/>
                      <a:pt x="706" y="909"/>
                    </a:cubicBezTo>
                    <a:lnTo>
                      <a:pt x="670" y="949"/>
                    </a:lnTo>
                    <a:cubicBezTo>
                      <a:pt x="596" y="1032"/>
                      <a:pt x="539" y="1109"/>
                      <a:pt x="486" y="1193"/>
                    </a:cubicBezTo>
                    <a:cubicBezTo>
                      <a:pt x="372" y="1367"/>
                      <a:pt x="282" y="1544"/>
                      <a:pt x="222" y="1714"/>
                    </a:cubicBezTo>
                    <a:cubicBezTo>
                      <a:pt x="157" y="1889"/>
                      <a:pt x="108" y="2083"/>
                      <a:pt x="68" y="2310"/>
                    </a:cubicBezTo>
                    <a:cubicBezTo>
                      <a:pt x="44" y="2454"/>
                      <a:pt x="27" y="2597"/>
                      <a:pt x="17" y="2705"/>
                    </a:cubicBezTo>
                    <a:cubicBezTo>
                      <a:pt x="1" y="2869"/>
                      <a:pt x="4" y="3032"/>
                      <a:pt x="7" y="3183"/>
                    </a:cubicBezTo>
                    <a:cubicBezTo>
                      <a:pt x="11" y="3347"/>
                      <a:pt x="54" y="3508"/>
                      <a:pt x="101" y="3654"/>
                    </a:cubicBezTo>
                    <a:cubicBezTo>
                      <a:pt x="154" y="3829"/>
                      <a:pt x="222" y="3996"/>
                      <a:pt x="288" y="4156"/>
                    </a:cubicBezTo>
                    <a:lnTo>
                      <a:pt x="322" y="4230"/>
                    </a:lnTo>
                    <a:cubicBezTo>
                      <a:pt x="352" y="4307"/>
                      <a:pt x="385" y="4383"/>
                      <a:pt x="418" y="4460"/>
                    </a:cubicBezTo>
                    <a:lnTo>
                      <a:pt x="438" y="4504"/>
                    </a:lnTo>
                    <a:cubicBezTo>
                      <a:pt x="506" y="4651"/>
                      <a:pt x="586" y="4785"/>
                      <a:pt x="663" y="4915"/>
                    </a:cubicBezTo>
                    <a:lnTo>
                      <a:pt x="683" y="4942"/>
                    </a:lnTo>
                    <a:cubicBezTo>
                      <a:pt x="807" y="5150"/>
                      <a:pt x="920" y="5306"/>
                      <a:pt x="1044" y="5444"/>
                    </a:cubicBezTo>
                    <a:cubicBezTo>
                      <a:pt x="1211" y="5627"/>
                      <a:pt x="1395" y="5808"/>
                      <a:pt x="1586" y="5976"/>
                    </a:cubicBezTo>
                    <a:cubicBezTo>
                      <a:pt x="1750" y="6119"/>
                      <a:pt x="1903" y="6243"/>
                      <a:pt x="2054" y="6347"/>
                    </a:cubicBezTo>
                    <a:cubicBezTo>
                      <a:pt x="2301" y="6518"/>
                      <a:pt x="2519" y="6635"/>
                      <a:pt x="2736" y="6705"/>
                    </a:cubicBezTo>
                    <a:cubicBezTo>
                      <a:pt x="2894" y="6758"/>
                      <a:pt x="3034" y="6791"/>
                      <a:pt x="3167" y="6811"/>
                    </a:cubicBezTo>
                    <a:cubicBezTo>
                      <a:pt x="3248" y="6822"/>
                      <a:pt x="3328" y="6825"/>
                      <a:pt x="3405" y="6825"/>
                    </a:cubicBezTo>
                    <a:cubicBezTo>
                      <a:pt x="3482" y="6825"/>
                      <a:pt x="3553" y="6822"/>
                      <a:pt x="3616" y="6819"/>
                    </a:cubicBezTo>
                    <a:cubicBezTo>
                      <a:pt x="3696" y="6811"/>
                      <a:pt x="3786" y="6798"/>
                      <a:pt x="3883" y="6775"/>
                    </a:cubicBezTo>
                    <a:cubicBezTo>
                      <a:pt x="4050" y="6738"/>
                      <a:pt x="4191" y="6701"/>
                      <a:pt x="4331" y="6655"/>
                    </a:cubicBezTo>
                    <a:cubicBezTo>
                      <a:pt x="4482" y="6604"/>
                      <a:pt x="4632" y="6527"/>
                      <a:pt x="4797" y="6417"/>
                    </a:cubicBezTo>
                    <a:cubicBezTo>
                      <a:pt x="4930" y="6323"/>
                      <a:pt x="5038" y="6206"/>
                      <a:pt x="5138" y="6089"/>
                    </a:cubicBezTo>
                    <a:lnTo>
                      <a:pt x="5161" y="6062"/>
                    </a:lnTo>
                    <a:cubicBezTo>
                      <a:pt x="5282" y="5932"/>
                      <a:pt x="5359" y="5788"/>
                      <a:pt x="5435" y="5651"/>
                    </a:cubicBezTo>
                    <a:cubicBezTo>
                      <a:pt x="5526" y="5494"/>
                      <a:pt x="5572" y="5326"/>
                      <a:pt x="5616" y="5166"/>
                    </a:cubicBezTo>
                    <a:lnTo>
                      <a:pt x="5636" y="5096"/>
                    </a:lnTo>
                    <a:cubicBezTo>
                      <a:pt x="5696" y="4872"/>
                      <a:pt x="5756" y="4644"/>
                      <a:pt x="5763" y="4397"/>
                    </a:cubicBezTo>
                    <a:cubicBezTo>
                      <a:pt x="5766" y="4230"/>
                      <a:pt x="5770" y="4049"/>
                      <a:pt x="5743" y="3875"/>
                    </a:cubicBezTo>
                    <a:cubicBezTo>
                      <a:pt x="5740" y="3849"/>
                      <a:pt x="5736" y="3821"/>
                      <a:pt x="5730" y="3795"/>
                    </a:cubicBezTo>
                    <a:cubicBezTo>
                      <a:pt x="5716" y="3728"/>
                      <a:pt x="5700" y="3661"/>
                      <a:pt x="5683" y="3597"/>
                    </a:cubicBezTo>
                    <a:lnTo>
                      <a:pt x="5673" y="3565"/>
                    </a:lnTo>
                    <a:cubicBezTo>
                      <a:pt x="5669" y="3548"/>
                      <a:pt x="5663" y="3520"/>
                      <a:pt x="5646" y="3491"/>
                    </a:cubicBezTo>
                    <a:cubicBezTo>
                      <a:pt x="5636" y="3474"/>
                      <a:pt x="5626" y="3457"/>
                      <a:pt x="5616" y="3437"/>
                    </a:cubicBezTo>
                    <a:cubicBezTo>
                      <a:pt x="5583" y="3374"/>
                      <a:pt x="5546" y="3300"/>
                      <a:pt x="5482" y="3236"/>
                    </a:cubicBezTo>
                    <a:lnTo>
                      <a:pt x="5452" y="3203"/>
                    </a:lnTo>
                    <a:cubicBezTo>
                      <a:pt x="5405" y="3156"/>
                      <a:pt x="5359" y="3106"/>
                      <a:pt x="5302" y="3063"/>
                    </a:cubicBezTo>
                    <a:lnTo>
                      <a:pt x="5245" y="3019"/>
                    </a:lnTo>
                    <a:cubicBezTo>
                      <a:pt x="5107" y="2913"/>
                      <a:pt x="4932" y="2857"/>
                      <a:pt x="4757" y="2857"/>
                    </a:cubicBezTo>
                    <a:cubicBezTo>
                      <a:pt x="4655" y="2857"/>
                      <a:pt x="4554" y="2876"/>
                      <a:pt x="4459" y="2915"/>
                    </a:cubicBezTo>
                    <a:cubicBezTo>
                      <a:pt x="4155" y="3039"/>
                      <a:pt x="3950" y="3350"/>
                      <a:pt x="3960" y="3675"/>
                    </a:cubicBezTo>
                    <a:cubicBezTo>
                      <a:pt x="3947" y="3748"/>
                      <a:pt x="3950" y="3815"/>
                      <a:pt x="3954" y="3875"/>
                    </a:cubicBezTo>
                    <a:lnTo>
                      <a:pt x="3954" y="3939"/>
                    </a:lnTo>
                    <a:cubicBezTo>
                      <a:pt x="3954" y="3982"/>
                      <a:pt x="3964" y="4026"/>
                      <a:pt x="3970" y="4059"/>
                    </a:cubicBezTo>
                    <a:cubicBezTo>
                      <a:pt x="3974" y="4073"/>
                      <a:pt x="3977" y="4082"/>
                      <a:pt x="3977" y="4096"/>
                    </a:cubicBezTo>
                    <a:cubicBezTo>
                      <a:pt x="3987" y="4142"/>
                      <a:pt x="3990" y="4193"/>
                      <a:pt x="3994" y="4243"/>
                    </a:cubicBezTo>
                    <a:cubicBezTo>
                      <a:pt x="3984" y="4380"/>
                      <a:pt x="3957" y="4517"/>
                      <a:pt x="3934" y="4611"/>
                    </a:cubicBezTo>
                    <a:cubicBezTo>
                      <a:pt x="3917" y="4678"/>
                      <a:pt x="3890" y="4765"/>
                      <a:pt x="3854" y="4849"/>
                    </a:cubicBezTo>
                    <a:cubicBezTo>
                      <a:pt x="3826" y="4889"/>
                      <a:pt x="3797" y="4925"/>
                      <a:pt x="3763" y="4962"/>
                    </a:cubicBezTo>
                    <a:cubicBezTo>
                      <a:pt x="3760" y="4965"/>
                      <a:pt x="3760" y="4965"/>
                      <a:pt x="3760" y="4969"/>
                    </a:cubicBezTo>
                    <a:cubicBezTo>
                      <a:pt x="3716" y="4985"/>
                      <a:pt x="3680" y="4999"/>
                      <a:pt x="3649" y="5009"/>
                    </a:cubicBezTo>
                    <a:cubicBezTo>
                      <a:pt x="3559" y="5025"/>
                      <a:pt x="3485" y="5039"/>
                      <a:pt x="3412" y="5045"/>
                    </a:cubicBezTo>
                    <a:cubicBezTo>
                      <a:pt x="3395" y="5042"/>
                      <a:pt x="3375" y="5039"/>
                      <a:pt x="3355" y="5039"/>
                    </a:cubicBezTo>
                    <a:cubicBezTo>
                      <a:pt x="3301" y="5019"/>
                      <a:pt x="3244" y="4992"/>
                      <a:pt x="3181" y="4962"/>
                    </a:cubicBezTo>
                    <a:cubicBezTo>
                      <a:pt x="2964" y="4825"/>
                      <a:pt x="2740" y="4644"/>
                      <a:pt x="2485" y="4397"/>
                    </a:cubicBezTo>
                    <a:cubicBezTo>
                      <a:pt x="2402" y="4313"/>
                      <a:pt x="2335" y="4233"/>
                      <a:pt x="2275" y="4153"/>
                    </a:cubicBezTo>
                    <a:cubicBezTo>
                      <a:pt x="2218" y="4079"/>
                      <a:pt x="2168" y="4002"/>
                      <a:pt x="2114" y="3915"/>
                    </a:cubicBezTo>
                    <a:cubicBezTo>
                      <a:pt x="2037" y="3765"/>
                      <a:pt x="1971" y="3611"/>
                      <a:pt x="1920" y="3494"/>
                    </a:cubicBezTo>
                    <a:lnTo>
                      <a:pt x="1894" y="3430"/>
                    </a:lnTo>
                    <a:cubicBezTo>
                      <a:pt x="1840" y="3310"/>
                      <a:pt x="1793" y="3196"/>
                      <a:pt x="1753" y="3079"/>
                    </a:cubicBezTo>
                    <a:cubicBezTo>
                      <a:pt x="1743" y="3029"/>
                      <a:pt x="1739" y="2979"/>
                      <a:pt x="1736" y="2946"/>
                    </a:cubicBezTo>
                    <a:cubicBezTo>
                      <a:pt x="1747" y="2722"/>
                      <a:pt x="1770" y="2527"/>
                      <a:pt x="1803" y="2370"/>
                    </a:cubicBezTo>
                    <a:cubicBezTo>
                      <a:pt x="1830" y="2287"/>
                      <a:pt x="1860" y="2206"/>
                      <a:pt x="1897" y="2129"/>
                    </a:cubicBezTo>
                    <a:cubicBezTo>
                      <a:pt x="1957" y="2035"/>
                      <a:pt x="2028" y="1946"/>
                      <a:pt x="2097" y="1865"/>
                    </a:cubicBezTo>
                    <a:cubicBezTo>
                      <a:pt x="2211" y="1759"/>
                      <a:pt x="2309" y="1678"/>
                      <a:pt x="2395" y="1625"/>
                    </a:cubicBezTo>
                    <a:cubicBezTo>
                      <a:pt x="2465" y="1584"/>
                      <a:pt x="2525" y="1558"/>
                      <a:pt x="2585" y="1538"/>
                    </a:cubicBezTo>
                    <a:cubicBezTo>
                      <a:pt x="2683" y="1521"/>
                      <a:pt x="2783" y="1518"/>
                      <a:pt x="2874" y="1518"/>
                    </a:cubicBezTo>
                    <a:lnTo>
                      <a:pt x="3091" y="1521"/>
                    </a:lnTo>
                    <a:lnTo>
                      <a:pt x="3114" y="1518"/>
                    </a:lnTo>
                    <a:cubicBezTo>
                      <a:pt x="3252" y="1501"/>
                      <a:pt x="3372" y="1450"/>
                      <a:pt x="3482" y="1367"/>
                    </a:cubicBezTo>
                    <a:cubicBezTo>
                      <a:pt x="3639" y="1246"/>
                      <a:pt x="3743" y="1063"/>
                      <a:pt x="3769" y="862"/>
                    </a:cubicBezTo>
                    <a:cubicBezTo>
                      <a:pt x="3797" y="665"/>
                      <a:pt x="3740" y="461"/>
                      <a:pt x="3619" y="303"/>
                    </a:cubicBezTo>
                    <a:cubicBezTo>
                      <a:pt x="3519" y="169"/>
                      <a:pt x="3322" y="16"/>
                      <a:pt x="3098" y="9"/>
                    </a:cubicBezTo>
                    <a:cubicBezTo>
                      <a:pt x="2984" y="6"/>
                      <a:pt x="2866" y="2"/>
                      <a:pt x="2753" y="2"/>
                    </a:cubicBezTo>
                    <a:lnTo>
                      <a:pt x="2686" y="2"/>
                    </a:lnTo>
                    <a:cubicBezTo>
                      <a:pt x="2634" y="1"/>
                      <a:pt x="2582" y="0"/>
                      <a:pt x="2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2" name="Google Shape;772;p25"/>
            <p:cNvGrpSpPr/>
            <p:nvPr/>
          </p:nvGrpSpPr>
          <p:grpSpPr>
            <a:xfrm>
              <a:off x="7893963" y="4404297"/>
              <a:ext cx="288484" cy="322665"/>
              <a:chOff x="4791500" y="4541438"/>
              <a:chExt cx="163225" cy="182575"/>
            </a:xfrm>
          </p:grpSpPr>
          <p:sp>
            <p:nvSpPr>
              <p:cNvPr id="773" name="Google Shape;773;p25"/>
              <p:cNvSpPr/>
              <p:nvPr/>
            </p:nvSpPr>
            <p:spPr>
              <a:xfrm>
                <a:off x="4795950" y="4545838"/>
                <a:ext cx="154425" cy="173825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953" extrusionOk="0">
                    <a:moveTo>
                      <a:pt x="3438" y="1267"/>
                    </a:moveTo>
                    <a:cubicBezTo>
                      <a:pt x="3458" y="1271"/>
                      <a:pt x="3475" y="1275"/>
                      <a:pt x="3495" y="1275"/>
                    </a:cubicBezTo>
                    <a:cubicBezTo>
                      <a:pt x="3575" y="1288"/>
                      <a:pt x="3652" y="1301"/>
                      <a:pt x="3733" y="1315"/>
                    </a:cubicBezTo>
                    <a:cubicBezTo>
                      <a:pt x="3849" y="1338"/>
                      <a:pt x="3969" y="1358"/>
                      <a:pt x="4087" y="1381"/>
                    </a:cubicBezTo>
                    <a:cubicBezTo>
                      <a:pt x="4190" y="1408"/>
                      <a:pt x="4294" y="1442"/>
                      <a:pt x="4391" y="1482"/>
                    </a:cubicBezTo>
                    <a:cubicBezTo>
                      <a:pt x="4491" y="1545"/>
                      <a:pt x="4585" y="1619"/>
                      <a:pt x="4676" y="1699"/>
                    </a:cubicBezTo>
                    <a:cubicBezTo>
                      <a:pt x="4776" y="1796"/>
                      <a:pt x="4876" y="1897"/>
                      <a:pt x="4960" y="2007"/>
                    </a:cubicBezTo>
                    <a:cubicBezTo>
                      <a:pt x="4966" y="2027"/>
                      <a:pt x="4977" y="2044"/>
                      <a:pt x="4986" y="2064"/>
                    </a:cubicBezTo>
                    <a:cubicBezTo>
                      <a:pt x="4983" y="2124"/>
                      <a:pt x="4980" y="2184"/>
                      <a:pt x="4970" y="2244"/>
                    </a:cubicBezTo>
                    <a:lnTo>
                      <a:pt x="4963" y="2264"/>
                    </a:lnTo>
                    <a:cubicBezTo>
                      <a:pt x="4920" y="2338"/>
                      <a:pt x="4866" y="2408"/>
                      <a:pt x="4812" y="2479"/>
                    </a:cubicBezTo>
                    <a:lnTo>
                      <a:pt x="4792" y="2495"/>
                    </a:lnTo>
                    <a:cubicBezTo>
                      <a:pt x="4702" y="2542"/>
                      <a:pt x="4608" y="2582"/>
                      <a:pt x="4515" y="2615"/>
                    </a:cubicBezTo>
                    <a:cubicBezTo>
                      <a:pt x="4408" y="2642"/>
                      <a:pt x="4298" y="2652"/>
                      <a:pt x="4190" y="2666"/>
                    </a:cubicBezTo>
                    <a:cubicBezTo>
                      <a:pt x="4114" y="2675"/>
                      <a:pt x="4034" y="2686"/>
                      <a:pt x="3953" y="2692"/>
                    </a:cubicBezTo>
                    <a:cubicBezTo>
                      <a:pt x="3816" y="2692"/>
                      <a:pt x="3679" y="2679"/>
                      <a:pt x="3538" y="2666"/>
                    </a:cubicBezTo>
                    <a:cubicBezTo>
                      <a:pt x="3415" y="2652"/>
                      <a:pt x="3291" y="2639"/>
                      <a:pt x="3167" y="2615"/>
                    </a:cubicBezTo>
                    <a:cubicBezTo>
                      <a:pt x="3074" y="2589"/>
                      <a:pt x="2983" y="2562"/>
                      <a:pt x="2886" y="2552"/>
                    </a:cubicBezTo>
                    <a:cubicBezTo>
                      <a:pt x="2864" y="2549"/>
                      <a:pt x="2843" y="2548"/>
                      <a:pt x="2822" y="2548"/>
                    </a:cubicBezTo>
                    <a:cubicBezTo>
                      <a:pt x="2763" y="2548"/>
                      <a:pt x="2705" y="2557"/>
                      <a:pt x="2649" y="2572"/>
                    </a:cubicBezTo>
                    <a:cubicBezTo>
                      <a:pt x="2665" y="2539"/>
                      <a:pt x="2679" y="2508"/>
                      <a:pt x="2692" y="2475"/>
                    </a:cubicBezTo>
                    <a:cubicBezTo>
                      <a:pt x="2742" y="2385"/>
                      <a:pt x="2789" y="2294"/>
                      <a:pt x="2842" y="2204"/>
                    </a:cubicBezTo>
                    <a:cubicBezTo>
                      <a:pt x="2923" y="2070"/>
                      <a:pt x="3000" y="1940"/>
                      <a:pt x="3080" y="1809"/>
                    </a:cubicBezTo>
                    <a:cubicBezTo>
                      <a:pt x="3157" y="1689"/>
                      <a:pt x="3231" y="1572"/>
                      <a:pt x="3311" y="1459"/>
                    </a:cubicBezTo>
                    <a:cubicBezTo>
                      <a:pt x="3355" y="1395"/>
                      <a:pt x="3395" y="1331"/>
                      <a:pt x="3438" y="1267"/>
                    </a:cubicBezTo>
                    <a:close/>
                    <a:moveTo>
                      <a:pt x="2228" y="3492"/>
                    </a:moveTo>
                    <a:cubicBezTo>
                      <a:pt x="2284" y="3609"/>
                      <a:pt x="2358" y="3675"/>
                      <a:pt x="2458" y="3759"/>
                    </a:cubicBezTo>
                    <a:lnTo>
                      <a:pt x="2461" y="3763"/>
                    </a:lnTo>
                    <a:cubicBezTo>
                      <a:pt x="2509" y="3796"/>
                      <a:pt x="2562" y="3826"/>
                      <a:pt x="2612" y="3853"/>
                    </a:cubicBezTo>
                    <a:cubicBezTo>
                      <a:pt x="2659" y="3879"/>
                      <a:pt x="2702" y="3907"/>
                      <a:pt x="2749" y="3933"/>
                    </a:cubicBezTo>
                    <a:cubicBezTo>
                      <a:pt x="2839" y="3984"/>
                      <a:pt x="2936" y="4037"/>
                      <a:pt x="3023" y="4097"/>
                    </a:cubicBezTo>
                    <a:cubicBezTo>
                      <a:pt x="3100" y="4147"/>
                      <a:pt x="3171" y="4204"/>
                      <a:pt x="3237" y="4261"/>
                    </a:cubicBezTo>
                    <a:cubicBezTo>
                      <a:pt x="3298" y="4321"/>
                      <a:pt x="3358" y="4385"/>
                      <a:pt x="3408" y="4452"/>
                    </a:cubicBezTo>
                    <a:cubicBezTo>
                      <a:pt x="3438" y="4509"/>
                      <a:pt x="3465" y="4572"/>
                      <a:pt x="3488" y="4635"/>
                    </a:cubicBezTo>
                    <a:cubicBezTo>
                      <a:pt x="3508" y="4709"/>
                      <a:pt x="3522" y="4786"/>
                      <a:pt x="3528" y="4863"/>
                    </a:cubicBezTo>
                    <a:cubicBezTo>
                      <a:pt x="3528" y="4900"/>
                      <a:pt x="3522" y="4933"/>
                      <a:pt x="3518" y="4967"/>
                    </a:cubicBezTo>
                    <a:cubicBezTo>
                      <a:pt x="3501" y="5020"/>
                      <a:pt x="3485" y="5074"/>
                      <a:pt x="3461" y="5128"/>
                    </a:cubicBezTo>
                    <a:cubicBezTo>
                      <a:pt x="3438" y="5168"/>
                      <a:pt x="3412" y="5208"/>
                      <a:pt x="3384" y="5244"/>
                    </a:cubicBezTo>
                    <a:cubicBezTo>
                      <a:pt x="3321" y="5301"/>
                      <a:pt x="3251" y="5355"/>
                      <a:pt x="3180" y="5401"/>
                    </a:cubicBezTo>
                    <a:cubicBezTo>
                      <a:pt x="3060" y="5472"/>
                      <a:pt x="2930" y="5525"/>
                      <a:pt x="2796" y="5572"/>
                    </a:cubicBezTo>
                    <a:cubicBezTo>
                      <a:pt x="2759" y="5582"/>
                      <a:pt x="2719" y="5592"/>
                      <a:pt x="2679" y="5599"/>
                    </a:cubicBezTo>
                    <a:cubicBezTo>
                      <a:pt x="2669" y="5599"/>
                      <a:pt x="2662" y="5595"/>
                      <a:pt x="2655" y="5595"/>
                    </a:cubicBezTo>
                    <a:cubicBezTo>
                      <a:pt x="2585" y="5575"/>
                      <a:pt x="2518" y="5555"/>
                      <a:pt x="2452" y="5535"/>
                    </a:cubicBezTo>
                    <a:cubicBezTo>
                      <a:pt x="2324" y="5495"/>
                      <a:pt x="2197" y="5458"/>
                      <a:pt x="2077" y="5404"/>
                    </a:cubicBezTo>
                    <a:cubicBezTo>
                      <a:pt x="1963" y="5341"/>
                      <a:pt x="1850" y="5274"/>
                      <a:pt x="1739" y="5204"/>
                    </a:cubicBezTo>
                    <a:cubicBezTo>
                      <a:pt x="1679" y="5168"/>
                      <a:pt x="1618" y="5123"/>
                      <a:pt x="1558" y="5087"/>
                    </a:cubicBezTo>
                    <a:cubicBezTo>
                      <a:pt x="1538" y="5077"/>
                      <a:pt x="1515" y="5063"/>
                      <a:pt x="1495" y="5050"/>
                    </a:cubicBezTo>
                    <a:cubicBezTo>
                      <a:pt x="1572" y="4873"/>
                      <a:pt x="1649" y="4696"/>
                      <a:pt x="1729" y="4518"/>
                    </a:cubicBezTo>
                    <a:cubicBezTo>
                      <a:pt x="1882" y="4171"/>
                      <a:pt x="2057" y="3833"/>
                      <a:pt x="2228" y="3492"/>
                    </a:cubicBezTo>
                    <a:close/>
                    <a:moveTo>
                      <a:pt x="3314" y="0"/>
                    </a:moveTo>
                    <a:cubicBezTo>
                      <a:pt x="3231" y="3"/>
                      <a:pt x="3151" y="3"/>
                      <a:pt x="3070" y="23"/>
                    </a:cubicBezTo>
                    <a:cubicBezTo>
                      <a:pt x="2997" y="40"/>
                      <a:pt x="2926" y="63"/>
                      <a:pt x="2859" y="87"/>
                    </a:cubicBezTo>
                    <a:cubicBezTo>
                      <a:pt x="2719" y="134"/>
                      <a:pt x="2589" y="224"/>
                      <a:pt x="2488" y="332"/>
                    </a:cubicBezTo>
                    <a:cubicBezTo>
                      <a:pt x="2381" y="445"/>
                      <a:pt x="2284" y="552"/>
                      <a:pt x="2204" y="686"/>
                    </a:cubicBezTo>
                    <a:cubicBezTo>
                      <a:pt x="2110" y="849"/>
                      <a:pt x="2023" y="1014"/>
                      <a:pt x="1933" y="1181"/>
                    </a:cubicBezTo>
                    <a:cubicBezTo>
                      <a:pt x="1726" y="1568"/>
                      <a:pt x="1518" y="1963"/>
                      <a:pt x="1361" y="2378"/>
                    </a:cubicBezTo>
                    <a:cubicBezTo>
                      <a:pt x="1291" y="2569"/>
                      <a:pt x="1228" y="2766"/>
                      <a:pt x="1144" y="2953"/>
                    </a:cubicBezTo>
                    <a:cubicBezTo>
                      <a:pt x="1053" y="3154"/>
                      <a:pt x="963" y="3354"/>
                      <a:pt x="870" y="3555"/>
                    </a:cubicBezTo>
                    <a:cubicBezTo>
                      <a:pt x="585" y="4180"/>
                      <a:pt x="325" y="4816"/>
                      <a:pt x="56" y="5449"/>
                    </a:cubicBezTo>
                    <a:cubicBezTo>
                      <a:pt x="0" y="5585"/>
                      <a:pt x="16" y="5759"/>
                      <a:pt x="76" y="5890"/>
                    </a:cubicBezTo>
                    <a:cubicBezTo>
                      <a:pt x="141" y="6031"/>
                      <a:pt x="264" y="6144"/>
                      <a:pt x="411" y="6197"/>
                    </a:cubicBezTo>
                    <a:cubicBezTo>
                      <a:pt x="473" y="6220"/>
                      <a:pt x="539" y="6231"/>
                      <a:pt x="605" y="6231"/>
                    </a:cubicBezTo>
                    <a:cubicBezTo>
                      <a:pt x="657" y="6231"/>
                      <a:pt x="709" y="6224"/>
                      <a:pt x="759" y="6211"/>
                    </a:cubicBezTo>
                    <a:cubicBezTo>
                      <a:pt x="783" y="6227"/>
                      <a:pt x="809" y="6244"/>
                      <a:pt x="836" y="6264"/>
                    </a:cubicBezTo>
                    <a:cubicBezTo>
                      <a:pt x="916" y="6318"/>
                      <a:pt x="1000" y="6368"/>
                      <a:pt x="1084" y="6418"/>
                    </a:cubicBezTo>
                    <a:cubicBezTo>
                      <a:pt x="1164" y="6468"/>
                      <a:pt x="1248" y="6515"/>
                      <a:pt x="1331" y="6562"/>
                    </a:cubicBezTo>
                    <a:cubicBezTo>
                      <a:pt x="1465" y="6639"/>
                      <a:pt x="1602" y="6706"/>
                      <a:pt x="1749" y="6753"/>
                    </a:cubicBezTo>
                    <a:cubicBezTo>
                      <a:pt x="1799" y="6769"/>
                      <a:pt x="1846" y="6786"/>
                      <a:pt x="1896" y="6799"/>
                    </a:cubicBezTo>
                    <a:cubicBezTo>
                      <a:pt x="1990" y="6826"/>
                      <a:pt x="2083" y="6856"/>
                      <a:pt x="2180" y="6880"/>
                    </a:cubicBezTo>
                    <a:cubicBezTo>
                      <a:pt x="2274" y="6900"/>
                      <a:pt x="2368" y="6923"/>
                      <a:pt x="2464" y="6940"/>
                    </a:cubicBezTo>
                    <a:cubicBezTo>
                      <a:pt x="2517" y="6949"/>
                      <a:pt x="2569" y="6953"/>
                      <a:pt x="2620" y="6953"/>
                    </a:cubicBezTo>
                    <a:cubicBezTo>
                      <a:pt x="2678" y="6953"/>
                      <a:pt x="2736" y="6949"/>
                      <a:pt x="2796" y="6943"/>
                    </a:cubicBezTo>
                    <a:cubicBezTo>
                      <a:pt x="2940" y="6937"/>
                      <a:pt x="3070" y="6886"/>
                      <a:pt x="3207" y="6843"/>
                    </a:cubicBezTo>
                    <a:cubicBezTo>
                      <a:pt x="3291" y="6816"/>
                      <a:pt x="3375" y="6779"/>
                      <a:pt x="3455" y="6742"/>
                    </a:cubicBezTo>
                    <a:cubicBezTo>
                      <a:pt x="3679" y="6639"/>
                      <a:pt x="3889" y="6508"/>
                      <a:pt x="4083" y="6355"/>
                    </a:cubicBezTo>
                    <a:cubicBezTo>
                      <a:pt x="4124" y="6321"/>
                      <a:pt x="4160" y="6287"/>
                      <a:pt x="4197" y="6254"/>
                    </a:cubicBezTo>
                    <a:cubicBezTo>
                      <a:pt x="4324" y="6127"/>
                      <a:pt x="4438" y="5994"/>
                      <a:pt x="4522" y="5836"/>
                    </a:cubicBezTo>
                    <a:cubicBezTo>
                      <a:pt x="4585" y="5719"/>
                      <a:pt x="4639" y="5605"/>
                      <a:pt x="4682" y="5478"/>
                    </a:cubicBezTo>
                    <a:cubicBezTo>
                      <a:pt x="4716" y="5384"/>
                      <a:pt x="4732" y="5284"/>
                      <a:pt x="4749" y="5188"/>
                    </a:cubicBezTo>
                    <a:cubicBezTo>
                      <a:pt x="4786" y="5007"/>
                      <a:pt x="4789" y="4827"/>
                      <a:pt x="4762" y="4642"/>
                    </a:cubicBezTo>
                    <a:cubicBezTo>
                      <a:pt x="4749" y="4546"/>
                      <a:pt x="4732" y="4452"/>
                      <a:pt x="4709" y="4358"/>
                    </a:cubicBezTo>
                    <a:cubicBezTo>
                      <a:pt x="4669" y="4211"/>
                      <a:pt x="4616" y="4074"/>
                      <a:pt x="4551" y="3940"/>
                    </a:cubicBezTo>
                    <a:cubicBezTo>
                      <a:pt x="4535" y="3910"/>
                      <a:pt x="4518" y="3879"/>
                      <a:pt x="4502" y="3850"/>
                    </a:cubicBezTo>
                    <a:cubicBezTo>
                      <a:pt x="4565" y="3839"/>
                      <a:pt x="4628" y="3830"/>
                      <a:pt x="4692" y="3816"/>
                    </a:cubicBezTo>
                    <a:cubicBezTo>
                      <a:pt x="4883" y="3783"/>
                      <a:pt x="5060" y="3703"/>
                      <a:pt x="5234" y="3623"/>
                    </a:cubicBezTo>
                    <a:cubicBezTo>
                      <a:pt x="5378" y="3558"/>
                      <a:pt x="5522" y="3475"/>
                      <a:pt x="5632" y="3354"/>
                    </a:cubicBezTo>
                    <a:cubicBezTo>
                      <a:pt x="5699" y="3281"/>
                      <a:pt x="5766" y="3208"/>
                      <a:pt x="5826" y="3127"/>
                    </a:cubicBezTo>
                    <a:cubicBezTo>
                      <a:pt x="5936" y="2980"/>
                      <a:pt x="6040" y="2823"/>
                      <a:pt x="6100" y="2649"/>
                    </a:cubicBezTo>
                    <a:cubicBezTo>
                      <a:pt x="6137" y="2539"/>
                      <a:pt x="6161" y="2414"/>
                      <a:pt x="6167" y="2298"/>
                    </a:cubicBezTo>
                    <a:cubicBezTo>
                      <a:pt x="6177" y="2161"/>
                      <a:pt x="6174" y="2027"/>
                      <a:pt x="6164" y="1886"/>
                    </a:cubicBezTo>
                    <a:cubicBezTo>
                      <a:pt x="6161" y="1860"/>
                      <a:pt x="6157" y="1833"/>
                      <a:pt x="6150" y="1806"/>
                    </a:cubicBezTo>
                    <a:cubicBezTo>
                      <a:pt x="6133" y="1739"/>
                      <a:pt x="6110" y="1672"/>
                      <a:pt x="6087" y="1609"/>
                    </a:cubicBezTo>
                    <a:cubicBezTo>
                      <a:pt x="6067" y="1556"/>
                      <a:pt x="6040" y="1508"/>
                      <a:pt x="6013" y="1459"/>
                    </a:cubicBezTo>
                    <a:cubicBezTo>
                      <a:pt x="5940" y="1338"/>
                      <a:pt x="5860" y="1224"/>
                      <a:pt x="5769" y="1117"/>
                    </a:cubicBezTo>
                    <a:cubicBezTo>
                      <a:pt x="5709" y="1047"/>
                      <a:pt x="5642" y="987"/>
                      <a:pt x="5575" y="923"/>
                    </a:cubicBezTo>
                    <a:cubicBezTo>
                      <a:pt x="5474" y="823"/>
                      <a:pt x="5368" y="729"/>
                      <a:pt x="5258" y="639"/>
                    </a:cubicBezTo>
                    <a:cubicBezTo>
                      <a:pt x="5241" y="625"/>
                      <a:pt x="5224" y="613"/>
                      <a:pt x="5207" y="599"/>
                    </a:cubicBezTo>
                    <a:cubicBezTo>
                      <a:pt x="5153" y="556"/>
                      <a:pt x="5104" y="515"/>
                      <a:pt x="5047" y="482"/>
                    </a:cubicBezTo>
                    <a:cubicBezTo>
                      <a:pt x="4846" y="361"/>
                      <a:pt x="4636" y="275"/>
                      <a:pt x="4408" y="214"/>
                    </a:cubicBezTo>
                    <a:cubicBezTo>
                      <a:pt x="4170" y="154"/>
                      <a:pt x="3929" y="107"/>
                      <a:pt x="3692" y="57"/>
                    </a:cubicBezTo>
                    <a:cubicBezTo>
                      <a:pt x="3602" y="37"/>
                      <a:pt x="3515" y="23"/>
                      <a:pt x="3428" y="7"/>
                    </a:cubicBezTo>
                    <a:cubicBezTo>
                      <a:pt x="3387" y="0"/>
                      <a:pt x="3351" y="0"/>
                      <a:pt x="3314" y="0"/>
                    </a:cubicBezTo>
                    <a:close/>
                  </a:path>
                </a:pathLst>
              </a:custGeom>
              <a:solidFill>
                <a:srgbClr val="FCB7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25"/>
              <p:cNvSpPr/>
              <p:nvPr/>
            </p:nvSpPr>
            <p:spPr>
              <a:xfrm>
                <a:off x="4791500" y="4541438"/>
                <a:ext cx="16322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6529" h="7303" extrusionOk="0">
                    <a:moveTo>
                      <a:pt x="3700" y="1635"/>
                    </a:moveTo>
                    <a:lnTo>
                      <a:pt x="3880" y="1664"/>
                    </a:lnTo>
                    <a:cubicBezTo>
                      <a:pt x="3997" y="1684"/>
                      <a:pt x="4111" y="1708"/>
                      <a:pt x="4221" y="1728"/>
                    </a:cubicBezTo>
                    <a:cubicBezTo>
                      <a:pt x="4325" y="1755"/>
                      <a:pt x="4412" y="1781"/>
                      <a:pt x="4489" y="1815"/>
                    </a:cubicBezTo>
                    <a:cubicBezTo>
                      <a:pt x="4582" y="1875"/>
                      <a:pt x="4669" y="1945"/>
                      <a:pt x="4733" y="2005"/>
                    </a:cubicBezTo>
                    <a:cubicBezTo>
                      <a:pt x="4817" y="2082"/>
                      <a:pt x="4907" y="2173"/>
                      <a:pt x="4987" y="2277"/>
                    </a:cubicBezTo>
                    <a:cubicBezTo>
                      <a:pt x="4984" y="2310"/>
                      <a:pt x="4981" y="2340"/>
                      <a:pt x="4977" y="2374"/>
                    </a:cubicBezTo>
                    <a:cubicBezTo>
                      <a:pt x="4947" y="2424"/>
                      <a:pt x="4907" y="2474"/>
                      <a:pt x="4867" y="2527"/>
                    </a:cubicBezTo>
                    <a:cubicBezTo>
                      <a:pt x="4797" y="2561"/>
                      <a:pt x="4723" y="2595"/>
                      <a:pt x="4643" y="2624"/>
                    </a:cubicBezTo>
                    <a:cubicBezTo>
                      <a:pt x="4566" y="2641"/>
                      <a:pt x="4489" y="2651"/>
                      <a:pt x="4405" y="2661"/>
                    </a:cubicBezTo>
                    <a:lnTo>
                      <a:pt x="4348" y="2668"/>
                    </a:lnTo>
                    <a:cubicBezTo>
                      <a:pt x="4272" y="2678"/>
                      <a:pt x="4195" y="2684"/>
                      <a:pt x="4131" y="2691"/>
                    </a:cubicBezTo>
                    <a:cubicBezTo>
                      <a:pt x="3991" y="2691"/>
                      <a:pt x="3854" y="2678"/>
                      <a:pt x="3736" y="2668"/>
                    </a:cubicBezTo>
                    <a:cubicBezTo>
                      <a:pt x="3596" y="2655"/>
                      <a:pt x="3485" y="2638"/>
                      <a:pt x="3385" y="2621"/>
                    </a:cubicBezTo>
                    <a:lnTo>
                      <a:pt x="3375" y="2618"/>
                    </a:lnTo>
                    <a:cubicBezTo>
                      <a:pt x="3295" y="2595"/>
                      <a:pt x="3215" y="2570"/>
                      <a:pt x="3121" y="2558"/>
                    </a:cubicBezTo>
                    <a:cubicBezTo>
                      <a:pt x="3138" y="2527"/>
                      <a:pt x="3155" y="2497"/>
                      <a:pt x="3171" y="2470"/>
                    </a:cubicBezTo>
                    <a:cubicBezTo>
                      <a:pt x="3252" y="2337"/>
                      <a:pt x="3329" y="2206"/>
                      <a:pt x="3409" y="2079"/>
                    </a:cubicBezTo>
                    <a:cubicBezTo>
                      <a:pt x="3482" y="1962"/>
                      <a:pt x="3556" y="1845"/>
                      <a:pt x="3633" y="1735"/>
                    </a:cubicBezTo>
                    <a:lnTo>
                      <a:pt x="3700" y="1635"/>
                    </a:lnTo>
                    <a:close/>
                    <a:moveTo>
                      <a:pt x="3536" y="1253"/>
                    </a:moveTo>
                    <a:lnTo>
                      <a:pt x="3345" y="1534"/>
                    </a:lnTo>
                    <a:cubicBezTo>
                      <a:pt x="3261" y="1651"/>
                      <a:pt x="3184" y="1772"/>
                      <a:pt x="3111" y="1892"/>
                    </a:cubicBezTo>
                    <a:cubicBezTo>
                      <a:pt x="3028" y="2022"/>
                      <a:pt x="2951" y="2156"/>
                      <a:pt x="2870" y="2289"/>
                    </a:cubicBezTo>
                    <a:cubicBezTo>
                      <a:pt x="2817" y="2380"/>
                      <a:pt x="2770" y="2470"/>
                      <a:pt x="2719" y="2561"/>
                    </a:cubicBezTo>
                    <a:lnTo>
                      <a:pt x="2509" y="3019"/>
                    </a:lnTo>
                    <a:lnTo>
                      <a:pt x="2874" y="2919"/>
                    </a:lnTo>
                    <a:cubicBezTo>
                      <a:pt x="2916" y="2906"/>
                      <a:pt x="2960" y="2899"/>
                      <a:pt x="3003" y="2899"/>
                    </a:cubicBezTo>
                    <a:cubicBezTo>
                      <a:pt x="3018" y="2899"/>
                      <a:pt x="3033" y="2900"/>
                      <a:pt x="3048" y="2902"/>
                    </a:cubicBezTo>
                    <a:cubicBezTo>
                      <a:pt x="3121" y="2908"/>
                      <a:pt x="3195" y="2932"/>
                      <a:pt x="3275" y="2956"/>
                    </a:cubicBezTo>
                    <a:lnTo>
                      <a:pt x="3312" y="2965"/>
                    </a:lnTo>
                    <a:cubicBezTo>
                      <a:pt x="3425" y="2985"/>
                      <a:pt x="3549" y="3002"/>
                      <a:pt x="3700" y="3016"/>
                    </a:cubicBezTo>
                    <a:cubicBezTo>
                      <a:pt x="3823" y="3029"/>
                      <a:pt x="3967" y="3042"/>
                      <a:pt x="4131" y="3042"/>
                    </a:cubicBezTo>
                    <a:lnTo>
                      <a:pt x="4144" y="3042"/>
                    </a:lnTo>
                    <a:cubicBezTo>
                      <a:pt x="4228" y="3036"/>
                      <a:pt x="4308" y="3029"/>
                      <a:pt x="4392" y="3016"/>
                    </a:cubicBezTo>
                    <a:lnTo>
                      <a:pt x="4452" y="3009"/>
                    </a:lnTo>
                    <a:cubicBezTo>
                      <a:pt x="4542" y="2999"/>
                      <a:pt x="4636" y="2985"/>
                      <a:pt x="4729" y="2965"/>
                    </a:cubicBezTo>
                    <a:lnTo>
                      <a:pt x="4753" y="2959"/>
                    </a:lnTo>
                    <a:cubicBezTo>
                      <a:pt x="4860" y="2919"/>
                      <a:pt x="4961" y="2875"/>
                      <a:pt x="5050" y="2828"/>
                    </a:cubicBezTo>
                    <a:lnTo>
                      <a:pt x="5124" y="2765"/>
                    </a:lnTo>
                    <a:cubicBezTo>
                      <a:pt x="5188" y="2688"/>
                      <a:pt x="5245" y="2607"/>
                      <a:pt x="5291" y="2534"/>
                    </a:cubicBezTo>
                    <a:lnTo>
                      <a:pt x="5322" y="2447"/>
                    </a:lnTo>
                    <a:cubicBezTo>
                      <a:pt x="5331" y="2380"/>
                      <a:pt x="5339" y="2310"/>
                      <a:pt x="5339" y="2243"/>
                    </a:cubicBezTo>
                    <a:lnTo>
                      <a:pt x="5339" y="2226"/>
                    </a:lnTo>
                    <a:lnTo>
                      <a:pt x="5322" y="2166"/>
                    </a:lnTo>
                    <a:cubicBezTo>
                      <a:pt x="5311" y="2143"/>
                      <a:pt x="5302" y="2123"/>
                      <a:pt x="5291" y="2102"/>
                    </a:cubicBezTo>
                    <a:lnTo>
                      <a:pt x="5278" y="2079"/>
                    </a:lnTo>
                    <a:cubicBezTo>
                      <a:pt x="5181" y="1948"/>
                      <a:pt x="5070" y="1838"/>
                      <a:pt x="4974" y="1748"/>
                    </a:cubicBezTo>
                    <a:lnTo>
                      <a:pt x="4967" y="1741"/>
                    </a:lnTo>
                    <a:cubicBezTo>
                      <a:pt x="4890" y="1675"/>
                      <a:pt x="4783" y="1584"/>
                      <a:pt x="4663" y="1511"/>
                    </a:cubicBezTo>
                    <a:lnTo>
                      <a:pt x="4639" y="1497"/>
                    </a:lnTo>
                    <a:cubicBezTo>
                      <a:pt x="4539" y="1454"/>
                      <a:pt x="4436" y="1420"/>
                      <a:pt x="4298" y="1387"/>
                    </a:cubicBezTo>
                    <a:cubicBezTo>
                      <a:pt x="4181" y="1363"/>
                      <a:pt x="4061" y="1340"/>
                      <a:pt x="3944" y="1320"/>
                    </a:cubicBezTo>
                    <a:cubicBezTo>
                      <a:pt x="3860" y="1303"/>
                      <a:pt x="3780" y="1290"/>
                      <a:pt x="3696" y="1277"/>
                    </a:cubicBezTo>
                    <a:lnTo>
                      <a:pt x="3536" y="1253"/>
                    </a:lnTo>
                    <a:close/>
                    <a:moveTo>
                      <a:pt x="2439" y="3995"/>
                    </a:moveTo>
                    <a:cubicBezTo>
                      <a:pt x="2466" y="4022"/>
                      <a:pt x="2496" y="4046"/>
                      <a:pt x="2526" y="4069"/>
                    </a:cubicBezTo>
                    <a:lnTo>
                      <a:pt x="2529" y="4072"/>
                    </a:lnTo>
                    <a:cubicBezTo>
                      <a:pt x="2576" y="4109"/>
                      <a:pt x="2622" y="4136"/>
                      <a:pt x="2662" y="4160"/>
                    </a:cubicBezTo>
                    <a:lnTo>
                      <a:pt x="2703" y="4183"/>
                    </a:lnTo>
                    <a:cubicBezTo>
                      <a:pt x="2747" y="4209"/>
                      <a:pt x="2793" y="4236"/>
                      <a:pt x="2840" y="4260"/>
                    </a:cubicBezTo>
                    <a:lnTo>
                      <a:pt x="2880" y="4287"/>
                    </a:lnTo>
                    <a:cubicBezTo>
                      <a:pt x="2957" y="4327"/>
                      <a:pt x="3034" y="4370"/>
                      <a:pt x="3104" y="4417"/>
                    </a:cubicBezTo>
                    <a:cubicBezTo>
                      <a:pt x="3168" y="4461"/>
                      <a:pt x="3232" y="4510"/>
                      <a:pt x="3292" y="4564"/>
                    </a:cubicBezTo>
                    <a:cubicBezTo>
                      <a:pt x="3352" y="4621"/>
                      <a:pt x="3399" y="4671"/>
                      <a:pt x="3439" y="4722"/>
                    </a:cubicBezTo>
                    <a:cubicBezTo>
                      <a:pt x="3459" y="4765"/>
                      <a:pt x="3479" y="4808"/>
                      <a:pt x="3499" y="4862"/>
                    </a:cubicBezTo>
                    <a:cubicBezTo>
                      <a:pt x="3512" y="4925"/>
                      <a:pt x="3522" y="4986"/>
                      <a:pt x="3533" y="5043"/>
                    </a:cubicBezTo>
                    <a:cubicBezTo>
                      <a:pt x="3529" y="5063"/>
                      <a:pt x="3525" y="5083"/>
                      <a:pt x="3522" y="5106"/>
                    </a:cubicBezTo>
                    <a:cubicBezTo>
                      <a:pt x="3512" y="5146"/>
                      <a:pt x="3499" y="5186"/>
                      <a:pt x="3482" y="5223"/>
                    </a:cubicBezTo>
                    <a:cubicBezTo>
                      <a:pt x="3465" y="5250"/>
                      <a:pt x="3449" y="5276"/>
                      <a:pt x="3429" y="5299"/>
                    </a:cubicBezTo>
                    <a:cubicBezTo>
                      <a:pt x="3385" y="5344"/>
                      <a:pt x="3332" y="5384"/>
                      <a:pt x="3275" y="5424"/>
                    </a:cubicBezTo>
                    <a:cubicBezTo>
                      <a:pt x="3171" y="5480"/>
                      <a:pt x="3054" y="5534"/>
                      <a:pt x="2931" y="5577"/>
                    </a:cubicBezTo>
                    <a:cubicBezTo>
                      <a:pt x="2903" y="5584"/>
                      <a:pt x="2880" y="5591"/>
                      <a:pt x="2854" y="5594"/>
                    </a:cubicBezTo>
                    <a:cubicBezTo>
                      <a:pt x="2810" y="5580"/>
                      <a:pt x="2767" y="5568"/>
                      <a:pt x="2723" y="5554"/>
                    </a:cubicBezTo>
                    <a:lnTo>
                      <a:pt x="2642" y="5531"/>
                    </a:lnTo>
                    <a:cubicBezTo>
                      <a:pt x="2532" y="5497"/>
                      <a:pt x="2426" y="5464"/>
                      <a:pt x="2338" y="5427"/>
                    </a:cubicBezTo>
                    <a:cubicBezTo>
                      <a:pt x="2228" y="5364"/>
                      <a:pt x="2121" y="5296"/>
                      <a:pt x="2011" y="5230"/>
                    </a:cubicBezTo>
                    <a:lnTo>
                      <a:pt x="1944" y="5186"/>
                    </a:lnTo>
                    <a:cubicBezTo>
                      <a:pt x="1927" y="5176"/>
                      <a:pt x="1910" y="5166"/>
                      <a:pt x="1897" y="5156"/>
                    </a:cubicBezTo>
                    <a:cubicBezTo>
                      <a:pt x="1954" y="5026"/>
                      <a:pt x="2011" y="4895"/>
                      <a:pt x="2068" y="4768"/>
                    </a:cubicBezTo>
                    <a:cubicBezTo>
                      <a:pt x="2181" y="4507"/>
                      <a:pt x="2309" y="4250"/>
                      <a:pt x="2439" y="3995"/>
                    </a:cubicBezTo>
                    <a:close/>
                    <a:moveTo>
                      <a:pt x="2409" y="3273"/>
                    </a:moveTo>
                    <a:lnTo>
                      <a:pt x="2228" y="3631"/>
                    </a:lnTo>
                    <a:cubicBezTo>
                      <a:pt x="2064" y="3952"/>
                      <a:pt x="1894" y="4287"/>
                      <a:pt x="1747" y="4624"/>
                    </a:cubicBezTo>
                    <a:cubicBezTo>
                      <a:pt x="1666" y="4802"/>
                      <a:pt x="1589" y="4978"/>
                      <a:pt x="1512" y="5156"/>
                    </a:cubicBezTo>
                    <a:lnTo>
                      <a:pt x="1449" y="5299"/>
                    </a:lnTo>
                    <a:lnTo>
                      <a:pt x="1646" y="5417"/>
                    </a:lnTo>
                    <a:cubicBezTo>
                      <a:pt x="1683" y="5437"/>
                      <a:pt x="1716" y="5460"/>
                      <a:pt x="1753" y="5480"/>
                    </a:cubicBezTo>
                    <a:lnTo>
                      <a:pt x="1827" y="5531"/>
                    </a:lnTo>
                    <a:cubicBezTo>
                      <a:pt x="1937" y="5600"/>
                      <a:pt x="2051" y="5668"/>
                      <a:pt x="2181" y="5741"/>
                    </a:cubicBezTo>
                    <a:cubicBezTo>
                      <a:pt x="2301" y="5795"/>
                      <a:pt x="2422" y="5832"/>
                      <a:pt x="2542" y="5869"/>
                    </a:cubicBezTo>
                    <a:lnTo>
                      <a:pt x="2619" y="5892"/>
                    </a:lnTo>
                    <a:cubicBezTo>
                      <a:pt x="2673" y="5909"/>
                      <a:pt x="2730" y="5926"/>
                      <a:pt x="2787" y="5942"/>
                    </a:cubicBezTo>
                    <a:lnTo>
                      <a:pt x="2863" y="5952"/>
                    </a:lnTo>
                    <a:lnTo>
                      <a:pt x="2887" y="5946"/>
                    </a:lnTo>
                    <a:cubicBezTo>
                      <a:pt x="2931" y="5938"/>
                      <a:pt x="2977" y="5929"/>
                      <a:pt x="3034" y="5912"/>
                    </a:cubicBezTo>
                    <a:cubicBezTo>
                      <a:pt x="3188" y="5858"/>
                      <a:pt x="3325" y="5798"/>
                      <a:pt x="3459" y="5721"/>
                    </a:cubicBezTo>
                    <a:cubicBezTo>
                      <a:pt x="3549" y="5661"/>
                      <a:pt x="3619" y="5605"/>
                      <a:pt x="3679" y="5548"/>
                    </a:cubicBezTo>
                    <a:lnTo>
                      <a:pt x="3700" y="5527"/>
                    </a:lnTo>
                    <a:cubicBezTo>
                      <a:pt x="3733" y="5484"/>
                      <a:pt x="3763" y="5440"/>
                      <a:pt x="3790" y="5393"/>
                    </a:cubicBezTo>
                    <a:lnTo>
                      <a:pt x="3803" y="5370"/>
                    </a:lnTo>
                    <a:cubicBezTo>
                      <a:pt x="3826" y="5310"/>
                      <a:pt x="3846" y="5253"/>
                      <a:pt x="3863" y="5190"/>
                    </a:cubicBezTo>
                    <a:lnTo>
                      <a:pt x="3870" y="5169"/>
                    </a:lnTo>
                    <a:cubicBezTo>
                      <a:pt x="3874" y="5129"/>
                      <a:pt x="3880" y="5092"/>
                      <a:pt x="3883" y="5052"/>
                    </a:cubicBezTo>
                    <a:lnTo>
                      <a:pt x="3883" y="5035"/>
                    </a:lnTo>
                    <a:lnTo>
                      <a:pt x="3883" y="5019"/>
                    </a:lnTo>
                    <a:cubicBezTo>
                      <a:pt x="3874" y="4942"/>
                      <a:pt x="3860" y="4858"/>
                      <a:pt x="3840" y="4771"/>
                    </a:cubicBezTo>
                    <a:lnTo>
                      <a:pt x="3834" y="4748"/>
                    </a:lnTo>
                    <a:cubicBezTo>
                      <a:pt x="3803" y="4674"/>
                      <a:pt x="3773" y="4608"/>
                      <a:pt x="3743" y="4544"/>
                    </a:cubicBezTo>
                    <a:lnTo>
                      <a:pt x="3726" y="4517"/>
                    </a:lnTo>
                    <a:cubicBezTo>
                      <a:pt x="3673" y="4453"/>
                      <a:pt x="3616" y="4387"/>
                      <a:pt x="3529" y="4303"/>
                    </a:cubicBezTo>
                    <a:cubicBezTo>
                      <a:pt x="3465" y="4250"/>
                      <a:pt x="3389" y="4186"/>
                      <a:pt x="3301" y="4126"/>
                    </a:cubicBezTo>
                    <a:cubicBezTo>
                      <a:pt x="3221" y="4072"/>
                      <a:pt x="3138" y="4026"/>
                      <a:pt x="3054" y="3979"/>
                    </a:cubicBezTo>
                    <a:lnTo>
                      <a:pt x="3011" y="3955"/>
                    </a:lnTo>
                    <a:cubicBezTo>
                      <a:pt x="2967" y="3929"/>
                      <a:pt x="2923" y="3905"/>
                      <a:pt x="2880" y="3879"/>
                    </a:cubicBezTo>
                    <a:lnTo>
                      <a:pt x="2837" y="3855"/>
                    </a:lnTo>
                    <a:cubicBezTo>
                      <a:pt x="2807" y="3839"/>
                      <a:pt x="2776" y="3822"/>
                      <a:pt x="2750" y="3802"/>
                    </a:cubicBezTo>
                    <a:lnTo>
                      <a:pt x="2639" y="3939"/>
                    </a:lnTo>
                    <a:lnTo>
                      <a:pt x="2747" y="3799"/>
                    </a:lnTo>
                    <a:cubicBezTo>
                      <a:pt x="2650" y="3718"/>
                      <a:pt x="2602" y="3674"/>
                      <a:pt x="2566" y="3591"/>
                    </a:cubicBezTo>
                    <a:lnTo>
                      <a:pt x="2409" y="3273"/>
                    </a:lnTo>
                    <a:close/>
                    <a:moveTo>
                      <a:pt x="3525" y="352"/>
                    </a:moveTo>
                    <a:cubicBezTo>
                      <a:pt x="3544" y="352"/>
                      <a:pt x="3562" y="354"/>
                      <a:pt x="3576" y="357"/>
                    </a:cubicBezTo>
                    <a:cubicBezTo>
                      <a:pt x="3663" y="370"/>
                      <a:pt x="3746" y="387"/>
                      <a:pt x="3834" y="403"/>
                    </a:cubicBezTo>
                    <a:lnTo>
                      <a:pt x="3980" y="434"/>
                    </a:lnTo>
                    <a:cubicBezTo>
                      <a:pt x="4167" y="474"/>
                      <a:pt x="4359" y="514"/>
                      <a:pt x="4542" y="561"/>
                    </a:cubicBezTo>
                    <a:cubicBezTo>
                      <a:pt x="4753" y="614"/>
                      <a:pt x="4944" y="698"/>
                      <a:pt x="5135" y="812"/>
                    </a:cubicBezTo>
                    <a:cubicBezTo>
                      <a:pt x="5184" y="838"/>
                      <a:pt x="5231" y="875"/>
                      <a:pt x="5275" y="912"/>
                    </a:cubicBezTo>
                    <a:lnTo>
                      <a:pt x="5325" y="952"/>
                    </a:lnTo>
                    <a:cubicBezTo>
                      <a:pt x="5432" y="1042"/>
                      <a:pt x="5536" y="1133"/>
                      <a:pt x="5632" y="1226"/>
                    </a:cubicBezTo>
                    <a:lnTo>
                      <a:pt x="5666" y="1256"/>
                    </a:lnTo>
                    <a:cubicBezTo>
                      <a:pt x="5720" y="1310"/>
                      <a:pt x="5770" y="1357"/>
                      <a:pt x="5813" y="1407"/>
                    </a:cubicBezTo>
                    <a:cubicBezTo>
                      <a:pt x="5893" y="1504"/>
                      <a:pt x="5967" y="1607"/>
                      <a:pt x="6038" y="1724"/>
                    </a:cubicBezTo>
                    <a:cubicBezTo>
                      <a:pt x="6061" y="1765"/>
                      <a:pt x="6084" y="1805"/>
                      <a:pt x="6101" y="1845"/>
                    </a:cubicBezTo>
                    <a:cubicBezTo>
                      <a:pt x="6121" y="1905"/>
                      <a:pt x="6141" y="1962"/>
                      <a:pt x="6154" y="2025"/>
                    </a:cubicBezTo>
                    <a:cubicBezTo>
                      <a:pt x="6161" y="2042"/>
                      <a:pt x="6164" y="2059"/>
                      <a:pt x="6168" y="2076"/>
                    </a:cubicBezTo>
                    <a:cubicBezTo>
                      <a:pt x="6178" y="2213"/>
                      <a:pt x="6178" y="2340"/>
                      <a:pt x="6171" y="2464"/>
                    </a:cubicBezTo>
                    <a:cubicBezTo>
                      <a:pt x="6164" y="2570"/>
                      <a:pt x="6141" y="2678"/>
                      <a:pt x="6111" y="2768"/>
                    </a:cubicBezTo>
                    <a:cubicBezTo>
                      <a:pt x="6058" y="2925"/>
                      <a:pt x="5957" y="3072"/>
                      <a:pt x="5863" y="3200"/>
                    </a:cubicBezTo>
                    <a:cubicBezTo>
                      <a:pt x="5820" y="3257"/>
                      <a:pt x="5770" y="3313"/>
                      <a:pt x="5713" y="3373"/>
                    </a:cubicBezTo>
                    <a:lnTo>
                      <a:pt x="5680" y="3413"/>
                    </a:lnTo>
                    <a:cubicBezTo>
                      <a:pt x="5603" y="3498"/>
                      <a:pt x="5496" y="3567"/>
                      <a:pt x="5339" y="3638"/>
                    </a:cubicBezTo>
                    <a:cubicBezTo>
                      <a:pt x="5175" y="3711"/>
                      <a:pt x="5007" y="3788"/>
                      <a:pt x="4840" y="3819"/>
                    </a:cubicBezTo>
                    <a:cubicBezTo>
                      <a:pt x="4777" y="3831"/>
                      <a:pt x="4716" y="3842"/>
                      <a:pt x="4653" y="3851"/>
                    </a:cubicBezTo>
                    <a:lnTo>
                      <a:pt x="4402" y="3892"/>
                    </a:lnTo>
                    <a:lnTo>
                      <a:pt x="4529" y="4112"/>
                    </a:lnTo>
                    <a:cubicBezTo>
                      <a:pt x="4542" y="4140"/>
                      <a:pt x="4556" y="4166"/>
                      <a:pt x="4569" y="4193"/>
                    </a:cubicBezTo>
                    <a:cubicBezTo>
                      <a:pt x="4633" y="4323"/>
                      <a:pt x="4683" y="4450"/>
                      <a:pt x="4716" y="4577"/>
                    </a:cubicBezTo>
                    <a:cubicBezTo>
                      <a:pt x="4740" y="4671"/>
                      <a:pt x="4757" y="4771"/>
                      <a:pt x="4766" y="4845"/>
                    </a:cubicBezTo>
                    <a:cubicBezTo>
                      <a:pt x="4794" y="5006"/>
                      <a:pt x="4786" y="5169"/>
                      <a:pt x="4757" y="5330"/>
                    </a:cubicBezTo>
                    <a:lnTo>
                      <a:pt x="4743" y="5393"/>
                    </a:lnTo>
                    <a:cubicBezTo>
                      <a:pt x="4729" y="5467"/>
                      <a:pt x="4716" y="5537"/>
                      <a:pt x="4696" y="5597"/>
                    </a:cubicBezTo>
                    <a:cubicBezTo>
                      <a:pt x="4660" y="5701"/>
                      <a:pt x="4613" y="5805"/>
                      <a:pt x="4546" y="5929"/>
                    </a:cubicBezTo>
                    <a:cubicBezTo>
                      <a:pt x="4476" y="6056"/>
                      <a:pt x="4382" y="6176"/>
                      <a:pt x="4252" y="6303"/>
                    </a:cubicBezTo>
                    <a:cubicBezTo>
                      <a:pt x="4218" y="6333"/>
                      <a:pt x="4188" y="6363"/>
                      <a:pt x="4151" y="6394"/>
                    </a:cubicBezTo>
                    <a:cubicBezTo>
                      <a:pt x="3971" y="6537"/>
                      <a:pt x="3770" y="6661"/>
                      <a:pt x="3559" y="6758"/>
                    </a:cubicBezTo>
                    <a:cubicBezTo>
                      <a:pt x="3472" y="6798"/>
                      <a:pt x="3399" y="6829"/>
                      <a:pt x="3332" y="6852"/>
                    </a:cubicBezTo>
                    <a:lnTo>
                      <a:pt x="3261" y="6872"/>
                    </a:lnTo>
                    <a:cubicBezTo>
                      <a:pt x="3158" y="6905"/>
                      <a:pt x="3057" y="6939"/>
                      <a:pt x="2954" y="6945"/>
                    </a:cubicBezTo>
                    <a:cubicBezTo>
                      <a:pt x="2899" y="6949"/>
                      <a:pt x="2847" y="6952"/>
                      <a:pt x="2798" y="6952"/>
                    </a:cubicBezTo>
                    <a:cubicBezTo>
                      <a:pt x="2755" y="6952"/>
                      <a:pt x="2713" y="6950"/>
                      <a:pt x="2673" y="6942"/>
                    </a:cubicBezTo>
                    <a:cubicBezTo>
                      <a:pt x="2579" y="6925"/>
                      <a:pt x="2489" y="6905"/>
                      <a:pt x="2395" y="6882"/>
                    </a:cubicBezTo>
                    <a:cubicBezTo>
                      <a:pt x="2335" y="6869"/>
                      <a:pt x="2275" y="6852"/>
                      <a:pt x="2215" y="6832"/>
                    </a:cubicBezTo>
                    <a:lnTo>
                      <a:pt x="2121" y="6804"/>
                    </a:lnTo>
                    <a:cubicBezTo>
                      <a:pt x="2085" y="6795"/>
                      <a:pt x="2044" y="6781"/>
                      <a:pt x="2004" y="6768"/>
                    </a:cubicBezTo>
                    <a:lnTo>
                      <a:pt x="1980" y="6761"/>
                    </a:lnTo>
                    <a:cubicBezTo>
                      <a:pt x="1840" y="6718"/>
                      <a:pt x="1710" y="6648"/>
                      <a:pt x="1596" y="6584"/>
                    </a:cubicBezTo>
                    <a:cubicBezTo>
                      <a:pt x="1512" y="6540"/>
                      <a:pt x="1432" y="6494"/>
                      <a:pt x="1352" y="6443"/>
                    </a:cubicBezTo>
                    <a:cubicBezTo>
                      <a:pt x="1268" y="6397"/>
                      <a:pt x="1191" y="6343"/>
                      <a:pt x="1111" y="6293"/>
                    </a:cubicBezTo>
                    <a:cubicBezTo>
                      <a:pt x="1084" y="6276"/>
                      <a:pt x="1061" y="6259"/>
                      <a:pt x="1041" y="6243"/>
                    </a:cubicBezTo>
                    <a:lnTo>
                      <a:pt x="970" y="6193"/>
                    </a:lnTo>
                    <a:lnTo>
                      <a:pt x="890" y="6216"/>
                    </a:lnTo>
                    <a:cubicBezTo>
                      <a:pt x="856" y="6225"/>
                      <a:pt x="820" y="6229"/>
                      <a:pt x="784" y="6229"/>
                    </a:cubicBezTo>
                    <a:cubicBezTo>
                      <a:pt x="737" y="6229"/>
                      <a:pt x="690" y="6222"/>
                      <a:pt x="646" y="6207"/>
                    </a:cubicBezTo>
                    <a:cubicBezTo>
                      <a:pt x="546" y="6170"/>
                      <a:pt x="459" y="6093"/>
                      <a:pt x="412" y="5992"/>
                    </a:cubicBezTo>
                    <a:cubicBezTo>
                      <a:pt x="368" y="5895"/>
                      <a:pt x="362" y="5771"/>
                      <a:pt x="395" y="5694"/>
                    </a:cubicBezTo>
                    <a:lnTo>
                      <a:pt x="569" y="5279"/>
                    </a:lnTo>
                    <a:cubicBezTo>
                      <a:pt x="776" y="4795"/>
                      <a:pt x="987" y="4293"/>
                      <a:pt x="1208" y="3805"/>
                    </a:cubicBezTo>
                    <a:cubicBezTo>
                      <a:pt x="1302" y="3604"/>
                      <a:pt x="1392" y="3404"/>
                      <a:pt x="1483" y="3200"/>
                    </a:cubicBezTo>
                    <a:cubicBezTo>
                      <a:pt x="1546" y="3052"/>
                      <a:pt x="1603" y="2899"/>
                      <a:pt x="1656" y="2751"/>
                    </a:cubicBezTo>
                    <a:lnTo>
                      <a:pt x="1707" y="2615"/>
                    </a:lnTo>
                    <a:cubicBezTo>
                      <a:pt x="1857" y="2209"/>
                      <a:pt x="2064" y="1818"/>
                      <a:pt x="2268" y="1437"/>
                    </a:cubicBezTo>
                    <a:lnTo>
                      <a:pt x="2298" y="1383"/>
                    </a:lnTo>
                    <a:cubicBezTo>
                      <a:pt x="2375" y="1240"/>
                      <a:pt x="2452" y="1093"/>
                      <a:pt x="2536" y="952"/>
                    </a:cubicBezTo>
                    <a:cubicBezTo>
                      <a:pt x="2606" y="835"/>
                      <a:pt x="2693" y="735"/>
                      <a:pt x="2793" y="628"/>
                    </a:cubicBezTo>
                    <a:cubicBezTo>
                      <a:pt x="2877" y="537"/>
                      <a:pt x="2984" y="467"/>
                      <a:pt x="3094" y="431"/>
                    </a:cubicBezTo>
                    <a:cubicBezTo>
                      <a:pt x="3158" y="407"/>
                      <a:pt x="3221" y="383"/>
                      <a:pt x="3289" y="370"/>
                    </a:cubicBezTo>
                    <a:cubicBezTo>
                      <a:pt x="3335" y="357"/>
                      <a:pt x="3385" y="357"/>
                      <a:pt x="3445" y="353"/>
                    </a:cubicBezTo>
                    <a:lnTo>
                      <a:pt x="3499" y="353"/>
                    </a:lnTo>
                    <a:cubicBezTo>
                      <a:pt x="3508" y="353"/>
                      <a:pt x="3516" y="352"/>
                      <a:pt x="3525" y="352"/>
                    </a:cubicBezTo>
                    <a:close/>
                    <a:moveTo>
                      <a:pt x="3528" y="1"/>
                    </a:moveTo>
                    <a:cubicBezTo>
                      <a:pt x="3515" y="1"/>
                      <a:pt x="3500" y="1"/>
                      <a:pt x="3485" y="2"/>
                    </a:cubicBezTo>
                    <a:lnTo>
                      <a:pt x="3435" y="2"/>
                    </a:lnTo>
                    <a:cubicBezTo>
                      <a:pt x="3362" y="6"/>
                      <a:pt x="3289" y="9"/>
                      <a:pt x="3208" y="26"/>
                    </a:cubicBezTo>
                    <a:cubicBezTo>
                      <a:pt x="3128" y="46"/>
                      <a:pt x="3054" y="69"/>
                      <a:pt x="2980" y="96"/>
                    </a:cubicBezTo>
                    <a:cubicBezTo>
                      <a:pt x="2817" y="153"/>
                      <a:pt x="2659" y="256"/>
                      <a:pt x="2536" y="387"/>
                    </a:cubicBezTo>
                    <a:cubicBezTo>
                      <a:pt x="2426" y="508"/>
                      <a:pt x="2318" y="624"/>
                      <a:pt x="2231" y="775"/>
                    </a:cubicBezTo>
                    <a:cubicBezTo>
                      <a:pt x="2148" y="919"/>
                      <a:pt x="2068" y="1069"/>
                      <a:pt x="1987" y="1216"/>
                    </a:cubicBezTo>
                    <a:lnTo>
                      <a:pt x="1957" y="1273"/>
                    </a:lnTo>
                    <a:cubicBezTo>
                      <a:pt x="1750" y="1661"/>
                      <a:pt x="1536" y="2066"/>
                      <a:pt x="1375" y="2494"/>
                    </a:cubicBezTo>
                    <a:lnTo>
                      <a:pt x="1325" y="2635"/>
                    </a:lnTo>
                    <a:cubicBezTo>
                      <a:pt x="1275" y="2775"/>
                      <a:pt x="1222" y="2922"/>
                      <a:pt x="1161" y="3056"/>
                    </a:cubicBezTo>
                    <a:lnTo>
                      <a:pt x="890" y="3658"/>
                    </a:lnTo>
                    <a:cubicBezTo>
                      <a:pt x="666" y="4149"/>
                      <a:pt x="452" y="4654"/>
                      <a:pt x="248" y="5143"/>
                    </a:cubicBezTo>
                    <a:lnTo>
                      <a:pt x="71" y="5557"/>
                    </a:lnTo>
                    <a:cubicBezTo>
                      <a:pt x="1" y="5728"/>
                      <a:pt x="7" y="5952"/>
                      <a:pt x="94" y="6139"/>
                    </a:cubicBezTo>
                    <a:cubicBezTo>
                      <a:pt x="178" y="6323"/>
                      <a:pt x="339" y="6471"/>
                      <a:pt x="529" y="6537"/>
                    </a:cubicBezTo>
                    <a:cubicBezTo>
                      <a:pt x="611" y="6568"/>
                      <a:pt x="698" y="6582"/>
                      <a:pt x="785" y="6582"/>
                    </a:cubicBezTo>
                    <a:cubicBezTo>
                      <a:pt x="822" y="6582"/>
                      <a:pt x="860" y="6579"/>
                      <a:pt x="897" y="6574"/>
                    </a:cubicBezTo>
                    <a:cubicBezTo>
                      <a:pt x="904" y="6577"/>
                      <a:pt x="910" y="6584"/>
                      <a:pt x="917" y="6588"/>
                    </a:cubicBezTo>
                    <a:cubicBezTo>
                      <a:pt x="1001" y="6641"/>
                      <a:pt x="1084" y="6695"/>
                      <a:pt x="1168" y="6744"/>
                    </a:cubicBezTo>
                    <a:cubicBezTo>
                      <a:pt x="1255" y="6795"/>
                      <a:pt x="1338" y="6845"/>
                      <a:pt x="1426" y="6892"/>
                    </a:cubicBezTo>
                    <a:cubicBezTo>
                      <a:pt x="1552" y="6962"/>
                      <a:pt x="1707" y="7042"/>
                      <a:pt x="1873" y="7096"/>
                    </a:cubicBezTo>
                    <a:lnTo>
                      <a:pt x="1897" y="7105"/>
                    </a:lnTo>
                    <a:cubicBezTo>
                      <a:pt x="1940" y="7119"/>
                      <a:pt x="1984" y="7133"/>
                      <a:pt x="2028" y="7142"/>
                    </a:cubicBezTo>
                    <a:lnTo>
                      <a:pt x="2114" y="7170"/>
                    </a:lnTo>
                    <a:cubicBezTo>
                      <a:pt x="2181" y="7190"/>
                      <a:pt x="2252" y="7210"/>
                      <a:pt x="2318" y="7226"/>
                    </a:cubicBezTo>
                    <a:cubicBezTo>
                      <a:pt x="2415" y="7250"/>
                      <a:pt x="2512" y="7270"/>
                      <a:pt x="2609" y="7286"/>
                    </a:cubicBezTo>
                    <a:cubicBezTo>
                      <a:pt x="2676" y="7300"/>
                      <a:pt x="2736" y="7303"/>
                      <a:pt x="2800" y="7303"/>
                    </a:cubicBezTo>
                    <a:cubicBezTo>
                      <a:pt x="2863" y="7303"/>
                      <a:pt x="2923" y="7300"/>
                      <a:pt x="2988" y="7297"/>
                    </a:cubicBezTo>
                    <a:cubicBezTo>
                      <a:pt x="3124" y="7286"/>
                      <a:pt x="3252" y="7246"/>
                      <a:pt x="3372" y="7206"/>
                    </a:cubicBezTo>
                    <a:lnTo>
                      <a:pt x="3435" y="7186"/>
                    </a:lnTo>
                    <a:cubicBezTo>
                      <a:pt x="3519" y="7159"/>
                      <a:pt x="3606" y="7126"/>
                      <a:pt x="3706" y="7079"/>
                    </a:cubicBezTo>
                    <a:cubicBezTo>
                      <a:pt x="3944" y="6969"/>
                      <a:pt x="4167" y="6832"/>
                      <a:pt x="4372" y="6668"/>
                    </a:cubicBezTo>
                    <a:cubicBezTo>
                      <a:pt x="4415" y="6634"/>
                      <a:pt x="4456" y="6594"/>
                      <a:pt x="4496" y="6557"/>
                    </a:cubicBezTo>
                    <a:cubicBezTo>
                      <a:pt x="4653" y="6403"/>
                      <a:pt x="4769" y="6253"/>
                      <a:pt x="4857" y="6096"/>
                    </a:cubicBezTo>
                    <a:cubicBezTo>
                      <a:pt x="4930" y="5955"/>
                      <a:pt x="4984" y="5835"/>
                      <a:pt x="5027" y="5714"/>
                    </a:cubicBezTo>
                    <a:cubicBezTo>
                      <a:pt x="5058" y="5628"/>
                      <a:pt x="5074" y="5540"/>
                      <a:pt x="5087" y="5460"/>
                    </a:cubicBezTo>
                    <a:lnTo>
                      <a:pt x="5101" y="5397"/>
                    </a:lnTo>
                    <a:cubicBezTo>
                      <a:pt x="5141" y="5199"/>
                      <a:pt x="5144" y="4995"/>
                      <a:pt x="5115" y="4791"/>
                    </a:cubicBezTo>
                    <a:cubicBezTo>
                      <a:pt x="5104" y="4708"/>
                      <a:pt x="5084" y="4601"/>
                      <a:pt x="5054" y="4487"/>
                    </a:cubicBezTo>
                    <a:cubicBezTo>
                      <a:pt x="5027" y="4376"/>
                      <a:pt x="4987" y="4270"/>
                      <a:pt x="4940" y="4156"/>
                    </a:cubicBezTo>
                    <a:cubicBezTo>
                      <a:pt x="5138" y="4116"/>
                      <a:pt x="5322" y="4032"/>
                      <a:pt x="5482" y="3959"/>
                    </a:cubicBezTo>
                    <a:cubicBezTo>
                      <a:pt x="5686" y="3868"/>
                      <a:pt x="5830" y="3768"/>
                      <a:pt x="5941" y="3648"/>
                    </a:cubicBezTo>
                    <a:lnTo>
                      <a:pt x="5973" y="3611"/>
                    </a:lnTo>
                    <a:cubicBezTo>
                      <a:pt x="6030" y="3547"/>
                      <a:pt x="6091" y="3481"/>
                      <a:pt x="6148" y="3407"/>
                    </a:cubicBezTo>
                    <a:cubicBezTo>
                      <a:pt x="6254" y="3260"/>
                      <a:pt x="6375" y="3089"/>
                      <a:pt x="6445" y="2882"/>
                    </a:cubicBezTo>
                    <a:cubicBezTo>
                      <a:pt x="6486" y="2761"/>
                      <a:pt x="6512" y="2624"/>
                      <a:pt x="6522" y="2484"/>
                    </a:cubicBezTo>
                    <a:cubicBezTo>
                      <a:pt x="6529" y="2346"/>
                      <a:pt x="6529" y="2203"/>
                      <a:pt x="6515" y="2053"/>
                    </a:cubicBezTo>
                    <a:cubicBezTo>
                      <a:pt x="6515" y="2013"/>
                      <a:pt x="6506" y="1976"/>
                      <a:pt x="6499" y="1939"/>
                    </a:cubicBezTo>
                    <a:cubicBezTo>
                      <a:pt x="6482" y="1875"/>
                      <a:pt x="6459" y="1805"/>
                      <a:pt x="6429" y="1724"/>
                    </a:cubicBezTo>
                    <a:cubicBezTo>
                      <a:pt x="6405" y="1658"/>
                      <a:pt x="6372" y="1601"/>
                      <a:pt x="6342" y="1547"/>
                    </a:cubicBezTo>
                    <a:cubicBezTo>
                      <a:pt x="6262" y="1411"/>
                      <a:pt x="6174" y="1290"/>
                      <a:pt x="6081" y="1179"/>
                    </a:cubicBezTo>
                    <a:cubicBezTo>
                      <a:pt x="6024" y="1116"/>
                      <a:pt x="5967" y="1059"/>
                      <a:pt x="5907" y="1002"/>
                    </a:cubicBezTo>
                    <a:lnTo>
                      <a:pt x="5877" y="972"/>
                    </a:lnTo>
                    <a:cubicBezTo>
                      <a:pt x="5773" y="875"/>
                      <a:pt x="5663" y="775"/>
                      <a:pt x="5546" y="681"/>
                    </a:cubicBezTo>
                    <a:lnTo>
                      <a:pt x="5496" y="638"/>
                    </a:lnTo>
                    <a:cubicBezTo>
                      <a:pt x="5442" y="594"/>
                      <a:pt x="5382" y="548"/>
                      <a:pt x="5315" y="508"/>
                    </a:cubicBezTo>
                    <a:cubicBezTo>
                      <a:pt x="5098" y="377"/>
                      <a:pt x="4874" y="283"/>
                      <a:pt x="4629" y="223"/>
                    </a:cubicBezTo>
                    <a:cubicBezTo>
                      <a:pt x="4439" y="173"/>
                      <a:pt x="4241" y="130"/>
                      <a:pt x="4054" y="93"/>
                    </a:cubicBezTo>
                    <a:lnTo>
                      <a:pt x="3907" y="59"/>
                    </a:lnTo>
                    <a:cubicBezTo>
                      <a:pt x="3817" y="42"/>
                      <a:pt x="3726" y="26"/>
                      <a:pt x="3633" y="9"/>
                    </a:cubicBezTo>
                    <a:cubicBezTo>
                      <a:pt x="3601" y="4"/>
                      <a:pt x="3567" y="1"/>
                      <a:pt x="3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Subtítulo 2">
            <a:extLst>
              <a:ext uri="{FF2B5EF4-FFF2-40B4-BE49-F238E27FC236}">
                <a16:creationId xmlns:a16="http://schemas.microsoft.com/office/drawing/2014/main" id="{245A6FE9-50B0-4B51-93D8-D9C5178A7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419" dirty="0"/>
              <a:t>Objetivo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" name="Google Shape;628;p24"/>
          <p:cNvGrpSpPr/>
          <p:nvPr/>
        </p:nvGrpSpPr>
        <p:grpSpPr>
          <a:xfrm>
            <a:off x="923400" y="408925"/>
            <a:ext cx="7298860" cy="599400"/>
            <a:chOff x="923400" y="408925"/>
            <a:chExt cx="7298860" cy="599400"/>
          </a:xfrm>
        </p:grpSpPr>
        <p:sp>
          <p:nvSpPr>
            <p:cNvPr id="629" name="Google Shape;629;p24"/>
            <p:cNvSpPr/>
            <p:nvPr/>
          </p:nvSpPr>
          <p:spPr>
            <a:xfrm>
              <a:off x="923400" y="408925"/>
              <a:ext cx="7297200" cy="5994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4"/>
            <p:cNvSpPr/>
            <p:nvPr/>
          </p:nvSpPr>
          <p:spPr>
            <a:xfrm>
              <a:off x="1094232" y="6433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31" name="Google Shape;631;p24"/>
            <p:cNvCxnSpPr/>
            <p:nvPr/>
          </p:nvCxnSpPr>
          <p:spPr>
            <a:xfrm>
              <a:off x="1374460" y="9158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2" name="Google Shape;632;p24"/>
            <p:cNvCxnSpPr/>
            <p:nvPr/>
          </p:nvCxnSpPr>
          <p:spPr>
            <a:xfrm>
              <a:off x="1374460" y="5014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3" name="Google Shape;633;p24"/>
            <p:cNvCxnSpPr/>
            <p:nvPr/>
          </p:nvCxnSpPr>
          <p:spPr>
            <a:xfrm>
              <a:off x="1374460" y="408925"/>
              <a:ext cx="0" cy="5976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34" name="Google Shape;634;p24"/>
          <p:cNvSpPr txBox="1">
            <a:spLocks noGrp="1"/>
          </p:cNvSpPr>
          <p:nvPr>
            <p:ph type="body" idx="1"/>
          </p:nvPr>
        </p:nvSpPr>
        <p:spPr>
          <a:xfrm>
            <a:off x="1161882" y="1625874"/>
            <a:ext cx="5789232" cy="10237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s-419" sz="2400" dirty="0">
                <a:solidFill>
                  <a:schemeClr val="dk1"/>
                </a:solidFill>
              </a:rPr>
              <a:t>Diagnosticar y reforzar contenidos de unidades anteriores (2020)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635" name="Google Shape;635;p24"/>
          <p:cNvSpPr txBox="1">
            <a:spLocks noGrp="1"/>
          </p:cNvSpPr>
          <p:nvPr>
            <p:ph type="title"/>
          </p:nvPr>
        </p:nvSpPr>
        <p:spPr>
          <a:xfrm>
            <a:off x="1400175" y="572125"/>
            <a:ext cx="63426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Outcome:</a:t>
            </a:r>
            <a:endParaRPr dirty="0"/>
          </a:p>
        </p:txBody>
      </p:sp>
      <p:grpSp>
        <p:nvGrpSpPr>
          <p:cNvPr id="636" name="Google Shape;636;p24"/>
          <p:cNvGrpSpPr/>
          <p:nvPr/>
        </p:nvGrpSpPr>
        <p:grpSpPr>
          <a:xfrm>
            <a:off x="235826" y="131524"/>
            <a:ext cx="8514945" cy="4561080"/>
            <a:chOff x="235826" y="131524"/>
            <a:chExt cx="8514945" cy="4561080"/>
          </a:xfrm>
        </p:grpSpPr>
        <p:grpSp>
          <p:nvGrpSpPr>
            <p:cNvPr id="637" name="Google Shape;637;p24"/>
            <p:cNvGrpSpPr/>
            <p:nvPr/>
          </p:nvGrpSpPr>
          <p:grpSpPr>
            <a:xfrm>
              <a:off x="6952878" y="131524"/>
              <a:ext cx="617666" cy="536809"/>
              <a:chOff x="2468550" y="1600375"/>
              <a:chExt cx="2221020" cy="1930274"/>
            </a:xfrm>
          </p:grpSpPr>
          <p:sp>
            <p:nvSpPr>
              <p:cNvPr id="638" name="Google Shape;638;p24"/>
              <p:cNvSpPr/>
              <p:nvPr/>
            </p:nvSpPr>
            <p:spPr>
              <a:xfrm>
                <a:off x="2558405" y="1600375"/>
                <a:ext cx="2131165" cy="1870367"/>
              </a:xfrm>
              <a:custGeom>
                <a:avLst/>
                <a:gdLst/>
                <a:ahLst/>
                <a:cxnLst/>
                <a:rect l="l" t="t" r="r" b="b"/>
                <a:pathLst>
                  <a:path w="4625" h="4059" extrusionOk="0">
                    <a:moveTo>
                      <a:pt x="4167" y="0"/>
                    </a:moveTo>
                    <a:cubicBezTo>
                      <a:pt x="4157" y="0"/>
                      <a:pt x="4147" y="1"/>
                      <a:pt x="4137" y="2"/>
                    </a:cubicBezTo>
                    <a:cubicBezTo>
                      <a:pt x="4074" y="5"/>
                      <a:pt x="4009" y="35"/>
                      <a:pt x="3953" y="68"/>
                    </a:cubicBezTo>
                    <a:cubicBezTo>
                      <a:pt x="3853" y="132"/>
                      <a:pt x="3762" y="212"/>
                      <a:pt x="3665" y="279"/>
                    </a:cubicBezTo>
                    <a:cubicBezTo>
                      <a:pt x="3452" y="426"/>
                      <a:pt x="3271" y="613"/>
                      <a:pt x="3086" y="794"/>
                    </a:cubicBezTo>
                    <a:cubicBezTo>
                      <a:pt x="3013" y="868"/>
                      <a:pt x="2933" y="941"/>
                      <a:pt x="2856" y="1011"/>
                    </a:cubicBezTo>
                    <a:cubicBezTo>
                      <a:pt x="2772" y="1088"/>
                      <a:pt x="2699" y="1166"/>
                      <a:pt x="2615" y="1239"/>
                    </a:cubicBezTo>
                    <a:cubicBezTo>
                      <a:pt x="2532" y="1316"/>
                      <a:pt x="2444" y="1389"/>
                      <a:pt x="2361" y="1467"/>
                    </a:cubicBezTo>
                    <a:cubicBezTo>
                      <a:pt x="2284" y="1540"/>
                      <a:pt x="2203" y="1613"/>
                      <a:pt x="2123" y="1683"/>
                    </a:cubicBezTo>
                    <a:cubicBezTo>
                      <a:pt x="2056" y="1737"/>
                      <a:pt x="1990" y="1794"/>
                      <a:pt x="1926" y="1851"/>
                    </a:cubicBezTo>
                    <a:lnTo>
                      <a:pt x="1913" y="1861"/>
                    </a:lnTo>
                    <a:cubicBezTo>
                      <a:pt x="1819" y="1938"/>
                      <a:pt x="1726" y="2018"/>
                      <a:pt x="1629" y="2095"/>
                    </a:cubicBezTo>
                    <a:cubicBezTo>
                      <a:pt x="1578" y="2135"/>
                      <a:pt x="1528" y="2172"/>
                      <a:pt x="1478" y="2212"/>
                    </a:cubicBezTo>
                    <a:cubicBezTo>
                      <a:pt x="1421" y="2256"/>
                      <a:pt x="1368" y="2305"/>
                      <a:pt x="1314" y="2353"/>
                    </a:cubicBezTo>
                    <a:cubicBezTo>
                      <a:pt x="1224" y="2423"/>
                      <a:pt x="1127" y="2486"/>
                      <a:pt x="1040" y="2563"/>
                    </a:cubicBezTo>
                    <a:cubicBezTo>
                      <a:pt x="926" y="2657"/>
                      <a:pt x="819" y="2754"/>
                      <a:pt x="722" y="2867"/>
                    </a:cubicBezTo>
                    <a:cubicBezTo>
                      <a:pt x="686" y="2915"/>
                      <a:pt x="645" y="2958"/>
                      <a:pt x="612" y="3004"/>
                    </a:cubicBezTo>
                    <a:cubicBezTo>
                      <a:pt x="595" y="3028"/>
                      <a:pt x="578" y="3052"/>
                      <a:pt x="562" y="3072"/>
                    </a:cubicBezTo>
                    <a:cubicBezTo>
                      <a:pt x="545" y="3095"/>
                      <a:pt x="525" y="3115"/>
                      <a:pt x="502" y="3139"/>
                    </a:cubicBezTo>
                    <a:cubicBezTo>
                      <a:pt x="458" y="3182"/>
                      <a:pt x="417" y="3225"/>
                      <a:pt x="374" y="3269"/>
                    </a:cubicBezTo>
                    <a:cubicBezTo>
                      <a:pt x="334" y="3313"/>
                      <a:pt x="291" y="3353"/>
                      <a:pt x="250" y="3393"/>
                    </a:cubicBezTo>
                    <a:cubicBezTo>
                      <a:pt x="217" y="3429"/>
                      <a:pt x="184" y="3466"/>
                      <a:pt x="150" y="3503"/>
                    </a:cubicBezTo>
                    <a:cubicBezTo>
                      <a:pt x="137" y="3520"/>
                      <a:pt x="120" y="3537"/>
                      <a:pt x="104" y="3553"/>
                    </a:cubicBezTo>
                    <a:cubicBezTo>
                      <a:pt x="96" y="3563"/>
                      <a:pt x="87" y="3574"/>
                      <a:pt x="80" y="3583"/>
                    </a:cubicBezTo>
                    <a:cubicBezTo>
                      <a:pt x="63" y="3603"/>
                      <a:pt x="47" y="3630"/>
                      <a:pt x="33" y="3657"/>
                    </a:cubicBezTo>
                    <a:cubicBezTo>
                      <a:pt x="10" y="3700"/>
                      <a:pt x="6" y="3740"/>
                      <a:pt x="3" y="3790"/>
                    </a:cubicBezTo>
                    <a:cubicBezTo>
                      <a:pt x="0" y="3844"/>
                      <a:pt x="20" y="3891"/>
                      <a:pt x="47" y="3935"/>
                    </a:cubicBezTo>
                    <a:cubicBezTo>
                      <a:pt x="50" y="3944"/>
                      <a:pt x="80" y="3978"/>
                      <a:pt x="96" y="3991"/>
                    </a:cubicBezTo>
                    <a:cubicBezTo>
                      <a:pt x="133" y="4025"/>
                      <a:pt x="161" y="4035"/>
                      <a:pt x="207" y="4048"/>
                    </a:cubicBezTo>
                    <a:cubicBezTo>
                      <a:pt x="229" y="4055"/>
                      <a:pt x="252" y="4058"/>
                      <a:pt x="275" y="4058"/>
                    </a:cubicBezTo>
                    <a:cubicBezTo>
                      <a:pt x="325" y="4058"/>
                      <a:pt x="376" y="4044"/>
                      <a:pt x="425" y="4028"/>
                    </a:cubicBezTo>
                    <a:cubicBezTo>
                      <a:pt x="502" y="4005"/>
                      <a:pt x="572" y="3971"/>
                      <a:pt x="642" y="3935"/>
                    </a:cubicBezTo>
                    <a:cubicBezTo>
                      <a:pt x="698" y="3907"/>
                      <a:pt x="752" y="3878"/>
                      <a:pt x="806" y="3844"/>
                    </a:cubicBezTo>
                    <a:cubicBezTo>
                      <a:pt x="859" y="3814"/>
                      <a:pt x="913" y="3784"/>
                      <a:pt x="963" y="3750"/>
                    </a:cubicBezTo>
                    <a:cubicBezTo>
                      <a:pt x="1013" y="3717"/>
                      <a:pt x="1060" y="3680"/>
                      <a:pt x="1110" y="3647"/>
                    </a:cubicBezTo>
                    <a:cubicBezTo>
                      <a:pt x="1160" y="3610"/>
                      <a:pt x="1210" y="3574"/>
                      <a:pt x="1260" y="3533"/>
                    </a:cubicBezTo>
                    <a:cubicBezTo>
                      <a:pt x="1345" y="3466"/>
                      <a:pt x="1425" y="3396"/>
                      <a:pt x="1505" y="3322"/>
                    </a:cubicBezTo>
                    <a:cubicBezTo>
                      <a:pt x="1575" y="3265"/>
                      <a:pt x="1646" y="3212"/>
                      <a:pt x="1712" y="3152"/>
                    </a:cubicBezTo>
                    <a:cubicBezTo>
                      <a:pt x="1802" y="3078"/>
                      <a:pt x="1886" y="2998"/>
                      <a:pt x="1973" y="2921"/>
                    </a:cubicBezTo>
                    <a:cubicBezTo>
                      <a:pt x="2043" y="2858"/>
                      <a:pt x="2117" y="2797"/>
                      <a:pt x="2187" y="2734"/>
                    </a:cubicBezTo>
                    <a:cubicBezTo>
                      <a:pt x="2243" y="2683"/>
                      <a:pt x="2304" y="2630"/>
                      <a:pt x="2364" y="2577"/>
                    </a:cubicBezTo>
                    <a:cubicBezTo>
                      <a:pt x="2458" y="2500"/>
                      <a:pt x="2552" y="2426"/>
                      <a:pt x="2649" y="2349"/>
                    </a:cubicBezTo>
                    <a:cubicBezTo>
                      <a:pt x="2749" y="2272"/>
                      <a:pt x="2845" y="2192"/>
                      <a:pt x="2946" y="2115"/>
                    </a:cubicBezTo>
                    <a:cubicBezTo>
                      <a:pt x="3050" y="2041"/>
                      <a:pt x="3154" y="1971"/>
                      <a:pt x="3257" y="1898"/>
                    </a:cubicBezTo>
                    <a:cubicBezTo>
                      <a:pt x="3324" y="1851"/>
                      <a:pt x="3387" y="1800"/>
                      <a:pt x="3447" y="1747"/>
                    </a:cubicBezTo>
                    <a:cubicBezTo>
                      <a:pt x="3488" y="1711"/>
                      <a:pt x="3525" y="1667"/>
                      <a:pt x="3565" y="1630"/>
                    </a:cubicBezTo>
                    <a:cubicBezTo>
                      <a:pt x="3632" y="1573"/>
                      <a:pt x="3692" y="1513"/>
                      <a:pt x="3748" y="1450"/>
                    </a:cubicBezTo>
                    <a:cubicBezTo>
                      <a:pt x="3799" y="1393"/>
                      <a:pt x="3833" y="1319"/>
                      <a:pt x="3853" y="1246"/>
                    </a:cubicBezTo>
                    <a:cubicBezTo>
                      <a:pt x="3862" y="1219"/>
                      <a:pt x="3869" y="1192"/>
                      <a:pt x="3876" y="1166"/>
                    </a:cubicBezTo>
                    <a:cubicBezTo>
                      <a:pt x="3889" y="1132"/>
                      <a:pt x="3906" y="1101"/>
                      <a:pt x="3923" y="1072"/>
                    </a:cubicBezTo>
                    <a:cubicBezTo>
                      <a:pt x="3949" y="1035"/>
                      <a:pt x="3980" y="1005"/>
                      <a:pt x="4013" y="978"/>
                    </a:cubicBezTo>
                    <a:lnTo>
                      <a:pt x="4037" y="958"/>
                    </a:lnTo>
                    <a:cubicBezTo>
                      <a:pt x="4090" y="911"/>
                      <a:pt x="4147" y="865"/>
                      <a:pt x="4200" y="817"/>
                    </a:cubicBezTo>
                    <a:lnTo>
                      <a:pt x="4200" y="817"/>
                    </a:lnTo>
                    <a:lnTo>
                      <a:pt x="4190" y="828"/>
                    </a:lnTo>
                    <a:cubicBezTo>
                      <a:pt x="4250" y="777"/>
                      <a:pt x="4310" y="731"/>
                      <a:pt x="4375" y="690"/>
                    </a:cubicBezTo>
                    <a:cubicBezTo>
                      <a:pt x="4391" y="680"/>
                      <a:pt x="4407" y="670"/>
                      <a:pt x="4424" y="660"/>
                    </a:cubicBezTo>
                    <a:cubicBezTo>
                      <a:pt x="4455" y="644"/>
                      <a:pt x="4481" y="617"/>
                      <a:pt x="4508" y="593"/>
                    </a:cubicBezTo>
                    <a:cubicBezTo>
                      <a:pt x="4521" y="584"/>
                      <a:pt x="4531" y="573"/>
                      <a:pt x="4538" y="560"/>
                    </a:cubicBezTo>
                    <a:cubicBezTo>
                      <a:pt x="4551" y="550"/>
                      <a:pt x="4562" y="539"/>
                      <a:pt x="4571" y="530"/>
                    </a:cubicBezTo>
                    <a:cubicBezTo>
                      <a:pt x="4605" y="493"/>
                      <a:pt x="4625" y="443"/>
                      <a:pt x="4622" y="393"/>
                    </a:cubicBezTo>
                    <a:cubicBezTo>
                      <a:pt x="4619" y="346"/>
                      <a:pt x="4599" y="303"/>
                      <a:pt x="4565" y="269"/>
                    </a:cubicBezTo>
                    <a:cubicBezTo>
                      <a:pt x="4558" y="252"/>
                      <a:pt x="4548" y="238"/>
                      <a:pt x="4535" y="222"/>
                    </a:cubicBezTo>
                    <a:lnTo>
                      <a:pt x="4518" y="206"/>
                    </a:lnTo>
                    <a:cubicBezTo>
                      <a:pt x="4505" y="192"/>
                      <a:pt x="4488" y="178"/>
                      <a:pt x="4471" y="169"/>
                    </a:cubicBezTo>
                    <a:cubicBezTo>
                      <a:pt x="4448" y="145"/>
                      <a:pt x="4424" y="125"/>
                      <a:pt x="4398" y="102"/>
                    </a:cubicBezTo>
                    <a:cubicBezTo>
                      <a:pt x="4334" y="41"/>
                      <a:pt x="4255" y="0"/>
                      <a:pt x="41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24"/>
              <p:cNvSpPr/>
              <p:nvPr/>
            </p:nvSpPr>
            <p:spPr>
              <a:xfrm>
                <a:off x="2468550" y="3123306"/>
                <a:ext cx="452037" cy="407343"/>
              </a:xfrm>
              <a:custGeom>
                <a:avLst/>
                <a:gdLst/>
                <a:ahLst/>
                <a:cxnLst/>
                <a:rect l="l" t="t" r="r" b="b"/>
                <a:pathLst>
                  <a:path w="981" h="884" extrusionOk="0">
                    <a:moveTo>
                      <a:pt x="469" y="820"/>
                    </a:moveTo>
                    <a:cubicBezTo>
                      <a:pt x="467" y="820"/>
                      <a:pt x="465" y="821"/>
                      <a:pt x="463" y="821"/>
                    </a:cubicBezTo>
                    <a:lnTo>
                      <a:pt x="463" y="821"/>
                    </a:lnTo>
                    <a:lnTo>
                      <a:pt x="469" y="820"/>
                    </a:lnTo>
                    <a:close/>
                    <a:moveTo>
                      <a:pt x="508" y="1"/>
                    </a:moveTo>
                    <a:cubicBezTo>
                      <a:pt x="491" y="1"/>
                      <a:pt x="473" y="6"/>
                      <a:pt x="459" y="17"/>
                    </a:cubicBezTo>
                    <a:cubicBezTo>
                      <a:pt x="439" y="34"/>
                      <a:pt x="422" y="54"/>
                      <a:pt x="405" y="74"/>
                    </a:cubicBezTo>
                    <a:cubicBezTo>
                      <a:pt x="396" y="91"/>
                      <a:pt x="382" y="108"/>
                      <a:pt x="368" y="124"/>
                    </a:cubicBezTo>
                    <a:cubicBezTo>
                      <a:pt x="345" y="155"/>
                      <a:pt x="322" y="184"/>
                      <a:pt x="299" y="215"/>
                    </a:cubicBezTo>
                    <a:cubicBezTo>
                      <a:pt x="271" y="244"/>
                      <a:pt x="248" y="278"/>
                      <a:pt x="228" y="312"/>
                    </a:cubicBezTo>
                    <a:cubicBezTo>
                      <a:pt x="208" y="342"/>
                      <a:pt x="185" y="372"/>
                      <a:pt x="165" y="405"/>
                    </a:cubicBezTo>
                    <a:cubicBezTo>
                      <a:pt x="144" y="435"/>
                      <a:pt x="124" y="469"/>
                      <a:pt x="108" y="502"/>
                    </a:cubicBezTo>
                    <a:cubicBezTo>
                      <a:pt x="87" y="542"/>
                      <a:pt x="67" y="579"/>
                      <a:pt x="47" y="619"/>
                    </a:cubicBezTo>
                    <a:cubicBezTo>
                      <a:pt x="41" y="636"/>
                      <a:pt x="31" y="653"/>
                      <a:pt x="24" y="673"/>
                    </a:cubicBezTo>
                    <a:cubicBezTo>
                      <a:pt x="14" y="693"/>
                      <a:pt x="10" y="716"/>
                      <a:pt x="4" y="743"/>
                    </a:cubicBezTo>
                    <a:cubicBezTo>
                      <a:pt x="1" y="757"/>
                      <a:pt x="1" y="766"/>
                      <a:pt x="4" y="780"/>
                    </a:cubicBezTo>
                    <a:cubicBezTo>
                      <a:pt x="4" y="793"/>
                      <a:pt x="7" y="803"/>
                      <a:pt x="10" y="817"/>
                    </a:cubicBezTo>
                    <a:cubicBezTo>
                      <a:pt x="14" y="826"/>
                      <a:pt x="35" y="850"/>
                      <a:pt x="44" y="857"/>
                    </a:cubicBezTo>
                    <a:cubicBezTo>
                      <a:pt x="55" y="860"/>
                      <a:pt x="64" y="867"/>
                      <a:pt x="78" y="871"/>
                    </a:cubicBezTo>
                    <a:cubicBezTo>
                      <a:pt x="104" y="883"/>
                      <a:pt x="138" y="883"/>
                      <a:pt x="171" y="883"/>
                    </a:cubicBezTo>
                    <a:cubicBezTo>
                      <a:pt x="185" y="880"/>
                      <a:pt x="195" y="877"/>
                      <a:pt x="208" y="874"/>
                    </a:cubicBezTo>
                    <a:cubicBezTo>
                      <a:pt x="222" y="874"/>
                      <a:pt x="235" y="871"/>
                      <a:pt x="248" y="867"/>
                    </a:cubicBezTo>
                    <a:cubicBezTo>
                      <a:pt x="271" y="860"/>
                      <a:pt x="295" y="854"/>
                      <a:pt x="319" y="850"/>
                    </a:cubicBezTo>
                    <a:cubicBezTo>
                      <a:pt x="339" y="846"/>
                      <a:pt x="362" y="843"/>
                      <a:pt x="385" y="840"/>
                    </a:cubicBezTo>
                    <a:cubicBezTo>
                      <a:pt x="410" y="837"/>
                      <a:pt x="438" y="828"/>
                      <a:pt x="463" y="821"/>
                    </a:cubicBezTo>
                    <a:lnTo>
                      <a:pt x="463" y="821"/>
                    </a:lnTo>
                    <a:lnTo>
                      <a:pt x="456" y="823"/>
                    </a:lnTo>
                    <a:cubicBezTo>
                      <a:pt x="479" y="817"/>
                      <a:pt x="502" y="810"/>
                      <a:pt x="523" y="803"/>
                    </a:cubicBezTo>
                    <a:cubicBezTo>
                      <a:pt x="532" y="800"/>
                      <a:pt x="543" y="797"/>
                      <a:pt x="552" y="793"/>
                    </a:cubicBezTo>
                    <a:cubicBezTo>
                      <a:pt x="592" y="783"/>
                      <a:pt x="633" y="777"/>
                      <a:pt x="673" y="770"/>
                    </a:cubicBezTo>
                    <a:cubicBezTo>
                      <a:pt x="710" y="763"/>
                      <a:pt x="750" y="757"/>
                      <a:pt x="790" y="757"/>
                    </a:cubicBezTo>
                    <a:cubicBezTo>
                      <a:pt x="827" y="757"/>
                      <a:pt x="864" y="760"/>
                      <a:pt x="901" y="760"/>
                    </a:cubicBezTo>
                    <a:cubicBezTo>
                      <a:pt x="903" y="760"/>
                      <a:pt x="905" y="760"/>
                      <a:pt x="907" y="760"/>
                    </a:cubicBezTo>
                    <a:cubicBezTo>
                      <a:pt x="941" y="760"/>
                      <a:pt x="974" y="734"/>
                      <a:pt x="978" y="696"/>
                    </a:cubicBezTo>
                    <a:cubicBezTo>
                      <a:pt x="981" y="656"/>
                      <a:pt x="950" y="619"/>
                      <a:pt x="913" y="616"/>
                    </a:cubicBezTo>
                    <a:cubicBezTo>
                      <a:pt x="879" y="613"/>
                      <a:pt x="844" y="612"/>
                      <a:pt x="810" y="612"/>
                    </a:cubicBezTo>
                    <a:cubicBezTo>
                      <a:pt x="761" y="612"/>
                      <a:pt x="712" y="615"/>
                      <a:pt x="663" y="623"/>
                    </a:cubicBezTo>
                    <a:cubicBezTo>
                      <a:pt x="629" y="630"/>
                      <a:pt x="596" y="633"/>
                      <a:pt x="563" y="639"/>
                    </a:cubicBezTo>
                    <a:cubicBezTo>
                      <a:pt x="526" y="646"/>
                      <a:pt x="492" y="659"/>
                      <a:pt x="456" y="670"/>
                    </a:cubicBezTo>
                    <a:cubicBezTo>
                      <a:pt x="432" y="676"/>
                      <a:pt x="412" y="680"/>
                      <a:pt x="392" y="683"/>
                    </a:cubicBezTo>
                    <a:cubicBezTo>
                      <a:pt x="368" y="690"/>
                      <a:pt x="345" y="690"/>
                      <a:pt x="325" y="693"/>
                    </a:cubicBezTo>
                    <a:cubicBezTo>
                      <a:pt x="302" y="693"/>
                      <a:pt x="282" y="696"/>
                      <a:pt x="258" y="700"/>
                    </a:cubicBezTo>
                    <a:cubicBezTo>
                      <a:pt x="238" y="703"/>
                      <a:pt x="218" y="710"/>
                      <a:pt x="198" y="710"/>
                    </a:cubicBezTo>
                    <a:cubicBezTo>
                      <a:pt x="208" y="683"/>
                      <a:pt x="222" y="659"/>
                      <a:pt x="231" y="633"/>
                    </a:cubicBezTo>
                    <a:cubicBezTo>
                      <a:pt x="245" y="610"/>
                      <a:pt x="258" y="586"/>
                      <a:pt x="271" y="559"/>
                    </a:cubicBezTo>
                    <a:cubicBezTo>
                      <a:pt x="291" y="522"/>
                      <a:pt x="311" y="489"/>
                      <a:pt x="332" y="456"/>
                    </a:cubicBezTo>
                    <a:cubicBezTo>
                      <a:pt x="359" y="415"/>
                      <a:pt x="382" y="375"/>
                      <a:pt x="409" y="338"/>
                    </a:cubicBezTo>
                    <a:cubicBezTo>
                      <a:pt x="432" y="301"/>
                      <a:pt x="459" y="269"/>
                      <a:pt x="486" y="232"/>
                    </a:cubicBezTo>
                    <a:cubicBezTo>
                      <a:pt x="502" y="215"/>
                      <a:pt x="516" y="195"/>
                      <a:pt x="529" y="178"/>
                    </a:cubicBezTo>
                    <a:cubicBezTo>
                      <a:pt x="536" y="168"/>
                      <a:pt x="546" y="161"/>
                      <a:pt x="552" y="151"/>
                    </a:cubicBezTo>
                    <a:cubicBezTo>
                      <a:pt x="563" y="138"/>
                      <a:pt x="572" y="121"/>
                      <a:pt x="580" y="104"/>
                    </a:cubicBezTo>
                    <a:cubicBezTo>
                      <a:pt x="589" y="78"/>
                      <a:pt x="583" y="48"/>
                      <a:pt x="566" y="28"/>
                    </a:cubicBezTo>
                    <a:lnTo>
                      <a:pt x="549" y="14"/>
                    </a:lnTo>
                    <a:cubicBezTo>
                      <a:pt x="537" y="5"/>
                      <a:pt x="522" y="1"/>
                      <a:pt x="508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24"/>
              <p:cNvSpPr/>
              <p:nvPr/>
            </p:nvSpPr>
            <p:spPr>
              <a:xfrm>
                <a:off x="2588817" y="3317762"/>
                <a:ext cx="165425" cy="162200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52" extrusionOk="0">
                    <a:moveTo>
                      <a:pt x="90" y="1"/>
                    </a:moveTo>
                    <a:cubicBezTo>
                      <a:pt x="72" y="1"/>
                      <a:pt x="55" y="7"/>
                      <a:pt x="41" y="20"/>
                    </a:cubicBezTo>
                    <a:cubicBezTo>
                      <a:pt x="7" y="47"/>
                      <a:pt x="1" y="97"/>
                      <a:pt x="30" y="131"/>
                    </a:cubicBezTo>
                    <a:cubicBezTo>
                      <a:pt x="84" y="197"/>
                      <a:pt x="144" y="258"/>
                      <a:pt x="205" y="321"/>
                    </a:cubicBezTo>
                    <a:cubicBezTo>
                      <a:pt x="221" y="338"/>
                      <a:pt x="238" y="348"/>
                      <a:pt x="262" y="351"/>
                    </a:cubicBezTo>
                    <a:cubicBezTo>
                      <a:pt x="282" y="351"/>
                      <a:pt x="302" y="344"/>
                      <a:pt x="319" y="331"/>
                    </a:cubicBezTo>
                    <a:cubicBezTo>
                      <a:pt x="348" y="308"/>
                      <a:pt x="359" y="254"/>
                      <a:pt x="331" y="224"/>
                    </a:cubicBezTo>
                    <a:lnTo>
                      <a:pt x="328" y="221"/>
                    </a:lnTo>
                    <a:cubicBezTo>
                      <a:pt x="268" y="157"/>
                      <a:pt x="211" y="94"/>
                      <a:pt x="151" y="30"/>
                    </a:cubicBezTo>
                    <a:cubicBezTo>
                      <a:pt x="134" y="11"/>
                      <a:pt x="112" y="1"/>
                      <a:pt x="90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24"/>
              <p:cNvSpPr/>
              <p:nvPr/>
            </p:nvSpPr>
            <p:spPr>
              <a:xfrm>
                <a:off x="2528453" y="2139506"/>
                <a:ext cx="1602176" cy="1354277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2939" extrusionOk="0">
                    <a:moveTo>
                      <a:pt x="3353" y="0"/>
                    </a:moveTo>
                    <a:cubicBezTo>
                      <a:pt x="3328" y="0"/>
                      <a:pt x="3304" y="8"/>
                      <a:pt x="3285" y="25"/>
                    </a:cubicBezTo>
                    <a:cubicBezTo>
                      <a:pt x="3145" y="149"/>
                      <a:pt x="3001" y="269"/>
                      <a:pt x="2858" y="390"/>
                    </a:cubicBezTo>
                    <a:cubicBezTo>
                      <a:pt x="2717" y="507"/>
                      <a:pt x="2580" y="624"/>
                      <a:pt x="2436" y="738"/>
                    </a:cubicBezTo>
                    <a:cubicBezTo>
                      <a:pt x="2292" y="858"/>
                      <a:pt x="2148" y="975"/>
                      <a:pt x="2004" y="1095"/>
                    </a:cubicBezTo>
                    <a:cubicBezTo>
                      <a:pt x="1938" y="1149"/>
                      <a:pt x="1867" y="1206"/>
                      <a:pt x="1800" y="1263"/>
                    </a:cubicBezTo>
                    <a:cubicBezTo>
                      <a:pt x="1767" y="1289"/>
                      <a:pt x="1737" y="1316"/>
                      <a:pt x="1703" y="1343"/>
                    </a:cubicBezTo>
                    <a:cubicBezTo>
                      <a:pt x="1666" y="1373"/>
                      <a:pt x="1626" y="1403"/>
                      <a:pt x="1590" y="1436"/>
                    </a:cubicBezTo>
                    <a:cubicBezTo>
                      <a:pt x="1560" y="1467"/>
                      <a:pt x="1530" y="1497"/>
                      <a:pt x="1496" y="1527"/>
                    </a:cubicBezTo>
                    <a:cubicBezTo>
                      <a:pt x="1462" y="1561"/>
                      <a:pt x="1430" y="1590"/>
                      <a:pt x="1393" y="1624"/>
                    </a:cubicBezTo>
                    <a:cubicBezTo>
                      <a:pt x="1322" y="1688"/>
                      <a:pt x="1249" y="1751"/>
                      <a:pt x="1175" y="1811"/>
                    </a:cubicBezTo>
                    <a:cubicBezTo>
                      <a:pt x="1141" y="1842"/>
                      <a:pt x="1105" y="1871"/>
                      <a:pt x="1072" y="1905"/>
                    </a:cubicBezTo>
                    <a:cubicBezTo>
                      <a:pt x="1038" y="1935"/>
                      <a:pt x="1008" y="1969"/>
                      <a:pt x="974" y="1998"/>
                    </a:cubicBezTo>
                    <a:cubicBezTo>
                      <a:pt x="911" y="2058"/>
                      <a:pt x="844" y="2119"/>
                      <a:pt x="777" y="2176"/>
                    </a:cubicBezTo>
                    <a:cubicBezTo>
                      <a:pt x="751" y="2203"/>
                      <a:pt x="723" y="2226"/>
                      <a:pt x="697" y="2249"/>
                    </a:cubicBezTo>
                    <a:cubicBezTo>
                      <a:pt x="673" y="2270"/>
                      <a:pt x="653" y="2290"/>
                      <a:pt x="633" y="2313"/>
                    </a:cubicBezTo>
                    <a:cubicBezTo>
                      <a:pt x="623" y="2323"/>
                      <a:pt x="616" y="2333"/>
                      <a:pt x="607" y="2343"/>
                    </a:cubicBezTo>
                    <a:cubicBezTo>
                      <a:pt x="556" y="2396"/>
                      <a:pt x="499" y="2447"/>
                      <a:pt x="442" y="2493"/>
                    </a:cubicBezTo>
                    <a:cubicBezTo>
                      <a:pt x="413" y="2517"/>
                      <a:pt x="382" y="2544"/>
                      <a:pt x="352" y="2567"/>
                    </a:cubicBezTo>
                    <a:cubicBezTo>
                      <a:pt x="332" y="2587"/>
                      <a:pt x="312" y="2604"/>
                      <a:pt x="292" y="2624"/>
                    </a:cubicBezTo>
                    <a:cubicBezTo>
                      <a:pt x="275" y="2607"/>
                      <a:pt x="252" y="2594"/>
                      <a:pt x="226" y="2594"/>
                    </a:cubicBezTo>
                    <a:cubicBezTo>
                      <a:pt x="202" y="2594"/>
                      <a:pt x="181" y="2594"/>
                      <a:pt x="161" y="2607"/>
                    </a:cubicBezTo>
                    <a:cubicBezTo>
                      <a:pt x="149" y="2617"/>
                      <a:pt x="135" y="2624"/>
                      <a:pt x="121" y="2637"/>
                    </a:cubicBezTo>
                    <a:cubicBezTo>
                      <a:pt x="112" y="2644"/>
                      <a:pt x="101" y="2654"/>
                      <a:pt x="92" y="2660"/>
                    </a:cubicBezTo>
                    <a:lnTo>
                      <a:pt x="81" y="2674"/>
                    </a:lnTo>
                    <a:cubicBezTo>
                      <a:pt x="58" y="2688"/>
                      <a:pt x="45" y="2705"/>
                      <a:pt x="41" y="2728"/>
                    </a:cubicBezTo>
                    <a:lnTo>
                      <a:pt x="38" y="2737"/>
                    </a:lnTo>
                    <a:cubicBezTo>
                      <a:pt x="35" y="2751"/>
                      <a:pt x="31" y="2761"/>
                      <a:pt x="31" y="2771"/>
                    </a:cubicBezTo>
                    <a:lnTo>
                      <a:pt x="25" y="2785"/>
                    </a:lnTo>
                    <a:cubicBezTo>
                      <a:pt x="11" y="2811"/>
                      <a:pt x="1" y="2838"/>
                      <a:pt x="5" y="2865"/>
                    </a:cubicBezTo>
                    <a:cubicBezTo>
                      <a:pt x="8" y="2895"/>
                      <a:pt x="31" y="2921"/>
                      <a:pt x="58" y="2932"/>
                    </a:cubicBezTo>
                    <a:cubicBezTo>
                      <a:pt x="75" y="2938"/>
                      <a:pt x="92" y="2938"/>
                      <a:pt x="112" y="2938"/>
                    </a:cubicBezTo>
                    <a:cubicBezTo>
                      <a:pt x="125" y="2938"/>
                      <a:pt x="138" y="2938"/>
                      <a:pt x="152" y="2935"/>
                    </a:cubicBezTo>
                    <a:cubicBezTo>
                      <a:pt x="161" y="2932"/>
                      <a:pt x="172" y="2928"/>
                      <a:pt x="181" y="2925"/>
                    </a:cubicBezTo>
                    <a:cubicBezTo>
                      <a:pt x="202" y="2915"/>
                      <a:pt x="218" y="2901"/>
                      <a:pt x="232" y="2888"/>
                    </a:cubicBezTo>
                    <a:lnTo>
                      <a:pt x="255" y="2875"/>
                    </a:lnTo>
                    <a:cubicBezTo>
                      <a:pt x="275" y="2861"/>
                      <a:pt x="299" y="2851"/>
                      <a:pt x="322" y="2838"/>
                    </a:cubicBezTo>
                    <a:cubicBezTo>
                      <a:pt x="352" y="2821"/>
                      <a:pt x="379" y="2798"/>
                      <a:pt x="409" y="2778"/>
                    </a:cubicBezTo>
                    <a:cubicBezTo>
                      <a:pt x="436" y="2758"/>
                      <a:pt x="462" y="2737"/>
                      <a:pt x="486" y="2717"/>
                    </a:cubicBezTo>
                    <a:cubicBezTo>
                      <a:pt x="519" y="2688"/>
                      <a:pt x="556" y="2660"/>
                      <a:pt x="590" y="2634"/>
                    </a:cubicBezTo>
                    <a:cubicBezTo>
                      <a:pt x="616" y="2607"/>
                      <a:pt x="647" y="2584"/>
                      <a:pt x="677" y="2560"/>
                    </a:cubicBezTo>
                    <a:cubicBezTo>
                      <a:pt x="714" y="2527"/>
                      <a:pt x="751" y="2490"/>
                      <a:pt x="783" y="2453"/>
                    </a:cubicBezTo>
                    <a:lnTo>
                      <a:pt x="783" y="2453"/>
                    </a:lnTo>
                    <a:lnTo>
                      <a:pt x="780" y="2457"/>
                    </a:lnTo>
                    <a:cubicBezTo>
                      <a:pt x="811" y="2424"/>
                      <a:pt x="844" y="2400"/>
                      <a:pt x="881" y="2373"/>
                    </a:cubicBezTo>
                    <a:cubicBezTo>
                      <a:pt x="911" y="2347"/>
                      <a:pt x="944" y="2319"/>
                      <a:pt x="974" y="2293"/>
                    </a:cubicBezTo>
                    <a:cubicBezTo>
                      <a:pt x="1041" y="2236"/>
                      <a:pt x="1109" y="2176"/>
                      <a:pt x="1172" y="2115"/>
                    </a:cubicBezTo>
                    <a:cubicBezTo>
                      <a:pt x="1242" y="2049"/>
                      <a:pt x="1316" y="1989"/>
                      <a:pt x="1389" y="1928"/>
                    </a:cubicBezTo>
                    <a:cubicBezTo>
                      <a:pt x="1462" y="1868"/>
                      <a:pt x="1536" y="1805"/>
                      <a:pt x="1606" y="1741"/>
                    </a:cubicBezTo>
                    <a:lnTo>
                      <a:pt x="1697" y="1651"/>
                    </a:lnTo>
                    <a:cubicBezTo>
                      <a:pt x="1734" y="1621"/>
                      <a:pt x="1771" y="1590"/>
                      <a:pt x="1804" y="1561"/>
                    </a:cubicBezTo>
                    <a:cubicBezTo>
                      <a:pt x="1874" y="1504"/>
                      <a:pt x="1941" y="1447"/>
                      <a:pt x="2007" y="1390"/>
                    </a:cubicBezTo>
                    <a:cubicBezTo>
                      <a:pt x="2148" y="1273"/>
                      <a:pt x="2285" y="1152"/>
                      <a:pt x="2426" y="1035"/>
                    </a:cubicBezTo>
                    <a:cubicBezTo>
                      <a:pt x="2566" y="915"/>
                      <a:pt x="2710" y="794"/>
                      <a:pt x="2854" y="674"/>
                    </a:cubicBezTo>
                    <a:cubicBezTo>
                      <a:pt x="2991" y="561"/>
                      <a:pt x="3131" y="447"/>
                      <a:pt x="3268" y="326"/>
                    </a:cubicBezTo>
                    <a:cubicBezTo>
                      <a:pt x="3322" y="283"/>
                      <a:pt x="3372" y="240"/>
                      <a:pt x="3426" y="192"/>
                    </a:cubicBezTo>
                    <a:cubicBezTo>
                      <a:pt x="3469" y="156"/>
                      <a:pt x="3476" y="85"/>
                      <a:pt x="3439" y="39"/>
                    </a:cubicBezTo>
                    <a:cubicBezTo>
                      <a:pt x="3418" y="14"/>
                      <a:pt x="3385" y="0"/>
                      <a:pt x="3353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2" name="Google Shape;642;p24"/>
            <p:cNvGrpSpPr/>
            <p:nvPr/>
          </p:nvGrpSpPr>
          <p:grpSpPr>
            <a:xfrm>
              <a:off x="8154414" y="4404306"/>
              <a:ext cx="192515" cy="288298"/>
              <a:chOff x="1459800" y="1512500"/>
              <a:chExt cx="131625" cy="197100"/>
            </a:xfrm>
          </p:grpSpPr>
          <p:sp>
            <p:nvSpPr>
              <p:cNvPr id="643" name="Google Shape;643;p24"/>
              <p:cNvSpPr/>
              <p:nvPr/>
            </p:nvSpPr>
            <p:spPr>
              <a:xfrm>
                <a:off x="1533625" y="1599050"/>
                <a:ext cx="600" cy="2450"/>
              </a:xfrm>
              <a:custGeom>
                <a:avLst/>
                <a:gdLst/>
                <a:ahLst/>
                <a:cxnLst/>
                <a:rect l="l" t="t" r="r" b="b"/>
                <a:pathLst>
                  <a:path w="24" h="98" extrusionOk="0">
                    <a:moveTo>
                      <a:pt x="0" y="1"/>
                    </a:moveTo>
                    <a:cubicBezTo>
                      <a:pt x="2" y="11"/>
                      <a:pt x="5" y="21"/>
                      <a:pt x="7" y="30"/>
                    </a:cubicBezTo>
                    <a:lnTo>
                      <a:pt x="7" y="30"/>
                    </a:lnTo>
                    <a:cubicBezTo>
                      <a:pt x="7" y="19"/>
                      <a:pt x="3" y="9"/>
                      <a:pt x="0" y="1"/>
                    </a:cubicBezTo>
                    <a:close/>
                    <a:moveTo>
                      <a:pt x="7" y="30"/>
                    </a:moveTo>
                    <a:lnTo>
                      <a:pt x="7" y="30"/>
                    </a:lnTo>
                    <a:cubicBezTo>
                      <a:pt x="7" y="32"/>
                      <a:pt x="7" y="33"/>
                      <a:pt x="7" y="34"/>
                    </a:cubicBezTo>
                    <a:cubicBezTo>
                      <a:pt x="11" y="47"/>
                      <a:pt x="14" y="64"/>
                      <a:pt x="17" y="81"/>
                    </a:cubicBezTo>
                    <a:lnTo>
                      <a:pt x="23" y="98"/>
                    </a:lnTo>
                    <a:cubicBezTo>
                      <a:pt x="19" y="74"/>
                      <a:pt x="13" y="53"/>
                      <a:pt x="7" y="30"/>
                    </a:cubicBezTo>
                    <a:close/>
                  </a:path>
                </a:pathLst>
              </a:custGeom>
              <a:solidFill>
                <a:srgbClr val="FB67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24"/>
              <p:cNvSpPr/>
              <p:nvPr/>
            </p:nvSpPr>
            <p:spPr>
              <a:xfrm>
                <a:off x="1529350" y="1598125"/>
                <a:ext cx="91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2" extrusionOk="0">
                    <a:moveTo>
                      <a:pt x="345" y="1"/>
                    </a:moveTo>
                    <a:lnTo>
                      <a:pt x="1" y="74"/>
                    </a:lnTo>
                    <a:lnTo>
                      <a:pt x="21" y="172"/>
                    </a:lnTo>
                    <a:lnTo>
                      <a:pt x="365" y="98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24"/>
              <p:cNvSpPr/>
              <p:nvPr/>
            </p:nvSpPr>
            <p:spPr>
              <a:xfrm>
                <a:off x="1463575" y="1516850"/>
                <a:ext cx="123425" cy="188350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7534" extrusionOk="0">
                    <a:moveTo>
                      <a:pt x="2585" y="2359"/>
                    </a:moveTo>
                    <a:cubicBezTo>
                      <a:pt x="2601" y="2419"/>
                      <a:pt x="2618" y="2479"/>
                      <a:pt x="2635" y="2543"/>
                    </a:cubicBezTo>
                    <a:cubicBezTo>
                      <a:pt x="2682" y="2743"/>
                      <a:pt x="2729" y="2947"/>
                      <a:pt x="2772" y="3148"/>
                    </a:cubicBezTo>
                    <a:cubicBezTo>
                      <a:pt x="2782" y="3188"/>
                      <a:pt x="2793" y="3225"/>
                      <a:pt x="2799" y="3265"/>
                    </a:cubicBezTo>
                    <a:lnTo>
                      <a:pt x="2796" y="3245"/>
                    </a:lnTo>
                    <a:lnTo>
                      <a:pt x="2796" y="3245"/>
                    </a:lnTo>
                    <a:cubicBezTo>
                      <a:pt x="2799" y="3258"/>
                      <a:pt x="2802" y="3275"/>
                      <a:pt x="2805" y="3292"/>
                    </a:cubicBezTo>
                    <a:cubicBezTo>
                      <a:pt x="2805" y="3302"/>
                      <a:pt x="2809" y="3312"/>
                      <a:pt x="2809" y="3322"/>
                    </a:cubicBezTo>
                    <a:lnTo>
                      <a:pt x="2816" y="3338"/>
                    </a:lnTo>
                    <a:lnTo>
                      <a:pt x="2816" y="3352"/>
                    </a:lnTo>
                    <a:cubicBezTo>
                      <a:pt x="2859" y="3543"/>
                      <a:pt x="2902" y="3733"/>
                      <a:pt x="2946" y="3924"/>
                    </a:cubicBezTo>
                    <a:cubicBezTo>
                      <a:pt x="2856" y="3934"/>
                      <a:pt x="2762" y="3937"/>
                      <a:pt x="2672" y="3951"/>
                    </a:cubicBezTo>
                    <a:cubicBezTo>
                      <a:pt x="2558" y="3968"/>
                      <a:pt x="2444" y="3984"/>
                      <a:pt x="2328" y="4000"/>
                    </a:cubicBezTo>
                    <a:cubicBezTo>
                      <a:pt x="2197" y="4017"/>
                      <a:pt x="2067" y="4034"/>
                      <a:pt x="1939" y="4051"/>
                    </a:cubicBezTo>
                    <a:cubicBezTo>
                      <a:pt x="1979" y="3944"/>
                      <a:pt x="2020" y="3840"/>
                      <a:pt x="2060" y="3736"/>
                    </a:cubicBezTo>
                    <a:cubicBezTo>
                      <a:pt x="2227" y="3325"/>
                      <a:pt x="2401" y="2914"/>
                      <a:pt x="2541" y="2492"/>
                    </a:cubicBezTo>
                    <a:cubicBezTo>
                      <a:pt x="2555" y="2449"/>
                      <a:pt x="2572" y="2402"/>
                      <a:pt x="2585" y="2359"/>
                    </a:cubicBezTo>
                    <a:close/>
                    <a:moveTo>
                      <a:pt x="2705" y="1"/>
                    </a:moveTo>
                    <a:cubicBezTo>
                      <a:pt x="2595" y="1"/>
                      <a:pt x="2495" y="35"/>
                      <a:pt x="2391" y="95"/>
                    </a:cubicBezTo>
                    <a:cubicBezTo>
                      <a:pt x="2294" y="152"/>
                      <a:pt x="2240" y="235"/>
                      <a:pt x="2183" y="328"/>
                    </a:cubicBezTo>
                    <a:cubicBezTo>
                      <a:pt x="2130" y="416"/>
                      <a:pt x="2097" y="516"/>
                      <a:pt x="2063" y="609"/>
                    </a:cubicBezTo>
                    <a:cubicBezTo>
                      <a:pt x="1916" y="1024"/>
                      <a:pt x="1806" y="1449"/>
                      <a:pt x="1682" y="1870"/>
                    </a:cubicBezTo>
                    <a:cubicBezTo>
                      <a:pt x="1641" y="2011"/>
                      <a:pt x="1601" y="2148"/>
                      <a:pt x="1558" y="2285"/>
                    </a:cubicBezTo>
                    <a:cubicBezTo>
                      <a:pt x="1508" y="2435"/>
                      <a:pt x="1454" y="2586"/>
                      <a:pt x="1397" y="2736"/>
                    </a:cubicBezTo>
                    <a:cubicBezTo>
                      <a:pt x="1317" y="2944"/>
                      <a:pt x="1240" y="3151"/>
                      <a:pt x="1160" y="3358"/>
                    </a:cubicBezTo>
                    <a:cubicBezTo>
                      <a:pt x="1090" y="3543"/>
                      <a:pt x="1023" y="3727"/>
                      <a:pt x="956" y="3914"/>
                    </a:cubicBezTo>
                    <a:cubicBezTo>
                      <a:pt x="909" y="4034"/>
                      <a:pt x="873" y="4158"/>
                      <a:pt x="832" y="4278"/>
                    </a:cubicBezTo>
                    <a:cubicBezTo>
                      <a:pt x="806" y="4366"/>
                      <a:pt x="772" y="4452"/>
                      <a:pt x="749" y="4542"/>
                    </a:cubicBezTo>
                    <a:cubicBezTo>
                      <a:pt x="632" y="4937"/>
                      <a:pt x="522" y="5332"/>
                      <a:pt x="401" y="5726"/>
                    </a:cubicBezTo>
                    <a:cubicBezTo>
                      <a:pt x="334" y="5924"/>
                      <a:pt x="267" y="6118"/>
                      <a:pt x="210" y="6319"/>
                    </a:cubicBezTo>
                    <a:cubicBezTo>
                      <a:pt x="147" y="6529"/>
                      <a:pt x="107" y="6750"/>
                      <a:pt x="56" y="6964"/>
                    </a:cubicBezTo>
                    <a:cubicBezTo>
                      <a:pt x="0" y="7211"/>
                      <a:pt x="184" y="7466"/>
                      <a:pt x="425" y="7512"/>
                    </a:cubicBezTo>
                    <a:cubicBezTo>
                      <a:pt x="454" y="7518"/>
                      <a:pt x="483" y="7521"/>
                      <a:pt x="512" y="7521"/>
                    </a:cubicBezTo>
                    <a:cubicBezTo>
                      <a:pt x="605" y="7521"/>
                      <a:pt x="697" y="7493"/>
                      <a:pt x="775" y="7442"/>
                    </a:cubicBezTo>
                    <a:cubicBezTo>
                      <a:pt x="879" y="7368"/>
                      <a:pt x="943" y="7265"/>
                      <a:pt x="973" y="7141"/>
                    </a:cubicBezTo>
                    <a:cubicBezTo>
                      <a:pt x="1007" y="6990"/>
                      <a:pt x="1036" y="6837"/>
                      <a:pt x="1076" y="6689"/>
                    </a:cubicBezTo>
                    <a:cubicBezTo>
                      <a:pt x="1107" y="6576"/>
                      <a:pt x="1144" y="6469"/>
                      <a:pt x="1177" y="6359"/>
                    </a:cubicBezTo>
                    <a:cubicBezTo>
                      <a:pt x="1271" y="6091"/>
                      <a:pt x="1365" y="5827"/>
                      <a:pt x="1445" y="5556"/>
                    </a:cubicBezTo>
                    <a:lnTo>
                      <a:pt x="1535" y="5255"/>
                    </a:lnTo>
                    <a:cubicBezTo>
                      <a:pt x="1554" y="5257"/>
                      <a:pt x="1573" y="5259"/>
                      <a:pt x="1593" y="5259"/>
                    </a:cubicBezTo>
                    <a:cubicBezTo>
                      <a:pt x="1607" y="5259"/>
                      <a:pt x="1621" y="5258"/>
                      <a:pt x="1635" y="5255"/>
                    </a:cubicBezTo>
                    <a:cubicBezTo>
                      <a:pt x="1896" y="5221"/>
                      <a:pt x="2157" y="5188"/>
                      <a:pt x="2418" y="5151"/>
                    </a:cubicBezTo>
                    <a:cubicBezTo>
                      <a:pt x="2532" y="5138"/>
                      <a:pt x="2649" y="5118"/>
                      <a:pt x="2762" y="5098"/>
                    </a:cubicBezTo>
                    <a:cubicBezTo>
                      <a:pt x="2873" y="5078"/>
                      <a:pt x="2986" y="5078"/>
                      <a:pt x="3100" y="5061"/>
                    </a:cubicBezTo>
                    <a:cubicBezTo>
                      <a:pt x="3110" y="5058"/>
                      <a:pt x="3120" y="5054"/>
                      <a:pt x="3130" y="5054"/>
                    </a:cubicBezTo>
                    <a:cubicBezTo>
                      <a:pt x="3137" y="5081"/>
                      <a:pt x="3140" y="5111"/>
                      <a:pt x="3146" y="5138"/>
                    </a:cubicBezTo>
                    <a:cubicBezTo>
                      <a:pt x="3171" y="5285"/>
                      <a:pt x="3197" y="5436"/>
                      <a:pt x="3237" y="5579"/>
                    </a:cubicBezTo>
                    <a:cubicBezTo>
                      <a:pt x="3264" y="5673"/>
                      <a:pt x="3291" y="5766"/>
                      <a:pt x="3321" y="5860"/>
                    </a:cubicBezTo>
                    <a:cubicBezTo>
                      <a:pt x="3371" y="6031"/>
                      <a:pt x="3418" y="6201"/>
                      <a:pt x="3461" y="6372"/>
                    </a:cubicBezTo>
                    <a:cubicBezTo>
                      <a:pt x="3475" y="6439"/>
                      <a:pt x="3488" y="6509"/>
                      <a:pt x="3498" y="6576"/>
                    </a:cubicBezTo>
                    <a:cubicBezTo>
                      <a:pt x="3508" y="6626"/>
                      <a:pt x="3518" y="6677"/>
                      <a:pt x="3525" y="6730"/>
                    </a:cubicBezTo>
                    <a:cubicBezTo>
                      <a:pt x="3538" y="6817"/>
                      <a:pt x="3558" y="6904"/>
                      <a:pt x="3578" y="6987"/>
                    </a:cubicBezTo>
                    <a:cubicBezTo>
                      <a:pt x="3592" y="7041"/>
                      <a:pt x="3618" y="7091"/>
                      <a:pt x="3645" y="7138"/>
                    </a:cubicBezTo>
                    <a:cubicBezTo>
                      <a:pt x="3682" y="7228"/>
                      <a:pt x="3739" y="7305"/>
                      <a:pt x="3813" y="7372"/>
                    </a:cubicBezTo>
                    <a:cubicBezTo>
                      <a:pt x="3903" y="7449"/>
                      <a:pt x="4003" y="7499"/>
                      <a:pt x="4120" y="7523"/>
                    </a:cubicBezTo>
                    <a:cubicBezTo>
                      <a:pt x="4161" y="7530"/>
                      <a:pt x="4202" y="7534"/>
                      <a:pt x="4243" y="7534"/>
                    </a:cubicBezTo>
                    <a:cubicBezTo>
                      <a:pt x="4316" y="7534"/>
                      <a:pt x="4387" y="7522"/>
                      <a:pt x="4458" y="7496"/>
                    </a:cubicBezTo>
                    <a:cubicBezTo>
                      <a:pt x="4565" y="7459"/>
                      <a:pt x="4655" y="7396"/>
                      <a:pt x="4732" y="7311"/>
                    </a:cubicBezTo>
                    <a:cubicBezTo>
                      <a:pt x="4816" y="7185"/>
                      <a:pt x="4889" y="7095"/>
                      <a:pt x="4916" y="6937"/>
                    </a:cubicBezTo>
                    <a:cubicBezTo>
                      <a:pt x="4929" y="6860"/>
                      <a:pt x="4936" y="6783"/>
                      <a:pt x="4932" y="6700"/>
                    </a:cubicBezTo>
                    <a:cubicBezTo>
                      <a:pt x="4932" y="6660"/>
                      <a:pt x="4929" y="6620"/>
                      <a:pt x="4920" y="6579"/>
                    </a:cubicBezTo>
                    <a:cubicBezTo>
                      <a:pt x="4896" y="6445"/>
                      <a:pt x="4866" y="6308"/>
                      <a:pt x="4836" y="6175"/>
                    </a:cubicBezTo>
                    <a:cubicBezTo>
                      <a:pt x="4802" y="6018"/>
                      <a:pt x="4765" y="5860"/>
                      <a:pt x="4719" y="5706"/>
                    </a:cubicBezTo>
                    <a:cubicBezTo>
                      <a:pt x="4665" y="5539"/>
                      <a:pt x="4611" y="5372"/>
                      <a:pt x="4558" y="5208"/>
                    </a:cubicBezTo>
                    <a:cubicBezTo>
                      <a:pt x="4511" y="5071"/>
                      <a:pt x="4481" y="4934"/>
                      <a:pt x="4448" y="4794"/>
                    </a:cubicBezTo>
                    <a:cubicBezTo>
                      <a:pt x="4364" y="4375"/>
                      <a:pt x="4290" y="3957"/>
                      <a:pt x="4184" y="3546"/>
                    </a:cubicBezTo>
                    <a:cubicBezTo>
                      <a:pt x="4080" y="3162"/>
                      <a:pt x="3949" y="2787"/>
                      <a:pt x="3836" y="2406"/>
                    </a:cubicBezTo>
                    <a:cubicBezTo>
                      <a:pt x="3773" y="2191"/>
                      <a:pt x="3702" y="1984"/>
                      <a:pt x="3625" y="1777"/>
                    </a:cubicBezTo>
                    <a:cubicBezTo>
                      <a:pt x="3538" y="1549"/>
                      <a:pt x="3464" y="1325"/>
                      <a:pt x="3401" y="1091"/>
                    </a:cubicBezTo>
                    <a:cubicBezTo>
                      <a:pt x="3364" y="904"/>
                      <a:pt x="3331" y="714"/>
                      <a:pt x="3287" y="526"/>
                    </a:cubicBezTo>
                    <a:cubicBezTo>
                      <a:pt x="3281" y="502"/>
                      <a:pt x="3277" y="479"/>
                      <a:pt x="3271" y="456"/>
                    </a:cubicBezTo>
                    <a:cubicBezTo>
                      <a:pt x="3251" y="388"/>
                      <a:pt x="3220" y="336"/>
                      <a:pt x="3187" y="272"/>
                    </a:cubicBezTo>
                    <a:cubicBezTo>
                      <a:pt x="3120" y="135"/>
                      <a:pt x="2950" y="31"/>
                      <a:pt x="2805" y="11"/>
                    </a:cubicBezTo>
                    <a:cubicBezTo>
                      <a:pt x="2772" y="4"/>
                      <a:pt x="2739" y="1"/>
                      <a:pt x="27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24"/>
              <p:cNvSpPr/>
              <p:nvPr/>
            </p:nvSpPr>
            <p:spPr>
              <a:xfrm>
                <a:off x="1459800" y="1512500"/>
                <a:ext cx="131625" cy="197100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7884" extrusionOk="0">
                    <a:moveTo>
                      <a:pt x="2706" y="3151"/>
                    </a:moveTo>
                    <a:cubicBezTo>
                      <a:pt x="2723" y="3222"/>
                      <a:pt x="2736" y="3292"/>
                      <a:pt x="2752" y="3362"/>
                    </a:cubicBezTo>
                    <a:lnTo>
                      <a:pt x="2796" y="3563"/>
                    </a:lnTo>
                    <a:cubicBezTo>
                      <a:pt x="2823" y="3690"/>
                      <a:pt x="2853" y="3813"/>
                      <a:pt x="2880" y="3941"/>
                    </a:cubicBezTo>
                    <a:cubicBezTo>
                      <a:pt x="2853" y="3944"/>
                      <a:pt x="2826" y="3947"/>
                      <a:pt x="2800" y="3951"/>
                    </a:cubicBezTo>
                    <a:lnTo>
                      <a:pt x="2669" y="3971"/>
                    </a:lnTo>
                    <a:cubicBezTo>
                      <a:pt x="2599" y="3981"/>
                      <a:pt x="2529" y="3991"/>
                      <a:pt x="2455" y="4001"/>
                    </a:cubicBezTo>
                    <a:lnTo>
                      <a:pt x="2362" y="4011"/>
                    </a:lnTo>
                    <a:cubicBezTo>
                      <a:pt x="2365" y="4001"/>
                      <a:pt x="2368" y="3987"/>
                      <a:pt x="2374" y="3974"/>
                    </a:cubicBezTo>
                    <a:lnTo>
                      <a:pt x="2462" y="3760"/>
                    </a:lnTo>
                    <a:cubicBezTo>
                      <a:pt x="2545" y="3560"/>
                      <a:pt x="2629" y="3359"/>
                      <a:pt x="2706" y="3151"/>
                    </a:cubicBezTo>
                    <a:close/>
                    <a:moveTo>
                      <a:pt x="2749" y="1934"/>
                    </a:moveTo>
                    <a:lnTo>
                      <a:pt x="2525" y="2613"/>
                    </a:lnTo>
                    <a:cubicBezTo>
                      <a:pt x="2411" y="2954"/>
                      <a:pt x="2271" y="3296"/>
                      <a:pt x="2138" y="3626"/>
                    </a:cubicBezTo>
                    <a:lnTo>
                      <a:pt x="2050" y="3844"/>
                    </a:lnTo>
                    <a:cubicBezTo>
                      <a:pt x="2017" y="3924"/>
                      <a:pt x="1984" y="4008"/>
                      <a:pt x="1953" y="4091"/>
                    </a:cubicBezTo>
                    <a:lnTo>
                      <a:pt x="1820" y="4435"/>
                    </a:lnTo>
                    <a:lnTo>
                      <a:pt x="2502" y="4349"/>
                    </a:lnTo>
                    <a:cubicBezTo>
                      <a:pt x="2575" y="4339"/>
                      <a:pt x="2649" y="4329"/>
                      <a:pt x="2723" y="4319"/>
                    </a:cubicBezTo>
                    <a:lnTo>
                      <a:pt x="2850" y="4299"/>
                    </a:lnTo>
                    <a:cubicBezTo>
                      <a:pt x="2896" y="4292"/>
                      <a:pt x="2947" y="4288"/>
                      <a:pt x="2993" y="4282"/>
                    </a:cubicBezTo>
                    <a:cubicBezTo>
                      <a:pt x="3033" y="4279"/>
                      <a:pt x="3077" y="4275"/>
                      <a:pt x="3117" y="4272"/>
                    </a:cubicBezTo>
                    <a:lnTo>
                      <a:pt x="3311" y="4248"/>
                    </a:lnTo>
                    <a:lnTo>
                      <a:pt x="3228" y="3887"/>
                    </a:lnTo>
                    <a:cubicBezTo>
                      <a:pt x="3197" y="3753"/>
                      <a:pt x="3167" y="3623"/>
                      <a:pt x="3137" y="3476"/>
                    </a:cubicBezTo>
                    <a:lnTo>
                      <a:pt x="3134" y="3456"/>
                    </a:lnTo>
                    <a:lnTo>
                      <a:pt x="2960" y="3496"/>
                    </a:lnTo>
                    <a:lnTo>
                      <a:pt x="3127" y="3429"/>
                    </a:lnTo>
                    <a:lnTo>
                      <a:pt x="3117" y="3382"/>
                    </a:lnTo>
                    <a:lnTo>
                      <a:pt x="3097" y="3285"/>
                    </a:lnTo>
                    <a:cubicBezTo>
                      <a:pt x="3050" y="3081"/>
                      <a:pt x="3004" y="2877"/>
                      <a:pt x="2956" y="2673"/>
                    </a:cubicBezTo>
                    <a:cubicBezTo>
                      <a:pt x="2940" y="2609"/>
                      <a:pt x="2923" y="2546"/>
                      <a:pt x="2907" y="2486"/>
                    </a:cubicBezTo>
                    <a:lnTo>
                      <a:pt x="2749" y="1934"/>
                    </a:lnTo>
                    <a:close/>
                    <a:moveTo>
                      <a:pt x="2855" y="352"/>
                    </a:moveTo>
                    <a:cubicBezTo>
                      <a:pt x="2879" y="352"/>
                      <a:pt x="2904" y="355"/>
                      <a:pt x="2930" y="359"/>
                    </a:cubicBezTo>
                    <a:cubicBezTo>
                      <a:pt x="3030" y="372"/>
                      <a:pt x="3144" y="449"/>
                      <a:pt x="3181" y="526"/>
                    </a:cubicBezTo>
                    <a:lnTo>
                      <a:pt x="3201" y="566"/>
                    </a:lnTo>
                    <a:cubicBezTo>
                      <a:pt x="3224" y="607"/>
                      <a:pt x="3241" y="640"/>
                      <a:pt x="3251" y="673"/>
                    </a:cubicBezTo>
                    <a:cubicBezTo>
                      <a:pt x="3257" y="697"/>
                      <a:pt x="3261" y="717"/>
                      <a:pt x="3268" y="740"/>
                    </a:cubicBezTo>
                    <a:cubicBezTo>
                      <a:pt x="3294" y="871"/>
                      <a:pt x="3322" y="1001"/>
                      <a:pt x="3345" y="1132"/>
                    </a:cubicBezTo>
                    <a:lnTo>
                      <a:pt x="3382" y="1315"/>
                    </a:lnTo>
                    <a:cubicBezTo>
                      <a:pt x="3448" y="1553"/>
                      <a:pt x="3522" y="1780"/>
                      <a:pt x="3609" y="2011"/>
                    </a:cubicBezTo>
                    <a:cubicBezTo>
                      <a:pt x="3686" y="2212"/>
                      <a:pt x="3753" y="2416"/>
                      <a:pt x="3819" y="2629"/>
                    </a:cubicBezTo>
                    <a:cubicBezTo>
                      <a:pt x="3856" y="2760"/>
                      <a:pt x="3899" y="2890"/>
                      <a:pt x="3940" y="3021"/>
                    </a:cubicBezTo>
                    <a:cubicBezTo>
                      <a:pt x="4017" y="3265"/>
                      <a:pt x="4097" y="3516"/>
                      <a:pt x="4164" y="3767"/>
                    </a:cubicBezTo>
                    <a:cubicBezTo>
                      <a:pt x="4248" y="4081"/>
                      <a:pt x="4311" y="4409"/>
                      <a:pt x="4371" y="4723"/>
                    </a:cubicBezTo>
                    <a:lnTo>
                      <a:pt x="4428" y="5004"/>
                    </a:lnTo>
                    <a:cubicBezTo>
                      <a:pt x="4461" y="5151"/>
                      <a:pt x="4495" y="5295"/>
                      <a:pt x="4542" y="5439"/>
                    </a:cubicBezTo>
                    <a:cubicBezTo>
                      <a:pt x="4595" y="5603"/>
                      <a:pt x="4649" y="5767"/>
                      <a:pt x="4699" y="5931"/>
                    </a:cubicBezTo>
                    <a:cubicBezTo>
                      <a:pt x="4739" y="6061"/>
                      <a:pt x="4776" y="6201"/>
                      <a:pt x="4816" y="6386"/>
                    </a:cubicBezTo>
                    <a:lnTo>
                      <a:pt x="4836" y="6476"/>
                    </a:lnTo>
                    <a:cubicBezTo>
                      <a:pt x="4856" y="6579"/>
                      <a:pt x="4880" y="6683"/>
                      <a:pt x="4900" y="6787"/>
                    </a:cubicBezTo>
                    <a:cubicBezTo>
                      <a:pt x="4907" y="6817"/>
                      <a:pt x="4907" y="6847"/>
                      <a:pt x="4910" y="6880"/>
                    </a:cubicBezTo>
                    <a:cubicBezTo>
                      <a:pt x="4910" y="6948"/>
                      <a:pt x="4907" y="7011"/>
                      <a:pt x="4893" y="7081"/>
                    </a:cubicBezTo>
                    <a:cubicBezTo>
                      <a:pt x="4876" y="7181"/>
                      <a:pt x="4833" y="7245"/>
                      <a:pt x="4766" y="7345"/>
                    </a:cubicBezTo>
                    <a:lnTo>
                      <a:pt x="4742" y="7375"/>
                    </a:lnTo>
                    <a:cubicBezTo>
                      <a:pt x="4689" y="7436"/>
                      <a:pt x="4626" y="7479"/>
                      <a:pt x="4552" y="7506"/>
                    </a:cubicBezTo>
                    <a:cubicBezTo>
                      <a:pt x="4499" y="7523"/>
                      <a:pt x="4448" y="7532"/>
                      <a:pt x="4396" y="7532"/>
                    </a:cubicBezTo>
                    <a:cubicBezTo>
                      <a:pt x="4366" y="7532"/>
                      <a:pt x="4336" y="7529"/>
                      <a:pt x="4305" y="7522"/>
                    </a:cubicBezTo>
                    <a:cubicBezTo>
                      <a:pt x="4217" y="7506"/>
                      <a:pt x="4144" y="7469"/>
                      <a:pt x="4080" y="7416"/>
                    </a:cubicBezTo>
                    <a:cubicBezTo>
                      <a:pt x="4027" y="7365"/>
                      <a:pt x="3987" y="7309"/>
                      <a:pt x="3956" y="7245"/>
                    </a:cubicBezTo>
                    <a:lnTo>
                      <a:pt x="3947" y="7225"/>
                    </a:lnTo>
                    <a:cubicBezTo>
                      <a:pt x="3927" y="7188"/>
                      <a:pt x="3907" y="7152"/>
                      <a:pt x="3896" y="7104"/>
                    </a:cubicBezTo>
                    <a:cubicBezTo>
                      <a:pt x="3879" y="7031"/>
                      <a:pt x="3859" y="6954"/>
                      <a:pt x="3850" y="6877"/>
                    </a:cubicBezTo>
                    <a:cubicBezTo>
                      <a:pt x="3843" y="6823"/>
                      <a:pt x="3833" y="6770"/>
                      <a:pt x="3823" y="6717"/>
                    </a:cubicBezTo>
                    <a:cubicBezTo>
                      <a:pt x="3810" y="6650"/>
                      <a:pt x="3796" y="6579"/>
                      <a:pt x="3783" y="6506"/>
                    </a:cubicBezTo>
                    <a:cubicBezTo>
                      <a:pt x="3746" y="6352"/>
                      <a:pt x="3699" y="6192"/>
                      <a:pt x="3639" y="5984"/>
                    </a:cubicBezTo>
                    <a:lnTo>
                      <a:pt x="3632" y="5968"/>
                    </a:lnTo>
                    <a:cubicBezTo>
                      <a:pt x="3609" y="5880"/>
                      <a:pt x="3582" y="5793"/>
                      <a:pt x="3558" y="5707"/>
                    </a:cubicBezTo>
                    <a:cubicBezTo>
                      <a:pt x="3518" y="5563"/>
                      <a:pt x="3492" y="5412"/>
                      <a:pt x="3468" y="5285"/>
                    </a:cubicBezTo>
                    <a:lnTo>
                      <a:pt x="3425" y="5017"/>
                    </a:lnTo>
                    <a:lnTo>
                      <a:pt x="3221" y="5061"/>
                    </a:lnTo>
                    <a:cubicBezTo>
                      <a:pt x="3174" y="5068"/>
                      <a:pt x="3124" y="5071"/>
                      <a:pt x="3074" y="5077"/>
                    </a:cubicBezTo>
                    <a:cubicBezTo>
                      <a:pt x="3010" y="5081"/>
                      <a:pt x="2947" y="5088"/>
                      <a:pt x="2883" y="5102"/>
                    </a:cubicBezTo>
                    <a:cubicBezTo>
                      <a:pt x="2769" y="5122"/>
                      <a:pt x="2655" y="5138"/>
                      <a:pt x="2545" y="5151"/>
                    </a:cubicBezTo>
                    <a:cubicBezTo>
                      <a:pt x="2374" y="5178"/>
                      <a:pt x="2204" y="5198"/>
                      <a:pt x="2033" y="5222"/>
                    </a:cubicBezTo>
                    <a:lnTo>
                      <a:pt x="1763" y="5255"/>
                    </a:lnTo>
                    <a:cubicBezTo>
                      <a:pt x="1756" y="5256"/>
                      <a:pt x="1748" y="5257"/>
                      <a:pt x="1738" y="5257"/>
                    </a:cubicBezTo>
                    <a:cubicBezTo>
                      <a:pt x="1727" y="5257"/>
                      <a:pt x="1716" y="5256"/>
                      <a:pt x="1703" y="5255"/>
                    </a:cubicBezTo>
                    <a:lnTo>
                      <a:pt x="1559" y="5242"/>
                    </a:lnTo>
                    <a:lnTo>
                      <a:pt x="1428" y="5679"/>
                    </a:lnTo>
                    <a:cubicBezTo>
                      <a:pt x="1358" y="5917"/>
                      <a:pt x="1275" y="6155"/>
                      <a:pt x="1195" y="6386"/>
                    </a:cubicBezTo>
                    <a:lnTo>
                      <a:pt x="1161" y="6479"/>
                    </a:lnTo>
                    <a:cubicBezTo>
                      <a:pt x="1124" y="6590"/>
                      <a:pt x="1090" y="6703"/>
                      <a:pt x="1060" y="6817"/>
                    </a:cubicBezTo>
                    <a:cubicBezTo>
                      <a:pt x="1030" y="6924"/>
                      <a:pt x="1007" y="7031"/>
                      <a:pt x="983" y="7141"/>
                    </a:cubicBezTo>
                    <a:lnTo>
                      <a:pt x="950" y="7275"/>
                    </a:lnTo>
                    <a:cubicBezTo>
                      <a:pt x="934" y="7362"/>
                      <a:pt x="890" y="7425"/>
                      <a:pt x="826" y="7469"/>
                    </a:cubicBezTo>
                    <a:cubicBezTo>
                      <a:pt x="779" y="7502"/>
                      <a:pt x="724" y="7519"/>
                      <a:pt x="668" y="7519"/>
                    </a:cubicBezTo>
                    <a:cubicBezTo>
                      <a:pt x="648" y="7519"/>
                      <a:pt x="628" y="7517"/>
                      <a:pt x="609" y="7513"/>
                    </a:cubicBezTo>
                    <a:cubicBezTo>
                      <a:pt x="536" y="7499"/>
                      <a:pt x="465" y="7449"/>
                      <a:pt x="418" y="7382"/>
                    </a:cubicBezTo>
                    <a:cubicBezTo>
                      <a:pt x="378" y="7315"/>
                      <a:pt x="365" y="7245"/>
                      <a:pt x="378" y="7178"/>
                    </a:cubicBezTo>
                    <a:cubicBezTo>
                      <a:pt x="392" y="7115"/>
                      <a:pt x="408" y="7054"/>
                      <a:pt x="422" y="6991"/>
                    </a:cubicBezTo>
                    <a:cubicBezTo>
                      <a:pt x="452" y="6840"/>
                      <a:pt x="485" y="6687"/>
                      <a:pt x="528" y="6542"/>
                    </a:cubicBezTo>
                    <a:cubicBezTo>
                      <a:pt x="589" y="6342"/>
                      <a:pt x="656" y="6141"/>
                      <a:pt x="719" y="5951"/>
                    </a:cubicBezTo>
                    <a:cubicBezTo>
                      <a:pt x="806" y="5663"/>
                      <a:pt x="894" y="5369"/>
                      <a:pt x="977" y="5077"/>
                    </a:cubicBezTo>
                    <a:lnTo>
                      <a:pt x="1067" y="4764"/>
                    </a:lnTo>
                    <a:cubicBezTo>
                      <a:pt x="1084" y="4707"/>
                      <a:pt x="1104" y="4653"/>
                      <a:pt x="1121" y="4596"/>
                    </a:cubicBezTo>
                    <a:lnTo>
                      <a:pt x="1187" y="4395"/>
                    </a:lnTo>
                    <a:cubicBezTo>
                      <a:pt x="1215" y="4312"/>
                      <a:pt x="1241" y="4228"/>
                      <a:pt x="1271" y="4148"/>
                    </a:cubicBezTo>
                    <a:lnTo>
                      <a:pt x="1325" y="4001"/>
                    </a:lnTo>
                    <a:cubicBezTo>
                      <a:pt x="1375" y="3867"/>
                      <a:pt x="1425" y="3730"/>
                      <a:pt x="1475" y="3597"/>
                    </a:cubicBezTo>
                    <a:lnTo>
                      <a:pt x="1485" y="3569"/>
                    </a:lnTo>
                    <a:cubicBezTo>
                      <a:pt x="1562" y="3372"/>
                      <a:pt x="1636" y="3171"/>
                      <a:pt x="1712" y="2974"/>
                    </a:cubicBezTo>
                    <a:cubicBezTo>
                      <a:pt x="1769" y="2824"/>
                      <a:pt x="1823" y="2669"/>
                      <a:pt x="1880" y="2509"/>
                    </a:cubicBezTo>
                    <a:lnTo>
                      <a:pt x="1900" y="2433"/>
                    </a:lnTo>
                    <a:cubicBezTo>
                      <a:pt x="1937" y="2322"/>
                      <a:pt x="1970" y="2208"/>
                      <a:pt x="2004" y="2095"/>
                    </a:cubicBezTo>
                    <a:cubicBezTo>
                      <a:pt x="2033" y="1994"/>
                      <a:pt x="2061" y="1891"/>
                      <a:pt x="2090" y="1791"/>
                    </a:cubicBezTo>
                    <a:cubicBezTo>
                      <a:pt x="2178" y="1476"/>
                      <a:pt x="2271" y="1152"/>
                      <a:pt x="2382" y="843"/>
                    </a:cubicBezTo>
                    <a:lnTo>
                      <a:pt x="2391" y="817"/>
                    </a:lnTo>
                    <a:cubicBezTo>
                      <a:pt x="2419" y="737"/>
                      <a:pt x="2448" y="656"/>
                      <a:pt x="2485" y="593"/>
                    </a:cubicBezTo>
                    <a:cubicBezTo>
                      <a:pt x="2539" y="506"/>
                      <a:pt x="2575" y="456"/>
                      <a:pt x="2632" y="419"/>
                    </a:cubicBezTo>
                    <a:cubicBezTo>
                      <a:pt x="2711" y="373"/>
                      <a:pt x="2780" y="352"/>
                      <a:pt x="2855" y="352"/>
                    </a:cubicBezTo>
                    <a:close/>
                    <a:moveTo>
                      <a:pt x="2851" y="0"/>
                    </a:moveTo>
                    <a:cubicBezTo>
                      <a:pt x="2711" y="0"/>
                      <a:pt x="2582" y="39"/>
                      <a:pt x="2451" y="118"/>
                    </a:cubicBezTo>
                    <a:cubicBezTo>
                      <a:pt x="2321" y="198"/>
                      <a:pt x="2248" y="309"/>
                      <a:pt x="2184" y="412"/>
                    </a:cubicBezTo>
                    <a:cubicBezTo>
                      <a:pt x="2127" y="506"/>
                      <a:pt x="2090" y="610"/>
                      <a:pt x="2061" y="700"/>
                    </a:cubicBezTo>
                    <a:lnTo>
                      <a:pt x="2050" y="727"/>
                    </a:lnTo>
                    <a:cubicBezTo>
                      <a:pt x="1937" y="1044"/>
                      <a:pt x="1843" y="1376"/>
                      <a:pt x="1752" y="1693"/>
                    </a:cubicBezTo>
                    <a:cubicBezTo>
                      <a:pt x="1723" y="1794"/>
                      <a:pt x="1696" y="1894"/>
                      <a:pt x="1666" y="1998"/>
                    </a:cubicBezTo>
                    <a:cubicBezTo>
                      <a:pt x="1632" y="2108"/>
                      <a:pt x="1599" y="2222"/>
                      <a:pt x="1565" y="2332"/>
                    </a:cubicBezTo>
                    <a:lnTo>
                      <a:pt x="1545" y="2402"/>
                    </a:lnTo>
                    <a:cubicBezTo>
                      <a:pt x="1491" y="2553"/>
                      <a:pt x="1442" y="2700"/>
                      <a:pt x="1385" y="2850"/>
                    </a:cubicBezTo>
                    <a:cubicBezTo>
                      <a:pt x="1308" y="3048"/>
                      <a:pt x="1235" y="3245"/>
                      <a:pt x="1158" y="3442"/>
                    </a:cubicBezTo>
                    <a:lnTo>
                      <a:pt x="1147" y="3469"/>
                    </a:lnTo>
                    <a:cubicBezTo>
                      <a:pt x="1094" y="3606"/>
                      <a:pt x="1044" y="3743"/>
                      <a:pt x="994" y="3881"/>
                    </a:cubicBezTo>
                    <a:lnTo>
                      <a:pt x="940" y="4024"/>
                    </a:lnTo>
                    <a:cubicBezTo>
                      <a:pt x="910" y="4111"/>
                      <a:pt x="880" y="4202"/>
                      <a:pt x="853" y="4288"/>
                    </a:cubicBezTo>
                    <a:lnTo>
                      <a:pt x="789" y="4483"/>
                    </a:lnTo>
                    <a:cubicBezTo>
                      <a:pt x="769" y="4543"/>
                      <a:pt x="749" y="4603"/>
                      <a:pt x="729" y="4667"/>
                    </a:cubicBezTo>
                    <a:lnTo>
                      <a:pt x="639" y="4981"/>
                    </a:lnTo>
                    <a:cubicBezTo>
                      <a:pt x="556" y="5272"/>
                      <a:pt x="472" y="5559"/>
                      <a:pt x="385" y="5844"/>
                    </a:cubicBezTo>
                    <a:cubicBezTo>
                      <a:pt x="321" y="6034"/>
                      <a:pt x="251" y="6235"/>
                      <a:pt x="191" y="6442"/>
                    </a:cubicBezTo>
                    <a:cubicBezTo>
                      <a:pt x="147" y="6599"/>
                      <a:pt x="111" y="6760"/>
                      <a:pt x="77" y="6914"/>
                    </a:cubicBezTo>
                    <a:cubicBezTo>
                      <a:pt x="64" y="6977"/>
                      <a:pt x="51" y="7038"/>
                      <a:pt x="37" y="7098"/>
                    </a:cubicBezTo>
                    <a:cubicBezTo>
                      <a:pt x="0" y="7258"/>
                      <a:pt x="31" y="7429"/>
                      <a:pt x="124" y="7573"/>
                    </a:cubicBezTo>
                    <a:cubicBezTo>
                      <a:pt x="221" y="7723"/>
                      <a:pt x="375" y="7827"/>
                      <a:pt x="542" y="7860"/>
                    </a:cubicBezTo>
                    <a:cubicBezTo>
                      <a:pt x="580" y="7867"/>
                      <a:pt x="619" y="7871"/>
                      <a:pt x="658" y="7871"/>
                    </a:cubicBezTo>
                    <a:cubicBezTo>
                      <a:pt x="787" y="7871"/>
                      <a:pt x="915" y="7832"/>
                      <a:pt x="1024" y="7760"/>
                    </a:cubicBezTo>
                    <a:cubicBezTo>
                      <a:pt x="1161" y="7666"/>
                      <a:pt x="1255" y="7526"/>
                      <a:pt x="1295" y="7355"/>
                    </a:cubicBezTo>
                    <a:lnTo>
                      <a:pt x="1325" y="7215"/>
                    </a:lnTo>
                    <a:cubicBezTo>
                      <a:pt x="1348" y="7115"/>
                      <a:pt x="1371" y="7011"/>
                      <a:pt x="1398" y="6911"/>
                    </a:cubicBezTo>
                    <a:cubicBezTo>
                      <a:pt x="1428" y="6800"/>
                      <a:pt x="1462" y="6693"/>
                      <a:pt x="1496" y="6590"/>
                    </a:cubicBezTo>
                    <a:lnTo>
                      <a:pt x="1525" y="6502"/>
                    </a:lnTo>
                    <a:cubicBezTo>
                      <a:pt x="1609" y="6269"/>
                      <a:pt x="1692" y="6025"/>
                      <a:pt x="1766" y="5780"/>
                    </a:cubicBezTo>
                    <a:lnTo>
                      <a:pt x="1817" y="5603"/>
                    </a:lnTo>
                    <a:lnTo>
                      <a:pt x="2081" y="5570"/>
                    </a:lnTo>
                    <a:cubicBezTo>
                      <a:pt x="2251" y="5546"/>
                      <a:pt x="2422" y="5526"/>
                      <a:pt x="2592" y="5499"/>
                    </a:cubicBezTo>
                    <a:cubicBezTo>
                      <a:pt x="2709" y="5486"/>
                      <a:pt x="2830" y="5466"/>
                      <a:pt x="2944" y="5446"/>
                    </a:cubicBezTo>
                    <a:cubicBezTo>
                      <a:pt x="2996" y="5435"/>
                      <a:pt x="3050" y="5432"/>
                      <a:pt x="3107" y="5426"/>
                    </a:cubicBezTo>
                    <a:lnTo>
                      <a:pt x="3137" y="5426"/>
                    </a:lnTo>
                    <a:cubicBezTo>
                      <a:pt x="3157" y="5543"/>
                      <a:pt x="3184" y="5670"/>
                      <a:pt x="3217" y="5800"/>
                    </a:cubicBezTo>
                    <a:cubicBezTo>
                      <a:pt x="3245" y="5891"/>
                      <a:pt x="3271" y="5977"/>
                      <a:pt x="3297" y="6068"/>
                    </a:cubicBezTo>
                    <a:lnTo>
                      <a:pt x="3302" y="6085"/>
                    </a:lnTo>
                    <a:cubicBezTo>
                      <a:pt x="3362" y="6285"/>
                      <a:pt x="3405" y="6442"/>
                      <a:pt x="3438" y="6582"/>
                    </a:cubicBezTo>
                    <a:cubicBezTo>
                      <a:pt x="3452" y="6650"/>
                      <a:pt x="3465" y="6713"/>
                      <a:pt x="3478" y="6780"/>
                    </a:cubicBezTo>
                    <a:cubicBezTo>
                      <a:pt x="3485" y="6830"/>
                      <a:pt x="3495" y="6880"/>
                      <a:pt x="3502" y="6931"/>
                    </a:cubicBezTo>
                    <a:cubicBezTo>
                      <a:pt x="3515" y="7014"/>
                      <a:pt x="3535" y="7101"/>
                      <a:pt x="3558" y="7201"/>
                    </a:cubicBezTo>
                    <a:cubicBezTo>
                      <a:pt x="3575" y="7275"/>
                      <a:pt x="3609" y="7339"/>
                      <a:pt x="3639" y="7392"/>
                    </a:cubicBezTo>
                    <a:cubicBezTo>
                      <a:pt x="3686" y="7499"/>
                      <a:pt x="3756" y="7596"/>
                      <a:pt x="3850" y="7680"/>
                    </a:cubicBezTo>
                    <a:cubicBezTo>
                      <a:pt x="3960" y="7777"/>
                      <a:pt x="4091" y="7840"/>
                      <a:pt x="4237" y="7867"/>
                    </a:cubicBezTo>
                    <a:cubicBezTo>
                      <a:pt x="4288" y="7877"/>
                      <a:pt x="4341" y="7884"/>
                      <a:pt x="4395" y="7884"/>
                    </a:cubicBezTo>
                    <a:cubicBezTo>
                      <a:pt x="4485" y="7884"/>
                      <a:pt x="4579" y="7867"/>
                      <a:pt x="4669" y="7837"/>
                    </a:cubicBezTo>
                    <a:cubicBezTo>
                      <a:pt x="4802" y="7786"/>
                      <a:pt x="4920" y="7710"/>
                      <a:pt x="5014" y="7603"/>
                    </a:cubicBezTo>
                    <a:lnTo>
                      <a:pt x="5057" y="7542"/>
                    </a:lnTo>
                    <a:cubicBezTo>
                      <a:pt x="5134" y="7425"/>
                      <a:pt x="5208" y="7319"/>
                      <a:pt x="5241" y="7141"/>
                    </a:cubicBezTo>
                    <a:cubicBezTo>
                      <a:pt x="5258" y="7048"/>
                      <a:pt x="5264" y="6961"/>
                      <a:pt x="5261" y="6871"/>
                    </a:cubicBezTo>
                    <a:cubicBezTo>
                      <a:pt x="5258" y="6820"/>
                      <a:pt x="5254" y="6770"/>
                      <a:pt x="5244" y="6720"/>
                    </a:cubicBezTo>
                    <a:cubicBezTo>
                      <a:pt x="5224" y="6613"/>
                      <a:pt x="5201" y="6509"/>
                      <a:pt x="5177" y="6402"/>
                    </a:cubicBezTo>
                    <a:lnTo>
                      <a:pt x="5157" y="6312"/>
                    </a:lnTo>
                    <a:cubicBezTo>
                      <a:pt x="5117" y="6121"/>
                      <a:pt x="5077" y="5968"/>
                      <a:pt x="5037" y="5827"/>
                    </a:cubicBezTo>
                    <a:cubicBezTo>
                      <a:pt x="4987" y="5659"/>
                      <a:pt x="4930" y="5492"/>
                      <a:pt x="4876" y="5325"/>
                    </a:cubicBezTo>
                    <a:cubicBezTo>
                      <a:pt x="4833" y="5202"/>
                      <a:pt x="4802" y="5071"/>
                      <a:pt x="4773" y="4934"/>
                    </a:cubicBezTo>
                    <a:lnTo>
                      <a:pt x="4719" y="4656"/>
                    </a:lnTo>
                    <a:cubicBezTo>
                      <a:pt x="4656" y="4335"/>
                      <a:pt x="4589" y="4001"/>
                      <a:pt x="4501" y="3677"/>
                    </a:cubicBezTo>
                    <a:cubicBezTo>
                      <a:pt x="4435" y="3419"/>
                      <a:pt x="4355" y="3165"/>
                      <a:pt x="4274" y="2917"/>
                    </a:cubicBezTo>
                    <a:lnTo>
                      <a:pt x="4154" y="2526"/>
                    </a:lnTo>
                    <a:cubicBezTo>
                      <a:pt x="4087" y="2308"/>
                      <a:pt x="4017" y="2095"/>
                      <a:pt x="3940" y="1887"/>
                    </a:cubicBezTo>
                    <a:cubicBezTo>
                      <a:pt x="3856" y="1666"/>
                      <a:pt x="3786" y="1445"/>
                      <a:pt x="3723" y="1232"/>
                    </a:cubicBezTo>
                    <a:lnTo>
                      <a:pt x="3692" y="1068"/>
                    </a:lnTo>
                    <a:cubicBezTo>
                      <a:pt x="3666" y="931"/>
                      <a:pt x="3639" y="797"/>
                      <a:pt x="3609" y="663"/>
                    </a:cubicBezTo>
                    <a:cubicBezTo>
                      <a:pt x="3606" y="636"/>
                      <a:pt x="3598" y="610"/>
                      <a:pt x="3592" y="583"/>
                    </a:cubicBezTo>
                    <a:cubicBezTo>
                      <a:pt x="3572" y="513"/>
                      <a:pt x="3542" y="456"/>
                      <a:pt x="3515" y="402"/>
                    </a:cubicBezTo>
                    <a:lnTo>
                      <a:pt x="3495" y="366"/>
                    </a:lnTo>
                    <a:cubicBezTo>
                      <a:pt x="3405" y="188"/>
                      <a:pt x="3194" y="41"/>
                      <a:pt x="2984" y="11"/>
                    </a:cubicBezTo>
                    <a:cubicBezTo>
                      <a:pt x="2938" y="4"/>
                      <a:pt x="2894" y="0"/>
                      <a:pt x="2851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7" name="Google Shape;647;p24"/>
            <p:cNvGrpSpPr/>
            <p:nvPr/>
          </p:nvGrpSpPr>
          <p:grpSpPr>
            <a:xfrm>
              <a:off x="8558254" y="296958"/>
              <a:ext cx="192516" cy="227716"/>
              <a:chOff x="1824250" y="1008625"/>
              <a:chExt cx="144250" cy="170625"/>
            </a:xfrm>
          </p:grpSpPr>
          <p:sp>
            <p:nvSpPr>
              <p:cNvPr id="648" name="Google Shape;648;p24"/>
              <p:cNvSpPr/>
              <p:nvPr/>
            </p:nvSpPr>
            <p:spPr>
              <a:xfrm>
                <a:off x="1828675" y="1013025"/>
                <a:ext cx="135400" cy="161850"/>
              </a:xfrm>
              <a:custGeom>
                <a:avLst/>
                <a:gdLst/>
                <a:ahLst/>
                <a:cxnLst/>
                <a:rect l="l" t="t" r="r" b="b"/>
                <a:pathLst>
                  <a:path w="5416" h="6474" extrusionOk="0">
                    <a:moveTo>
                      <a:pt x="2356" y="0"/>
                    </a:moveTo>
                    <a:cubicBezTo>
                      <a:pt x="2252" y="0"/>
                      <a:pt x="2150" y="4"/>
                      <a:pt x="2047" y="21"/>
                    </a:cubicBezTo>
                    <a:cubicBezTo>
                      <a:pt x="1947" y="37"/>
                      <a:pt x="1847" y="67"/>
                      <a:pt x="1750" y="94"/>
                    </a:cubicBezTo>
                    <a:cubicBezTo>
                      <a:pt x="1690" y="107"/>
                      <a:pt x="1636" y="138"/>
                      <a:pt x="1579" y="161"/>
                    </a:cubicBezTo>
                    <a:cubicBezTo>
                      <a:pt x="1469" y="211"/>
                      <a:pt x="1362" y="274"/>
                      <a:pt x="1258" y="342"/>
                    </a:cubicBezTo>
                    <a:cubicBezTo>
                      <a:pt x="1164" y="402"/>
                      <a:pt x="1074" y="472"/>
                      <a:pt x="988" y="539"/>
                    </a:cubicBezTo>
                    <a:cubicBezTo>
                      <a:pt x="871" y="629"/>
                      <a:pt x="760" y="743"/>
                      <a:pt x="659" y="850"/>
                    </a:cubicBezTo>
                    <a:cubicBezTo>
                      <a:pt x="647" y="863"/>
                      <a:pt x="636" y="876"/>
                      <a:pt x="623" y="890"/>
                    </a:cubicBezTo>
                    <a:cubicBezTo>
                      <a:pt x="562" y="960"/>
                      <a:pt x="506" y="1034"/>
                      <a:pt x="456" y="1111"/>
                    </a:cubicBezTo>
                    <a:cubicBezTo>
                      <a:pt x="358" y="1265"/>
                      <a:pt x="272" y="1428"/>
                      <a:pt x="208" y="1599"/>
                    </a:cubicBezTo>
                    <a:cubicBezTo>
                      <a:pt x="141" y="1783"/>
                      <a:pt x="98" y="1973"/>
                      <a:pt x="65" y="2164"/>
                    </a:cubicBezTo>
                    <a:cubicBezTo>
                      <a:pt x="45" y="2291"/>
                      <a:pt x="28" y="2418"/>
                      <a:pt x="17" y="2546"/>
                    </a:cubicBezTo>
                    <a:cubicBezTo>
                      <a:pt x="1" y="2696"/>
                      <a:pt x="1" y="2850"/>
                      <a:pt x="5" y="3003"/>
                    </a:cubicBezTo>
                    <a:cubicBezTo>
                      <a:pt x="11" y="3144"/>
                      <a:pt x="51" y="3295"/>
                      <a:pt x="91" y="3429"/>
                    </a:cubicBezTo>
                    <a:cubicBezTo>
                      <a:pt x="151" y="3619"/>
                      <a:pt x="228" y="3803"/>
                      <a:pt x="306" y="3987"/>
                    </a:cubicBezTo>
                    <a:cubicBezTo>
                      <a:pt x="342" y="4077"/>
                      <a:pt x="382" y="4167"/>
                      <a:pt x="422" y="4258"/>
                    </a:cubicBezTo>
                    <a:cubicBezTo>
                      <a:pt x="489" y="4402"/>
                      <a:pt x="573" y="4539"/>
                      <a:pt x="656" y="4676"/>
                    </a:cubicBezTo>
                    <a:cubicBezTo>
                      <a:pt x="757" y="4846"/>
                      <a:pt x="867" y="5007"/>
                      <a:pt x="997" y="5150"/>
                    </a:cubicBezTo>
                    <a:cubicBezTo>
                      <a:pt x="1161" y="5331"/>
                      <a:pt x="1339" y="5505"/>
                      <a:pt x="1522" y="5666"/>
                    </a:cubicBezTo>
                    <a:cubicBezTo>
                      <a:pt x="1666" y="5793"/>
                      <a:pt x="1817" y="5917"/>
                      <a:pt x="1977" y="6024"/>
                    </a:cubicBezTo>
                    <a:cubicBezTo>
                      <a:pt x="2175" y="6161"/>
                      <a:pt x="2385" y="6285"/>
                      <a:pt x="2613" y="6362"/>
                    </a:cubicBezTo>
                    <a:cubicBezTo>
                      <a:pt x="2743" y="6405"/>
                      <a:pt x="2877" y="6442"/>
                      <a:pt x="3014" y="6459"/>
                    </a:cubicBezTo>
                    <a:cubicBezTo>
                      <a:pt x="3084" y="6469"/>
                      <a:pt x="3155" y="6473"/>
                      <a:pt x="3227" y="6473"/>
                    </a:cubicBezTo>
                    <a:cubicBezTo>
                      <a:pt x="3293" y="6473"/>
                      <a:pt x="3360" y="6470"/>
                      <a:pt x="3425" y="6465"/>
                    </a:cubicBezTo>
                    <a:cubicBezTo>
                      <a:pt x="3509" y="6459"/>
                      <a:pt x="3589" y="6445"/>
                      <a:pt x="3669" y="6428"/>
                    </a:cubicBezTo>
                    <a:cubicBezTo>
                      <a:pt x="3813" y="6395"/>
                      <a:pt x="3958" y="6362"/>
                      <a:pt x="4098" y="6311"/>
                    </a:cubicBezTo>
                    <a:cubicBezTo>
                      <a:pt x="4248" y="6261"/>
                      <a:pt x="4389" y="6184"/>
                      <a:pt x="4519" y="6094"/>
                    </a:cubicBezTo>
                    <a:cubicBezTo>
                      <a:pt x="4646" y="6007"/>
                      <a:pt x="4750" y="5886"/>
                      <a:pt x="4853" y="5769"/>
                    </a:cubicBezTo>
                    <a:cubicBezTo>
                      <a:pt x="4957" y="5652"/>
                      <a:pt x="5031" y="5528"/>
                      <a:pt x="5108" y="5391"/>
                    </a:cubicBezTo>
                    <a:cubicBezTo>
                      <a:pt x="5185" y="5251"/>
                      <a:pt x="5228" y="5097"/>
                      <a:pt x="5268" y="4943"/>
                    </a:cubicBezTo>
                    <a:cubicBezTo>
                      <a:pt x="5332" y="4706"/>
                      <a:pt x="5402" y="4465"/>
                      <a:pt x="5409" y="4218"/>
                    </a:cubicBezTo>
                    <a:cubicBezTo>
                      <a:pt x="5415" y="4054"/>
                      <a:pt x="5415" y="3886"/>
                      <a:pt x="5392" y="3722"/>
                    </a:cubicBezTo>
                    <a:cubicBezTo>
                      <a:pt x="5389" y="3699"/>
                      <a:pt x="5386" y="3676"/>
                      <a:pt x="5382" y="3649"/>
                    </a:cubicBezTo>
                    <a:cubicBezTo>
                      <a:pt x="5365" y="3579"/>
                      <a:pt x="5345" y="3512"/>
                      <a:pt x="5329" y="3442"/>
                    </a:cubicBezTo>
                    <a:cubicBezTo>
                      <a:pt x="5325" y="3429"/>
                      <a:pt x="5322" y="3415"/>
                      <a:pt x="5315" y="3401"/>
                    </a:cubicBezTo>
                    <a:cubicBezTo>
                      <a:pt x="5272" y="3324"/>
                      <a:pt x="5238" y="3244"/>
                      <a:pt x="5178" y="3181"/>
                    </a:cubicBezTo>
                    <a:cubicBezTo>
                      <a:pt x="5128" y="3128"/>
                      <a:pt x="5077" y="3071"/>
                      <a:pt x="5017" y="3027"/>
                    </a:cubicBezTo>
                    <a:cubicBezTo>
                      <a:pt x="4997" y="3014"/>
                      <a:pt x="4981" y="2997"/>
                      <a:pt x="4961" y="2983"/>
                    </a:cubicBezTo>
                    <a:cubicBezTo>
                      <a:pt x="4852" y="2900"/>
                      <a:pt x="4718" y="2857"/>
                      <a:pt x="4583" y="2857"/>
                    </a:cubicBezTo>
                    <a:cubicBezTo>
                      <a:pt x="4503" y="2857"/>
                      <a:pt x="4423" y="2872"/>
                      <a:pt x="4349" y="2903"/>
                    </a:cubicBezTo>
                    <a:cubicBezTo>
                      <a:pt x="4108" y="3000"/>
                      <a:pt x="3944" y="3251"/>
                      <a:pt x="3958" y="3512"/>
                    </a:cubicBezTo>
                    <a:lnTo>
                      <a:pt x="3958" y="3525"/>
                    </a:lnTo>
                    <a:cubicBezTo>
                      <a:pt x="3944" y="3602"/>
                      <a:pt x="3950" y="3682"/>
                      <a:pt x="3954" y="3759"/>
                    </a:cubicBezTo>
                    <a:cubicBezTo>
                      <a:pt x="3954" y="3803"/>
                      <a:pt x="3967" y="3850"/>
                      <a:pt x="3974" y="3890"/>
                    </a:cubicBezTo>
                    <a:cubicBezTo>
                      <a:pt x="3984" y="3950"/>
                      <a:pt x="3991" y="4011"/>
                      <a:pt x="3994" y="4067"/>
                    </a:cubicBezTo>
                    <a:cubicBezTo>
                      <a:pt x="3984" y="4207"/>
                      <a:pt x="3958" y="4345"/>
                      <a:pt x="3927" y="4482"/>
                    </a:cubicBezTo>
                    <a:cubicBezTo>
                      <a:pt x="3901" y="4576"/>
                      <a:pt x="3870" y="4669"/>
                      <a:pt x="3830" y="4759"/>
                    </a:cubicBezTo>
                    <a:cubicBezTo>
                      <a:pt x="3793" y="4813"/>
                      <a:pt x="3753" y="4863"/>
                      <a:pt x="3710" y="4914"/>
                    </a:cubicBezTo>
                    <a:cubicBezTo>
                      <a:pt x="3697" y="4923"/>
                      <a:pt x="3683" y="4934"/>
                      <a:pt x="3669" y="4943"/>
                    </a:cubicBezTo>
                    <a:cubicBezTo>
                      <a:pt x="3620" y="4967"/>
                      <a:pt x="3563" y="4987"/>
                      <a:pt x="3509" y="5004"/>
                    </a:cubicBezTo>
                    <a:cubicBezTo>
                      <a:pt x="3419" y="5024"/>
                      <a:pt x="3325" y="5040"/>
                      <a:pt x="3231" y="5047"/>
                    </a:cubicBezTo>
                    <a:cubicBezTo>
                      <a:pt x="3202" y="5044"/>
                      <a:pt x="3168" y="5037"/>
                      <a:pt x="3135" y="5034"/>
                    </a:cubicBezTo>
                    <a:cubicBezTo>
                      <a:pt x="3061" y="5007"/>
                      <a:pt x="2987" y="4977"/>
                      <a:pt x="2917" y="4940"/>
                    </a:cubicBezTo>
                    <a:cubicBezTo>
                      <a:pt x="2649" y="4773"/>
                      <a:pt x="2408" y="4562"/>
                      <a:pt x="2181" y="4345"/>
                    </a:cubicBezTo>
                    <a:cubicBezTo>
                      <a:pt x="2101" y="4261"/>
                      <a:pt x="2027" y="4174"/>
                      <a:pt x="1957" y="4084"/>
                    </a:cubicBezTo>
                    <a:cubicBezTo>
                      <a:pt x="1894" y="4000"/>
                      <a:pt x="1837" y="3910"/>
                      <a:pt x="1780" y="3820"/>
                    </a:cubicBezTo>
                    <a:cubicBezTo>
                      <a:pt x="1706" y="3679"/>
                      <a:pt x="1643" y="3532"/>
                      <a:pt x="1579" y="3385"/>
                    </a:cubicBezTo>
                    <a:cubicBezTo>
                      <a:pt x="1519" y="3241"/>
                      <a:pt x="1453" y="3094"/>
                      <a:pt x="1405" y="2947"/>
                    </a:cubicBezTo>
                    <a:cubicBezTo>
                      <a:pt x="1396" y="2883"/>
                      <a:pt x="1389" y="2823"/>
                      <a:pt x="1385" y="2759"/>
                    </a:cubicBezTo>
                    <a:cubicBezTo>
                      <a:pt x="1392" y="2552"/>
                      <a:pt x="1416" y="2345"/>
                      <a:pt x="1459" y="2140"/>
                    </a:cubicBezTo>
                    <a:cubicBezTo>
                      <a:pt x="1489" y="2047"/>
                      <a:pt x="1522" y="1957"/>
                      <a:pt x="1566" y="1867"/>
                    </a:cubicBezTo>
                    <a:cubicBezTo>
                      <a:pt x="1636" y="1759"/>
                      <a:pt x="1713" y="1659"/>
                      <a:pt x="1800" y="1562"/>
                    </a:cubicBezTo>
                    <a:cubicBezTo>
                      <a:pt x="1904" y="1462"/>
                      <a:pt x="2014" y="1368"/>
                      <a:pt x="2135" y="1291"/>
                    </a:cubicBezTo>
                    <a:cubicBezTo>
                      <a:pt x="2212" y="1251"/>
                      <a:pt x="2285" y="1217"/>
                      <a:pt x="2365" y="1188"/>
                    </a:cubicBezTo>
                    <a:cubicBezTo>
                      <a:pt x="2476" y="1171"/>
                      <a:pt x="2589" y="1168"/>
                      <a:pt x="2700" y="1168"/>
                    </a:cubicBezTo>
                    <a:lnTo>
                      <a:pt x="2914" y="1168"/>
                    </a:lnTo>
                    <a:cubicBezTo>
                      <a:pt x="3021" y="1154"/>
                      <a:pt x="3115" y="1117"/>
                      <a:pt x="3198" y="1050"/>
                    </a:cubicBezTo>
                    <a:cubicBezTo>
                      <a:pt x="3319" y="956"/>
                      <a:pt x="3399" y="816"/>
                      <a:pt x="3419" y="666"/>
                    </a:cubicBezTo>
                    <a:cubicBezTo>
                      <a:pt x="3439" y="512"/>
                      <a:pt x="3396" y="354"/>
                      <a:pt x="3302" y="234"/>
                    </a:cubicBezTo>
                    <a:cubicBezTo>
                      <a:pt x="3218" y="121"/>
                      <a:pt x="3064" y="13"/>
                      <a:pt x="2917" y="10"/>
                    </a:cubicBezTo>
                    <a:cubicBezTo>
                      <a:pt x="2803" y="7"/>
                      <a:pt x="2686" y="4"/>
                      <a:pt x="2573" y="4"/>
                    </a:cubicBezTo>
                    <a:cubicBezTo>
                      <a:pt x="2500" y="2"/>
                      <a:pt x="2428" y="0"/>
                      <a:pt x="2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24"/>
              <p:cNvSpPr/>
              <p:nvPr/>
            </p:nvSpPr>
            <p:spPr>
              <a:xfrm>
                <a:off x="1824250" y="1008625"/>
                <a:ext cx="144250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770" h="6825" extrusionOk="0">
                    <a:moveTo>
                      <a:pt x="5328" y="3645"/>
                    </a:moveTo>
                    <a:lnTo>
                      <a:pt x="5328" y="3645"/>
                    </a:lnTo>
                    <a:cubicBezTo>
                      <a:pt x="5328" y="3645"/>
                      <a:pt x="5331" y="3651"/>
                      <a:pt x="5339" y="3661"/>
                    </a:cubicBezTo>
                    <a:cubicBezTo>
                      <a:pt x="5335" y="3655"/>
                      <a:pt x="5332" y="3650"/>
                      <a:pt x="5328" y="3645"/>
                    </a:cubicBezTo>
                    <a:close/>
                    <a:moveTo>
                      <a:pt x="2545" y="352"/>
                    </a:moveTo>
                    <a:cubicBezTo>
                      <a:pt x="2590" y="352"/>
                      <a:pt x="2636" y="353"/>
                      <a:pt x="2683" y="354"/>
                    </a:cubicBezTo>
                    <a:lnTo>
                      <a:pt x="2750" y="354"/>
                    </a:lnTo>
                    <a:cubicBezTo>
                      <a:pt x="2863" y="357"/>
                      <a:pt x="2977" y="357"/>
                      <a:pt x="3091" y="360"/>
                    </a:cubicBezTo>
                    <a:cubicBezTo>
                      <a:pt x="3164" y="364"/>
                      <a:pt x="3275" y="430"/>
                      <a:pt x="3342" y="518"/>
                    </a:cubicBezTo>
                    <a:cubicBezTo>
                      <a:pt x="3405" y="601"/>
                      <a:pt x="3436" y="711"/>
                      <a:pt x="3422" y="819"/>
                    </a:cubicBezTo>
                    <a:cubicBezTo>
                      <a:pt x="3408" y="925"/>
                      <a:pt x="3352" y="1023"/>
                      <a:pt x="3268" y="1089"/>
                    </a:cubicBezTo>
                    <a:cubicBezTo>
                      <a:pt x="3212" y="1129"/>
                      <a:pt x="3147" y="1157"/>
                      <a:pt x="3081" y="1169"/>
                    </a:cubicBezTo>
                    <a:lnTo>
                      <a:pt x="2877" y="1166"/>
                    </a:lnTo>
                    <a:cubicBezTo>
                      <a:pt x="2763" y="1166"/>
                      <a:pt x="2639" y="1169"/>
                      <a:pt x="2516" y="1189"/>
                    </a:cubicBezTo>
                    <a:lnTo>
                      <a:pt x="2482" y="1200"/>
                    </a:lnTo>
                    <a:cubicBezTo>
                      <a:pt x="2405" y="1226"/>
                      <a:pt x="2321" y="1263"/>
                      <a:pt x="2218" y="1320"/>
                    </a:cubicBezTo>
                    <a:cubicBezTo>
                      <a:pt x="2101" y="1393"/>
                      <a:pt x="1988" y="1487"/>
                      <a:pt x="1847" y="1621"/>
                    </a:cubicBezTo>
                    <a:cubicBezTo>
                      <a:pt x="1750" y="1728"/>
                      <a:pt x="1666" y="1839"/>
                      <a:pt x="1596" y="1949"/>
                    </a:cubicBezTo>
                    <a:lnTo>
                      <a:pt x="1586" y="1966"/>
                    </a:lnTo>
                    <a:cubicBezTo>
                      <a:pt x="1539" y="2060"/>
                      <a:pt x="1499" y="2160"/>
                      <a:pt x="1462" y="2280"/>
                    </a:cubicBezTo>
                    <a:cubicBezTo>
                      <a:pt x="1422" y="2474"/>
                      <a:pt x="1395" y="2685"/>
                      <a:pt x="1386" y="2946"/>
                    </a:cubicBezTo>
                    <a:cubicBezTo>
                      <a:pt x="1389" y="3016"/>
                      <a:pt x="1395" y="3083"/>
                      <a:pt x="1409" y="3150"/>
                    </a:cubicBezTo>
                    <a:lnTo>
                      <a:pt x="1415" y="3176"/>
                    </a:lnTo>
                    <a:cubicBezTo>
                      <a:pt x="1459" y="3313"/>
                      <a:pt x="1516" y="3444"/>
                      <a:pt x="1569" y="3571"/>
                    </a:cubicBezTo>
                    <a:lnTo>
                      <a:pt x="1596" y="3631"/>
                    </a:lnTo>
                    <a:cubicBezTo>
                      <a:pt x="1650" y="3755"/>
                      <a:pt x="1719" y="3919"/>
                      <a:pt x="1810" y="4089"/>
                    </a:cubicBezTo>
                    <a:cubicBezTo>
                      <a:pt x="1860" y="4173"/>
                      <a:pt x="1920" y="4273"/>
                      <a:pt x="1994" y="4367"/>
                    </a:cubicBezTo>
                    <a:cubicBezTo>
                      <a:pt x="2061" y="4457"/>
                      <a:pt x="2141" y="4548"/>
                      <a:pt x="2235" y="4648"/>
                    </a:cubicBezTo>
                    <a:cubicBezTo>
                      <a:pt x="2519" y="4919"/>
                      <a:pt x="2760" y="5113"/>
                      <a:pt x="3000" y="5266"/>
                    </a:cubicBezTo>
                    <a:lnTo>
                      <a:pt x="3017" y="5277"/>
                    </a:lnTo>
                    <a:cubicBezTo>
                      <a:pt x="3104" y="5317"/>
                      <a:pt x="3181" y="5350"/>
                      <a:pt x="3255" y="5374"/>
                    </a:cubicBezTo>
                    <a:lnTo>
                      <a:pt x="3278" y="5380"/>
                    </a:lnTo>
                    <a:cubicBezTo>
                      <a:pt x="3318" y="5387"/>
                      <a:pt x="3355" y="5394"/>
                      <a:pt x="3392" y="5397"/>
                    </a:cubicBezTo>
                    <a:lnTo>
                      <a:pt x="3408" y="5400"/>
                    </a:lnTo>
                    <a:lnTo>
                      <a:pt x="3425" y="5397"/>
                    </a:lnTo>
                    <a:cubicBezTo>
                      <a:pt x="3516" y="5391"/>
                      <a:pt x="3613" y="5377"/>
                      <a:pt x="3740" y="5346"/>
                    </a:cubicBezTo>
                    <a:cubicBezTo>
                      <a:pt x="3800" y="5330"/>
                      <a:pt x="3860" y="5306"/>
                      <a:pt x="3917" y="5283"/>
                    </a:cubicBezTo>
                    <a:lnTo>
                      <a:pt x="3950" y="5263"/>
                    </a:lnTo>
                    <a:cubicBezTo>
                      <a:pt x="3967" y="5250"/>
                      <a:pt x="3984" y="5240"/>
                      <a:pt x="3997" y="5226"/>
                    </a:cubicBezTo>
                    <a:lnTo>
                      <a:pt x="4017" y="5206"/>
                    </a:lnTo>
                    <a:cubicBezTo>
                      <a:pt x="4070" y="5146"/>
                      <a:pt x="4115" y="5090"/>
                      <a:pt x="4155" y="5036"/>
                    </a:cubicBezTo>
                    <a:lnTo>
                      <a:pt x="4168" y="5005"/>
                    </a:lnTo>
                    <a:cubicBezTo>
                      <a:pt x="4218" y="4899"/>
                      <a:pt x="4251" y="4789"/>
                      <a:pt x="4275" y="4698"/>
                    </a:cubicBezTo>
                    <a:cubicBezTo>
                      <a:pt x="4302" y="4581"/>
                      <a:pt x="4335" y="4423"/>
                      <a:pt x="4345" y="4256"/>
                    </a:cubicBezTo>
                    <a:lnTo>
                      <a:pt x="4345" y="4247"/>
                    </a:lnTo>
                    <a:lnTo>
                      <a:pt x="4345" y="4236"/>
                    </a:lnTo>
                    <a:cubicBezTo>
                      <a:pt x="4342" y="4170"/>
                      <a:pt x="4335" y="4102"/>
                      <a:pt x="4325" y="4039"/>
                    </a:cubicBezTo>
                    <a:cubicBezTo>
                      <a:pt x="4322" y="4019"/>
                      <a:pt x="4318" y="4002"/>
                      <a:pt x="4315" y="3982"/>
                    </a:cubicBezTo>
                    <a:cubicBezTo>
                      <a:pt x="4311" y="3966"/>
                      <a:pt x="4305" y="3942"/>
                      <a:pt x="4305" y="3935"/>
                    </a:cubicBezTo>
                    <a:lnTo>
                      <a:pt x="4305" y="3862"/>
                    </a:lnTo>
                    <a:cubicBezTo>
                      <a:pt x="4302" y="3815"/>
                      <a:pt x="4302" y="3768"/>
                      <a:pt x="4308" y="3715"/>
                    </a:cubicBezTo>
                    <a:lnTo>
                      <a:pt x="4311" y="3698"/>
                    </a:lnTo>
                    <a:lnTo>
                      <a:pt x="4311" y="3678"/>
                    </a:lnTo>
                    <a:cubicBezTo>
                      <a:pt x="4302" y="3494"/>
                      <a:pt x="4419" y="3310"/>
                      <a:pt x="4592" y="3243"/>
                    </a:cubicBezTo>
                    <a:cubicBezTo>
                      <a:pt x="4647" y="3221"/>
                      <a:pt x="4706" y="3209"/>
                      <a:pt x="4765" y="3209"/>
                    </a:cubicBezTo>
                    <a:cubicBezTo>
                      <a:pt x="4860" y="3209"/>
                      <a:pt x="4954" y="3239"/>
                      <a:pt x="5030" y="3296"/>
                    </a:cubicBezTo>
                    <a:lnTo>
                      <a:pt x="5091" y="3344"/>
                    </a:lnTo>
                    <a:cubicBezTo>
                      <a:pt x="5124" y="3370"/>
                      <a:pt x="5161" y="3407"/>
                      <a:pt x="5198" y="3444"/>
                    </a:cubicBezTo>
                    <a:lnTo>
                      <a:pt x="5231" y="3480"/>
                    </a:lnTo>
                    <a:cubicBezTo>
                      <a:pt x="5258" y="3508"/>
                      <a:pt x="5278" y="3551"/>
                      <a:pt x="5305" y="3601"/>
                    </a:cubicBezTo>
                    <a:cubicBezTo>
                      <a:pt x="5312" y="3615"/>
                      <a:pt x="5319" y="3630"/>
                      <a:pt x="5328" y="3645"/>
                    </a:cubicBezTo>
                    <a:lnTo>
                      <a:pt x="5328" y="3645"/>
                    </a:lnTo>
                    <a:lnTo>
                      <a:pt x="5499" y="3597"/>
                    </a:lnTo>
                    <a:lnTo>
                      <a:pt x="5499" y="3597"/>
                    </a:lnTo>
                    <a:lnTo>
                      <a:pt x="5335" y="3665"/>
                    </a:lnTo>
                    <a:lnTo>
                      <a:pt x="5342" y="3691"/>
                    </a:lnTo>
                    <a:cubicBezTo>
                      <a:pt x="5359" y="3748"/>
                      <a:pt x="5375" y="3801"/>
                      <a:pt x="5385" y="3858"/>
                    </a:cubicBezTo>
                    <a:cubicBezTo>
                      <a:pt x="5388" y="3882"/>
                      <a:pt x="5392" y="3902"/>
                      <a:pt x="5395" y="3926"/>
                    </a:cubicBezTo>
                    <a:cubicBezTo>
                      <a:pt x="5419" y="4073"/>
                      <a:pt x="5415" y="4230"/>
                      <a:pt x="5412" y="4390"/>
                    </a:cubicBezTo>
                    <a:cubicBezTo>
                      <a:pt x="5405" y="4591"/>
                      <a:pt x="5351" y="4792"/>
                      <a:pt x="5294" y="5005"/>
                    </a:cubicBezTo>
                    <a:lnTo>
                      <a:pt x="5274" y="5076"/>
                    </a:lnTo>
                    <a:cubicBezTo>
                      <a:pt x="5238" y="5220"/>
                      <a:pt x="5198" y="5360"/>
                      <a:pt x="5131" y="5481"/>
                    </a:cubicBezTo>
                    <a:cubicBezTo>
                      <a:pt x="5061" y="5607"/>
                      <a:pt x="4993" y="5725"/>
                      <a:pt x="4900" y="5828"/>
                    </a:cubicBezTo>
                    <a:lnTo>
                      <a:pt x="4873" y="5859"/>
                    </a:lnTo>
                    <a:cubicBezTo>
                      <a:pt x="4783" y="5959"/>
                      <a:pt x="4696" y="6059"/>
                      <a:pt x="4596" y="6126"/>
                    </a:cubicBezTo>
                    <a:cubicBezTo>
                      <a:pt x="4462" y="6217"/>
                      <a:pt x="4339" y="6283"/>
                      <a:pt x="4218" y="6323"/>
                    </a:cubicBezTo>
                    <a:cubicBezTo>
                      <a:pt x="4094" y="6363"/>
                      <a:pt x="3964" y="6397"/>
                      <a:pt x="3806" y="6434"/>
                    </a:cubicBezTo>
                    <a:cubicBezTo>
                      <a:pt x="3726" y="6450"/>
                      <a:pt x="3656" y="6461"/>
                      <a:pt x="3593" y="6467"/>
                    </a:cubicBezTo>
                    <a:cubicBezTo>
                      <a:pt x="3539" y="6471"/>
                      <a:pt x="3477" y="6474"/>
                      <a:pt x="3412" y="6474"/>
                    </a:cubicBezTo>
                    <a:cubicBezTo>
                      <a:pt x="3347" y="6474"/>
                      <a:pt x="3280" y="6471"/>
                      <a:pt x="3215" y="6461"/>
                    </a:cubicBezTo>
                    <a:cubicBezTo>
                      <a:pt x="3104" y="6447"/>
                      <a:pt x="2984" y="6417"/>
                      <a:pt x="2846" y="6370"/>
                    </a:cubicBezTo>
                    <a:cubicBezTo>
                      <a:pt x="2663" y="6310"/>
                      <a:pt x="2476" y="6209"/>
                      <a:pt x="2255" y="6056"/>
                    </a:cubicBezTo>
                    <a:cubicBezTo>
                      <a:pt x="2114" y="5962"/>
                      <a:pt x="1974" y="5848"/>
                      <a:pt x="1817" y="5712"/>
                    </a:cubicBezTo>
                    <a:cubicBezTo>
                      <a:pt x="1636" y="5551"/>
                      <a:pt x="1466" y="5383"/>
                      <a:pt x="1305" y="5210"/>
                    </a:cubicBezTo>
                    <a:cubicBezTo>
                      <a:pt x="1198" y="5090"/>
                      <a:pt x="1094" y="4949"/>
                      <a:pt x="984" y="4761"/>
                    </a:cubicBezTo>
                    <a:lnTo>
                      <a:pt x="964" y="4732"/>
                    </a:lnTo>
                    <a:cubicBezTo>
                      <a:pt x="890" y="4604"/>
                      <a:pt x="816" y="4488"/>
                      <a:pt x="759" y="4360"/>
                    </a:cubicBezTo>
                    <a:lnTo>
                      <a:pt x="739" y="4317"/>
                    </a:lnTo>
                    <a:cubicBezTo>
                      <a:pt x="710" y="4243"/>
                      <a:pt x="676" y="4170"/>
                      <a:pt x="646" y="4096"/>
                    </a:cubicBezTo>
                    <a:lnTo>
                      <a:pt x="616" y="4022"/>
                    </a:lnTo>
                    <a:cubicBezTo>
                      <a:pt x="549" y="3862"/>
                      <a:pt x="486" y="3708"/>
                      <a:pt x="435" y="3551"/>
                    </a:cubicBezTo>
                    <a:cubicBezTo>
                      <a:pt x="398" y="3427"/>
                      <a:pt x="362" y="3293"/>
                      <a:pt x="358" y="3173"/>
                    </a:cubicBezTo>
                    <a:cubicBezTo>
                      <a:pt x="355" y="3036"/>
                      <a:pt x="355" y="2885"/>
                      <a:pt x="369" y="2738"/>
                    </a:cubicBezTo>
                    <a:cubicBezTo>
                      <a:pt x="378" y="2637"/>
                      <a:pt x="392" y="2504"/>
                      <a:pt x="415" y="2370"/>
                    </a:cubicBezTo>
                    <a:cubicBezTo>
                      <a:pt x="452" y="2163"/>
                      <a:pt x="495" y="1989"/>
                      <a:pt x="549" y="1835"/>
                    </a:cubicBezTo>
                    <a:cubicBezTo>
                      <a:pt x="603" y="1688"/>
                      <a:pt x="683" y="1538"/>
                      <a:pt x="779" y="1380"/>
                    </a:cubicBezTo>
                    <a:cubicBezTo>
                      <a:pt x="824" y="1313"/>
                      <a:pt x="873" y="1250"/>
                      <a:pt x="934" y="1183"/>
                    </a:cubicBezTo>
                    <a:lnTo>
                      <a:pt x="967" y="1146"/>
                    </a:lnTo>
                    <a:cubicBezTo>
                      <a:pt x="1060" y="1043"/>
                      <a:pt x="1161" y="936"/>
                      <a:pt x="1272" y="856"/>
                    </a:cubicBezTo>
                    <a:lnTo>
                      <a:pt x="1312" y="825"/>
                    </a:lnTo>
                    <a:cubicBezTo>
                      <a:pt x="1386" y="765"/>
                      <a:pt x="1455" y="711"/>
                      <a:pt x="1529" y="665"/>
                    </a:cubicBezTo>
                    <a:cubicBezTo>
                      <a:pt x="1622" y="608"/>
                      <a:pt x="1727" y="544"/>
                      <a:pt x="1830" y="498"/>
                    </a:cubicBezTo>
                    <a:lnTo>
                      <a:pt x="1860" y="484"/>
                    </a:lnTo>
                    <a:cubicBezTo>
                      <a:pt x="1900" y="464"/>
                      <a:pt x="1940" y="447"/>
                      <a:pt x="1974" y="437"/>
                    </a:cubicBezTo>
                    <a:lnTo>
                      <a:pt x="2008" y="430"/>
                    </a:lnTo>
                    <a:cubicBezTo>
                      <a:pt x="2091" y="407"/>
                      <a:pt x="2171" y="384"/>
                      <a:pt x="2252" y="370"/>
                    </a:cubicBezTo>
                    <a:cubicBezTo>
                      <a:pt x="2346" y="356"/>
                      <a:pt x="2444" y="352"/>
                      <a:pt x="2545" y="352"/>
                    </a:cubicBezTo>
                    <a:close/>
                    <a:moveTo>
                      <a:pt x="2529" y="0"/>
                    </a:moveTo>
                    <a:cubicBezTo>
                      <a:pt x="2420" y="0"/>
                      <a:pt x="2309" y="5"/>
                      <a:pt x="2195" y="22"/>
                    </a:cubicBezTo>
                    <a:cubicBezTo>
                      <a:pt x="2097" y="39"/>
                      <a:pt x="2004" y="66"/>
                      <a:pt x="1914" y="89"/>
                    </a:cubicBezTo>
                    <a:lnTo>
                      <a:pt x="1880" y="99"/>
                    </a:lnTo>
                    <a:cubicBezTo>
                      <a:pt x="1817" y="116"/>
                      <a:pt x="1763" y="143"/>
                      <a:pt x="1713" y="166"/>
                    </a:cubicBezTo>
                    <a:lnTo>
                      <a:pt x="1687" y="176"/>
                    </a:lnTo>
                    <a:cubicBezTo>
                      <a:pt x="1562" y="233"/>
                      <a:pt x="1449" y="303"/>
                      <a:pt x="1341" y="367"/>
                    </a:cubicBezTo>
                    <a:cubicBezTo>
                      <a:pt x="1255" y="424"/>
                      <a:pt x="1174" y="484"/>
                      <a:pt x="1097" y="544"/>
                    </a:cubicBezTo>
                    <a:lnTo>
                      <a:pt x="1057" y="575"/>
                    </a:lnTo>
                    <a:cubicBezTo>
                      <a:pt x="927" y="675"/>
                      <a:pt x="813" y="791"/>
                      <a:pt x="706" y="909"/>
                    </a:cubicBezTo>
                    <a:lnTo>
                      <a:pt x="670" y="949"/>
                    </a:lnTo>
                    <a:cubicBezTo>
                      <a:pt x="596" y="1032"/>
                      <a:pt x="539" y="1109"/>
                      <a:pt x="486" y="1193"/>
                    </a:cubicBezTo>
                    <a:cubicBezTo>
                      <a:pt x="372" y="1367"/>
                      <a:pt x="282" y="1544"/>
                      <a:pt x="222" y="1714"/>
                    </a:cubicBezTo>
                    <a:cubicBezTo>
                      <a:pt x="157" y="1889"/>
                      <a:pt x="108" y="2083"/>
                      <a:pt x="68" y="2310"/>
                    </a:cubicBezTo>
                    <a:cubicBezTo>
                      <a:pt x="44" y="2454"/>
                      <a:pt x="27" y="2597"/>
                      <a:pt x="17" y="2705"/>
                    </a:cubicBezTo>
                    <a:cubicBezTo>
                      <a:pt x="1" y="2869"/>
                      <a:pt x="4" y="3032"/>
                      <a:pt x="7" y="3183"/>
                    </a:cubicBezTo>
                    <a:cubicBezTo>
                      <a:pt x="11" y="3347"/>
                      <a:pt x="54" y="3508"/>
                      <a:pt x="101" y="3654"/>
                    </a:cubicBezTo>
                    <a:cubicBezTo>
                      <a:pt x="154" y="3829"/>
                      <a:pt x="222" y="3996"/>
                      <a:pt x="288" y="4156"/>
                    </a:cubicBezTo>
                    <a:lnTo>
                      <a:pt x="322" y="4230"/>
                    </a:lnTo>
                    <a:cubicBezTo>
                      <a:pt x="352" y="4307"/>
                      <a:pt x="385" y="4383"/>
                      <a:pt x="418" y="4460"/>
                    </a:cubicBezTo>
                    <a:lnTo>
                      <a:pt x="438" y="4504"/>
                    </a:lnTo>
                    <a:cubicBezTo>
                      <a:pt x="506" y="4651"/>
                      <a:pt x="586" y="4785"/>
                      <a:pt x="663" y="4915"/>
                    </a:cubicBezTo>
                    <a:lnTo>
                      <a:pt x="683" y="4942"/>
                    </a:lnTo>
                    <a:cubicBezTo>
                      <a:pt x="807" y="5150"/>
                      <a:pt x="920" y="5306"/>
                      <a:pt x="1044" y="5444"/>
                    </a:cubicBezTo>
                    <a:cubicBezTo>
                      <a:pt x="1211" y="5627"/>
                      <a:pt x="1395" y="5808"/>
                      <a:pt x="1586" y="5976"/>
                    </a:cubicBezTo>
                    <a:cubicBezTo>
                      <a:pt x="1750" y="6119"/>
                      <a:pt x="1903" y="6243"/>
                      <a:pt x="2054" y="6347"/>
                    </a:cubicBezTo>
                    <a:cubicBezTo>
                      <a:pt x="2301" y="6518"/>
                      <a:pt x="2519" y="6635"/>
                      <a:pt x="2736" y="6705"/>
                    </a:cubicBezTo>
                    <a:cubicBezTo>
                      <a:pt x="2894" y="6758"/>
                      <a:pt x="3034" y="6791"/>
                      <a:pt x="3167" y="6811"/>
                    </a:cubicBezTo>
                    <a:cubicBezTo>
                      <a:pt x="3248" y="6822"/>
                      <a:pt x="3328" y="6825"/>
                      <a:pt x="3405" y="6825"/>
                    </a:cubicBezTo>
                    <a:cubicBezTo>
                      <a:pt x="3482" y="6825"/>
                      <a:pt x="3553" y="6822"/>
                      <a:pt x="3616" y="6819"/>
                    </a:cubicBezTo>
                    <a:cubicBezTo>
                      <a:pt x="3696" y="6811"/>
                      <a:pt x="3786" y="6798"/>
                      <a:pt x="3883" y="6775"/>
                    </a:cubicBezTo>
                    <a:cubicBezTo>
                      <a:pt x="4050" y="6738"/>
                      <a:pt x="4191" y="6701"/>
                      <a:pt x="4331" y="6655"/>
                    </a:cubicBezTo>
                    <a:cubicBezTo>
                      <a:pt x="4482" y="6604"/>
                      <a:pt x="4632" y="6527"/>
                      <a:pt x="4797" y="6417"/>
                    </a:cubicBezTo>
                    <a:cubicBezTo>
                      <a:pt x="4930" y="6323"/>
                      <a:pt x="5038" y="6206"/>
                      <a:pt x="5138" y="6089"/>
                    </a:cubicBezTo>
                    <a:lnTo>
                      <a:pt x="5161" y="6062"/>
                    </a:lnTo>
                    <a:cubicBezTo>
                      <a:pt x="5282" y="5932"/>
                      <a:pt x="5359" y="5788"/>
                      <a:pt x="5435" y="5651"/>
                    </a:cubicBezTo>
                    <a:cubicBezTo>
                      <a:pt x="5526" y="5494"/>
                      <a:pt x="5572" y="5326"/>
                      <a:pt x="5616" y="5166"/>
                    </a:cubicBezTo>
                    <a:lnTo>
                      <a:pt x="5636" y="5096"/>
                    </a:lnTo>
                    <a:cubicBezTo>
                      <a:pt x="5696" y="4872"/>
                      <a:pt x="5756" y="4644"/>
                      <a:pt x="5763" y="4397"/>
                    </a:cubicBezTo>
                    <a:cubicBezTo>
                      <a:pt x="5766" y="4230"/>
                      <a:pt x="5770" y="4049"/>
                      <a:pt x="5743" y="3875"/>
                    </a:cubicBezTo>
                    <a:cubicBezTo>
                      <a:pt x="5740" y="3849"/>
                      <a:pt x="5736" y="3821"/>
                      <a:pt x="5730" y="3795"/>
                    </a:cubicBezTo>
                    <a:cubicBezTo>
                      <a:pt x="5716" y="3728"/>
                      <a:pt x="5700" y="3661"/>
                      <a:pt x="5683" y="3597"/>
                    </a:cubicBezTo>
                    <a:lnTo>
                      <a:pt x="5673" y="3565"/>
                    </a:lnTo>
                    <a:cubicBezTo>
                      <a:pt x="5669" y="3548"/>
                      <a:pt x="5663" y="3520"/>
                      <a:pt x="5646" y="3491"/>
                    </a:cubicBezTo>
                    <a:cubicBezTo>
                      <a:pt x="5636" y="3474"/>
                      <a:pt x="5626" y="3457"/>
                      <a:pt x="5616" y="3437"/>
                    </a:cubicBezTo>
                    <a:cubicBezTo>
                      <a:pt x="5583" y="3374"/>
                      <a:pt x="5546" y="3300"/>
                      <a:pt x="5482" y="3236"/>
                    </a:cubicBezTo>
                    <a:lnTo>
                      <a:pt x="5452" y="3203"/>
                    </a:lnTo>
                    <a:cubicBezTo>
                      <a:pt x="5405" y="3156"/>
                      <a:pt x="5359" y="3106"/>
                      <a:pt x="5302" y="3063"/>
                    </a:cubicBezTo>
                    <a:lnTo>
                      <a:pt x="5245" y="3019"/>
                    </a:lnTo>
                    <a:cubicBezTo>
                      <a:pt x="5107" y="2913"/>
                      <a:pt x="4932" y="2857"/>
                      <a:pt x="4757" y="2857"/>
                    </a:cubicBezTo>
                    <a:cubicBezTo>
                      <a:pt x="4655" y="2857"/>
                      <a:pt x="4554" y="2876"/>
                      <a:pt x="4459" y="2915"/>
                    </a:cubicBezTo>
                    <a:cubicBezTo>
                      <a:pt x="4155" y="3039"/>
                      <a:pt x="3950" y="3350"/>
                      <a:pt x="3960" y="3675"/>
                    </a:cubicBezTo>
                    <a:cubicBezTo>
                      <a:pt x="3947" y="3748"/>
                      <a:pt x="3950" y="3815"/>
                      <a:pt x="3954" y="3875"/>
                    </a:cubicBezTo>
                    <a:lnTo>
                      <a:pt x="3954" y="3939"/>
                    </a:lnTo>
                    <a:cubicBezTo>
                      <a:pt x="3954" y="3982"/>
                      <a:pt x="3964" y="4026"/>
                      <a:pt x="3970" y="4059"/>
                    </a:cubicBezTo>
                    <a:cubicBezTo>
                      <a:pt x="3974" y="4073"/>
                      <a:pt x="3977" y="4082"/>
                      <a:pt x="3977" y="4096"/>
                    </a:cubicBezTo>
                    <a:cubicBezTo>
                      <a:pt x="3987" y="4142"/>
                      <a:pt x="3990" y="4193"/>
                      <a:pt x="3994" y="4243"/>
                    </a:cubicBezTo>
                    <a:cubicBezTo>
                      <a:pt x="3984" y="4380"/>
                      <a:pt x="3957" y="4517"/>
                      <a:pt x="3934" y="4611"/>
                    </a:cubicBezTo>
                    <a:cubicBezTo>
                      <a:pt x="3917" y="4678"/>
                      <a:pt x="3890" y="4765"/>
                      <a:pt x="3854" y="4849"/>
                    </a:cubicBezTo>
                    <a:cubicBezTo>
                      <a:pt x="3826" y="4889"/>
                      <a:pt x="3797" y="4925"/>
                      <a:pt x="3763" y="4962"/>
                    </a:cubicBezTo>
                    <a:cubicBezTo>
                      <a:pt x="3760" y="4965"/>
                      <a:pt x="3760" y="4965"/>
                      <a:pt x="3760" y="4969"/>
                    </a:cubicBezTo>
                    <a:cubicBezTo>
                      <a:pt x="3716" y="4985"/>
                      <a:pt x="3680" y="4999"/>
                      <a:pt x="3649" y="5009"/>
                    </a:cubicBezTo>
                    <a:cubicBezTo>
                      <a:pt x="3559" y="5025"/>
                      <a:pt x="3485" y="5039"/>
                      <a:pt x="3412" y="5045"/>
                    </a:cubicBezTo>
                    <a:cubicBezTo>
                      <a:pt x="3395" y="5042"/>
                      <a:pt x="3375" y="5039"/>
                      <a:pt x="3355" y="5039"/>
                    </a:cubicBezTo>
                    <a:cubicBezTo>
                      <a:pt x="3301" y="5019"/>
                      <a:pt x="3244" y="4992"/>
                      <a:pt x="3181" y="4962"/>
                    </a:cubicBezTo>
                    <a:cubicBezTo>
                      <a:pt x="2964" y="4825"/>
                      <a:pt x="2740" y="4644"/>
                      <a:pt x="2485" y="4397"/>
                    </a:cubicBezTo>
                    <a:cubicBezTo>
                      <a:pt x="2402" y="4313"/>
                      <a:pt x="2335" y="4233"/>
                      <a:pt x="2275" y="4153"/>
                    </a:cubicBezTo>
                    <a:cubicBezTo>
                      <a:pt x="2218" y="4079"/>
                      <a:pt x="2168" y="4002"/>
                      <a:pt x="2114" y="3915"/>
                    </a:cubicBezTo>
                    <a:cubicBezTo>
                      <a:pt x="2037" y="3765"/>
                      <a:pt x="1971" y="3611"/>
                      <a:pt x="1920" y="3494"/>
                    </a:cubicBezTo>
                    <a:lnTo>
                      <a:pt x="1894" y="3430"/>
                    </a:lnTo>
                    <a:cubicBezTo>
                      <a:pt x="1840" y="3310"/>
                      <a:pt x="1793" y="3196"/>
                      <a:pt x="1753" y="3079"/>
                    </a:cubicBezTo>
                    <a:cubicBezTo>
                      <a:pt x="1743" y="3029"/>
                      <a:pt x="1739" y="2979"/>
                      <a:pt x="1736" y="2946"/>
                    </a:cubicBezTo>
                    <a:cubicBezTo>
                      <a:pt x="1747" y="2722"/>
                      <a:pt x="1770" y="2527"/>
                      <a:pt x="1803" y="2370"/>
                    </a:cubicBezTo>
                    <a:cubicBezTo>
                      <a:pt x="1830" y="2287"/>
                      <a:pt x="1860" y="2206"/>
                      <a:pt x="1897" y="2129"/>
                    </a:cubicBezTo>
                    <a:cubicBezTo>
                      <a:pt x="1957" y="2035"/>
                      <a:pt x="2028" y="1946"/>
                      <a:pt x="2097" y="1865"/>
                    </a:cubicBezTo>
                    <a:cubicBezTo>
                      <a:pt x="2211" y="1759"/>
                      <a:pt x="2309" y="1678"/>
                      <a:pt x="2395" y="1625"/>
                    </a:cubicBezTo>
                    <a:cubicBezTo>
                      <a:pt x="2465" y="1584"/>
                      <a:pt x="2525" y="1558"/>
                      <a:pt x="2585" y="1538"/>
                    </a:cubicBezTo>
                    <a:cubicBezTo>
                      <a:pt x="2683" y="1521"/>
                      <a:pt x="2783" y="1518"/>
                      <a:pt x="2874" y="1518"/>
                    </a:cubicBezTo>
                    <a:lnTo>
                      <a:pt x="3091" y="1521"/>
                    </a:lnTo>
                    <a:lnTo>
                      <a:pt x="3114" y="1518"/>
                    </a:lnTo>
                    <a:cubicBezTo>
                      <a:pt x="3252" y="1501"/>
                      <a:pt x="3372" y="1450"/>
                      <a:pt x="3482" y="1367"/>
                    </a:cubicBezTo>
                    <a:cubicBezTo>
                      <a:pt x="3639" y="1246"/>
                      <a:pt x="3743" y="1063"/>
                      <a:pt x="3769" y="862"/>
                    </a:cubicBezTo>
                    <a:cubicBezTo>
                      <a:pt x="3797" y="665"/>
                      <a:pt x="3740" y="461"/>
                      <a:pt x="3619" y="303"/>
                    </a:cubicBezTo>
                    <a:cubicBezTo>
                      <a:pt x="3519" y="169"/>
                      <a:pt x="3322" y="16"/>
                      <a:pt x="3098" y="9"/>
                    </a:cubicBezTo>
                    <a:cubicBezTo>
                      <a:pt x="2984" y="6"/>
                      <a:pt x="2866" y="2"/>
                      <a:pt x="2753" y="2"/>
                    </a:cubicBezTo>
                    <a:lnTo>
                      <a:pt x="2686" y="2"/>
                    </a:lnTo>
                    <a:cubicBezTo>
                      <a:pt x="2634" y="1"/>
                      <a:pt x="2582" y="0"/>
                      <a:pt x="2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0" name="Google Shape;650;p24"/>
            <p:cNvGrpSpPr/>
            <p:nvPr/>
          </p:nvGrpSpPr>
          <p:grpSpPr>
            <a:xfrm>
              <a:off x="235826" y="2878522"/>
              <a:ext cx="288484" cy="322665"/>
              <a:chOff x="4791500" y="4541438"/>
              <a:chExt cx="163225" cy="182575"/>
            </a:xfrm>
          </p:grpSpPr>
          <p:sp>
            <p:nvSpPr>
              <p:cNvPr id="651" name="Google Shape;651;p24"/>
              <p:cNvSpPr/>
              <p:nvPr/>
            </p:nvSpPr>
            <p:spPr>
              <a:xfrm>
                <a:off x="4795950" y="4545838"/>
                <a:ext cx="154425" cy="173825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953" extrusionOk="0">
                    <a:moveTo>
                      <a:pt x="3438" y="1267"/>
                    </a:moveTo>
                    <a:cubicBezTo>
                      <a:pt x="3458" y="1271"/>
                      <a:pt x="3475" y="1275"/>
                      <a:pt x="3495" y="1275"/>
                    </a:cubicBezTo>
                    <a:cubicBezTo>
                      <a:pt x="3575" y="1288"/>
                      <a:pt x="3652" y="1301"/>
                      <a:pt x="3733" y="1315"/>
                    </a:cubicBezTo>
                    <a:cubicBezTo>
                      <a:pt x="3849" y="1338"/>
                      <a:pt x="3969" y="1358"/>
                      <a:pt x="4087" y="1381"/>
                    </a:cubicBezTo>
                    <a:cubicBezTo>
                      <a:pt x="4190" y="1408"/>
                      <a:pt x="4294" y="1442"/>
                      <a:pt x="4391" y="1482"/>
                    </a:cubicBezTo>
                    <a:cubicBezTo>
                      <a:pt x="4491" y="1545"/>
                      <a:pt x="4585" y="1619"/>
                      <a:pt x="4676" y="1699"/>
                    </a:cubicBezTo>
                    <a:cubicBezTo>
                      <a:pt x="4776" y="1796"/>
                      <a:pt x="4876" y="1897"/>
                      <a:pt x="4960" y="2007"/>
                    </a:cubicBezTo>
                    <a:cubicBezTo>
                      <a:pt x="4966" y="2027"/>
                      <a:pt x="4977" y="2044"/>
                      <a:pt x="4986" y="2064"/>
                    </a:cubicBezTo>
                    <a:cubicBezTo>
                      <a:pt x="4983" y="2124"/>
                      <a:pt x="4980" y="2184"/>
                      <a:pt x="4970" y="2244"/>
                    </a:cubicBezTo>
                    <a:lnTo>
                      <a:pt x="4963" y="2264"/>
                    </a:lnTo>
                    <a:cubicBezTo>
                      <a:pt x="4920" y="2338"/>
                      <a:pt x="4866" y="2408"/>
                      <a:pt x="4812" y="2479"/>
                    </a:cubicBezTo>
                    <a:lnTo>
                      <a:pt x="4792" y="2495"/>
                    </a:lnTo>
                    <a:cubicBezTo>
                      <a:pt x="4702" y="2542"/>
                      <a:pt x="4608" y="2582"/>
                      <a:pt x="4515" y="2615"/>
                    </a:cubicBezTo>
                    <a:cubicBezTo>
                      <a:pt x="4408" y="2642"/>
                      <a:pt x="4298" y="2652"/>
                      <a:pt x="4190" y="2666"/>
                    </a:cubicBezTo>
                    <a:cubicBezTo>
                      <a:pt x="4114" y="2675"/>
                      <a:pt x="4034" y="2686"/>
                      <a:pt x="3953" y="2692"/>
                    </a:cubicBezTo>
                    <a:cubicBezTo>
                      <a:pt x="3816" y="2692"/>
                      <a:pt x="3679" y="2679"/>
                      <a:pt x="3538" y="2666"/>
                    </a:cubicBezTo>
                    <a:cubicBezTo>
                      <a:pt x="3415" y="2652"/>
                      <a:pt x="3291" y="2639"/>
                      <a:pt x="3167" y="2615"/>
                    </a:cubicBezTo>
                    <a:cubicBezTo>
                      <a:pt x="3074" y="2589"/>
                      <a:pt x="2983" y="2562"/>
                      <a:pt x="2886" y="2552"/>
                    </a:cubicBezTo>
                    <a:cubicBezTo>
                      <a:pt x="2864" y="2549"/>
                      <a:pt x="2843" y="2548"/>
                      <a:pt x="2822" y="2548"/>
                    </a:cubicBezTo>
                    <a:cubicBezTo>
                      <a:pt x="2763" y="2548"/>
                      <a:pt x="2705" y="2557"/>
                      <a:pt x="2649" y="2572"/>
                    </a:cubicBezTo>
                    <a:cubicBezTo>
                      <a:pt x="2665" y="2539"/>
                      <a:pt x="2679" y="2508"/>
                      <a:pt x="2692" y="2475"/>
                    </a:cubicBezTo>
                    <a:cubicBezTo>
                      <a:pt x="2742" y="2385"/>
                      <a:pt x="2789" y="2294"/>
                      <a:pt x="2842" y="2204"/>
                    </a:cubicBezTo>
                    <a:cubicBezTo>
                      <a:pt x="2923" y="2070"/>
                      <a:pt x="3000" y="1940"/>
                      <a:pt x="3080" y="1809"/>
                    </a:cubicBezTo>
                    <a:cubicBezTo>
                      <a:pt x="3157" y="1689"/>
                      <a:pt x="3231" y="1572"/>
                      <a:pt x="3311" y="1459"/>
                    </a:cubicBezTo>
                    <a:cubicBezTo>
                      <a:pt x="3355" y="1395"/>
                      <a:pt x="3395" y="1331"/>
                      <a:pt x="3438" y="1267"/>
                    </a:cubicBezTo>
                    <a:close/>
                    <a:moveTo>
                      <a:pt x="2228" y="3492"/>
                    </a:moveTo>
                    <a:cubicBezTo>
                      <a:pt x="2284" y="3609"/>
                      <a:pt x="2358" y="3675"/>
                      <a:pt x="2458" y="3759"/>
                    </a:cubicBezTo>
                    <a:lnTo>
                      <a:pt x="2461" y="3763"/>
                    </a:lnTo>
                    <a:cubicBezTo>
                      <a:pt x="2509" y="3796"/>
                      <a:pt x="2562" y="3826"/>
                      <a:pt x="2612" y="3853"/>
                    </a:cubicBezTo>
                    <a:cubicBezTo>
                      <a:pt x="2659" y="3879"/>
                      <a:pt x="2702" y="3907"/>
                      <a:pt x="2749" y="3933"/>
                    </a:cubicBezTo>
                    <a:cubicBezTo>
                      <a:pt x="2839" y="3984"/>
                      <a:pt x="2936" y="4037"/>
                      <a:pt x="3023" y="4097"/>
                    </a:cubicBezTo>
                    <a:cubicBezTo>
                      <a:pt x="3100" y="4147"/>
                      <a:pt x="3171" y="4204"/>
                      <a:pt x="3237" y="4261"/>
                    </a:cubicBezTo>
                    <a:cubicBezTo>
                      <a:pt x="3298" y="4321"/>
                      <a:pt x="3358" y="4385"/>
                      <a:pt x="3408" y="4452"/>
                    </a:cubicBezTo>
                    <a:cubicBezTo>
                      <a:pt x="3438" y="4509"/>
                      <a:pt x="3465" y="4572"/>
                      <a:pt x="3488" y="4635"/>
                    </a:cubicBezTo>
                    <a:cubicBezTo>
                      <a:pt x="3508" y="4709"/>
                      <a:pt x="3522" y="4786"/>
                      <a:pt x="3528" y="4863"/>
                    </a:cubicBezTo>
                    <a:cubicBezTo>
                      <a:pt x="3528" y="4900"/>
                      <a:pt x="3522" y="4933"/>
                      <a:pt x="3518" y="4967"/>
                    </a:cubicBezTo>
                    <a:cubicBezTo>
                      <a:pt x="3501" y="5020"/>
                      <a:pt x="3485" y="5074"/>
                      <a:pt x="3461" y="5128"/>
                    </a:cubicBezTo>
                    <a:cubicBezTo>
                      <a:pt x="3438" y="5168"/>
                      <a:pt x="3412" y="5208"/>
                      <a:pt x="3384" y="5244"/>
                    </a:cubicBezTo>
                    <a:cubicBezTo>
                      <a:pt x="3321" y="5301"/>
                      <a:pt x="3251" y="5355"/>
                      <a:pt x="3180" y="5401"/>
                    </a:cubicBezTo>
                    <a:cubicBezTo>
                      <a:pt x="3060" y="5472"/>
                      <a:pt x="2930" y="5525"/>
                      <a:pt x="2796" y="5572"/>
                    </a:cubicBezTo>
                    <a:cubicBezTo>
                      <a:pt x="2759" y="5582"/>
                      <a:pt x="2719" y="5592"/>
                      <a:pt x="2679" y="5599"/>
                    </a:cubicBezTo>
                    <a:cubicBezTo>
                      <a:pt x="2669" y="5599"/>
                      <a:pt x="2662" y="5595"/>
                      <a:pt x="2655" y="5595"/>
                    </a:cubicBezTo>
                    <a:cubicBezTo>
                      <a:pt x="2585" y="5575"/>
                      <a:pt x="2518" y="5555"/>
                      <a:pt x="2452" y="5535"/>
                    </a:cubicBezTo>
                    <a:cubicBezTo>
                      <a:pt x="2324" y="5495"/>
                      <a:pt x="2197" y="5458"/>
                      <a:pt x="2077" y="5404"/>
                    </a:cubicBezTo>
                    <a:cubicBezTo>
                      <a:pt x="1963" y="5341"/>
                      <a:pt x="1850" y="5274"/>
                      <a:pt x="1739" y="5204"/>
                    </a:cubicBezTo>
                    <a:cubicBezTo>
                      <a:pt x="1679" y="5168"/>
                      <a:pt x="1618" y="5123"/>
                      <a:pt x="1558" y="5087"/>
                    </a:cubicBezTo>
                    <a:cubicBezTo>
                      <a:pt x="1538" y="5077"/>
                      <a:pt x="1515" y="5063"/>
                      <a:pt x="1495" y="5050"/>
                    </a:cubicBezTo>
                    <a:cubicBezTo>
                      <a:pt x="1572" y="4873"/>
                      <a:pt x="1649" y="4696"/>
                      <a:pt x="1729" y="4518"/>
                    </a:cubicBezTo>
                    <a:cubicBezTo>
                      <a:pt x="1882" y="4171"/>
                      <a:pt x="2057" y="3833"/>
                      <a:pt x="2228" y="3492"/>
                    </a:cubicBezTo>
                    <a:close/>
                    <a:moveTo>
                      <a:pt x="3314" y="0"/>
                    </a:moveTo>
                    <a:cubicBezTo>
                      <a:pt x="3231" y="3"/>
                      <a:pt x="3151" y="3"/>
                      <a:pt x="3070" y="23"/>
                    </a:cubicBezTo>
                    <a:cubicBezTo>
                      <a:pt x="2997" y="40"/>
                      <a:pt x="2926" y="63"/>
                      <a:pt x="2859" y="87"/>
                    </a:cubicBezTo>
                    <a:cubicBezTo>
                      <a:pt x="2719" y="134"/>
                      <a:pt x="2589" y="224"/>
                      <a:pt x="2488" y="332"/>
                    </a:cubicBezTo>
                    <a:cubicBezTo>
                      <a:pt x="2381" y="445"/>
                      <a:pt x="2284" y="552"/>
                      <a:pt x="2204" y="686"/>
                    </a:cubicBezTo>
                    <a:cubicBezTo>
                      <a:pt x="2110" y="849"/>
                      <a:pt x="2023" y="1014"/>
                      <a:pt x="1933" y="1181"/>
                    </a:cubicBezTo>
                    <a:cubicBezTo>
                      <a:pt x="1726" y="1568"/>
                      <a:pt x="1518" y="1963"/>
                      <a:pt x="1361" y="2378"/>
                    </a:cubicBezTo>
                    <a:cubicBezTo>
                      <a:pt x="1291" y="2569"/>
                      <a:pt x="1228" y="2766"/>
                      <a:pt x="1144" y="2953"/>
                    </a:cubicBezTo>
                    <a:cubicBezTo>
                      <a:pt x="1053" y="3154"/>
                      <a:pt x="963" y="3354"/>
                      <a:pt x="870" y="3555"/>
                    </a:cubicBezTo>
                    <a:cubicBezTo>
                      <a:pt x="585" y="4180"/>
                      <a:pt x="325" y="4816"/>
                      <a:pt x="56" y="5449"/>
                    </a:cubicBezTo>
                    <a:cubicBezTo>
                      <a:pt x="0" y="5585"/>
                      <a:pt x="16" y="5759"/>
                      <a:pt x="76" y="5890"/>
                    </a:cubicBezTo>
                    <a:cubicBezTo>
                      <a:pt x="141" y="6031"/>
                      <a:pt x="264" y="6144"/>
                      <a:pt x="411" y="6197"/>
                    </a:cubicBezTo>
                    <a:cubicBezTo>
                      <a:pt x="473" y="6220"/>
                      <a:pt x="539" y="6231"/>
                      <a:pt x="605" y="6231"/>
                    </a:cubicBezTo>
                    <a:cubicBezTo>
                      <a:pt x="657" y="6231"/>
                      <a:pt x="709" y="6224"/>
                      <a:pt x="759" y="6211"/>
                    </a:cubicBezTo>
                    <a:cubicBezTo>
                      <a:pt x="783" y="6227"/>
                      <a:pt x="809" y="6244"/>
                      <a:pt x="836" y="6264"/>
                    </a:cubicBezTo>
                    <a:cubicBezTo>
                      <a:pt x="916" y="6318"/>
                      <a:pt x="1000" y="6368"/>
                      <a:pt x="1084" y="6418"/>
                    </a:cubicBezTo>
                    <a:cubicBezTo>
                      <a:pt x="1164" y="6468"/>
                      <a:pt x="1248" y="6515"/>
                      <a:pt x="1331" y="6562"/>
                    </a:cubicBezTo>
                    <a:cubicBezTo>
                      <a:pt x="1465" y="6639"/>
                      <a:pt x="1602" y="6706"/>
                      <a:pt x="1749" y="6753"/>
                    </a:cubicBezTo>
                    <a:cubicBezTo>
                      <a:pt x="1799" y="6769"/>
                      <a:pt x="1846" y="6786"/>
                      <a:pt x="1896" y="6799"/>
                    </a:cubicBezTo>
                    <a:cubicBezTo>
                      <a:pt x="1990" y="6826"/>
                      <a:pt x="2083" y="6856"/>
                      <a:pt x="2180" y="6880"/>
                    </a:cubicBezTo>
                    <a:cubicBezTo>
                      <a:pt x="2274" y="6900"/>
                      <a:pt x="2368" y="6923"/>
                      <a:pt x="2464" y="6940"/>
                    </a:cubicBezTo>
                    <a:cubicBezTo>
                      <a:pt x="2517" y="6949"/>
                      <a:pt x="2569" y="6953"/>
                      <a:pt x="2620" y="6953"/>
                    </a:cubicBezTo>
                    <a:cubicBezTo>
                      <a:pt x="2678" y="6953"/>
                      <a:pt x="2736" y="6949"/>
                      <a:pt x="2796" y="6943"/>
                    </a:cubicBezTo>
                    <a:cubicBezTo>
                      <a:pt x="2940" y="6937"/>
                      <a:pt x="3070" y="6886"/>
                      <a:pt x="3207" y="6843"/>
                    </a:cubicBezTo>
                    <a:cubicBezTo>
                      <a:pt x="3291" y="6816"/>
                      <a:pt x="3375" y="6779"/>
                      <a:pt x="3455" y="6742"/>
                    </a:cubicBezTo>
                    <a:cubicBezTo>
                      <a:pt x="3679" y="6639"/>
                      <a:pt x="3889" y="6508"/>
                      <a:pt x="4083" y="6355"/>
                    </a:cubicBezTo>
                    <a:cubicBezTo>
                      <a:pt x="4124" y="6321"/>
                      <a:pt x="4160" y="6287"/>
                      <a:pt x="4197" y="6254"/>
                    </a:cubicBezTo>
                    <a:cubicBezTo>
                      <a:pt x="4324" y="6127"/>
                      <a:pt x="4438" y="5994"/>
                      <a:pt x="4522" y="5836"/>
                    </a:cubicBezTo>
                    <a:cubicBezTo>
                      <a:pt x="4585" y="5719"/>
                      <a:pt x="4639" y="5605"/>
                      <a:pt x="4682" y="5478"/>
                    </a:cubicBezTo>
                    <a:cubicBezTo>
                      <a:pt x="4716" y="5384"/>
                      <a:pt x="4732" y="5284"/>
                      <a:pt x="4749" y="5188"/>
                    </a:cubicBezTo>
                    <a:cubicBezTo>
                      <a:pt x="4786" y="5007"/>
                      <a:pt x="4789" y="4827"/>
                      <a:pt x="4762" y="4642"/>
                    </a:cubicBezTo>
                    <a:cubicBezTo>
                      <a:pt x="4749" y="4546"/>
                      <a:pt x="4732" y="4452"/>
                      <a:pt x="4709" y="4358"/>
                    </a:cubicBezTo>
                    <a:cubicBezTo>
                      <a:pt x="4669" y="4211"/>
                      <a:pt x="4616" y="4074"/>
                      <a:pt x="4551" y="3940"/>
                    </a:cubicBezTo>
                    <a:cubicBezTo>
                      <a:pt x="4535" y="3910"/>
                      <a:pt x="4518" y="3879"/>
                      <a:pt x="4502" y="3850"/>
                    </a:cubicBezTo>
                    <a:cubicBezTo>
                      <a:pt x="4565" y="3839"/>
                      <a:pt x="4628" y="3830"/>
                      <a:pt x="4692" y="3816"/>
                    </a:cubicBezTo>
                    <a:cubicBezTo>
                      <a:pt x="4883" y="3783"/>
                      <a:pt x="5060" y="3703"/>
                      <a:pt x="5234" y="3623"/>
                    </a:cubicBezTo>
                    <a:cubicBezTo>
                      <a:pt x="5378" y="3558"/>
                      <a:pt x="5522" y="3475"/>
                      <a:pt x="5632" y="3354"/>
                    </a:cubicBezTo>
                    <a:cubicBezTo>
                      <a:pt x="5699" y="3281"/>
                      <a:pt x="5766" y="3208"/>
                      <a:pt x="5826" y="3127"/>
                    </a:cubicBezTo>
                    <a:cubicBezTo>
                      <a:pt x="5936" y="2980"/>
                      <a:pt x="6040" y="2823"/>
                      <a:pt x="6100" y="2649"/>
                    </a:cubicBezTo>
                    <a:cubicBezTo>
                      <a:pt x="6137" y="2539"/>
                      <a:pt x="6161" y="2414"/>
                      <a:pt x="6167" y="2298"/>
                    </a:cubicBezTo>
                    <a:cubicBezTo>
                      <a:pt x="6177" y="2161"/>
                      <a:pt x="6174" y="2027"/>
                      <a:pt x="6164" y="1886"/>
                    </a:cubicBezTo>
                    <a:cubicBezTo>
                      <a:pt x="6161" y="1860"/>
                      <a:pt x="6157" y="1833"/>
                      <a:pt x="6150" y="1806"/>
                    </a:cubicBezTo>
                    <a:cubicBezTo>
                      <a:pt x="6133" y="1739"/>
                      <a:pt x="6110" y="1672"/>
                      <a:pt x="6087" y="1609"/>
                    </a:cubicBezTo>
                    <a:cubicBezTo>
                      <a:pt x="6067" y="1556"/>
                      <a:pt x="6040" y="1508"/>
                      <a:pt x="6013" y="1459"/>
                    </a:cubicBezTo>
                    <a:cubicBezTo>
                      <a:pt x="5940" y="1338"/>
                      <a:pt x="5860" y="1224"/>
                      <a:pt x="5769" y="1117"/>
                    </a:cubicBezTo>
                    <a:cubicBezTo>
                      <a:pt x="5709" y="1047"/>
                      <a:pt x="5642" y="987"/>
                      <a:pt x="5575" y="923"/>
                    </a:cubicBezTo>
                    <a:cubicBezTo>
                      <a:pt x="5474" y="823"/>
                      <a:pt x="5368" y="729"/>
                      <a:pt x="5258" y="639"/>
                    </a:cubicBezTo>
                    <a:cubicBezTo>
                      <a:pt x="5241" y="625"/>
                      <a:pt x="5224" y="613"/>
                      <a:pt x="5207" y="599"/>
                    </a:cubicBezTo>
                    <a:cubicBezTo>
                      <a:pt x="5153" y="556"/>
                      <a:pt x="5104" y="515"/>
                      <a:pt x="5047" y="482"/>
                    </a:cubicBezTo>
                    <a:cubicBezTo>
                      <a:pt x="4846" y="361"/>
                      <a:pt x="4636" y="275"/>
                      <a:pt x="4408" y="214"/>
                    </a:cubicBezTo>
                    <a:cubicBezTo>
                      <a:pt x="4170" y="154"/>
                      <a:pt x="3929" y="107"/>
                      <a:pt x="3692" y="57"/>
                    </a:cubicBezTo>
                    <a:cubicBezTo>
                      <a:pt x="3602" y="37"/>
                      <a:pt x="3515" y="23"/>
                      <a:pt x="3428" y="7"/>
                    </a:cubicBezTo>
                    <a:cubicBezTo>
                      <a:pt x="3387" y="0"/>
                      <a:pt x="3351" y="0"/>
                      <a:pt x="3314" y="0"/>
                    </a:cubicBezTo>
                    <a:close/>
                  </a:path>
                </a:pathLst>
              </a:custGeom>
              <a:solidFill>
                <a:srgbClr val="FCB7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24"/>
              <p:cNvSpPr/>
              <p:nvPr/>
            </p:nvSpPr>
            <p:spPr>
              <a:xfrm>
                <a:off x="4791500" y="4541438"/>
                <a:ext cx="16322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6529" h="7303" extrusionOk="0">
                    <a:moveTo>
                      <a:pt x="3700" y="1635"/>
                    </a:moveTo>
                    <a:lnTo>
                      <a:pt x="3880" y="1664"/>
                    </a:lnTo>
                    <a:cubicBezTo>
                      <a:pt x="3997" y="1684"/>
                      <a:pt x="4111" y="1708"/>
                      <a:pt x="4221" y="1728"/>
                    </a:cubicBezTo>
                    <a:cubicBezTo>
                      <a:pt x="4325" y="1755"/>
                      <a:pt x="4412" y="1781"/>
                      <a:pt x="4489" y="1815"/>
                    </a:cubicBezTo>
                    <a:cubicBezTo>
                      <a:pt x="4582" y="1875"/>
                      <a:pt x="4669" y="1945"/>
                      <a:pt x="4733" y="2005"/>
                    </a:cubicBezTo>
                    <a:cubicBezTo>
                      <a:pt x="4817" y="2082"/>
                      <a:pt x="4907" y="2173"/>
                      <a:pt x="4987" y="2277"/>
                    </a:cubicBezTo>
                    <a:cubicBezTo>
                      <a:pt x="4984" y="2310"/>
                      <a:pt x="4981" y="2340"/>
                      <a:pt x="4977" y="2374"/>
                    </a:cubicBezTo>
                    <a:cubicBezTo>
                      <a:pt x="4947" y="2424"/>
                      <a:pt x="4907" y="2474"/>
                      <a:pt x="4867" y="2527"/>
                    </a:cubicBezTo>
                    <a:cubicBezTo>
                      <a:pt x="4797" y="2561"/>
                      <a:pt x="4723" y="2595"/>
                      <a:pt x="4643" y="2624"/>
                    </a:cubicBezTo>
                    <a:cubicBezTo>
                      <a:pt x="4566" y="2641"/>
                      <a:pt x="4489" y="2651"/>
                      <a:pt x="4405" y="2661"/>
                    </a:cubicBezTo>
                    <a:lnTo>
                      <a:pt x="4348" y="2668"/>
                    </a:lnTo>
                    <a:cubicBezTo>
                      <a:pt x="4272" y="2678"/>
                      <a:pt x="4195" y="2684"/>
                      <a:pt x="4131" y="2691"/>
                    </a:cubicBezTo>
                    <a:cubicBezTo>
                      <a:pt x="3991" y="2691"/>
                      <a:pt x="3854" y="2678"/>
                      <a:pt x="3736" y="2668"/>
                    </a:cubicBezTo>
                    <a:cubicBezTo>
                      <a:pt x="3596" y="2655"/>
                      <a:pt x="3485" y="2638"/>
                      <a:pt x="3385" y="2621"/>
                    </a:cubicBezTo>
                    <a:lnTo>
                      <a:pt x="3375" y="2618"/>
                    </a:lnTo>
                    <a:cubicBezTo>
                      <a:pt x="3295" y="2595"/>
                      <a:pt x="3215" y="2570"/>
                      <a:pt x="3121" y="2558"/>
                    </a:cubicBezTo>
                    <a:cubicBezTo>
                      <a:pt x="3138" y="2527"/>
                      <a:pt x="3155" y="2497"/>
                      <a:pt x="3171" y="2470"/>
                    </a:cubicBezTo>
                    <a:cubicBezTo>
                      <a:pt x="3252" y="2337"/>
                      <a:pt x="3329" y="2206"/>
                      <a:pt x="3409" y="2079"/>
                    </a:cubicBezTo>
                    <a:cubicBezTo>
                      <a:pt x="3482" y="1962"/>
                      <a:pt x="3556" y="1845"/>
                      <a:pt x="3633" y="1735"/>
                    </a:cubicBezTo>
                    <a:lnTo>
                      <a:pt x="3700" y="1635"/>
                    </a:lnTo>
                    <a:close/>
                    <a:moveTo>
                      <a:pt x="3536" y="1253"/>
                    </a:moveTo>
                    <a:lnTo>
                      <a:pt x="3345" y="1534"/>
                    </a:lnTo>
                    <a:cubicBezTo>
                      <a:pt x="3261" y="1651"/>
                      <a:pt x="3184" y="1772"/>
                      <a:pt x="3111" y="1892"/>
                    </a:cubicBezTo>
                    <a:cubicBezTo>
                      <a:pt x="3028" y="2022"/>
                      <a:pt x="2951" y="2156"/>
                      <a:pt x="2870" y="2289"/>
                    </a:cubicBezTo>
                    <a:cubicBezTo>
                      <a:pt x="2817" y="2380"/>
                      <a:pt x="2770" y="2470"/>
                      <a:pt x="2719" y="2561"/>
                    </a:cubicBezTo>
                    <a:lnTo>
                      <a:pt x="2509" y="3019"/>
                    </a:lnTo>
                    <a:lnTo>
                      <a:pt x="2874" y="2919"/>
                    </a:lnTo>
                    <a:cubicBezTo>
                      <a:pt x="2916" y="2906"/>
                      <a:pt x="2960" y="2899"/>
                      <a:pt x="3003" y="2899"/>
                    </a:cubicBezTo>
                    <a:cubicBezTo>
                      <a:pt x="3018" y="2899"/>
                      <a:pt x="3033" y="2900"/>
                      <a:pt x="3048" y="2902"/>
                    </a:cubicBezTo>
                    <a:cubicBezTo>
                      <a:pt x="3121" y="2908"/>
                      <a:pt x="3195" y="2932"/>
                      <a:pt x="3275" y="2956"/>
                    </a:cubicBezTo>
                    <a:lnTo>
                      <a:pt x="3312" y="2965"/>
                    </a:lnTo>
                    <a:cubicBezTo>
                      <a:pt x="3425" y="2985"/>
                      <a:pt x="3549" y="3002"/>
                      <a:pt x="3700" y="3016"/>
                    </a:cubicBezTo>
                    <a:cubicBezTo>
                      <a:pt x="3823" y="3029"/>
                      <a:pt x="3967" y="3042"/>
                      <a:pt x="4131" y="3042"/>
                    </a:cubicBezTo>
                    <a:lnTo>
                      <a:pt x="4144" y="3042"/>
                    </a:lnTo>
                    <a:cubicBezTo>
                      <a:pt x="4228" y="3036"/>
                      <a:pt x="4308" y="3029"/>
                      <a:pt x="4392" y="3016"/>
                    </a:cubicBezTo>
                    <a:lnTo>
                      <a:pt x="4452" y="3009"/>
                    </a:lnTo>
                    <a:cubicBezTo>
                      <a:pt x="4542" y="2999"/>
                      <a:pt x="4636" y="2985"/>
                      <a:pt x="4729" y="2965"/>
                    </a:cubicBezTo>
                    <a:lnTo>
                      <a:pt x="4753" y="2959"/>
                    </a:lnTo>
                    <a:cubicBezTo>
                      <a:pt x="4860" y="2919"/>
                      <a:pt x="4961" y="2875"/>
                      <a:pt x="5050" y="2828"/>
                    </a:cubicBezTo>
                    <a:lnTo>
                      <a:pt x="5124" y="2765"/>
                    </a:lnTo>
                    <a:cubicBezTo>
                      <a:pt x="5188" y="2688"/>
                      <a:pt x="5245" y="2607"/>
                      <a:pt x="5291" y="2534"/>
                    </a:cubicBezTo>
                    <a:lnTo>
                      <a:pt x="5322" y="2447"/>
                    </a:lnTo>
                    <a:cubicBezTo>
                      <a:pt x="5331" y="2380"/>
                      <a:pt x="5339" y="2310"/>
                      <a:pt x="5339" y="2243"/>
                    </a:cubicBezTo>
                    <a:lnTo>
                      <a:pt x="5339" y="2226"/>
                    </a:lnTo>
                    <a:lnTo>
                      <a:pt x="5322" y="2166"/>
                    </a:lnTo>
                    <a:cubicBezTo>
                      <a:pt x="5311" y="2143"/>
                      <a:pt x="5302" y="2123"/>
                      <a:pt x="5291" y="2102"/>
                    </a:cubicBezTo>
                    <a:lnTo>
                      <a:pt x="5278" y="2079"/>
                    </a:lnTo>
                    <a:cubicBezTo>
                      <a:pt x="5181" y="1948"/>
                      <a:pt x="5070" y="1838"/>
                      <a:pt x="4974" y="1748"/>
                    </a:cubicBezTo>
                    <a:lnTo>
                      <a:pt x="4967" y="1741"/>
                    </a:lnTo>
                    <a:cubicBezTo>
                      <a:pt x="4890" y="1675"/>
                      <a:pt x="4783" y="1584"/>
                      <a:pt x="4663" y="1511"/>
                    </a:cubicBezTo>
                    <a:lnTo>
                      <a:pt x="4639" y="1497"/>
                    </a:lnTo>
                    <a:cubicBezTo>
                      <a:pt x="4539" y="1454"/>
                      <a:pt x="4436" y="1420"/>
                      <a:pt x="4298" y="1387"/>
                    </a:cubicBezTo>
                    <a:cubicBezTo>
                      <a:pt x="4181" y="1363"/>
                      <a:pt x="4061" y="1340"/>
                      <a:pt x="3944" y="1320"/>
                    </a:cubicBezTo>
                    <a:cubicBezTo>
                      <a:pt x="3860" y="1303"/>
                      <a:pt x="3780" y="1290"/>
                      <a:pt x="3696" y="1277"/>
                    </a:cubicBezTo>
                    <a:lnTo>
                      <a:pt x="3536" y="1253"/>
                    </a:lnTo>
                    <a:close/>
                    <a:moveTo>
                      <a:pt x="2439" y="3995"/>
                    </a:moveTo>
                    <a:cubicBezTo>
                      <a:pt x="2466" y="4022"/>
                      <a:pt x="2496" y="4046"/>
                      <a:pt x="2526" y="4069"/>
                    </a:cubicBezTo>
                    <a:lnTo>
                      <a:pt x="2529" y="4072"/>
                    </a:lnTo>
                    <a:cubicBezTo>
                      <a:pt x="2576" y="4109"/>
                      <a:pt x="2622" y="4136"/>
                      <a:pt x="2662" y="4160"/>
                    </a:cubicBezTo>
                    <a:lnTo>
                      <a:pt x="2703" y="4183"/>
                    </a:lnTo>
                    <a:cubicBezTo>
                      <a:pt x="2747" y="4209"/>
                      <a:pt x="2793" y="4236"/>
                      <a:pt x="2840" y="4260"/>
                    </a:cubicBezTo>
                    <a:lnTo>
                      <a:pt x="2880" y="4287"/>
                    </a:lnTo>
                    <a:cubicBezTo>
                      <a:pt x="2957" y="4327"/>
                      <a:pt x="3034" y="4370"/>
                      <a:pt x="3104" y="4417"/>
                    </a:cubicBezTo>
                    <a:cubicBezTo>
                      <a:pt x="3168" y="4461"/>
                      <a:pt x="3232" y="4510"/>
                      <a:pt x="3292" y="4564"/>
                    </a:cubicBezTo>
                    <a:cubicBezTo>
                      <a:pt x="3352" y="4621"/>
                      <a:pt x="3399" y="4671"/>
                      <a:pt x="3439" y="4722"/>
                    </a:cubicBezTo>
                    <a:cubicBezTo>
                      <a:pt x="3459" y="4765"/>
                      <a:pt x="3479" y="4808"/>
                      <a:pt x="3499" y="4862"/>
                    </a:cubicBezTo>
                    <a:cubicBezTo>
                      <a:pt x="3512" y="4925"/>
                      <a:pt x="3522" y="4986"/>
                      <a:pt x="3533" y="5043"/>
                    </a:cubicBezTo>
                    <a:cubicBezTo>
                      <a:pt x="3529" y="5063"/>
                      <a:pt x="3525" y="5083"/>
                      <a:pt x="3522" y="5106"/>
                    </a:cubicBezTo>
                    <a:cubicBezTo>
                      <a:pt x="3512" y="5146"/>
                      <a:pt x="3499" y="5186"/>
                      <a:pt x="3482" y="5223"/>
                    </a:cubicBezTo>
                    <a:cubicBezTo>
                      <a:pt x="3465" y="5250"/>
                      <a:pt x="3449" y="5276"/>
                      <a:pt x="3429" y="5299"/>
                    </a:cubicBezTo>
                    <a:cubicBezTo>
                      <a:pt x="3385" y="5344"/>
                      <a:pt x="3332" y="5384"/>
                      <a:pt x="3275" y="5424"/>
                    </a:cubicBezTo>
                    <a:cubicBezTo>
                      <a:pt x="3171" y="5480"/>
                      <a:pt x="3054" y="5534"/>
                      <a:pt x="2931" y="5577"/>
                    </a:cubicBezTo>
                    <a:cubicBezTo>
                      <a:pt x="2903" y="5584"/>
                      <a:pt x="2880" y="5591"/>
                      <a:pt x="2854" y="5594"/>
                    </a:cubicBezTo>
                    <a:cubicBezTo>
                      <a:pt x="2810" y="5580"/>
                      <a:pt x="2767" y="5568"/>
                      <a:pt x="2723" y="5554"/>
                    </a:cubicBezTo>
                    <a:lnTo>
                      <a:pt x="2642" y="5531"/>
                    </a:lnTo>
                    <a:cubicBezTo>
                      <a:pt x="2532" y="5497"/>
                      <a:pt x="2426" y="5464"/>
                      <a:pt x="2338" y="5427"/>
                    </a:cubicBezTo>
                    <a:cubicBezTo>
                      <a:pt x="2228" y="5364"/>
                      <a:pt x="2121" y="5296"/>
                      <a:pt x="2011" y="5230"/>
                    </a:cubicBezTo>
                    <a:lnTo>
                      <a:pt x="1944" y="5186"/>
                    </a:lnTo>
                    <a:cubicBezTo>
                      <a:pt x="1927" y="5176"/>
                      <a:pt x="1910" y="5166"/>
                      <a:pt x="1897" y="5156"/>
                    </a:cubicBezTo>
                    <a:cubicBezTo>
                      <a:pt x="1954" y="5026"/>
                      <a:pt x="2011" y="4895"/>
                      <a:pt x="2068" y="4768"/>
                    </a:cubicBezTo>
                    <a:cubicBezTo>
                      <a:pt x="2181" y="4507"/>
                      <a:pt x="2309" y="4250"/>
                      <a:pt x="2439" y="3995"/>
                    </a:cubicBezTo>
                    <a:close/>
                    <a:moveTo>
                      <a:pt x="2409" y="3273"/>
                    </a:moveTo>
                    <a:lnTo>
                      <a:pt x="2228" y="3631"/>
                    </a:lnTo>
                    <a:cubicBezTo>
                      <a:pt x="2064" y="3952"/>
                      <a:pt x="1894" y="4287"/>
                      <a:pt x="1747" y="4624"/>
                    </a:cubicBezTo>
                    <a:cubicBezTo>
                      <a:pt x="1666" y="4802"/>
                      <a:pt x="1589" y="4978"/>
                      <a:pt x="1512" y="5156"/>
                    </a:cubicBezTo>
                    <a:lnTo>
                      <a:pt x="1449" y="5299"/>
                    </a:lnTo>
                    <a:lnTo>
                      <a:pt x="1646" y="5417"/>
                    </a:lnTo>
                    <a:cubicBezTo>
                      <a:pt x="1683" y="5437"/>
                      <a:pt x="1716" y="5460"/>
                      <a:pt x="1753" y="5480"/>
                    </a:cubicBezTo>
                    <a:lnTo>
                      <a:pt x="1827" y="5531"/>
                    </a:lnTo>
                    <a:cubicBezTo>
                      <a:pt x="1937" y="5600"/>
                      <a:pt x="2051" y="5668"/>
                      <a:pt x="2181" y="5741"/>
                    </a:cubicBezTo>
                    <a:cubicBezTo>
                      <a:pt x="2301" y="5795"/>
                      <a:pt x="2422" y="5832"/>
                      <a:pt x="2542" y="5869"/>
                    </a:cubicBezTo>
                    <a:lnTo>
                      <a:pt x="2619" y="5892"/>
                    </a:lnTo>
                    <a:cubicBezTo>
                      <a:pt x="2673" y="5909"/>
                      <a:pt x="2730" y="5926"/>
                      <a:pt x="2787" y="5942"/>
                    </a:cubicBezTo>
                    <a:lnTo>
                      <a:pt x="2863" y="5952"/>
                    </a:lnTo>
                    <a:lnTo>
                      <a:pt x="2887" y="5946"/>
                    </a:lnTo>
                    <a:cubicBezTo>
                      <a:pt x="2931" y="5938"/>
                      <a:pt x="2977" y="5929"/>
                      <a:pt x="3034" y="5912"/>
                    </a:cubicBezTo>
                    <a:cubicBezTo>
                      <a:pt x="3188" y="5858"/>
                      <a:pt x="3325" y="5798"/>
                      <a:pt x="3459" y="5721"/>
                    </a:cubicBezTo>
                    <a:cubicBezTo>
                      <a:pt x="3549" y="5661"/>
                      <a:pt x="3619" y="5605"/>
                      <a:pt x="3679" y="5548"/>
                    </a:cubicBezTo>
                    <a:lnTo>
                      <a:pt x="3700" y="5527"/>
                    </a:lnTo>
                    <a:cubicBezTo>
                      <a:pt x="3733" y="5484"/>
                      <a:pt x="3763" y="5440"/>
                      <a:pt x="3790" y="5393"/>
                    </a:cubicBezTo>
                    <a:lnTo>
                      <a:pt x="3803" y="5370"/>
                    </a:lnTo>
                    <a:cubicBezTo>
                      <a:pt x="3826" y="5310"/>
                      <a:pt x="3846" y="5253"/>
                      <a:pt x="3863" y="5190"/>
                    </a:cubicBezTo>
                    <a:lnTo>
                      <a:pt x="3870" y="5169"/>
                    </a:lnTo>
                    <a:cubicBezTo>
                      <a:pt x="3874" y="5129"/>
                      <a:pt x="3880" y="5092"/>
                      <a:pt x="3883" y="5052"/>
                    </a:cubicBezTo>
                    <a:lnTo>
                      <a:pt x="3883" y="5035"/>
                    </a:lnTo>
                    <a:lnTo>
                      <a:pt x="3883" y="5019"/>
                    </a:lnTo>
                    <a:cubicBezTo>
                      <a:pt x="3874" y="4942"/>
                      <a:pt x="3860" y="4858"/>
                      <a:pt x="3840" y="4771"/>
                    </a:cubicBezTo>
                    <a:lnTo>
                      <a:pt x="3834" y="4748"/>
                    </a:lnTo>
                    <a:cubicBezTo>
                      <a:pt x="3803" y="4674"/>
                      <a:pt x="3773" y="4608"/>
                      <a:pt x="3743" y="4544"/>
                    </a:cubicBezTo>
                    <a:lnTo>
                      <a:pt x="3726" y="4517"/>
                    </a:lnTo>
                    <a:cubicBezTo>
                      <a:pt x="3673" y="4453"/>
                      <a:pt x="3616" y="4387"/>
                      <a:pt x="3529" y="4303"/>
                    </a:cubicBezTo>
                    <a:cubicBezTo>
                      <a:pt x="3465" y="4250"/>
                      <a:pt x="3389" y="4186"/>
                      <a:pt x="3301" y="4126"/>
                    </a:cubicBezTo>
                    <a:cubicBezTo>
                      <a:pt x="3221" y="4072"/>
                      <a:pt x="3138" y="4026"/>
                      <a:pt x="3054" y="3979"/>
                    </a:cubicBezTo>
                    <a:lnTo>
                      <a:pt x="3011" y="3955"/>
                    </a:lnTo>
                    <a:cubicBezTo>
                      <a:pt x="2967" y="3929"/>
                      <a:pt x="2923" y="3905"/>
                      <a:pt x="2880" y="3879"/>
                    </a:cubicBezTo>
                    <a:lnTo>
                      <a:pt x="2837" y="3855"/>
                    </a:lnTo>
                    <a:cubicBezTo>
                      <a:pt x="2807" y="3839"/>
                      <a:pt x="2776" y="3822"/>
                      <a:pt x="2750" y="3802"/>
                    </a:cubicBezTo>
                    <a:lnTo>
                      <a:pt x="2639" y="3939"/>
                    </a:lnTo>
                    <a:lnTo>
                      <a:pt x="2747" y="3799"/>
                    </a:lnTo>
                    <a:cubicBezTo>
                      <a:pt x="2650" y="3718"/>
                      <a:pt x="2602" y="3674"/>
                      <a:pt x="2566" y="3591"/>
                    </a:cubicBezTo>
                    <a:lnTo>
                      <a:pt x="2409" y="3273"/>
                    </a:lnTo>
                    <a:close/>
                    <a:moveTo>
                      <a:pt x="3525" y="352"/>
                    </a:moveTo>
                    <a:cubicBezTo>
                      <a:pt x="3544" y="352"/>
                      <a:pt x="3562" y="354"/>
                      <a:pt x="3576" y="357"/>
                    </a:cubicBezTo>
                    <a:cubicBezTo>
                      <a:pt x="3663" y="370"/>
                      <a:pt x="3746" y="387"/>
                      <a:pt x="3834" y="403"/>
                    </a:cubicBezTo>
                    <a:lnTo>
                      <a:pt x="3980" y="434"/>
                    </a:lnTo>
                    <a:cubicBezTo>
                      <a:pt x="4167" y="474"/>
                      <a:pt x="4359" y="514"/>
                      <a:pt x="4542" y="561"/>
                    </a:cubicBezTo>
                    <a:cubicBezTo>
                      <a:pt x="4753" y="614"/>
                      <a:pt x="4944" y="698"/>
                      <a:pt x="5135" y="812"/>
                    </a:cubicBezTo>
                    <a:cubicBezTo>
                      <a:pt x="5184" y="838"/>
                      <a:pt x="5231" y="875"/>
                      <a:pt x="5275" y="912"/>
                    </a:cubicBezTo>
                    <a:lnTo>
                      <a:pt x="5325" y="952"/>
                    </a:lnTo>
                    <a:cubicBezTo>
                      <a:pt x="5432" y="1042"/>
                      <a:pt x="5536" y="1133"/>
                      <a:pt x="5632" y="1226"/>
                    </a:cubicBezTo>
                    <a:lnTo>
                      <a:pt x="5666" y="1256"/>
                    </a:lnTo>
                    <a:cubicBezTo>
                      <a:pt x="5720" y="1310"/>
                      <a:pt x="5770" y="1357"/>
                      <a:pt x="5813" y="1407"/>
                    </a:cubicBezTo>
                    <a:cubicBezTo>
                      <a:pt x="5893" y="1504"/>
                      <a:pt x="5967" y="1607"/>
                      <a:pt x="6038" y="1724"/>
                    </a:cubicBezTo>
                    <a:cubicBezTo>
                      <a:pt x="6061" y="1765"/>
                      <a:pt x="6084" y="1805"/>
                      <a:pt x="6101" y="1845"/>
                    </a:cubicBezTo>
                    <a:cubicBezTo>
                      <a:pt x="6121" y="1905"/>
                      <a:pt x="6141" y="1962"/>
                      <a:pt x="6154" y="2025"/>
                    </a:cubicBezTo>
                    <a:cubicBezTo>
                      <a:pt x="6161" y="2042"/>
                      <a:pt x="6164" y="2059"/>
                      <a:pt x="6168" y="2076"/>
                    </a:cubicBezTo>
                    <a:cubicBezTo>
                      <a:pt x="6178" y="2213"/>
                      <a:pt x="6178" y="2340"/>
                      <a:pt x="6171" y="2464"/>
                    </a:cubicBezTo>
                    <a:cubicBezTo>
                      <a:pt x="6164" y="2570"/>
                      <a:pt x="6141" y="2678"/>
                      <a:pt x="6111" y="2768"/>
                    </a:cubicBezTo>
                    <a:cubicBezTo>
                      <a:pt x="6058" y="2925"/>
                      <a:pt x="5957" y="3072"/>
                      <a:pt x="5863" y="3200"/>
                    </a:cubicBezTo>
                    <a:cubicBezTo>
                      <a:pt x="5820" y="3257"/>
                      <a:pt x="5770" y="3313"/>
                      <a:pt x="5713" y="3373"/>
                    </a:cubicBezTo>
                    <a:lnTo>
                      <a:pt x="5680" y="3413"/>
                    </a:lnTo>
                    <a:cubicBezTo>
                      <a:pt x="5603" y="3498"/>
                      <a:pt x="5496" y="3567"/>
                      <a:pt x="5339" y="3638"/>
                    </a:cubicBezTo>
                    <a:cubicBezTo>
                      <a:pt x="5175" y="3711"/>
                      <a:pt x="5007" y="3788"/>
                      <a:pt x="4840" y="3819"/>
                    </a:cubicBezTo>
                    <a:cubicBezTo>
                      <a:pt x="4777" y="3831"/>
                      <a:pt x="4716" y="3842"/>
                      <a:pt x="4653" y="3851"/>
                    </a:cubicBezTo>
                    <a:lnTo>
                      <a:pt x="4402" y="3892"/>
                    </a:lnTo>
                    <a:lnTo>
                      <a:pt x="4529" y="4112"/>
                    </a:lnTo>
                    <a:cubicBezTo>
                      <a:pt x="4542" y="4140"/>
                      <a:pt x="4556" y="4166"/>
                      <a:pt x="4569" y="4193"/>
                    </a:cubicBezTo>
                    <a:cubicBezTo>
                      <a:pt x="4633" y="4323"/>
                      <a:pt x="4683" y="4450"/>
                      <a:pt x="4716" y="4577"/>
                    </a:cubicBezTo>
                    <a:cubicBezTo>
                      <a:pt x="4740" y="4671"/>
                      <a:pt x="4757" y="4771"/>
                      <a:pt x="4766" y="4845"/>
                    </a:cubicBezTo>
                    <a:cubicBezTo>
                      <a:pt x="4794" y="5006"/>
                      <a:pt x="4786" y="5169"/>
                      <a:pt x="4757" y="5330"/>
                    </a:cubicBezTo>
                    <a:lnTo>
                      <a:pt x="4743" y="5393"/>
                    </a:lnTo>
                    <a:cubicBezTo>
                      <a:pt x="4729" y="5467"/>
                      <a:pt x="4716" y="5537"/>
                      <a:pt x="4696" y="5597"/>
                    </a:cubicBezTo>
                    <a:cubicBezTo>
                      <a:pt x="4660" y="5701"/>
                      <a:pt x="4613" y="5805"/>
                      <a:pt x="4546" y="5929"/>
                    </a:cubicBezTo>
                    <a:cubicBezTo>
                      <a:pt x="4476" y="6056"/>
                      <a:pt x="4382" y="6176"/>
                      <a:pt x="4252" y="6303"/>
                    </a:cubicBezTo>
                    <a:cubicBezTo>
                      <a:pt x="4218" y="6333"/>
                      <a:pt x="4188" y="6363"/>
                      <a:pt x="4151" y="6394"/>
                    </a:cubicBezTo>
                    <a:cubicBezTo>
                      <a:pt x="3971" y="6537"/>
                      <a:pt x="3770" y="6661"/>
                      <a:pt x="3559" y="6758"/>
                    </a:cubicBezTo>
                    <a:cubicBezTo>
                      <a:pt x="3472" y="6798"/>
                      <a:pt x="3399" y="6829"/>
                      <a:pt x="3332" y="6852"/>
                    </a:cubicBezTo>
                    <a:lnTo>
                      <a:pt x="3261" y="6872"/>
                    </a:lnTo>
                    <a:cubicBezTo>
                      <a:pt x="3158" y="6905"/>
                      <a:pt x="3057" y="6939"/>
                      <a:pt x="2954" y="6945"/>
                    </a:cubicBezTo>
                    <a:cubicBezTo>
                      <a:pt x="2899" y="6949"/>
                      <a:pt x="2847" y="6952"/>
                      <a:pt x="2798" y="6952"/>
                    </a:cubicBezTo>
                    <a:cubicBezTo>
                      <a:pt x="2755" y="6952"/>
                      <a:pt x="2713" y="6950"/>
                      <a:pt x="2673" y="6942"/>
                    </a:cubicBezTo>
                    <a:cubicBezTo>
                      <a:pt x="2579" y="6925"/>
                      <a:pt x="2489" y="6905"/>
                      <a:pt x="2395" y="6882"/>
                    </a:cubicBezTo>
                    <a:cubicBezTo>
                      <a:pt x="2335" y="6869"/>
                      <a:pt x="2275" y="6852"/>
                      <a:pt x="2215" y="6832"/>
                    </a:cubicBezTo>
                    <a:lnTo>
                      <a:pt x="2121" y="6804"/>
                    </a:lnTo>
                    <a:cubicBezTo>
                      <a:pt x="2085" y="6795"/>
                      <a:pt x="2044" y="6781"/>
                      <a:pt x="2004" y="6768"/>
                    </a:cubicBezTo>
                    <a:lnTo>
                      <a:pt x="1980" y="6761"/>
                    </a:lnTo>
                    <a:cubicBezTo>
                      <a:pt x="1840" y="6718"/>
                      <a:pt x="1710" y="6648"/>
                      <a:pt x="1596" y="6584"/>
                    </a:cubicBezTo>
                    <a:cubicBezTo>
                      <a:pt x="1512" y="6540"/>
                      <a:pt x="1432" y="6494"/>
                      <a:pt x="1352" y="6443"/>
                    </a:cubicBezTo>
                    <a:cubicBezTo>
                      <a:pt x="1268" y="6397"/>
                      <a:pt x="1191" y="6343"/>
                      <a:pt x="1111" y="6293"/>
                    </a:cubicBezTo>
                    <a:cubicBezTo>
                      <a:pt x="1084" y="6276"/>
                      <a:pt x="1061" y="6259"/>
                      <a:pt x="1041" y="6243"/>
                    </a:cubicBezTo>
                    <a:lnTo>
                      <a:pt x="970" y="6193"/>
                    </a:lnTo>
                    <a:lnTo>
                      <a:pt x="890" y="6216"/>
                    </a:lnTo>
                    <a:cubicBezTo>
                      <a:pt x="856" y="6225"/>
                      <a:pt x="820" y="6229"/>
                      <a:pt x="784" y="6229"/>
                    </a:cubicBezTo>
                    <a:cubicBezTo>
                      <a:pt x="737" y="6229"/>
                      <a:pt x="690" y="6222"/>
                      <a:pt x="646" y="6207"/>
                    </a:cubicBezTo>
                    <a:cubicBezTo>
                      <a:pt x="546" y="6170"/>
                      <a:pt x="459" y="6093"/>
                      <a:pt x="412" y="5992"/>
                    </a:cubicBezTo>
                    <a:cubicBezTo>
                      <a:pt x="368" y="5895"/>
                      <a:pt x="362" y="5771"/>
                      <a:pt x="395" y="5694"/>
                    </a:cubicBezTo>
                    <a:lnTo>
                      <a:pt x="569" y="5279"/>
                    </a:lnTo>
                    <a:cubicBezTo>
                      <a:pt x="776" y="4795"/>
                      <a:pt x="987" y="4293"/>
                      <a:pt x="1208" y="3805"/>
                    </a:cubicBezTo>
                    <a:cubicBezTo>
                      <a:pt x="1302" y="3604"/>
                      <a:pt x="1392" y="3404"/>
                      <a:pt x="1483" y="3200"/>
                    </a:cubicBezTo>
                    <a:cubicBezTo>
                      <a:pt x="1546" y="3052"/>
                      <a:pt x="1603" y="2899"/>
                      <a:pt x="1656" y="2751"/>
                    </a:cubicBezTo>
                    <a:lnTo>
                      <a:pt x="1707" y="2615"/>
                    </a:lnTo>
                    <a:cubicBezTo>
                      <a:pt x="1857" y="2209"/>
                      <a:pt x="2064" y="1818"/>
                      <a:pt x="2268" y="1437"/>
                    </a:cubicBezTo>
                    <a:lnTo>
                      <a:pt x="2298" y="1383"/>
                    </a:lnTo>
                    <a:cubicBezTo>
                      <a:pt x="2375" y="1240"/>
                      <a:pt x="2452" y="1093"/>
                      <a:pt x="2536" y="952"/>
                    </a:cubicBezTo>
                    <a:cubicBezTo>
                      <a:pt x="2606" y="835"/>
                      <a:pt x="2693" y="735"/>
                      <a:pt x="2793" y="628"/>
                    </a:cubicBezTo>
                    <a:cubicBezTo>
                      <a:pt x="2877" y="537"/>
                      <a:pt x="2984" y="467"/>
                      <a:pt x="3094" y="431"/>
                    </a:cubicBezTo>
                    <a:cubicBezTo>
                      <a:pt x="3158" y="407"/>
                      <a:pt x="3221" y="383"/>
                      <a:pt x="3289" y="370"/>
                    </a:cubicBezTo>
                    <a:cubicBezTo>
                      <a:pt x="3335" y="357"/>
                      <a:pt x="3385" y="357"/>
                      <a:pt x="3445" y="353"/>
                    </a:cubicBezTo>
                    <a:lnTo>
                      <a:pt x="3499" y="353"/>
                    </a:lnTo>
                    <a:cubicBezTo>
                      <a:pt x="3508" y="353"/>
                      <a:pt x="3516" y="352"/>
                      <a:pt x="3525" y="352"/>
                    </a:cubicBezTo>
                    <a:close/>
                    <a:moveTo>
                      <a:pt x="3528" y="1"/>
                    </a:moveTo>
                    <a:cubicBezTo>
                      <a:pt x="3515" y="1"/>
                      <a:pt x="3500" y="1"/>
                      <a:pt x="3485" y="2"/>
                    </a:cubicBezTo>
                    <a:lnTo>
                      <a:pt x="3435" y="2"/>
                    </a:lnTo>
                    <a:cubicBezTo>
                      <a:pt x="3362" y="6"/>
                      <a:pt x="3289" y="9"/>
                      <a:pt x="3208" y="26"/>
                    </a:cubicBezTo>
                    <a:cubicBezTo>
                      <a:pt x="3128" y="46"/>
                      <a:pt x="3054" y="69"/>
                      <a:pt x="2980" y="96"/>
                    </a:cubicBezTo>
                    <a:cubicBezTo>
                      <a:pt x="2817" y="153"/>
                      <a:pt x="2659" y="256"/>
                      <a:pt x="2536" y="387"/>
                    </a:cubicBezTo>
                    <a:cubicBezTo>
                      <a:pt x="2426" y="508"/>
                      <a:pt x="2318" y="624"/>
                      <a:pt x="2231" y="775"/>
                    </a:cubicBezTo>
                    <a:cubicBezTo>
                      <a:pt x="2148" y="919"/>
                      <a:pt x="2068" y="1069"/>
                      <a:pt x="1987" y="1216"/>
                    </a:cubicBezTo>
                    <a:lnTo>
                      <a:pt x="1957" y="1273"/>
                    </a:lnTo>
                    <a:cubicBezTo>
                      <a:pt x="1750" y="1661"/>
                      <a:pt x="1536" y="2066"/>
                      <a:pt x="1375" y="2494"/>
                    </a:cubicBezTo>
                    <a:lnTo>
                      <a:pt x="1325" y="2635"/>
                    </a:lnTo>
                    <a:cubicBezTo>
                      <a:pt x="1275" y="2775"/>
                      <a:pt x="1222" y="2922"/>
                      <a:pt x="1161" y="3056"/>
                    </a:cubicBezTo>
                    <a:lnTo>
                      <a:pt x="890" y="3658"/>
                    </a:lnTo>
                    <a:cubicBezTo>
                      <a:pt x="666" y="4149"/>
                      <a:pt x="452" y="4654"/>
                      <a:pt x="248" y="5143"/>
                    </a:cubicBezTo>
                    <a:lnTo>
                      <a:pt x="71" y="5557"/>
                    </a:lnTo>
                    <a:cubicBezTo>
                      <a:pt x="1" y="5728"/>
                      <a:pt x="7" y="5952"/>
                      <a:pt x="94" y="6139"/>
                    </a:cubicBezTo>
                    <a:cubicBezTo>
                      <a:pt x="178" y="6323"/>
                      <a:pt x="339" y="6471"/>
                      <a:pt x="529" y="6537"/>
                    </a:cubicBezTo>
                    <a:cubicBezTo>
                      <a:pt x="611" y="6568"/>
                      <a:pt x="698" y="6582"/>
                      <a:pt x="785" y="6582"/>
                    </a:cubicBezTo>
                    <a:cubicBezTo>
                      <a:pt x="822" y="6582"/>
                      <a:pt x="860" y="6579"/>
                      <a:pt x="897" y="6574"/>
                    </a:cubicBezTo>
                    <a:cubicBezTo>
                      <a:pt x="904" y="6577"/>
                      <a:pt x="910" y="6584"/>
                      <a:pt x="917" y="6588"/>
                    </a:cubicBezTo>
                    <a:cubicBezTo>
                      <a:pt x="1001" y="6641"/>
                      <a:pt x="1084" y="6695"/>
                      <a:pt x="1168" y="6744"/>
                    </a:cubicBezTo>
                    <a:cubicBezTo>
                      <a:pt x="1255" y="6795"/>
                      <a:pt x="1338" y="6845"/>
                      <a:pt x="1426" y="6892"/>
                    </a:cubicBezTo>
                    <a:cubicBezTo>
                      <a:pt x="1552" y="6962"/>
                      <a:pt x="1707" y="7042"/>
                      <a:pt x="1873" y="7096"/>
                    </a:cubicBezTo>
                    <a:lnTo>
                      <a:pt x="1897" y="7105"/>
                    </a:lnTo>
                    <a:cubicBezTo>
                      <a:pt x="1940" y="7119"/>
                      <a:pt x="1984" y="7133"/>
                      <a:pt x="2028" y="7142"/>
                    </a:cubicBezTo>
                    <a:lnTo>
                      <a:pt x="2114" y="7170"/>
                    </a:lnTo>
                    <a:cubicBezTo>
                      <a:pt x="2181" y="7190"/>
                      <a:pt x="2252" y="7210"/>
                      <a:pt x="2318" y="7226"/>
                    </a:cubicBezTo>
                    <a:cubicBezTo>
                      <a:pt x="2415" y="7250"/>
                      <a:pt x="2512" y="7270"/>
                      <a:pt x="2609" y="7286"/>
                    </a:cubicBezTo>
                    <a:cubicBezTo>
                      <a:pt x="2676" y="7300"/>
                      <a:pt x="2736" y="7303"/>
                      <a:pt x="2800" y="7303"/>
                    </a:cubicBezTo>
                    <a:cubicBezTo>
                      <a:pt x="2863" y="7303"/>
                      <a:pt x="2923" y="7300"/>
                      <a:pt x="2988" y="7297"/>
                    </a:cubicBezTo>
                    <a:cubicBezTo>
                      <a:pt x="3124" y="7286"/>
                      <a:pt x="3252" y="7246"/>
                      <a:pt x="3372" y="7206"/>
                    </a:cubicBezTo>
                    <a:lnTo>
                      <a:pt x="3435" y="7186"/>
                    </a:lnTo>
                    <a:cubicBezTo>
                      <a:pt x="3519" y="7159"/>
                      <a:pt x="3606" y="7126"/>
                      <a:pt x="3706" y="7079"/>
                    </a:cubicBezTo>
                    <a:cubicBezTo>
                      <a:pt x="3944" y="6969"/>
                      <a:pt x="4167" y="6832"/>
                      <a:pt x="4372" y="6668"/>
                    </a:cubicBezTo>
                    <a:cubicBezTo>
                      <a:pt x="4415" y="6634"/>
                      <a:pt x="4456" y="6594"/>
                      <a:pt x="4496" y="6557"/>
                    </a:cubicBezTo>
                    <a:cubicBezTo>
                      <a:pt x="4653" y="6403"/>
                      <a:pt x="4769" y="6253"/>
                      <a:pt x="4857" y="6096"/>
                    </a:cubicBezTo>
                    <a:cubicBezTo>
                      <a:pt x="4930" y="5955"/>
                      <a:pt x="4984" y="5835"/>
                      <a:pt x="5027" y="5714"/>
                    </a:cubicBezTo>
                    <a:cubicBezTo>
                      <a:pt x="5058" y="5628"/>
                      <a:pt x="5074" y="5540"/>
                      <a:pt x="5087" y="5460"/>
                    </a:cubicBezTo>
                    <a:lnTo>
                      <a:pt x="5101" y="5397"/>
                    </a:lnTo>
                    <a:cubicBezTo>
                      <a:pt x="5141" y="5199"/>
                      <a:pt x="5144" y="4995"/>
                      <a:pt x="5115" y="4791"/>
                    </a:cubicBezTo>
                    <a:cubicBezTo>
                      <a:pt x="5104" y="4708"/>
                      <a:pt x="5084" y="4601"/>
                      <a:pt x="5054" y="4487"/>
                    </a:cubicBezTo>
                    <a:cubicBezTo>
                      <a:pt x="5027" y="4376"/>
                      <a:pt x="4987" y="4270"/>
                      <a:pt x="4940" y="4156"/>
                    </a:cubicBezTo>
                    <a:cubicBezTo>
                      <a:pt x="5138" y="4116"/>
                      <a:pt x="5322" y="4032"/>
                      <a:pt x="5482" y="3959"/>
                    </a:cubicBezTo>
                    <a:cubicBezTo>
                      <a:pt x="5686" y="3868"/>
                      <a:pt x="5830" y="3768"/>
                      <a:pt x="5941" y="3648"/>
                    </a:cubicBezTo>
                    <a:lnTo>
                      <a:pt x="5973" y="3611"/>
                    </a:lnTo>
                    <a:cubicBezTo>
                      <a:pt x="6030" y="3547"/>
                      <a:pt x="6091" y="3481"/>
                      <a:pt x="6148" y="3407"/>
                    </a:cubicBezTo>
                    <a:cubicBezTo>
                      <a:pt x="6254" y="3260"/>
                      <a:pt x="6375" y="3089"/>
                      <a:pt x="6445" y="2882"/>
                    </a:cubicBezTo>
                    <a:cubicBezTo>
                      <a:pt x="6486" y="2761"/>
                      <a:pt x="6512" y="2624"/>
                      <a:pt x="6522" y="2484"/>
                    </a:cubicBezTo>
                    <a:cubicBezTo>
                      <a:pt x="6529" y="2346"/>
                      <a:pt x="6529" y="2203"/>
                      <a:pt x="6515" y="2053"/>
                    </a:cubicBezTo>
                    <a:cubicBezTo>
                      <a:pt x="6515" y="2013"/>
                      <a:pt x="6506" y="1976"/>
                      <a:pt x="6499" y="1939"/>
                    </a:cubicBezTo>
                    <a:cubicBezTo>
                      <a:pt x="6482" y="1875"/>
                      <a:pt x="6459" y="1805"/>
                      <a:pt x="6429" y="1724"/>
                    </a:cubicBezTo>
                    <a:cubicBezTo>
                      <a:pt x="6405" y="1658"/>
                      <a:pt x="6372" y="1601"/>
                      <a:pt x="6342" y="1547"/>
                    </a:cubicBezTo>
                    <a:cubicBezTo>
                      <a:pt x="6262" y="1411"/>
                      <a:pt x="6174" y="1290"/>
                      <a:pt x="6081" y="1179"/>
                    </a:cubicBezTo>
                    <a:cubicBezTo>
                      <a:pt x="6024" y="1116"/>
                      <a:pt x="5967" y="1059"/>
                      <a:pt x="5907" y="1002"/>
                    </a:cubicBezTo>
                    <a:lnTo>
                      <a:pt x="5877" y="972"/>
                    </a:lnTo>
                    <a:cubicBezTo>
                      <a:pt x="5773" y="875"/>
                      <a:pt x="5663" y="775"/>
                      <a:pt x="5546" y="681"/>
                    </a:cubicBezTo>
                    <a:lnTo>
                      <a:pt x="5496" y="638"/>
                    </a:lnTo>
                    <a:cubicBezTo>
                      <a:pt x="5442" y="594"/>
                      <a:pt x="5382" y="548"/>
                      <a:pt x="5315" y="508"/>
                    </a:cubicBezTo>
                    <a:cubicBezTo>
                      <a:pt x="5098" y="377"/>
                      <a:pt x="4874" y="283"/>
                      <a:pt x="4629" y="223"/>
                    </a:cubicBezTo>
                    <a:cubicBezTo>
                      <a:pt x="4439" y="173"/>
                      <a:pt x="4241" y="130"/>
                      <a:pt x="4054" y="93"/>
                    </a:cubicBezTo>
                    <a:lnTo>
                      <a:pt x="3907" y="59"/>
                    </a:lnTo>
                    <a:cubicBezTo>
                      <a:pt x="3817" y="42"/>
                      <a:pt x="3726" y="26"/>
                      <a:pt x="3633" y="9"/>
                    </a:cubicBezTo>
                    <a:cubicBezTo>
                      <a:pt x="3601" y="4"/>
                      <a:pt x="3567" y="1"/>
                      <a:pt x="3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02FAE800-7793-47EA-AE7A-0C011CCAC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479" y="1285726"/>
            <a:ext cx="2027775" cy="20277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B0C2B-E89D-41F5-8C9A-80D461E5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Recordemos vocabulario: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02C854-5C76-4B1F-AC60-58EB107C19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s-419" dirty="0">
                <a:hlinkClick r:id="rId2"/>
              </a:rPr>
              <a:t>https://view.genial.ly/5f5576b4e6ef620d72d6c362</a:t>
            </a:r>
            <a:r>
              <a:rPr lang="es-41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375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26"/>
          <p:cNvSpPr/>
          <p:nvPr/>
        </p:nvSpPr>
        <p:spPr>
          <a:xfrm rot="5400000">
            <a:off x="4240575" y="162825"/>
            <a:ext cx="3840900" cy="4818000"/>
          </a:xfrm>
          <a:prstGeom prst="wedgeRectCallout">
            <a:avLst>
              <a:gd name="adj1" fmla="val -8657"/>
              <a:gd name="adj2" fmla="val 6213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26"/>
          <p:cNvSpPr txBox="1">
            <a:spLocks noGrp="1"/>
          </p:cNvSpPr>
          <p:nvPr>
            <p:ph type="title"/>
          </p:nvPr>
        </p:nvSpPr>
        <p:spPr>
          <a:xfrm>
            <a:off x="3455124" y="1815201"/>
            <a:ext cx="38748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Review!</a:t>
            </a:r>
            <a:endParaRPr dirty="0"/>
          </a:p>
        </p:txBody>
      </p:sp>
      <p:sp>
        <p:nvSpPr>
          <p:cNvPr id="781" name="Google Shape;781;p26"/>
          <p:cNvSpPr txBox="1">
            <a:spLocks noGrp="1"/>
          </p:cNvSpPr>
          <p:nvPr>
            <p:ph type="body" idx="1"/>
          </p:nvPr>
        </p:nvSpPr>
        <p:spPr>
          <a:xfrm>
            <a:off x="4229697" y="2686450"/>
            <a:ext cx="4159229" cy="13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IN – ON – UNDER – BEHIND – NEXT TO</a:t>
            </a:r>
          </a:p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/>
              <a:t>What are these words?</a:t>
            </a:r>
          </a:p>
        </p:txBody>
      </p:sp>
      <p:sp>
        <p:nvSpPr>
          <p:cNvPr id="782" name="Google Shape;782;p26"/>
          <p:cNvSpPr/>
          <p:nvPr/>
        </p:nvSpPr>
        <p:spPr>
          <a:xfrm>
            <a:off x="4381774" y="2502600"/>
            <a:ext cx="3280142" cy="20049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783" name="Google Shape;783;p26"/>
          <p:cNvGrpSpPr/>
          <p:nvPr/>
        </p:nvGrpSpPr>
        <p:grpSpPr>
          <a:xfrm rot="-236343" flipH="1">
            <a:off x="7512689" y="2089769"/>
            <a:ext cx="764399" cy="450661"/>
            <a:chOff x="1963425" y="418250"/>
            <a:chExt cx="2160932" cy="1380257"/>
          </a:xfrm>
        </p:grpSpPr>
        <p:sp>
          <p:nvSpPr>
            <p:cNvPr id="784" name="Google Shape;784;p26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6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6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6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6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6"/>
            <p:cNvSpPr/>
            <p:nvPr/>
          </p:nvSpPr>
          <p:spPr>
            <a:xfrm>
              <a:off x="1963425" y="418250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6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6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6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3" name="Google Shape;793;p26"/>
          <p:cNvGrpSpPr/>
          <p:nvPr/>
        </p:nvGrpSpPr>
        <p:grpSpPr>
          <a:xfrm>
            <a:off x="8330685" y="3129822"/>
            <a:ext cx="155484" cy="175100"/>
            <a:chOff x="3655550" y="2257032"/>
            <a:chExt cx="192526" cy="161920"/>
          </a:xfrm>
        </p:grpSpPr>
        <p:sp>
          <p:nvSpPr>
            <p:cNvPr id="794" name="Google Shape;794;p26"/>
            <p:cNvSpPr/>
            <p:nvPr/>
          </p:nvSpPr>
          <p:spPr>
            <a:xfrm>
              <a:off x="3655550" y="2331503"/>
              <a:ext cx="192526" cy="31876"/>
            </a:xfrm>
            <a:custGeom>
              <a:avLst/>
              <a:gdLst/>
              <a:ahLst/>
              <a:cxnLst/>
              <a:rect l="l" t="t" r="r" b="b"/>
              <a:pathLst>
                <a:path w="1365" h="226" extrusionOk="0">
                  <a:moveTo>
                    <a:pt x="967" y="1"/>
                  </a:moveTo>
                  <a:cubicBezTo>
                    <a:pt x="936" y="1"/>
                    <a:pt x="906" y="1"/>
                    <a:pt x="876" y="5"/>
                  </a:cubicBezTo>
                  <a:cubicBezTo>
                    <a:pt x="800" y="8"/>
                    <a:pt x="719" y="15"/>
                    <a:pt x="642" y="18"/>
                  </a:cubicBezTo>
                  <a:cubicBezTo>
                    <a:pt x="458" y="31"/>
                    <a:pt x="274" y="31"/>
                    <a:pt x="93" y="35"/>
                  </a:cubicBezTo>
                  <a:cubicBezTo>
                    <a:pt x="40" y="35"/>
                    <a:pt x="0" y="85"/>
                    <a:pt x="3" y="135"/>
                  </a:cubicBezTo>
                  <a:cubicBezTo>
                    <a:pt x="3" y="186"/>
                    <a:pt x="50" y="226"/>
                    <a:pt x="100" y="226"/>
                  </a:cubicBezTo>
                  <a:cubicBezTo>
                    <a:pt x="311" y="222"/>
                    <a:pt x="519" y="218"/>
                    <a:pt x="726" y="209"/>
                  </a:cubicBezTo>
                  <a:cubicBezTo>
                    <a:pt x="789" y="207"/>
                    <a:pt x="854" y="204"/>
                    <a:pt x="918" y="204"/>
                  </a:cubicBezTo>
                  <a:cubicBezTo>
                    <a:pt x="946" y="204"/>
                    <a:pt x="973" y="204"/>
                    <a:pt x="1000" y="206"/>
                  </a:cubicBezTo>
                  <a:cubicBezTo>
                    <a:pt x="1047" y="206"/>
                    <a:pt x="1093" y="212"/>
                    <a:pt x="1141" y="212"/>
                  </a:cubicBezTo>
                  <a:lnTo>
                    <a:pt x="1204" y="212"/>
                  </a:lnTo>
                  <a:cubicBezTo>
                    <a:pt x="1234" y="212"/>
                    <a:pt x="1268" y="212"/>
                    <a:pt x="1294" y="198"/>
                  </a:cubicBezTo>
                  <a:cubicBezTo>
                    <a:pt x="1311" y="195"/>
                    <a:pt x="1325" y="186"/>
                    <a:pt x="1334" y="175"/>
                  </a:cubicBezTo>
                  <a:cubicBezTo>
                    <a:pt x="1345" y="161"/>
                    <a:pt x="1351" y="149"/>
                    <a:pt x="1354" y="135"/>
                  </a:cubicBezTo>
                  <a:cubicBezTo>
                    <a:pt x="1365" y="98"/>
                    <a:pt x="1348" y="51"/>
                    <a:pt x="1311" y="35"/>
                  </a:cubicBezTo>
                  <a:cubicBezTo>
                    <a:pt x="1294" y="28"/>
                    <a:pt x="1274" y="21"/>
                    <a:pt x="1254" y="18"/>
                  </a:cubicBezTo>
                  <a:cubicBezTo>
                    <a:pt x="1234" y="15"/>
                    <a:pt x="1214" y="15"/>
                    <a:pt x="1190" y="15"/>
                  </a:cubicBezTo>
                  <a:cubicBezTo>
                    <a:pt x="1164" y="11"/>
                    <a:pt x="1137" y="11"/>
                    <a:pt x="1107" y="8"/>
                  </a:cubicBezTo>
                  <a:cubicBezTo>
                    <a:pt x="1070" y="5"/>
                    <a:pt x="1033" y="1"/>
                    <a:pt x="996" y="1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6"/>
            <p:cNvSpPr/>
            <p:nvPr/>
          </p:nvSpPr>
          <p:spPr>
            <a:xfrm>
              <a:off x="3735240" y="2257032"/>
              <a:ext cx="38223" cy="161920"/>
            </a:xfrm>
            <a:custGeom>
              <a:avLst/>
              <a:gdLst/>
              <a:ahLst/>
              <a:cxnLst/>
              <a:rect l="l" t="t" r="r" b="b"/>
              <a:pathLst>
                <a:path w="271" h="1148" extrusionOk="0">
                  <a:moveTo>
                    <a:pt x="114" y="1"/>
                  </a:moveTo>
                  <a:cubicBezTo>
                    <a:pt x="57" y="1"/>
                    <a:pt x="0" y="55"/>
                    <a:pt x="10" y="118"/>
                  </a:cubicBezTo>
                  <a:cubicBezTo>
                    <a:pt x="17" y="198"/>
                    <a:pt x="23" y="278"/>
                    <a:pt x="27" y="359"/>
                  </a:cubicBezTo>
                  <a:cubicBezTo>
                    <a:pt x="30" y="433"/>
                    <a:pt x="30" y="509"/>
                    <a:pt x="37" y="583"/>
                  </a:cubicBezTo>
                  <a:cubicBezTo>
                    <a:pt x="40" y="657"/>
                    <a:pt x="34" y="726"/>
                    <a:pt x="30" y="800"/>
                  </a:cubicBezTo>
                  <a:cubicBezTo>
                    <a:pt x="27" y="834"/>
                    <a:pt x="23" y="870"/>
                    <a:pt x="23" y="904"/>
                  </a:cubicBezTo>
                  <a:cubicBezTo>
                    <a:pt x="20" y="947"/>
                    <a:pt x="23" y="987"/>
                    <a:pt x="20" y="1031"/>
                  </a:cubicBezTo>
                  <a:cubicBezTo>
                    <a:pt x="20" y="1096"/>
                    <a:pt x="83" y="1148"/>
                    <a:pt x="145" y="1148"/>
                  </a:cubicBezTo>
                  <a:cubicBezTo>
                    <a:pt x="147" y="1148"/>
                    <a:pt x="148" y="1148"/>
                    <a:pt x="150" y="1148"/>
                  </a:cubicBezTo>
                  <a:cubicBezTo>
                    <a:pt x="218" y="1148"/>
                    <a:pt x="271" y="1088"/>
                    <a:pt x="267" y="1021"/>
                  </a:cubicBezTo>
                  <a:cubicBezTo>
                    <a:pt x="267" y="981"/>
                    <a:pt x="261" y="941"/>
                    <a:pt x="261" y="904"/>
                  </a:cubicBezTo>
                  <a:cubicBezTo>
                    <a:pt x="258" y="864"/>
                    <a:pt x="258" y="827"/>
                    <a:pt x="258" y="790"/>
                  </a:cubicBezTo>
                  <a:cubicBezTo>
                    <a:pt x="258" y="754"/>
                    <a:pt x="261" y="720"/>
                    <a:pt x="261" y="686"/>
                  </a:cubicBezTo>
                  <a:cubicBezTo>
                    <a:pt x="261" y="649"/>
                    <a:pt x="258" y="609"/>
                    <a:pt x="255" y="573"/>
                  </a:cubicBezTo>
                  <a:cubicBezTo>
                    <a:pt x="251" y="496"/>
                    <a:pt x="255" y="422"/>
                    <a:pt x="251" y="348"/>
                  </a:cubicBezTo>
                  <a:cubicBezTo>
                    <a:pt x="247" y="268"/>
                    <a:pt x="241" y="188"/>
                    <a:pt x="231" y="104"/>
                  </a:cubicBezTo>
                  <a:cubicBezTo>
                    <a:pt x="227" y="78"/>
                    <a:pt x="218" y="51"/>
                    <a:pt x="194" y="31"/>
                  </a:cubicBezTo>
                  <a:cubicBezTo>
                    <a:pt x="174" y="11"/>
                    <a:pt x="147" y="1"/>
                    <a:pt x="121" y="1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6" name="Google Shape;796;p26"/>
          <p:cNvGrpSpPr/>
          <p:nvPr/>
        </p:nvGrpSpPr>
        <p:grpSpPr>
          <a:xfrm>
            <a:off x="976457" y="1294598"/>
            <a:ext cx="2268724" cy="2746312"/>
            <a:chOff x="976457" y="1294598"/>
            <a:chExt cx="2268724" cy="2746312"/>
          </a:xfrm>
        </p:grpSpPr>
        <p:grpSp>
          <p:nvGrpSpPr>
            <p:cNvPr id="797" name="Google Shape;797;p26"/>
            <p:cNvGrpSpPr/>
            <p:nvPr/>
          </p:nvGrpSpPr>
          <p:grpSpPr>
            <a:xfrm>
              <a:off x="976457" y="2323808"/>
              <a:ext cx="2268724" cy="1717102"/>
              <a:chOff x="169750" y="1063550"/>
              <a:chExt cx="3278503" cy="2481362"/>
            </a:xfrm>
          </p:grpSpPr>
          <p:sp>
            <p:nvSpPr>
              <p:cNvPr id="798" name="Google Shape;798;p26"/>
              <p:cNvSpPr/>
              <p:nvPr/>
            </p:nvSpPr>
            <p:spPr>
              <a:xfrm>
                <a:off x="626437" y="1556462"/>
                <a:ext cx="2246476" cy="1638702"/>
              </a:xfrm>
              <a:custGeom>
                <a:avLst/>
                <a:gdLst/>
                <a:ahLst/>
                <a:cxnLst/>
                <a:rect l="l" t="t" r="r" b="b"/>
                <a:pathLst>
                  <a:path w="44961" h="32797" extrusionOk="0">
                    <a:moveTo>
                      <a:pt x="23853" y="0"/>
                    </a:moveTo>
                    <a:cubicBezTo>
                      <a:pt x="23758" y="0"/>
                      <a:pt x="23663" y="0"/>
                      <a:pt x="23568" y="4"/>
                    </a:cubicBezTo>
                    <a:lnTo>
                      <a:pt x="23544" y="4"/>
                    </a:lnTo>
                    <a:cubicBezTo>
                      <a:pt x="23071" y="18"/>
                      <a:pt x="22581" y="31"/>
                      <a:pt x="22101" y="62"/>
                    </a:cubicBezTo>
                    <a:cubicBezTo>
                      <a:pt x="22051" y="65"/>
                      <a:pt x="21999" y="69"/>
                      <a:pt x="21949" y="72"/>
                    </a:cubicBezTo>
                    <a:cubicBezTo>
                      <a:pt x="21795" y="79"/>
                      <a:pt x="21638" y="89"/>
                      <a:pt x="21486" y="106"/>
                    </a:cubicBezTo>
                    <a:cubicBezTo>
                      <a:pt x="21193" y="140"/>
                      <a:pt x="20897" y="174"/>
                      <a:pt x="20605" y="208"/>
                    </a:cubicBezTo>
                    <a:cubicBezTo>
                      <a:pt x="20401" y="232"/>
                      <a:pt x="20193" y="262"/>
                      <a:pt x="19993" y="297"/>
                    </a:cubicBezTo>
                    <a:lnTo>
                      <a:pt x="19801" y="324"/>
                    </a:lnTo>
                    <a:lnTo>
                      <a:pt x="19748" y="334"/>
                    </a:lnTo>
                    <a:cubicBezTo>
                      <a:pt x="19570" y="361"/>
                      <a:pt x="19390" y="388"/>
                      <a:pt x="19210" y="419"/>
                    </a:cubicBezTo>
                    <a:cubicBezTo>
                      <a:pt x="18696" y="511"/>
                      <a:pt x="18173" y="609"/>
                      <a:pt x="17652" y="711"/>
                    </a:cubicBezTo>
                    <a:cubicBezTo>
                      <a:pt x="17206" y="800"/>
                      <a:pt x="16805" y="885"/>
                      <a:pt x="16417" y="974"/>
                    </a:cubicBezTo>
                    <a:cubicBezTo>
                      <a:pt x="16342" y="991"/>
                      <a:pt x="16267" y="1008"/>
                      <a:pt x="16193" y="1021"/>
                    </a:cubicBezTo>
                    <a:cubicBezTo>
                      <a:pt x="16036" y="1055"/>
                      <a:pt x="15876" y="1089"/>
                      <a:pt x="15719" y="1134"/>
                    </a:cubicBezTo>
                    <a:lnTo>
                      <a:pt x="15311" y="1249"/>
                    </a:lnTo>
                    <a:lnTo>
                      <a:pt x="14903" y="1361"/>
                    </a:lnTo>
                    <a:cubicBezTo>
                      <a:pt x="14747" y="1405"/>
                      <a:pt x="14594" y="1460"/>
                      <a:pt x="14444" y="1507"/>
                    </a:cubicBezTo>
                    <a:cubicBezTo>
                      <a:pt x="14383" y="1531"/>
                      <a:pt x="14319" y="1552"/>
                      <a:pt x="14254" y="1572"/>
                    </a:cubicBezTo>
                    <a:cubicBezTo>
                      <a:pt x="14070" y="1633"/>
                      <a:pt x="13879" y="1698"/>
                      <a:pt x="13669" y="1776"/>
                    </a:cubicBezTo>
                    <a:cubicBezTo>
                      <a:pt x="13094" y="1987"/>
                      <a:pt x="12634" y="2174"/>
                      <a:pt x="12216" y="2365"/>
                    </a:cubicBezTo>
                    <a:lnTo>
                      <a:pt x="11502" y="2688"/>
                    </a:lnTo>
                    <a:cubicBezTo>
                      <a:pt x="11352" y="2756"/>
                      <a:pt x="11202" y="2831"/>
                      <a:pt x="11059" y="2906"/>
                    </a:cubicBezTo>
                    <a:cubicBezTo>
                      <a:pt x="10988" y="2939"/>
                      <a:pt x="10917" y="2977"/>
                      <a:pt x="10846" y="3011"/>
                    </a:cubicBezTo>
                    <a:cubicBezTo>
                      <a:pt x="10427" y="3215"/>
                      <a:pt x="10032" y="3450"/>
                      <a:pt x="9651" y="3677"/>
                    </a:cubicBezTo>
                    <a:cubicBezTo>
                      <a:pt x="9284" y="3895"/>
                      <a:pt x="8896" y="4151"/>
                      <a:pt x="8464" y="4450"/>
                    </a:cubicBezTo>
                    <a:cubicBezTo>
                      <a:pt x="8080" y="4722"/>
                      <a:pt x="7682" y="5025"/>
                      <a:pt x="7178" y="5429"/>
                    </a:cubicBezTo>
                    <a:cubicBezTo>
                      <a:pt x="6869" y="5685"/>
                      <a:pt x="6569" y="5963"/>
                      <a:pt x="6277" y="6229"/>
                    </a:cubicBezTo>
                    <a:lnTo>
                      <a:pt x="6151" y="6348"/>
                    </a:lnTo>
                    <a:cubicBezTo>
                      <a:pt x="6100" y="6396"/>
                      <a:pt x="6052" y="6447"/>
                      <a:pt x="6004" y="6494"/>
                    </a:cubicBezTo>
                    <a:cubicBezTo>
                      <a:pt x="5981" y="6519"/>
                      <a:pt x="5957" y="6545"/>
                      <a:pt x="5933" y="6569"/>
                    </a:cubicBezTo>
                    <a:cubicBezTo>
                      <a:pt x="5902" y="6596"/>
                      <a:pt x="5875" y="6627"/>
                      <a:pt x="5848" y="6654"/>
                    </a:cubicBezTo>
                    <a:cubicBezTo>
                      <a:pt x="5790" y="6709"/>
                      <a:pt x="5736" y="6763"/>
                      <a:pt x="5682" y="6821"/>
                    </a:cubicBezTo>
                    <a:cubicBezTo>
                      <a:pt x="5630" y="6879"/>
                      <a:pt x="5576" y="6937"/>
                      <a:pt x="5525" y="6995"/>
                    </a:cubicBezTo>
                    <a:cubicBezTo>
                      <a:pt x="5416" y="7110"/>
                      <a:pt x="5307" y="7229"/>
                      <a:pt x="5205" y="7348"/>
                    </a:cubicBezTo>
                    <a:cubicBezTo>
                      <a:pt x="4886" y="7723"/>
                      <a:pt x="4600" y="8062"/>
                      <a:pt x="4314" y="8420"/>
                    </a:cubicBezTo>
                    <a:lnTo>
                      <a:pt x="4181" y="8580"/>
                    </a:lnTo>
                    <a:cubicBezTo>
                      <a:pt x="4082" y="8706"/>
                      <a:pt x="3980" y="8831"/>
                      <a:pt x="3882" y="8960"/>
                    </a:cubicBezTo>
                    <a:cubicBezTo>
                      <a:pt x="3828" y="9032"/>
                      <a:pt x="3770" y="9100"/>
                      <a:pt x="3715" y="9172"/>
                    </a:cubicBezTo>
                    <a:cubicBezTo>
                      <a:pt x="3589" y="9331"/>
                      <a:pt x="3457" y="9494"/>
                      <a:pt x="3338" y="9662"/>
                    </a:cubicBezTo>
                    <a:lnTo>
                      <a:pt x="3327" y="9675"/>
                    </a:lnTo>
                    <a:cubicBezTo>
                      <a:pt x="3059" y="10045"/>
                      <a:pt x="2784" y="10427"/>
                      <a:pt x="2542" y="10821"/>
                    </a:cubicBezTo>
                    <a:lnTo>
                      <a:pt x="2511" y="10869"/>
                    </a:lnTo>
                    <a:cubicBezTo>
                      <a:pt x="2396" y="11063"/>
                      <a:pt x="2277" y="11260"/>
                      <a:pt x="2167" y="11461"/>
                    </a:cubicBezTo>
                    <a:cubicBezTo>
                      <a:pt x="2041" y="11695"/>
                      <a:pt x="1933" y="11910"/>
                      <a:pt x="1834" y="12107"/>
                    </a:cubicBezTo>
                    <a:cubicBezTo>
                      <a:pt x="1770" y="12240"/>
                      <a:pt x="1705" y="12372"/>
                      <a:pt x="1637" y="12505"/>
                    </a:cubicBezTo>
                    <a:cubicBezTo>
                      <a:pt x="1501" y="12780"/>
                      <a:pt x="1358" y="13063"/>
                      <a:pt x="1225" y="13349"/>
                    </a:cubicBezTo>
                    <a:cubicBezTo>
                      <a:pt x="1018" y="13794"/>
                      <a:pt x="834" y="14196"/>
                      <a:pt x="677" y="14614"/>
                    </a:cubicBezTo>
                    <a:cubicBezTo>
                      <a:pt x="521" y="15030"/>
                      <a:pt x="402" y="15485"/>
                      <a:pt x="303" y="16043"/>
                    </a:cubicBezTo>
                    <a:cubicBezTo>
                      <a:pt x="201" y="16638"/>
                      <a:pt x="126" y="17182"/>
                      <a:pt x="76" y="17713"/>
                    </a:cubicBezTo>
                    <a:cubicBezTo>
                      <a:pt x="35" y="18189"/>
                      <a:pt x="18" y="18663"/>
                      <a:pt x="4" y="19108"/>
                    </a:cubicBezTo>
                    <a:cubicBezTo>
                      <a:pt x="0" y="19189"/>
                      <a:pt x="4" y="19275"/>
                      <a:pt x="11" y="19357"/>
                    </a:cubicBezTo>
                    <a:cubicBezTo>
                      <a:pt x="11" y="19397"/>
                      <a:pt x="14" y="19438"/>
                      <a:pt x="14" y="19479"/>
                    </a:cubicBezTo>
                    <a:cubicBezTo>
                      <a:pt x="18" y="19597"/>
                      <a:pt x="24" y="19683"/>
                      <a:pt x="32" y="19768"/>
                    </a:cubicBezTo>
                    <a:cubicBezTo>
                      <a:pt x="69" y="20132"/>
                      <a:pt x="110" y="20451"/>
                      <a:pt x="157" y="20754"/>
                    </a:cubicBezTo>
                    <a:cubicBezTo>
                      <a:pt x="236" y="21255"/>
                      <a:pt x="344" y="21740"/>
                      <a:pt x="446" y="22200"/>
                    </a:cubicBezTo>
                    <a:cubicBezTo>
                      <a:pt x="484" y="22363"/>
                      <a:pt x="528" y="22530"/>
                      <a:pt x="572" y="22690"/>
                    </a:cubicBezTo>
                    <a:cubicBezTo>
                      <a:pt x="589" y="22748"/>
                      <a:pt x="603" y="22806"/>
                      <a:pt x="620" y="22867"/>
                    </a:cubicBezTo>
                    <a:cubicBezTo>
                      <a:pt x="667" y="23047"/>
                      <a:pt x="725" y="23230"/>
                      <a:pt x="783" y="23408"/>
                    </a:cubicBezTo>
                    <a:lnTo>
                      <a:pt x="827" y="23537"/>
                    </a:lnTo>
                    <a:cubicBezTo>
                      <a:pt x="875" y="23693"/>
                      <a:pt x="936" y="23847"/>
                      <a:pt x="991" y="23996"/>
                    </a:cubicBezTo>
                    <a:cubicBezTo>
                      <a:pt x="1011" y="24051"/>
                      <a:pt x="1035" y="24108"/>
                      <a:pt x="1055" y="24163"/>
                    </a:cubicBezTo>
                    <a:cubicBezTo>
                      <a:pt x="1079" y="24235"/>
                      <a:pt x="1110" y="24302"/>
                      <a:pt x="1140" y="24370"/>
                    </a:cubicBezTo>
                    <a:cubicBezTo>
                      <a:pt x="1154" y="24404"/>
                      <a:pt x="1167" y="24435"/>
                      <a:pt x="1181" y="24469"/>
                    </a:cubicBezTo>
                    <a:cubicBezTo>
                      <a:pt x="1280" y="24707"/>
                      <a:pt x="1379" y="24942"/>
                      <a:pt x="1487" y="25173"/>
                    </a:cubicBezTo>
                    <a:cubicBezTo>
                      <a:pt x="2090" y="26445"/>
                      <a:pt x="3120" y="27463"/>
                      <a:pt x="4208" y="28480"/>
                    </a:cubicBezTo>
                    <a:cubicBezTo>
                      <a:pt x="4535" y="28782"/>
                      <a:pt x="4889" y="29102"/>
                      <a:pt x="5287" y="29364"/>
                    </a:cubicBezTo>
                    <a:cubicBezTo>
                      <a:pt x="5501" y="29504"/>
                      <a:pt x="5709" y="29639"/>
                      <a:pt x="5927" y="29766"/>
                    </a:cubicBezTo>
                    <a:cubicBezTo>
                      <a:pt x="6123" y="29878"/>
                      <a:pt x="6331" y="29997"/>
                      <a:pt x="6583" y="30133"/>
                    </a:cubicBezTo>
                    <a:cubicBezTo>
                      <a:pt x="6665" y="30180"/>
                      <a:pt x="6746" y="30225"/>
                      <a:pt x="6831" y="30265"/>
                    </a:cubicBezTo>
                    <a:cubicBezTo>
                      <a:pt x="6927" y="30317"/>
                      <a:pt x="7022" y="30367"/>
                      <a:pt x="7117" y="30422"/>
                    </a:cubicBezTo>
                    <a:cubicBezTo>
                      <a:pt x="7348" y="30551"/>
                      <a:pt x="7573" y="30677"/>
                      <a:pt x="7797" y="30807"/>
                    </a:cubicBezTo>
                    <a:cubicBezTo>
                      <a:pt x="7947" y="30892"/>
                      <a:pt x="8103" y="30970"/>
                      <a:pt x="8253" y="31047"/>
                    </a:cubicBezTo>
                    <a:lnTo>
                      <a:pt x="8400" y="31123"/>
                    </a:lnTo>
                    <a:cubicBezTo>
                      <a:pt x="8461" y="31157"/>
                      <a:pt x="8529" y="31184"/>
                      <a:pt x="8593" y="31211"/>
                    </a:cubicBezTo>
                    <a:cubicBezTo>
                      <a:pt x="8624" y="31225"/>
                      <a:pt x="8658" y="31238"/>
                      <a:pt x="8689" y="31252"/>
                    </a:cubicBezTo>
                    <a:lnTo>
                      <a:pt x="8787" y="31296"/>
                    </a:lnTo>
                    <a:cubicBezTo>
                      <a:pt x="8903" y="31347"/>
                      <a:pt x="9022" y="31402"/>
                      <a:pt x="9141" y="31449"/>
                    </a:cubicBezTo>
                    <a:cubicBezTo>
                      <a:pt x="9192" y="31466"/>
                      <a:pt x="9243" y="31487"/>
                      <a:pt x="9294" y="31507"/>
                    </a:cubicBezTo>
                    <a:cubicBezTo>
                      <a:pt x="9458" y="31572"/>
                      <a:pt x="9624" y="31636"/>
                      <a:pt x="9791" y="31688"/>
                    </a:cubicBezTo>
                    <a:cubicBezTo>
                      <a:pt x="10009" y="31755"/>
                      <a:pt x="10257" y="31834"/>
                      <a:pt x="10505" y="31901"/>
                    </a:cubicBezTo>
                    <a:cubicBezTo>
                      <a:pt x="10726" y="31963"/>
                      <a:pt x="10968" y="32027"/>
                      <a:pt x="11240" y="32099"/>
                    </a:cubicBezTo>
                    <a:cubicBezTo>
                      <a:pt x="11665" y="32211"/>
                      <a:pt x="12100" y="32300"/>
                      <a:pt x="12526" y="32385"/>
                    </a:cubicBezTo>
                    <a:lnTo>
                      <a:pt x="12611" y="32402"/>
                    </a:lnTo>
                    <a:cubicBezTo>
                      <a:pt x="12907" y="32460"/>
                      <a:pt x="13203" y="32501"/>
                      <a:pt x="13430" y="32531"/>
                    </a:cubicBezTo>
                    <a:cubicBezTo>
                      <a:pt x="13499" y="32541"/>
                      <a:pt x="13570" y="32551"/>
                      <a:pt x="13638" y="32562"/>
                    </a:cubicBezTo>
                    <a:cubicBezTo>
                      <a:pt x="13785" y="32582"/>
                      <a:pt x="13937" y="32606"/>
                      <a:pt x="14091" y="32619"/>
                    </a:cubicBezTo>
                    <a:cubicBezTo>
                      <a:pt x="14182" y="32626"/>
                      <a:pt x="14274" y="32636"/>
                      <a:pt x="14366" y="32644"/>
                    </a:cubicBezTo>
                    <a:cubicBezTo>
                      <a:pt x="14727" y="32680"/>
                      <a:pt x="15101" y="32715"/>
                      <a:pt x="15471" y="32735"/>
                    </a:cubicBezTo>
                    <a:cubicBezTo>
                      <a:pt x="15941" y="32759"/>
                      <a:pt x="16424" y="32776"/>
                      <a:pt x="16944" y="32790"/>
                    </a:cubicBezTo>
                    <a:cubicBezTo>
                      <a:pt x="17104" y="32796"/>
                      <a:pt x="17275" y="32796"/>
                      <a:pt x="17462" y="32796"/>
                    </a:cubicBezTo>
                    <a:cubicBezTo>
                      <a:pt x="17740" y="32796"/>
                      <a:pt x="18023" y="32793"/>
                      <a:pt x="18295" y="32786"/>
                    </a:cubicBezTo>
                    <a:lnTo>
                      <a:pt x="18431" y="32786"/>
                    </a:lnTo>
                    <a:cubicBezTo>
                      <a:pt x="19285" y="32773"/>
                      <a:pt x="20206" y="32749"/>
                      <a:pt x="21132" y="32674"/>
                    </a:cubicBezTo>
                    <a:cubicBezTo>
                      <a:pt x="21544" y="32639"/>
                      <a:pt x="21993" y="32595"/>
                      <a:pt x="22550" y="32541"/>
                    </a:cubicBezTo>
                    <a:cubicBezTo>
                      <a:pt x="22659" y="32528"/>
                      <a:pt x="22768" y="32517"/>
                      <a:pt x="22877" y="32507"/>
                    </a:cubicBezTo>
                    <a:cubicBezTo>
                      <a:pt x="23241" y="32470"/>
                      <a:pt x="23615" y="32432"/>
                      <a:pt x="23979" y="32385"/>
                    </a:cubicBezTo>
                    <a:cubicBezTo>
                      <a:pt x="24547" y="32310"/>
                      <a:pt x="25102" y="32235"/>
                      <a:pt x="25649" y="32143"/>
                    </a:cubicBezTo>
                    <a:cubicBezTo>
                      <a:pt x="26098" y="32072"/>
                      <a:pt x="26534" y="31973"/>
                      <a:pt x="27047" y="31851"/>
                    </a:cubicBezTo>
                    <a:cubicBezTo>
                      <a:pt x="27496" y="31745"/>
                      <a:pt x="27939" y="31616"/>
                      <a:pt x="28312" y="31501"/>
                    </a:cubicBezTo>
                    <a:cubicBezTo>
                      <a:pt x="28582" y="31419"/>
                      <a:pt x="28823" y="31344"/>
                      <a:pt x="29055" y="31269"/>
                    </a:cubicBezTo>
                    <a:cubicBezTo>
                      <a:pt x="29238" y="31211"/>
                      <a:pt x="29422" y="31140"/>
                      <a:pt x="29598" y="31075"/>
                    </a:cubicBezTo>
                    <a:lnTo>
                      <a:pt x="29721" y="31027"/>
                    </a:lnTo>
                    <a:cubicBezTo>
                      <a:pt x="30064" y="30898"/>
                      <a:pt x="30405" y="30752"/>
                      <a:pt x="30735" y="30609"/>
                    </a:cubicBezTo>
                    <a:cubicBezTo>
                      <a:pt x="30816" y="30571"/>
                      <a:pt x="30898" y="30534"/>
                      <a:pt x="30983" y="30500"/>
                    </a:cubicBezTo>
                    <a:lnTo>
                      <a:pt x="31136" y="30435"/>
                    </a:lnTo>
                    <a:cubicBezTo>
                      <a:pt x="31510" y="30279"/>
                      <a:pt x="31898" y="30119"/>
                      <a:pt x="32265" y="29935"/>
                    </a:cubicBezTo>
                    <a:cubicBezTo>
                      <a:pt x="32493" y="29820"/>
                      <a:pt x="32697" y="29718"/>
                      <a:pt x="32905" y="29602"/>
                    </a:cubicBezTo>
                    <a:cubicBezTo>
                      <a:pt x="33133" y="29476"/>
                      <a:pt x="33330" y="29361"/>
                      <a:pt x="33514" y="29251"/>
                    </a:cubicBezTo>
                    <a:cubicBezTo>
                      <a:pt x="33705" y="29140"/>
                      <a:pt x="33898" y="29027"/>
                      <a:pt x="34089" y="28915"/>
                    </a:cubicBezTo>
                    <a:cubicBezTo>
                      <a:pt x="34684" y="28568"/>
                      <a:pt x="35297" y="28207"/>
                      <a:pt x="35881" y="27823"/>
                    </a:cubicBezTo>
                    <a:cubicBezTo>
                      <a:pt x="35950" y="27779"/>
                      <a:pt x="36018" y="27731"/>
                      <a:pt x="36089" y="27687"/>
                    </a:cubicBezTo>
                    <a:cubicBezTo>
                      <a:pt x="36225" y="27598"/>
                      <a:pt x="36368" y="27507"/>
                      <a:pt x="36504" y="27411"/>
                    </a:cubicBezTo>
                    <a:lnTo>
                      <a:pt x="36831" y="27183"/>
                    </a:lnTo>
                    <a:lnTo>
                      <a:pt x="37157" y="26956"/>
                    </a:lnTo>
                    <a:cubicBezTo>
                      <a:pt x="37290" y="26860"/>
                      <a:pt x="37419" y="26758"/>
                      <a:pt x="37545" y="26659"/>
                    </a:cubicBezTo>
                    <a:cubicBezTo>
                      <a:pt x="37610" y="26609"/>
                      <a:pt x="37671" y="26561"/>
                      <a:pt x="37732" y="26513"/>
                    </a:cubicBezTo>
                    <a:cubicBezTo>
                      <a:pt x="37943" y="26350"/>
                      <a:pt x="38144" y="26187"/>
                      <a:pt x="38382" y="25990"/>
                    </a:cubicBezTo>
                    <a:cubicBezTo>
                      <a:pt x="38712" y="25711"/>
                      <a:pt x="39038" y="25418"/>
                      <a:pt x="39354" y="25136"/>
                    </a:cubicBezTo>
                    <a:lnTo>
                      <a:pt x="39420" y="25078"/>
                    </a:lnTo>
                    <a:cubicBezTo>
                      <a:pt x="39794" y="24745"/>
                      <a:pt x="40144" y="24394"/>
                      <a:pt x="40440" y="24098"/>
                    </a:cubicBezTo>
                    <a:cubicBezTo>
                      <a:pt x="41168" y="23360"/>
                      <a:pt x="41831" y="22577"/>
                      <a:pt x="42409" y="21771"/>
                    </a:cubicBezTo>
                    <a:cubicBezTo>
                      <a:pt x="42698" y="21360"/>
                      <a:pt x="42940" y="20979"/>
                      <a:pt x="43144" y="20602"/>
                    </a:cubicBezTo>
                    <a:cubicBezTo>
                      <a:pt x="43342" y="20234"/>
                      <a:pt x="43538" y="19832"/>
                      <a:pt x="43750" y="19370"/>
                    </a:cubicBezTo>
                    <a:cubicBezTo>
                      <a:pt x="44155" y="18482"/>
                      <a:pt x="44400" y="17540"/>
                      <a:pt x="44637" y="16573"/>
                    </a:cubicBezTo>
                    <a:cubicBezTo>
                      <a:pt x="44702" y="16295"/>
                      <a:pt x="44739" y="16013"/>
                      <a:pt x="44774" y="15727"/>
                    </a:cubicBezTo>
                    <a:cubicBezTo>
                      <a:pt x="44794" y="15553"/>
                      <a:pt x="44811" y="15380"/>
                      <a:pt x="44828" y="15206"/>
                    </a:cubicBezTo>
                    <a:lnTo>
                      <a:pt x="44845" y="15039"/>
                    </a:lnTo>
                    <a:cubicBezTo>
                      <a:pt x="44855" y="14951"/>
                      <a:pt x="44865" y="14862"/>
                      <a:pt x="44876" y="14777"/>
                    </a:cubicBezTo>
                    <a:cubicBezTo>
                      <a:pt x="44893" y="14648"/>
                      <a:pt x="44906" y="14512"/>
                      <a:pt x="44920" y="14380"/>
                    </a:cubicBezTo>
                    <a:cubicBezTo>
                      <a:pt x="44930" y="14264"/>
                      <a:pt x="44940" y="14148"/>
                      <a:pt x="44947" y="14036"/>
                    </a:cubicBezTo>
                    <a:cubicBezTo>
                      <a:pt x="44961" y="13821"/>
                      <a:pt x="44947" y="13611"/>
                      <a:pt x="44906" y="13393"/>
                    </a:cubicBezTo>
                    <a:cubicBezTo>
                      <a:pt x="44879" y="13247"/>
                      <a:pt x="44841" y="13104"/>
                      <a:pt x="44808" y="12964"/>
                    </a:cubicBezTo>
                    <a:cubicBezTo>
                      <a:pt x="44783" y="12879"/>
                      <a:pt x="44763" y="12794"/>
                      <a:pt x="44743" y="12709"/>
                    </a:cubicBezTo>
                    <a:lnTo>
                      <a:pt x="44739" y="12692"/>
                    </a:lnTo>
                    <a:cubicBezTo>
                      <a:pt x="44689" y="12468"/>
                      <a:pt x="44634" y="12237"/>
                      <a:pt x="44559" y="12012"/>
                    </a:cubicBezTo>
                    <a:cubicBezTo>
                      <a:pt x="44474" y="11764"/>
                      <a:pt x="44359" y="11519"/>
                      <a:pt x="44196" y="11240"/>
                    </a:cubicBezTo>
                    <a:cubicBezTo>
                      <a:pt x="44168" y="11196"/>
                      <a:pt x="44141" y="11148"/>
                      <a:pt x="44110" y="11100"/>
                    </a:cubicBezTo>
                    <a:cubicBezTo>
                      <a:pt x="44059" y="10838"/>
                      <a:pt x="43987" y="10566"/>
                      <a:pt x="43899" y="10301"/>
                    </a:cubicBezTo>
                    <a:cubicBezTo>
                      <a:pt x="43794" y="9974"/>
                      <a:pt x="43654" y="9651"/>
                      <a:pt x="43532" y="9369"/>
                    </a:cubicBezTo>
                    <a:cubicBezTo>
                      <a:pt x="43464" y="9216"/>
                      <a:pt x="43392" y="9062"/>
                      <a:pt x="43321" y="8913"/>
                    </a:cubicBezTo>
                    <a:cubicBezTo>
                      <a:pt x="43287" y="8841"/>
                      <a:pt x="43253" y="8770"/>
                      <a:pt x="43222" y="8698"/>
                    </a:cubicBezTo>
                    <a:cubicBezTo>
                      <a:pt x="43106" y="8450"/>
                      <a:pt x="42981" y="8219"/>
                      <a:pt x="42848" y="8001"/>
                    </a:cubicBezTo>
                    <a:cubicBezTo>
                      <a:pt x="42678" y="7726"/>
                      <a:pt x="42488" y="7467"/>
                      <a:pt x="42253" y="7164"/>
                    </a:cubicBezTo>
                    <a:cubicBezTo>
                      <a:pt x="41821" y="6610"/>
                      <a:pt x="41375" y="6141"/>
                      <a:pt x="40896" y="5726"/>
                    </a:cubicBezTo>
                    <a:cubicBezTo>
                      <a:pt x="40572" y="5450"/>
                      <a:pt x="40229" y="5195"/>
                      <a:pt x="39930" y="4977"/>
                    </a:cubicBezTo>
                    <a:cubicBezTo>
                      <a:pt x="39865" y="4933"/>
                      <a:pt x="39800" y="4882"/>
                      <a:pt x="39739" y="4834"/>
                    </a:cubicBezTo>
                    <a:cubicBezTo>
                      <a:pt x="39610" y="4739"/>
                      <a:pt x="39477" y="4641"/>
                      <a:pt x="39341" y="4549"/>
                    </a:cubicBezTo>
                    <a:lnTo>
                      <a:pt x="38987" y="4310"/>
                    </a:lnTo>
                    <a:lnTo>
                      <a:pt x="38633" y="4069"/>
                    </a:lnTo>
                    <a:cubicBezTo>
                      <a:pt x="38351" y="3878"/>
                      <a:pt x="38055" y="3698"/>
                      <a:pt x="37770" y="3522"/>
                    </a:cubicBezTo>
                    <a:cubicBezTo>
                      <a:pt x="37677" y="3464"/>
                      <a:pt x="37583" y="3406"/>
                      <a:pt x="37490" y="3348"/>
                    </a:cubicBezTo>
                    <a:cubicBezTo>
                      <a:pt x="37351" y="3263"/>
                      <a:pt x="37205" y="3181"/>
                      <a:pt x="37065" y="3099"/>
                    </a:cubicBezTo>
                    <a:cubicBezTo>
                      <a:pt x="36994" y="3059"/>
                      <a:pt x="36922" y="3021"/>
                      <a:pt x="36848" y="2977"/>
                    </a:cubicBezTo>
                    <a:cubicBezTo>
                      <a:pt x="36473" y="2763"/>
                      <a:pt x="36178" y="2600"/>
                      <a:pt x="35892" y="2457"/>
                    </a:cubicBezTo>
                    <a:cubicBezTo>
                      <a:pt x="35099" y="2062"/>
                      <a:pt x="34249" y="1770"/>
                      <a:pt x="33426" y="1490"/>
                    </a:cubicBezTo>
                    <a:lnTo>
                      <a:pt x="33361" y="1467"/>
                    </a:lnTo>
                    <a:cubicBezTo>
                      <a:pt x="33004" y="1344"/>
                      <a:pt x="32630" y="1242"/>
                      <a:pt x="32272" y="1147"/>
                    </a:cubicBezTo>
                    <a:cubicBezTo>
                      <a:pt x="32170" y="1120"/>
                      <a:pt x="32072" y="1093"/>
                      <a:pt x="31970" y="1065"/>
                    </a:cubicBezTo>
                    <a:cubicBezTo>
                      <a:pt x="31670" y="980"/>
                      <a:pt x="31361" y="912"/>
                      <a:pt x="31061" y="845"/>
                    </a:cubicBezTo>
                    <a:cubicBezTo>
                      <a:pt x="30925" y="814"/>
                      <a:pt x="30789" y="783"/>
                      <a:pt x="30653" y="749"/>
                    </a:cubicBezTo>
                    <a:cubicBezTo>
                      <a:pt x="30504" y="715"/>
                      <a:pt x="30353" y="685"/>
                      <a:pt x="30204" y="650"/>
                    </a:cubicBezTo>
                    <a:cubicBezTo>
                      <a:pt x="30126" y="633"/>
                      <a:pt x="30047" y="616"/>
                      <a:pt x="29966" y="600"/>
                    </a:cubicBezTo>
                    <a:cubicBezTo>
                      <a:pt x="29918" y="589"/>
                      <a:pt x="29868" y="579"/>
                      <a:pt x="29820" y="565"/>
                    </a:cubicBezTo>
                    <a:cubicBezTo>
                      <a:pt x="29687" y="538"/>
                      <a:pt x="29548" y="504"/>
                      <a:pt x="29411" y="484"/>
                    </a:cubicBezTo>
                    <a:lnTo>
                      <a:pt x="29194" y="446"/>
                    </a:lnTo>
                    <a:cubicBezTo>
                      <a:pt x="28758" y="371"/>
                      <a:pt x="28309" y="293"/>
                      <a:pt x="27863" y="242"/>
                    </a:cubicBezTo>
                    <a:lnTo>
                      <a:pt x="27088" y="154"/>
                    </a:lnTo>
                    <a:lnTo>
                      <a:pt x="26983" y="143"/>
                    </a:lnTo>
                    <a:cubicBezTo>
                      <a:pt x="26840" y="126"/>
                      <a:pt x="26690" y="116"/>
                      <a:pt x="26547" y="106"/>
                    </a:cubicBezTo>
                    <a:cubicBezTo>
                      <a:pt x="26480" y="99"/>
                      <a:pt x="26414" y="96"/>
                      <a:pt x="26347" y="89"/>
                    </a:cubicBezTo>
                    <a:cubicBezTo>
                      <a:pt x="26282" y="85"/>
                      <a:pt x="26221" y="79"/>
                      <a:pt x="26156" y="72"/>
                    </a:cubicBezTo>
                    <a:cubicBezTo>
                      <a:pt x="26020" y="62"/>
                      <a:pt x="25874" y="49"/>
                      <a:pt x="25734" y="41"/>
                    </a:cubicBezTo>
                    <a:cubicBezTo>
                      <a:pt x="25445" y="31"/>
                      <a:pt x="25156" y="21"/>
                      <a:pt x="24867" y="8"/>
                    </a:cubicBezTo>
                    <a:lnTo>
                      <a:pt x="24833" y="8"/>
                    </a:lnTo>
                    <a:cubicBezTo>
                      <a:pt x="24693" y="0"/>
                      <a:pt x="24557" y="0"/>
                      <a:pt x="24442" y="0"/>
                    </a:cubicBezTo>
                    <a:close/>
                  </a:path>
                </a:pathLst>
              </a:custGeom>
              <a:solidFill>
                <a:srgbClr val="FCE7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26"/>
              <p:cNvSpPr/>
              <p:nvPr/>
            </p:nvSpPr>
            <p:spPr>
              <a:xfrm>
                <a:off x="1236968" y="2576414"/>
                <a:ext cx="1494353" cy="636254"/>
              </a:xfrm>
              <a:custGeom>
                <a:avLst/>
                <a:gdLst/>
                <a:ahLst/>
                <a:cxnLst/>
                <a:rect l="l" t="t" r="r" b="b"/>
                <a:pathLst>
                  <a:path w="29908" h="12734" extrusionOk="0">
                    <a:moveTo>
                      <a:pt x="29490" y="1"/>
                    </a:moveTo>
                    <a:cubicBezTo>
                      <a:pt x="29456" y="1"/>
                      <a:pt x="29421" y="5"/>
                      <a:pt x="29388" y="11"/>
                    </a:cubicBezTo>
                    <a:cubicBezTo>
                      <a:pt x="29344" y="21"/>
                      <a:pt x="29292" y="25"/>
                      <a:pt x="29248" y="42"/>
                    </a:cubicBezTo>
                    <a:cubicBezTo>
                      <a:pt x="29122" y="82"/>
                      <a:pt x="29058" y="134"/>
                      <a:pt x="28956" y="212"/>
                    </a:cubicBezTo>
                    <a:cubicBezTo>
                      <a:pt x="28887" y="266"/>
                      <a:pt x="28823" y="321"/>
                      <a:pt x="28758" y="379"/>
                    </a:cubicBezTo>
                    <a:cubicBezTo>
                      <a:pt x="28639" y="484"/>
                      <a:pt x="28523" y="597"/>
                      <a:pt x="28408" y="709"/>
                    </a:cubicBezTo>
                    <a:cubicBezTo>
                      <a:pt x="28153" y="957"/>
                      <a:pt x="27904" y="1212"/>
                      <a:pt x="27636" y="1450"/>
                    </a:cubicBezTo>
                    <a:cubicBezTo>
                      <a:pt x="27010" y="2005"/>
                      <a:pt x="26367" y="2549"/>
                      <a:pt x="25714" y="3076"/>
                    </a:cubicBezTo>
                    <a:cubicBezTo>
                      <a:pt x="25540" y="3219"/>
                      <a:pt x="25367" y="3355"/>
                      <a:pt x="25193" y="3495"/>
                    </a:cubicBezTo>
                    <a:cubicBezTo>
                      <a:pt x="24887" y="3729"/>
                      <a:pt x="24578" y="3960"/>
                      <a:pt x="24265" y="4182"/>
                    </a:cubicBezTo>
                    <a:cubicBezTo>
                      <a:pt x="23907" y="4430"/>
                      <a:pt x="23550" y="4675"/>
                      <a:pt x="23196" y="4924"/>
                    </a:cubicBezTo>
                    <a:cubicBezTo>
                      <a:pt x="22469" y="5437"/>
                      <a:pt x="21731" y="5937"/>
                      <a:pt x="20971" y="6403"/>
                    </a:cubicBezTo>
                    <a:cubicBezTo>
                      <a:pt x="20598" y="6631"/>
                      <a:pt x="20207" y="6838"/>
                      <a:pt x="19822" y="7050"/>
                    </a:cubicBezTo>
                    <a:cubicBezTo>
                      <a:pt x="19472" y="7243"/>
                      <a:pt x="19118" y="7427"/>
                      <a:pt x="18761" y="7610"/>
                    </a:cubicBezTo>
                    <a:cubicBezTo>
                      <a:pt x="17996" y="8006"/>
                      <a:pt x="17230" y="8393"/>
                      <a:pt x="16448" y="8750"/>
                    </a:cubicBezTo>
                    <a:cubicBezTo>
                      <a:pt x="16192" y="8866"/>
                      <a:pt x="15934" y="8978"/>
                      <a:pt x="15675" y="9087"/>
                    </a:cubicBezTo>
                    <a:cubicBezTo>
                      <a:pt x="15305" y="9240"/>
                      <a:pt x="14934" y="9389"/>
                      <a:pt x="14556" y="9519"/>
                    </a:cubicBezTo>
                    <a:cubicBezTo>
                      <a:pt x="14121" y="9669"/>
                      <a:pt x="13685" y="9825"/>
                      <a:pt x="13250" y="9978"/>
                    </a:cubicBezTo>
                    <a:cubicBezTo>
                      <a:pt x="12865" y="10114"/>
                      <a:pt x="12478" y="10247"/>
                      <a:pt x="12090" y="10383"/>
                    </a:cubicBezTo>
                    <a:cubicBezTo>
                      <a:pt x="11669" y="10526"/>
                      <a:pt x="11246" y="10665"/>
                      <a:pt x="10815" y="10788"/>
                    </a:cubicBezTo>
                    <a:cubicBezTo>
                      <a:pt x="10001" y="11012"/>
                      <a:pt x="9185" y="11217"/>
                      <a:pt x="8358" y="11386"/>
                    </a:cubicBezTo>
                    <a:cubicBezTo>
                      <a:pt x="7559" y="11553"/>
                      <a:pt x="6746" y="11672"/>
                      <a:pt x="5937" y="11791"/>
                    </a:cubicBezTo>
                    <a:cubicBezTo>
                      <a:pt x="5518" y="11839"/>
                      <a:pt x="5100" y="11870"/>
                      <a:pt x="4678" y="11907"/>
                    </a:cubicBezTo>
                    <a:cubicBezTo>
                      <a:pt x="4256" y="11941"/>
                      <a:pt x="3834" y="11948"/>
                      <a:pt x="3409" y="11955"/>
                    </a:cubicBezTo>
                    <a:cubicBezTo>
                      <a:pt x="2980" y="11961"/>
                      <a:pt x="2552" y="11968"/>
                      <a:pt x="2123" y="11972"/>
                    </a:cubicBezTo>
                    <a:cubicBezTo>
                      <a:pt x="1691" y="11972"/>
                      <a:pt x="1263" y="11955"/>
                      <a:pt x="834" y="11931"/>
                    </a:cubicBezTo>
                    <a:cubicBezTo>
                      <a:pt x="671" y="11920"/>
                      <a:pt x="508" y="11897"/>
                      <a:pt x="348" y="11879"/>
                    </a:cubicBezTo>
                    <a:cubicBezTo>
                      <a:pt x="340" y="11879"/>
                      <a:pt x="333" y="11878"/>
                      <a:pt x="326" y="11878"/>
                    </a:cubicBezTo>
                    <a:cubicBezTo>
                      <a:pt x="246" y="11878"/>
                      <a:pt x="156" y="11925"/>
                      <a:pt x="103" y="11982"/>
                    </a:cubicBezTo>
                    <a:cubicBezTo>
                      <a:pt x="38" y="12047"/>
                      <a:pt x="1" y="12135"/>
                      <a:pt x="1" y="12223"/>
                    </a:cubicBezTo>
                    <a:cubicBezTo>
                      <a:pt x="1" y="12315"/>
                      <a:pt x="38" y="12404"/>
                      <a:pt x="103" y="12468"/>
                    </a:cubicBezTo>
                    <a:cubicBezTo>
                      <a:pt x="174" y="12540"/>
                      <a:pt x="252" y="12560"/>
                      <a:pt x="348" y="12570"/>
                    </a:cubicBezTo>
                    <a:cubicBezTo>
                      <a:pt x="1205" y="12669"/>
                      <a:pt x="2072" y="12693"/>
                      <a:pt x="2936" y="12713"/>
                    </a:cubicBezTo>
                    <a:cubicBezTo>
                      <a:pt x="3286" y="12721"/>
                      <a:pt x="3634" y="12733"/>
                      <a:pt x="3982" y="12733"/>
                    </a:cubicBezTo>
                    <a:cubicBezTo>
                      <a:pt x="4081" y="12733"/>
                      <a:pt x="4181" y="12733"/>
                      <a:pt x="4280" y="12730"/>
                    </a:cubicBezTo>
                    <a:cubicBezTo>
                      <a:pt x="4695" y="12724"/>
                      <a:pt x="5106" y="12693"/>
                      <a:pt x="5521" y="12662"/>
                    </a:cubicBezTo>
                    <a:cubicBezTo>
                      <a:pt x="5991" y="12628"/>
                      <a:pt x="6460" y="12550"/>
                      <a:pt x="6926" y="12482"/>
                    </a:cubicBezTo>
                    <a:cubicBezTo>
                      <a:pt x="7328" y="12424"/>
                      <a:pt x="7729" y="12356"/>
                      <a:pt x="8127" y="12284"/>
                    </a:cubicBezTo>
                    <a:cubicBezTo>
                      <a:pt x="8988" y="12128"/>
                      <a:pt x="9838" y="11924"/>
                      <a:pt x="10685" y="11706"/>
                    </a:cubicBezTo>
                    <a:cubicBezTo>
                      <a:pt x="11077" y="11604"/>
                      <a:pt x="11468" y="11502"/>
                      <a:pt x="11848" y="11377"/>
                    </a:cubicBezTo>
                    <a:cubicBezTo>
                      <a:pt x="12277" y="11234"/>
                      <a:pt x="12705" y="11088"/>
                      <a:pt x="13134" y="10945"/>
                    </a:cubicBezTo>
                    <a:cubicBezTo>
                      <a:pt x="13539" y="10812"/>
                      <a:pt x="13944" y="10669"/>
                      <a:pt x="14349" y="10529"/>
                    </a:cubicBezTo>
                    <a:cubicBezTo>
                      <a:pt x="14740" y="10394"/>
                      <a:pt x="15134" y="10267"/>
                      <a:pt x="15522" y="10111"/>
                    </a:cubicBezTo>
                    <a:cubicBezTo>
                      <a:pt x="15971" y="9931"/>
                      <a:pt x="16420" y="9740"/>
                      <a:pt x="16866" y="9540"/>
                    </a:cubicBezTo>
                    <a:cubicBezTo>
                      <a:pt x="17271" y="9356"/>
                      <a:pt x="17672" y="9162"/>
                      <a:pt x="18070" y="8965"/>
                    </a:cubicBezTo>
                    <a:cubicBezTo>
                      <a:pt x="18451" y="8777"/>
                      <a:pt x="18825" y="8580"/>
                      <a:pt x="19203" y="8386"/>
                    </a:cubicBezTo>
                    <a:cubicBezTo>
                      <a:pt x="19553" y="8202"/>
                      <a:pt x="19907" y="8019"/>
                      <a:pt x="20254" y="7828"/>
                    </a:cubicBezTo>
                    <a:cubicBezTo>
                      <a:pt x="20635" y="7618"/>
                      <a:pt x="21020" y="7417"/>
                      <a:pt x="21394" y="7192"/>
                    </a:cubicBezTo>
                    <a:cubicBezTo>
                      <a:pt x="21775" y="6961"/>
                      <a:pt x="22149" y="6723"/>
                      <a:pt x="22523" y="6481"/>
                    </a:cubicBezTo>
                    <a:cubicBezTo>
                      <a:pt x="23265" y="6001"/>
                      <a:pt x="23989" y="5498"/>
                      <a:pt x="24720" y="5005"/>
                    </a:cubicBezTo>
                    <a:cubicBezTo>
                      <a:pt x="25074" y="4764"/>
                      <a:pt x="25425" y="4522"/>
                      <a:pt x="25765" y="4263"/>
                    </a:cubicBezTo>
                    <a:cubicBezTo>
                      <a:pt x="26152" y="3968"/>
                      <a:pt x="26540" y="3671"/>
                      <a:pt x="26925" y="3368"/>
                    </a:cubicBezTo>
                    <a:cubicBezTo>
                      <a:pt x="27197" y="3158"/>
                      <a:pt x="27469" y="2944"/>
                      <a:pt x="27735" y="2726"/>
                    </a:cubicBezTo>
                    <a:cubicBezTo>
                      <a:pt x="28024" y="2484"/>
                      <a:pt x="28316" y="2246"/>
                      <a:pt x="28598" y="2001"/>
                    </a:cubicBezTo>
                    <a:cubicBezTo>
                      <a:pt x="28823" y="1807"/>
                      <a:pt x="29027" y="1589"/>
                      <a:pt x="29231" y="1372"/>
                    </a:cubicBezTo>
                    <a:cubicBezTo>
                      <a:pt x="29327" y="1270"/>
                      <a:pt x="29425" y="1168"/>
                      <a:pt x="29517" y="1059"/>
                    </a:cubicBezTo>
                    <a:cubicBezTo>
                      <a:pt x="29568" y="1001"/>
                      <a:pt x="29616" y="947"/>
                      <a:pt x="29666" y="889"/>
                    </a:cubicBezTo>
                    <a:cubicBezTo>
                      <a:pt x="29745" y="797"/>
                      <a:pt x="29782" y="732"/>
                      <a:pt x="29823" y="617"/>
                    </a:cubicBezTo>
                    <a:cubicBezTo>
                      <a:pt x="29840" y="572"/>
                      <a:pt x="29843" y="528"/>
                      <a:pt x="29860" y="484"/>
                    </a:cubicBezTo>
                    <a:cubicBezTo>
                      <a:pt x="29908" y="358"/>
                      <a:pt x="29850" y="202"/>
                      <a:pt x="29762" y="110"/>
                    </a:cubicBezTo>
                    <a:cubicBezTo>
                      <a:pt x="29687" y="35"/>
                      <a:pt x="29592" y="1"/>
                      <a:pt x="29490" y="1"/>
                    </a:cubicBezTo>
                    <a:close/>
                  </a:path>
                </a:pathLst>
              </a:custGeom>
              <a:solidFill>
                <a:srgbClr val="F7C1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26"/>
              <p:cNvSpPr/>
              <p:nvPr/>
            </p:nvSpPr>
            <p:spPr>
              <a:xfrm>
                <a:off x="169750" y="1063550"/>
                <a:ext cx="3278503" cy="2481362"/>
              </a:xfrm>
              <a:custGeom>
                <a:avLst/>
                <a:gdLst/>
                <a:ahLst/>
                <a:cxnLst/>
                <a:rect l="l" t="t" r="r" b="b"/>
                <a:pathLst>
                  <a:path w="65616" h="49662" extrusionOk="0">
                    <a:moveTo>
                      <a:pt x="16699" y="20773"/>
                    </a:moveTo>
                    <a:lnTo>
                      <a:pt x="16703" y="20775"/>
                    </a:lnTo>
                    <a:lnTo>
                      <a:pt x="16720" y="20782"/>
                    </a:lnTo>
                    <a:cubicBezTo>
                      <a:pt x="16713" y="20779"/>
                      <a:pt x="16706" y="20776"/>
                      <a:pt x="16699" y="20773"/>
                    </a:cubicBezTo>
                    <a:close/>
                    <a:moveTo>
                      <a:pt x="37334" y="1"/>
                    </a:moveTo>
                    <a:cubicBezTo>
                      <a:pt x="37248" y="4"/>
                      <a:pt x="37163" y="4"/>
                      <a:pt x="37075" y="4"/>
                    </a:cubicBezTo>
                    <a:lnTo>
                      <a:pt x="36840" y="4"/>
                    </a:lnTo>
                    <a:cubicBezTo>
                      <a:pt x="36595" y="4"/>
                      <a:pt x="36350" y="7"/>
                      <a:pt x="36105" y="7"/>
                    </a:cubicBezTo>
                    <a:cubicBezTo>
                      <a:pt x="35452" y="11"/>
                      <a:pt x="34775" y="15"/>
                      <a:pt x="34116" y="55"/>
                    </a:cubicBezTo>
                    <a:cubicBezTo>
                      <a:pt x="33422" y="100"/>
                      <a:pt x="32701" y="157"/>
                      <a:pt x="31908" y="229"/>
                    </a:cubicBezTo>
                    <a:cubicBezTo>
                      <a:pt x="31129" y="300"/>
                      <a:pt x="30486" y="371"/>
                      <a:pt x="29884" y="456"/>
                    </a:cubicBezTo>
                    <a:cubicBezTo>
                      <a:pt x="29503" y="511"/>
                      <a:pt x="29122" y="562"/>
                      <a:pt x="28741" y="620"/>
                    </a:cubicBezTo>
                    <a:cubicBezTo>
                      <a:pt x="28401" y="668"/>
                      <a:pt x="28119" y="712"/>
                      <a:pt x="27830" y="770"/>
                    </a:cubicBezTo>
                    <a:lnTo>
                      <a:pt x="27789" y="780"/>
                    </a:lnTo>
                    <a:cubicBezTo>
                      <a:pt x="27142" y="913"/>
                      <a:pt x="26472" y="1048"/>
                      <a:pt x="25833" y="1246"/>
                    </a:cubicBezTo>
                    <a:lnTo>
                      <a:pt x="25775" y="1263"/>
                    </a:lnTo>
                    <a:cubicBezTo>
                      <a:pt x="25156" y="1453"/>
                      <a:pt x="24513" y="1651"/>
                      <a:pt x="23904" y="1902"/>
                    </a:cubicBezTo>
                    <a:cubicBezTo>
                      <a:pt x="23258" y="2167"/>
                      <a:pt x="22598" y="2439"/>
                      <a:pt x="21969" y="2756"/>
                    </a:cubicBezTo>
                    <a:cubicBezTo>
                      <a:pt x="21543" y="2967"/>
                      <a:pt x="21019" y="3229"/>
                      <a:pt x="20550" y="3541"/>
                    </a:cubicBezTo>
                    <a:cubicBezTo>
                      <a:pt x="20319" y="3695"/>
                      <a:pt x="20088" y="3879"/>
                      <a:pt x="19859" y="4086"/>
                    </a:cubicBezTo>
                    <a:cubicBezTo>
                      <a:pt x="19768" y="4171"/>
                      <a:pt x="19675" y="4273"/>
                      <a:pt x="19570" y="4403"/>
                    </a:cubicBezTo>
                    <a:cubicBezTo>
                      <a:pt x="19567" y="4399"/>
                      <a:pt x="19563" y="4399"/>
                      <a:pt x="19560" y="4399"/>
                    </a:cubicBezTo>
                    <a:cubicBezTo>
                      <a:pt x="19407" y="4351"/>
                      <a:pt x="19264" y="4317"/>
                      <a:pt x="19124" y="4287"/>
                    </a:cubicBezTo>
                    <a:cubicBezTo>
                      <a:pt x="18856" y="4232"/>
                      <a:pt x="18563" y="4205"/>
                      <a:pt x="18234" y="4205"/>
                    </a:cubicBezTo>
                    <a:lnTo>
                      <a:pt x="18043" y="4205"/>
                    </a:lnTo>
                    <a:cubicBezTo>
                      <a:pt x="17761" y="4215"/>
                      <a:pt x="17461" y="4232"/>
                      <a:pt x="17073" y="4266"/>
                    </a:cubicBezTo>
                    <a:cubicBezTo>
                      <a:pt x="16682" y="4297"/>
                      <a:pt x="16301" y="4372"/>
                      <a:pt x="15913" y="4453"/>
                    </a:cubicBezTo>
                    <a:cubicBezTo>
                      <a:pt x="15815" y="4474"/>
                      <a:pt x="15716" y="4498"/>
                      <a:pt x="15621" y="4521"/>
                    </a:cubicBezTo>
                    <a:cubicBezTo>
                      <a:pt x="15573" y="4535"/>
                      <a:pt x="15526" y="4546"/>
                      <a:pt x="15481" y="4559"/>
                    </a:cubicBezTo>
                    <a:cubicBezTo>
                      <a:pt x="15427" y="4569"/>
                      <a:pt x="15373" y="4590"/>
                      <a:pt x="15318" y="4607"/>
                    </a:cubicBezTo>
                    <a:cubicBezTo>
                      <a:pt x="15295" y="4617"/>
                      <a:pt x="15267" y="4623"/>
                      <a:pt x="15243" y="4634"/>
                    </a:cubicBezTo>
                    <a:cubicBezTo>
                      <a:pt x="15216" y="4640"/>
                      <a:pt x="15189" y="4648"/>
                      <a:pt x="15165" y="4658"/>
                    </a:cubicBezTo>
                    <a:cubicBezTo>
                      <a:pt x="15108" y="4675"/>
                      <a:pt x="15050" y="4692"/>
                      <a:pt x="14995" y="4709"/>
                    </a:cubicBezTo>
                    <a:lnTo>
                      <a:pt x="14631" y="4844"/>
                    </a:lnTo>
                    <a:lnTo>
                      <a:pt x="14485" y="4896"/>
                    </a:lnTo>
                    <a:cubicBezTo>
                      <a:pt x="14335" y="4954"/>
                      <a:pt x="14185" y="5018"/>
                      <a:pt x="14042" y="5083"/>
                    </a:cubicBezTo>
                    <a:cubicBezTo>
                      <a:pt x="13974" y="5113"/>
                      <a:pt x="13910" y="5144"/>
                      <a:pt x="13842" y="5174"/>
                    </a:cubicBezTo>
                    <a:cubicBezTo>
                      <a:pt x="13729" y="5222"/>
                      <a:pt x="13621" y="5276"/>
                      <a:pt x="13516" y="5331"/>
                    </a:cubicBezTo>
                    <a:lnTo>
                      <a:pt x="13454" y="5362"/>
                    </a:lnTo>
                    <a:lnTo>
                      <a:pt x="13444" y="5369"/>
                    </a:lnTo>
                    <a:cubicBezTo>
                      <a:pt x="13301" y="5440"/>
                      <a:pt x="13169" y="5505"/>
                      <a:pt x="13039" y="5583"/>
                    </a:cubicBezTo>
                    <a:cubicBezTo>
                      <a:pt x="12991" y="5610"/>
                      <a:pt x="12944" y="5637"/>
                      <a:pt x="12896" y="5664"/>
                    </a:cubicBezTo>
                    <a:cubicBezTo>
                      <a:pt x="12801" y="5719"/>
                      <a:pt x="12699" y="5777"/>
                      <a:pt x="12607" y="5841"/>
                    </a:cubicBezTo>
                    <a:lnTo>
                      <a:pt x="12263" y="6076"/>
                    </a:lnTo>
                    <a:lnTo>
                      <a:pt x="12120" y="6171"/>
                    </a:lnTo>
                    <a:cubicBezTo>
                      <a:pt x="12018" y="6243"/>
                      <a:pt x="11920" y="6321"/>
                      <a:pt x="11825" y="6396"/>
                    </a:cubicBezTo>
                    <a:cubicBezTo>
                      <a:pt x="11773" y="6433"/>
                      <a:pt x="11726" y="6471"/>
                      <a:pt x="11679" y="6508"/>
                    </a:cubicBezTo>
                    <a:cubicBezTo>
                      <a:pt x="11522" y="6623"/>
                      <a:pt x="11376" y="6753"/>
                      <a:pt x="11233" y="6876"/>
                    </a:cubicBezTo>
                    <a:lnTo>
                      <a:pt x="11161" y="6940"/>
                    </a:lnTo>
                    <a:cubicBezTo>
                      <a:pt x="10927" y="7141"/>
                      <a:pt x="10699" y="7358"/>
                      <a:pt x="10484" y="7587"/>
                    </a:cubicBezTo>
                    <a:lnTo>
                      <a:pt x="10230" y="7855"/>
                    </a:lnTo>
                    <a:lnTo>
                      <a:pt x="10096" y="7998"/>
                    </a:lnTo>
                    <a:cubicBezTo>
                      <a:pt x="10066" y="8028"/>
                      <a:pt x="10039" y="8066"/>
                      <a:pt x="10008" y="8100"/>
                    </a:cubicBezTo>
                    <a:cubicBezTo>
                      <a:pt x="9994" y="8117"/>
                      <a:pt x="9981" y="8134"/>
                      <a:pt x="9964" y="8154"/>
                    </a:cubicBezTo>
                    <a:lnTo>
                      <a:pt x="9807" y="8345"/>
                    </a:lnTo>
                    <a:lnTo>
                      <a:pt x="9723" y="8447"/>
                    </a:lnTo>
                    <a:cubicBezTo>
                      <a:pt x="9624" y="8566"/>
                      <a:pt x="9528" y="8695"/>
                      <a:pt x="9440" y="8821"/>
                    </a:cubicBezTo>
                    <a:lnTo>
                      <a:pt x="9385" y="8896"/>
                    </a:lnTo>
                    <a:cubicBezTo>
                      <a:pt x="9181" y="9179"/>
                      <a:pt x="9011" y="9447"/>
                      <a:pt x="8865" y="9716"/>
                    </a:cubicBezTo>
                    <a:cubicBezTo>
                      <a:pt x="8641" y="10121"/>
                      <a:pt x="8454" y="10563"/>
                      <a:pt x="8307" y="11025"/>
                    </a:cubicBezTo>
                    <a:cubicBezTo>
                      <a:pt x="8273" y="11131"/>
                      <a:pt x="8242" y="11250"/>
                      <a:pt x="8209" y="11396"/>
                    </a:cubicBezTo>
                    <a:cubicBezTo>
                      <a:pt x="8202" y="11420"/>
                      <a:pt x="8195" y="11448"/>
                      <a:pt x="8189" y="11471"/>
                    </a:cubicBezTo>
                    <a:cubicBezTo>
                      <a:pt x="8175" y="11532"/>
                      <a:pt x="8158" y="11594"/>
                      <a:pt x="8148" y="11655"/>
                    </a:cubicBezTo>
                    <a:cubicBezTo>
                      <a:pt x="8107" y="11886"/>
                      <a:pt x="8079" y="12090"/>
                      <a:pt x="8062" y="12284"/>
                    </a:cubicBezTo>
                    <a:cubicBezTo>
                      <a:pt x="8052" y="12417"/>
                      <a:pt x="8052" y="12553"/>
                      <a:pt x="8052" y="12685"/>
                    </a:cubicBezTo>
                    <a:lnTo>
                      <a:pt x="8052" y="12798"/>
                    </a:lnTo>
                    <a:cubicBezTo>
                      <a:pt x="8052" y="12934"/>
                      <a:pt x="8062" y="13073"/>
                      <a:pt x="8073" y="13206"/>
                    </a:cubicBezTo>
                    <a:lnTo>
                      <a:pt x="8079" y="13284"/>
                    </a:lnTo>
                    <a:cubicBezTo>
                      <a:pt x="8096" y="13478"/>
                      <a:pt x="8117" y="13672"/>
                      <a:pt x="8140" y="13836"/>
                    </a:cubicBezTo>
                    <a:cubicBezTo>
                      <a:pt x="8178" y="14138"/>
                      <a:pt x="8246" y="14495"/>
                      <a:pt x="8447" y="14812"/>
                    </a:cubicBezTo>
                    <a:cubicBezTo>
                      <a:pt x="8562" y="14988"/>
                      <a:pt x="8691" y="15145"/>
                      <a:pt x="8834" y="15274"/>
                    </a:cubicBezTo>
                    <a:cubicBezTo>
                      <a:pt x="8899" y="15332"/>
                      <a:pt x="8960" y="15379"/>
                      <a:pt x="9021" y="15424"/>
                    </a:cubicBezTo>
                    <a:cubicBezTo>
                      <a:pt x="8967" y="15448"/>
                      <a:pt x="8909" y="15472"/>
                      <a:pt x="8855" y="15495"/>
                    </a:cubicBezTo>
                    <a:cubicBezTo>
                      <a:pt x="8610" y="15608"/>
                      <a:pt x="8365" y="15743"/>
                      <a:pt x="8052" y="15941"/>
                    </a:cubicBezTo>
                    <a:cubicBezTo>
                      <a:pt x="7766" y="16121"/>
                      <a:pt x="7508" y="16322"/>
                      <a:pt x="7283" y="16539"/>
                    </a:cubicBezTo>
                    <a:cubicBezTo>
                      <a:pt x="6773" y="17037"/>
                      <a:pt x="6352" y="17563"/>
                      <a:pt x="6035" y="18111"/>
                    </a:cubicBezTo>
                    <a:cubicBezTo>
                      <a:pt x="5930" y="18291"/>
                      <a:pt x="5851" y="18492"/>
                      <a:pt x="5776" y="18686"/>
                    </a:cubicBezTo>
                    <a:lnTo>
                      <a:pt x="5756" y="18734"/>
                    </a:lnTo>
                    <a:cubicBezTo>
                      <a:pt x="5668" y="18965"/>
                      <a:pt x="5630" y="19207"/>
                      <a:pt x="5606" y="19411"/>
                    </a:cubicBezTo>
                    <a:cubicBezTo>
                      <a:pt x="5569" y="19714"/>
                      <a:pt x="5610" y="20006"/>
                      <a:pt x="5647" y="20230"/>
                    </a:cubicBezTo>
                    <a:cubicBezTo>
                      <a:pt x="5664" y="20329"/>
                      <a:pt x="5694" y="20428"/>
                      <a:pt x="5735" y="20527"/>
                    </a:cubicBezTo>
                    <a:cubicBezTo>
                      <a:pt x="5807" y="20693"/>
                      <a:pt x="5865" y="20822"/>
                      <a:pt x="5991" y="20962"/>
                    </a:cubicBezTo>
                    <a:cubicBezTo>
                      <a:pt x="6096" y="21078"/>
                      <a:pt x="6215" y="21166"/>
                      <a:pt x="6341" y="21221"/>
                    </a:cubicBezTo>
                    <a:cubicBezTo>
                      <a:pt x="6419" y="21262"/>
                      <a:pt x="6501" y="21292"/>
                      <a:pt x="6583" y="21315"/>
                    </a:cubicBezTo>
                    <a:cubicBezTo>
                      <a:pt x="6674" y="21333"/>
                      <a:pt x="6763" y="21346"/>
                      <a:pt x="6855" y="21353"/>
                    </a:cubicBezTo>
                    <a:cubicBezTo>
                      <a:pt x="6875" y="21356"/>
                      <a:pt x="6895" y="21356"/>
                      <a:pt x="6916" y="21356"/>
                    </a:cubicBezTo>
                    <a:cubicBezTo>
                      <a:pt x="6960" y="21356"/>
                      <a:pt x="7008" y="21353"/>
                      <a:pt x="7055" y="21350"/>
                    </a:cubicBezTo>
                    <a:cubicBezTo>
                      <a:pt x="7096" y="21346"/>
                      <a:pt x="7140" y="21339"/>
                      <a:pt x="7184" y="21336"/>
                    </a:cubicBezTo>
                    <a:lnTo>
                      <a:pt x="7184" y="21336"/>
                    </a:lnTo>
                    <a:cubicBezTo>
                      <a:pt x="7148" y="21384"/>
                      <a:pt x="7110" y="21435"/>
                      <a:pt x="7073" y="21486"/>
                    </a:cubicBezTo>
                    <a:cubicBezTo>
                      <a:pt x="7032" y="21537"/>
                      <a:pt x="6994" y="21588"/>
                      <a:pt x="6957" y="21639"/>
                    </a:cubicBezTo>
                    <a:cubicBezTo>
                      <a:pt x="6834" y="21788"/>
                      <a:pt x="6726" y="21928"/>
                      <a:pt x="6620" y="22061"/>
                    </a:cubicBezTo>
                    <a:lnTo>
                      <a:pt x="6617" y="22061"/>
                    </a:lnTo>
                    <a:lnTo>
                      <a:pt x="6606" y="22078"/>
                    </a:lnTo>
                    <a:lnTo>
                      <a:pt x="6610" y="22071"/>
                    </a:lnTo>
                    <a:lnTo>
                      <a:pt x="6610" y="22071"/>
                    </a:lnTo>
                    <a:cubicBezTo>
                      <a:pt x="6602" y="22082"/>
                      <a:pt x="6594" y="22093"/>
                      <a:pt x="6586" y="22104"/>
                    </a:cubicBezTo>
                    <a:lnTo>
                      <a:pt x="6586" y="22104"/>
                    </a:lnTo>
                    <a:cubicBezTo>
                      <a:pt x="6408" y="22327"/>
                      <a:pt x="6225" y="22552"/>
                      <a:pt x="6046" y="22768"/>
                    </a:cubicBezTo>
                    <a:lnTo>
                      <a:pt x="6035" y="22782"/>
                    </a:lnTo>
                    <a:cubicBezTo>
                      <a:pt x="5783" y="23081"/>
                      <a:pt x="5545" y="23397"/>
                      <a:pt x="5303" y="23744"/>
                    </a:cubicBezTo>
                    <a:cubicBezTo>
                      <a:pt x="4909" y="24316"/>
                      <a:pt x="4528" y="24898"/>
                      <a:pt x="4181" y="25476"/>
                    </a:cubicBezTo>
                    <a:lnTo>
                      <a:pt x="4082" y="25639"/>
                    </a:lnTo>
                    <a:cubicBezTo>
                      <a:pt x="3776" y="26149"/>
                      <a:pt x="3457" y="26674"/>
                      <a:pt x="3171" y="27204"/>
                    </a:cubicBezTo>
                    <a:cubicBezTo>
                      <a:pt x="3075" y="27381"/>
                      <a:pt x="2984" y="27554"/>
                      <a:pt x="2888" y="27732"/>
                    </a:cubicBezTo>
                    <a:cubicBezTo>
                      <a:pt x="2831" y="27837"/>
                      <a:pt x="2780" y="27949"/>
                      <a:pt x="2728" y="28054"/>
                    </a:cubicBezTo>
                    <a:cubicBezTo>
                      <a:pt x="2702" y="28109"/>
                      <a:pt x="2674" y="28167"/>
                      <a:pt x="2647" y="28221"/>
                    </a:cubicBezTo>
                    <a:cubicBezTo>
                      <a:pt x="2528" y="28459"/>
                      <a:pt x="2402" y="28728"/>
                      <a:pt x="2253" y="29062"/>
                    </a:cubicBezTo>
                    <a:cubicBezTo>
                      <a:pt x="2130" y="29333"/>
                      <a:pt x="2000" y="29636"/>
                      <a:pt x="1851" y="29980"/>
                    </a:cubicBezTo>
                    <a:cubicBezTo>
                      <a:pt x="1780" y="30150"/>
                      <a:pt x="1701" y="30320"/>
                      <a:pt x="1630" y="30487"/>
                    </a:cubicBezTo>
                    <a:cubicBezTo>
                      <a:pt x="1568" y="30619"/>
                      <a:pt x="1507" y="30752"/>
                      <a:pt x="1449" y="30888"/>
                    </a:cubicBezTo>
                    <a:cubicBezTo>
                      <a:pt x="1092" y="31707"/>
                      <a:pt x="841" y="32348"/>
                      <a:pt x="629" y="32960"/>
                    </a:cubicBezTo>
                    <a:cubicBezTo>
                      <a:pt x="521" y="33279"/>
                      <a:pt x="422" y="33599"/>
                      <a:pt x="334" y="33912"/>
                    </a:cubicBezTo>
                    <a:cubicBezTo>
                      <a:pt x="245" y="34222"/>
                      <a:pt x="198" y="34544"/>
                      <a:pt x="154" y="34858"/>
                    </a:cubicBezTo>
                    <a:lnTo>
                      <a:pt x="150" y="34868"/>
                    </a:lnTo>
                    <a:cubicBezTo>
                      <a:pt x="127" y="35031"/>
                      <a:pt x="106" y="35202"/>
                      <a:pt x="86" y="35361"/>
                    </a:cubicBezTo>
                    <a:cubicBezTo>
                      <a:pt x="78" y="35429"/>
                      <a:pt x="72" y="35494"/>
                      <a:pt x="61" y="35558"/>
                    </a:cubicBezTo>
                    <a:cubicBezTo>
                      <a:pt x="14" y="35940"/>
                      <a:pt x="0" y="36351"/>
                      <a:pt x="17" y="36814"/>
                    </a:cubicBezTo>
                    <a:cubicBezTo>
                      <a:pt x="31" y="37177"/>
                      <a:pt x="65" y="37538"/>
                      <a:pt x="109" y="37967"/>
                    </a:cubicBezTo>
                    <a:cubicBezTo>
                      <a:pt x="143" y="38307"/>
                      <a:pt x="184" y="38675"/>
                      <a:pt x="249" y="39031"/>
                    </a:cubicBezTo>
                    <a:cubicBezTo>
                      <a:pt x="314" y="39392"/>
                      <a:pt x="385" y="39763"/>
                      <a:pt x="466" y="40165"/>
                    </a:cubicBezTo>
                    <a:cubicBezTo>
                      <a:pt x="490" y="40276"/>
                      <a:pt x="521" y="40386"/>
                      <a:pt x="551" y="40494"/>
                    </a:cubicBezTo>
                    <a:cubicBezTo>
                      <a:pt x="562" y="40535"/>
                      <a:pt x="572" y="40573"/>
                      <a:pt x="582" y="40614"/>
                    </a:cubicBezTo>
                    <a:cubicBezTo>
                      <a:pt x="670" y="40947"/>
                      <a:pt x="772" y="41256"/>
                      <a:pt x="895" y="41559"/>
                    </a:cubicBezTo>
                    <a:cubicBezTo>
                      <a:pt x="1086" y="42028"/>
                      <a:pt x="1283" y="42396"/>
                      <a:pt x="1514" y="42716"/>
                    </a:cubicBezTo>
                    <a:cubicBezTo>
                      <a:pt x="1657" y="42913"/>
                      <a:pt x="1821" y="43096"/>
                      <a:pt x="1980" y="43277"/>
                    </a:cubicBezTo>
                    <a:lnTo>
                      <a:pt x="2011" y="43314"/>
                    </a:lnTo>
                    <a:cubicBezTo>
                      <a:pt x="2154" y="43474"/>
                      <a:pt x="2320" y="43638"/>
                      <a:pt x="2531" y="43821"/>
                    </a:cubicBezTo>
                    <a:cubicBezTo>
                      <a:pt x="3229" y="44423"/>
                      <a:pt x="4093" y="44889"/>
                      <a:pt x="5032" y="45168"/>
                    </a:cubicBezTo>
                    <a:cubicBezTo>
                      <a:pt x="5454" y="45291"/>
                      <a:pt x="5936" y="45362"/>
                      <a:pt x="6470" y="45382"/>
                    </a:cubicBezTo>
                    <a:cubicBezTo>
                      <a:pt x="6515" y="45386"/>
                      <a:pt x="6556" y="45386"/>
                      <a:pt x="6600" y="45386"/>
                    </a:cubicBezTo>
                    <a:cubicBezTo>
                      <a:pt x="6824" y="45386"/>
                      <a:pt x="7042" y="45366"/>
                      <a:pt x="7225" y="45346"/>
                    </a:cubicBezTo>
                    <a:cubicBezTo>
                      <a:pt x="7531" y="45311"/>
                      <a:pt x="7834" y="45260"/>
                      <a:pt x="8123" y="45192"/>
                    </a:cubicBezTo>
                    <a:cubicBezTo>
                      <a:pt x="8536" y="45093"/>
                      <a:pt x="8964" y="44913"/>
                      <a:pt x="9437" y="44641"/>
                    </a:cubicBezTo>
                    <a:cubicBezTo>
                      <a:pt x="9607" y="44542"/>
                      <a:pt x="9776" y="44427"/>
                      <a:pt x="9994" y="44264"/>
                    </a:cubicBezTo>
                    <a:cubicBezTo>
                      <a:pt x="10042" y="44226"/>
                      <a:pt x="10090" y="44189"/>
                      <a:pt x="10137" y="44151"/>
                    </a:cubicBezTo>
                    <a:lnTo>
                      <a:pt x="10137" y="44151"/>
                    </a:lnTo>
                    <a:lnTo>
                      <a:pt x="10134" y="44233"/>
                    </a:lnTo>
                    <a:lnTo>
                      <a:pt x="10131" y="44403"/>
                    </a:lnTo>
                    <a:cubicBezTo>
                      <a:pt x="10131" y="44529"/>
                      <a:pt x="10137" y="44655"/>
                      <a:pt x="10144" y="44777"/>
                    </a:cubicBezTo>
                    <a:cubicBezTo>
                      <a:pt x="10148" y="44835"/>
                      <a:pt x="10151" y="44892"/>
                      <a:pt x="10154" y="44947"/>
                    </a:cubicBezTo>
                    <a:cubicBezTo>
                      <a:pt x="10158" y="45066"/>
                      <a:pt x="10172" y="45186"/>
                      <a:pt x="10181" y="45297"/>
                    </a:cubicBezTo>
                    <a:cubicBezTo>
                      <a:pt x="10185" y="45341"/>
                      <a:pt x="10189" y="45386"/>
                      <a:pt x="10192" y="45427"/>
                    </a:cubicBezTo>
                    <a:cubicBezTo>
                      <a:pt x="10230" y="45848"/>
                      <a:pt x="10287" y="46230"/>
                      <a:pt x="10368" y="46594"/>
                    </a:cubicBezTo>
                    <a:cubicBezTo>
                      <a:pt x="10457" y="46995"/>
                      <a:pt x="10610" y="47417"/>
                      <a:pt x="10831" y="47883"/>
                    </a:cubicBezTo>
                    <a:cubicBezTo>
                      <a:pt x="10933" y="48104"/>
                      <a:pt x="11079" y="48298"/>
                      <a:pt x="11222" y="48472"/>
                    </a:cubicBezTo>
                    <a:cubicBezTo>
                      <a:pt x="11280" y="48539"/>
                      <a:pt x="11355" y="48594"/>
                      <a:pt x="11426" y="48645"/>
                    </a:cubicBezTo>
                    <a:cubicBezTo>
                      <a:pt x="11447" y="48662"/>
                      <a:pt x="11470" y="48676"/>
                      <a:pt x="11491" y="48693"/>
                    </a:cubicBezTo>
                    <a:cubicBezTo>
                      <a:pt x="11577" y="48757"/>
                      <a:pt x="11675" y="48805"/>
                      <a:pt x="11770" y="48852"/>
                    </a:cubicBezTo>
                    <a:lnTo>
                      <a:pt x="11787" y="48859"/>
                    </a:lnTo>
                    <a:cubicBezTo>
                      <a:pt x="11960" y="48941"/>
                      <a:pt x="12158" y="49015"/>
                      <a:pt x="12393" y="49087"/>
                    </a:cubicBezTo>
                    <a:cubicBezTo>
                      <a:pt x="12505" y="49117"/>
                      <a:pt x="12618" y="49134"/>
                      <a:pt x="12716" y="49148"/>
                    </a:cubicBezTo>
                    <a:cubicBezTo>
                      <a:pt x="12838" y="49165"/>
                      <a:pt x="12981" y="49183"/>
                      <a:pt x="13141" y="49186"/>
                    </a:cubicBezTo>
                    <a:lnTo>
                      <a:pt x="13158" y="49186"/>
                    </a:lnTo>
                    <a:cubicBezTo>
                      <a:pt x="13236" y="49186"/>
                      <a:pt x="13315" y="49175"/>
                      <a:pt x="13393" y="49165"/>
                    </a:cubicBezTo>
                    <a:lnTo>
                      <a:pt x="13423" y="49162"/>
                    </a:lnTo>
                    <a:cubicBezTo>
                      <a:pt x="13552" y="49148"/>
                      <a:pt x="13675" y="49128"/>
                      <a:pt x="13808" y="49104"/>
                    </a:cubicBezTo>
                    <a:cubicBezTo>
                      <a:pt x="14053" y="49063"/>
                      <a:pt x="14298" y="48985"/>
                      <a:pt x="14512" y="48913"/>
                    </a:cubicBezTo>
                    <a:cubicBezTo>
                      <a:pt x="14743" y="48839"/>
                      <a:pt x="14974" y="48740"/>
                      <a:pt x="15175" y="48655"/>
                    </a:cubicBezTo>
                    <a:cubicBezTo>
                      <a:pt x="15424" y="48546"/>
                      <a:pt x="15614" y="48458"/>
                      <a:pt x="15788" y="48366"/>
                    </a:cubicBezTo>
                    <a:cubicBezTo>
                      <a:pt x="16077" y="48213"/>
                      <a:pt x="16373" y="48015"/>
                      <a:pt x="16686" y="47764"/>
                    </a:cubicBezTo>
                    <a:lnTo>
                      <a:pt x="16703" y="47863"/>
                    </a:lnTo>
                    <a:cubicBezTo>
                      <a:pt x="16747" y="48131"/>
                      <a:pt x="16798" y="48338"/>
                      <a:pt x="16866" y="48533"/>
                    </a:cubicBezTo>
                    <a:cubicBezTo>
                      <a:pt x="16900" y="48627"/>
                      <a:pt x="16944" y="48726"/>
                      <a:pt x="16985" y="48819"/>
                    </a:cubicBezTo>
                    <a:lnTo>
                      <a:pt x="16998" y="48849"/>
                    </a:lnTo>
                    <a:lnTo>
                      <a:pt x="17015" y="48876"/>
                    </a:lnTo>
                    <a:lnTo>
                      <a:pt x="17042" y="48924"/>
                    </a:lnTo>
                    <a:lnTo>
                      <a:pt x="17202" y="49131"/>
                    </a:lnTo>
                    <a:cubicBezTo>
                      <a:pt x="17380" y="49315"/>
                      <a:pt x="17557" y="49448"/>
                      <a:pt x="17740" y="49533"/>
                    </a:cubicBezTo>
                    <a:cubicBezTo>
                      <a:pt x="17863" y="49587"/>
                      <a:pt x="17945" y="49615"/>
                      <a:pt x="18060" y="49628"/>
                    </a:cubicBezTo>
                    <a:cubicBezTo>
                      <a:pt x="18182" y="49645"/>
                      <a:pt x="18318" y="49662"/>
                      <a:pt x="18455" y="49662"/>
                    </a:cubicBezTo>
                    <a:cubicBezTo>
                      <a:pt x="18482" y="49662"/>
                      <a:pt x="18505" y="49662"/>
                      <a:pt x="18532" y="49659"/>
                    </a:cubicBezTo>
                    <a:cubicBezTo>
                      <a:pt x="18757" y="49652"/>
                      <a:pt x="18978" y="49597"/>
                      <a:pt x="19169" y="49546"/>
                    </a:cubicBezTo>
                    <a:cubicBezTo>
                      <a:pt x="19417" y="49481"/>
                      <a:pt x="19652" y="49366"/>
                      <a:pt x="19829" y="49274"/>
                    </a:cubicBezTo>
                    <a:cubicBezTo>
                      <a:pt x="20016" y="49172"/>
                      <a:pt x="20186" y="49040"/>
                      <a:pt x="20359" y="48900"/>
                    </a:cubicBezTo>
                    <a:cubicBezTo>
                      <a:pt x="20543" y="48754"/>
                      <a:pt x="20713" y="48594"/>
                      <a:pt x="20873" y="48410"/>
                    </a:cubicBezTo>
                    <a:cubicBezTo>
                      <a:pt x="21009" y="48260"/>
                      <a:pt x="21138" y="48087"/>
                      <a:pt x="21288" y="47866"/>
                    </a:cubicBezTo>
                    <a:cubicBezTo>
                      <a:pt x="21421" y="47668"/>
                      <a:pt x="21520" y="47454"/>
                      <a:pt x="21604" y="47250"/>
                    </a:cubicBezTo>
                    <a:cubicBezTo>
                      <a:pt x="21710" y="47009"/>
                      <a:pt x="21782" y="46801"/>
                      <a:pt x="21836" y="46600"/>
                    </a:cubicBezTo>
                    <a:cubicBezTo>
                      <a:pt x="21893" y="46373"/>
                      <a:pt x="21920" y="46137"/>
                      <a:pt x="21945" y="45906"/>
                    </a:cubicBezTo>
                    <a:lnTo>
                      <a:pt x="21945" y="45889"/>
                    </a:lnTo>
                    <a:cubicBezTo>
                      <a:pt x="21978" y="45600"/>
                      <a:pt x="22006" y="45257"/>
                      <a:pt x="21982" y="44923"/>
                    </a:cubicBezTo>
                    <a:cubicBezTo>
                      <a:pt x="21948" y="44488"/>
                      <a:pt x="21897" y="43978"/>
                      <a:pt x="21764" y="43484"/>
                    </a:cubicBezTo>
                    <a:cubicBezTo>
                      <a:pt x="21686" y="43192"/>
                      <a:pt x="21557" y="42913"/>
                      <a:pt x="21427" y="42644"/>
                    </a:cubicBezTo>
                    <a:lnTo>
                      <a:pt x="21421" y="42631"/>
                    </a:lnTo>
                    <a:cubicBezTo>
                      <a:pt x="21360" y="42498"/>
                      <a:pt x="21298" y="42366"/>
                      <a:pt x="21231" y="42233"/>
                    </a:cubicBezTo>
                    <a:cubicBezTo>
                      <a:pt x="21132" y="42035"/>
                      <a:pt x="21013" y="41807"/>
                      <a:pt x="20870" y="41593"/>
                    </a:cubicBezTo>
                    <a:cubicBezTo>
                      <a:pt x="20713" y="41352"/>
                      <a:pt x="20529" y="41100"/>
                      <a:pt x="20312" y="40831"/>
                    </a:cubicBezTo>
                    <a:cubicBezTo>
                      <a:pt x="20006" y="40443"/>
                      <a:pt x="19669" y="40039"/>
                      <a:pt x="19257" y="39556"/>
                    </a:cubicBezTo>
                    <a:cubicBezTo>
                      <a:pt x="19203" y="39494"/>
                      <a:pt x="19152" y="39433"/>
                      <a:pt x="19097" y="39372"/>
                    </a:cubicBezTo>
                    <a:cubicBezTo>
                      <a:pt x="18985" y="39239"/>
                      <a:pt x="18873" y="39107"/>
                      <a:pt x="18761" y="38978"/>
                    </a:cubicBezTo>
                    <a:cubicBezTo>
                      <a:pt x="18587" y="38780"/>
                      <a:pt x="18403" y="38590"/>
                      <a:pt x="18213" y="38392"/>
                    </a:cubicBezTo>
                    <a:cubicBezTo>
                      <a:pt x="18009" y="38182"/>
                      <a:pt x="17829" y="37984"/>
                      <a:pt x="17662" y="37783"/>
                    </a:cubicBezTo>
                    <a:cubicBezTo>
                      <a:pt x="17496" y="37586"/>
                      <a:pt x="17336" y="37386"/>
                      <a:pt x="17185" y="37191"/>
                    </a:cubicBezTo>
                    <a:cubicBezTo>
                      <a:pt x="17019" y="36973"/>
                      <a:pt x="16849" y="36753"/>
                      <a:pt x="16679" y="36535"/>
                    </a:cubicBezTo>
                    <a:cubicBezTo>
                      <a:pt x="16284" y="36014"/>
                      <a:pt x="15961" y="35535"/>
                      <a:pt x="15689" y="35072"/>
                    </a:cubicBezTo>
                    <a:cubicBezTo>
                      <a:pt x="15536" y="34810"/>
                      <a:pt x="15373" y="34528"/>
                      <a:pt x="15230" y="34232"/>
                    </a:cubicBezTo>
                    <a:cubicBezTo>
                      <a:pt x="15100" y="33960"/>
                      <a:pt x="14974" y="33691"/>
                      <a:pt x="14859" y="33429"/>
                    </a:cubicBezTo>
                    <a:lnTo>
                      <a:pt x="14784" y="33255"/>
                    </a:lnTo>
                    <a:lnTo>
                      <a:pt x="14716" y="33082"/>
                    </a:lnTo>
                    <a:cubicBezTo>
                      <a:pt x="14668" y="32970"/>
                      <a:pt x="14631" y="32855"/>
                      <a:pt x="14593" y="32739"/>
                    </a:cubicBezTo>
                    <a:cubicBezTo>
                      <a:pt x="14573" y="32684"/>
                      <a:pt x="14556" y="32626"/>
                      <a:pt x="14536" y="32572"/>
                    </a:cubicBezTo>
                    <a:cubicBezTo>
                      <a:pt x="14499" y="32467"/>
                      <a:pt x="14471" y="32357"/>
                      <a:pt x="14441" y="32252"/>
                    </a:cubicBezTo>
                    <a:cubicBezTo>
                      <a:pt x="14430" y="32208"/>
                      <a:pt x="14417" y="32161"/>
                      <a:pt x="14406" y="32116"/>
                    </a:cubicBezTo>
                    <a:cubicBezTo>
                      <a:pt x="14362" y="31966"/>
                      <a:pt x="14328" y="31810"/>
                      <a:pt x="14291" y="31663"/>
                    </a:cubicBezTo>
                    <a:lnTo>
                      <a:pt x="14287" y="31640"/>
                    </a:lnTo>
                    <a:cubicBezTo>
                      <a:pt x="14161" y="31089"/>
                      <a:pt x="14050" y="30497"/>
                      <a:pt x="13937" y="29776"/>
                    </a:cubicBezTo>
                    <a:lnTo>
                      <a:pt x="13930" y="29718"/>
                    </a:lnTo>
                    <a:cubicBezTo>
                      <a:pt x="13916" y="29589"/>
                      <a:pt x="13899" y="29453"/>
                      <a:pt x="13896" y="29319"/>
                    </a:cubicBezTo>
                    <a:cubicBezTo>
                      <a:pt x="13886" y="29106"/>
                      <a:pt x="13876" y="28895"/>
                      <a:pt x="13876" y="28687"/>
                    </a:cubicBezTo>
                    <a:cubicBezTo>
                      <a:pt x="13872" y="28269"/>
                      <a:pt x="13876" y="27843"/>
                      <a:pt x="13879" y="27435"/>
                    </a:cubicBezTo>
                    <a:cubicBezTo>
                      <a:pt x="13883" y="26540"/>
                      <a:pt x="13903" y="25789"/>
                      <a:pt x="13985" y="25041"/>
                    </a:cubicBezTo>
                    <a:cubicBezTo>
                      <a:pt x="14111" y="24176"/>
                      <a:pt x="14298" y="23303"/>
                      <a:pt x="14532" y="22445"/>
                    </a:cubicBezTo>
                    <a:cubicBezTo>
                      <a:pt x="14624" y="22122"/>
                      <a:pt x="14723" y="21795"/>
                      <a:pt x="14818" y="21475"/>
                    </a:cubicBezTo>
                    <a:lnTo>
                      <a:pt x="14903" y="21200"/>
                    </a:lnTo>
                    <a:cubicBezTo>
                      <a:pt x="14961" y="21006"/>
                      <a:pt x="15015" y="20802"/>
                      <a:pt x="15073" y="20577"/>
                    </a:cubicBezTo>
                    <a:cubicBezTo>
                      <a:pt x="15103" y="20452"/>
                      <a:pt x="15138" y="20315"/>
                      <a:pt x="15185" y="20183"/>
                    </a:cubicBezTo>
                    <a:cubicBezTo>
                      <a:pt x="15406" y="20244"/>
                      <a:pt x="15621" y="20329"/>
                      <a:pt x="15835" y="20421"/>
                    </a:cubicBezTo>
                    <a:cubicBezTo>
                      <a:pt x="16015" y="20496"/>
                      <a:pt x="16193" y="20568"/>
                      <a:pt x="16373" y="20642"/>
                    </a:cubicBezTo>
                    <a:cubicBezTo>
                      <a:pt x="16481" y="20687"/>
                      <a:pt x="16590" y="20729"/>
                      <a:pt x="16699" y="20773"/>
                    </a:cubicBezTo>
                    <a:lnTo>
                      <a:pt x="16699" y="20773"/>
                    </a:lnTo>
                    <a:lnTo>
                      <a:pt x="16682" y="20764"/>
                    </a:lnTo>
                    <a:lnTo>
                      <a:pt x="16682" y="20764"/>
                    </a:lnTo>
                    <a:cubicBezTo>
                      <a:pt x="17026" y="20911"/>
                      <a:pt x="17366" y="21053"/>
                      <a:pt x="17709" y="21196"/>
                    </a:cubicBezTo>
                    <a:lnTo>
                      <a:pt x="17706" y="21196"/>
                    </a:lnTo>
                    <a:cubicBezTo>
                      <a:pt x="18039" y="21336"/>
                      <a:pt x="18336" y="21458"/>
                      <a:pt x="18614" y="21574"/>
                    </a:cubicBezTo>
                    <a:cubicBezTo>
                      <a:pt x="18713" y="21612"/>
                      <a:pt x="18818" y="21649"/>
                      <a:pt x="18917" y="21683"/>
                    </a:cubicBezTo>
                    <a:cubicBezTo>
                      <a:pt x="18968" y="21703"/>
                      <a:pt x="19022" y="21720"/>
                      <a:pt x="19074" y="21738"/>
                    </a:cubicBezTo>
                    <a:lnTo>
                      <a:pt x="19088" y="21744"/>
                    </a:lnTo>
                    <a:cubicBezTo>
                      <a:pt x="19240" y="21799"/>
                      <a:pt x="19397" y="21857"/>
                      <a:pt x="19550" y="21901"/>
                    </a:cubicBezTo>
                    <a:lnTo>
                      <a:pt x="19818" y="21979"/>
                    </a:lnTo>
                    <a:cubicBezTo>
                      <a:pt x="20373" y="22146"/>
                      <a:pt x="20948" y="22316"/>
                      <a:pt x="21523" y="22435"/>
                    </a:cubicBezTo>
                    <a:cubicBezTo>
                      <a:pt x="22186" y="22571"/>
                      <a:pt x="22911" y="22686"/>
                      <a:pt x="23741" y="22792"/>
                    </a:cubicBezTo>
                    <a:lnTo>
                      <a:pt x="24183" y="22846"/>
                    </a:lnTo>
                    <a:lnTo>
                      <a:pt x="24754" y="22918"/>
                    </a:lnTo>
                    <a:cubicBezTo>
                      <a:pt x="25054" y="22956"/>
                      <a:pt x="25360" y="22976"/>
                      <a:pt x="25655" y="22996"/>
                    </a:cubicBezTo>
                    <a:lnTo>
                      <a:pt x="25795" y="23006"/>
                    </a:lnTo>
                    <a:cubicBezTo>
                      <a:pt x="26078" y="23023"/>
                      <a:pt x="26387" y="23033"/>
                      <a:pt x="26771" y="23033"/>
                    </a:cubicBezTo>
                    <a:cubicBezTo>
                      <a:pt x="26962" y="23033"/>
                      <a:pt x="27156" y="23030"/>
                      <a:pt x="27350" y="23030"/>
                    </a:cubicBezTo>
                    <a:cubicBezTo>
                      <a:pt x="27448" y="23030"/>
                      <a:pt x="27547" y="23027"/>
                      <a:pt x="27646" y="23027"/>
                    </a:cubicBezTo>
                    <a:cubicBezTo>
                      <a:pt x="28306" y="23020"/>
                      <a:pt x="28915" y="23000"/>
                      <a:pt x="29510" y="22962"/>
                    </a:cubicBezTo>
                    <a:cubicBezTo>
                      <a:pt x="30214" y="22918"/>
                      <a:pt x="30803" y="22874"/>
                      <a:pt x="31401" y="22823"/>
                    </a:cubicBezTo>
                    <a:cubicBezTo>
                      <a:pt x="31517" y="22813"/>
                      <a:pt x="31636" y="22799"/>
                      <a:pt x="31752" y="22785"/>
                    </a:cubicBezTo>
                    <a:lnTo>
                      <a:pt x="31823" y="22775"/>
                    </a:lnTo>
                    <a:cubicBezTo>
                      <a:pt x="31925" y="22765"/>
                      <a:pt x="32027" y="22752"/>
                      <a:pt x="32130" y="22738"/>
                    </a:cubicBezTo>
                    <a:lnTo>
                      <a:pt x="32316" y="22714"/>
                    </a:lnTo>
                    <a:lnTo>
                      <a:pt x="32503" y="22686"/>
                    </a:lnTo>
                    <a:lnTo>
                      <a:pt x="32524" y="22686"/>
                    </a:lnTo>
                    <a:lnTo>
                      <a:pt x="32599" y="22676"/>
                    </a:lnTo>
                    <a:lnTo>
                      <a:pt x="32673" y="22666"/>
                    </a:lnTo>
                    <a:cubicBezTo>
                      <a:pt x="32993" y="22622"/>
                      <a:pt x="33313" y="22554"/>
                      <a:pt x="33623" y="22486"/>
                    </a:cubicBezTo>
                    <a:cubicBezTo>
                      <a:pt x="33697" y="22469"/>
                      <a:pt x="33775" y="22452"/>
                      <a:pt x="33854" y="22435"/>
                    </a:cubicBezTo>
                    <a:cubicBezTo>
                      <a:pt x="34276" y="22347"/>
                      <a:pt x="34701" y="22234"/>
                      <a:pt x="35024" y="22149"/>
                    </a:cubicBezTo>
                    <a:cubicBezTo>
                      <a:pt x="35422" y="22040"/>
                      <a:pt x="35772" y="21931"/>
                      <a:pt x="36096" y="21816"/>
                    </a:cubicBezTo>
                    <a:cubicBezTo>
                      <a:pt x="36452" y="21686"/>
                      <a:pt x="36827" y="21540"/>
                      <a:pt x="37276" y="21350"/>
                    </a:cubicBezTo>
                    <a:lnTo>
                      <a:pt x="37419" y="21292"/>
                    </a:lnTo>
                    <a:cubicBezTo>
                      <a:pt x="37694" y="21176"/>
                      <a:pt x="37980" y="21061"/>
                      <a:pt x="38248" y="20921"/>
                    </a:cubicBezTo>
                    <a:cubicBezTo>
                      <a:pt x="38534" y="20775"/>
                      <a:pt x="38837" y="20612"/>
                      <a:pt x="39120" y="20414"/>
                    </a:cubicBezTo>
                    <a:cubicBezTo>
                      <a:pt x="39460" y="20176"/>
                      <a:pt x="39779" y="19941"/>
                      <a:pt x="40089" y="19697"/>
                    </a:cubicBezTo>
                    <a:cubicBezTo>
                      <a:pt x="40232" y="19584"/>
                      <a:pt x="40355" y="19455"/>
                      <a:pt x="40487" y="19285"/>
                    </a:cubicBezTo>
                    <a:cubicBezTo>
                      <a:pt x="40552" y="19196"/>
                      <a:pt x="40613" y="19114"/>
                      <a:pt x="40667" y="19026"/>
                    </a:cubicBezTo>
                    <a:cubicBezTo>
                      <a:pt x="40749" y="18904"/>
                      <a:pt x="40834" y="18772"/>
                      <a:pt x="40909" y="18632"/>
                    </a:cubicBezTo>
                    <a:cubicBezTo>
                      <a:pt x="41072" y="18315"/>
                      <a:pt x="41239" y="17979"/>
                      <a:pt x="41344" y="17629"/>
                    </a:cubicBezTo>
                    <a:cubicBezTo>
                      <a:pt x="41412" y="17397"/>
                      <a:pt x="41429" y="17155"/>
                      <a:pt x="41392" y="16910"/>
                    </a:cubicBezTo>
                    <a:lnTo>
                      <a:pt x="41392" y="16910"/>
                    </a:lnTo>
                    <a:cubicBezTo>
                      <a:pt x="41661" y="16941"/>
                      <a:pt x="41886" y="16958"/>
                      <a:pt x="42096" y="16958"/>
                    </a:cubicBezTo>
                    <a:lnTo>
                      <a:pt x="42157" y="16958"/>
                    </a:lnTo>
                    <a:cubicBezTo>
                      <a:pt x="42749" y="16958"/>
                      <a:pt x="43437" y="16944"/>
                      <a:pt x="44093" y="16812"/>
                    </a:cubicBezTo>
                    <a:cubicBezTo>
                      <a:pt x="44222" y="16784"/>
                      <a:pt x="44376" y="16754"/>
                      <a:pt x="44528" y="16710"/>
                    </a:cubicBezTo>
                    <a:cubicBezTo>
                      <a:pt x="44671" y="16673"/>
                      <a:pt x="44811" y="16618"/>
                      <a:pt x="44954" y="16563"/>
                    </a:cubicBezTo>
                    <a:cubicBezTo>
                      <a:pt x="45123" y="16495"/>
                      <a:pt x="45287" y="16414"/>
                      <a:pt x="45450" y="16335"/>
                    </a:cubicBezTo>
                    <a:cubicBezTo>
                      <a:pt x="45505" y="16308"/>
                      <a:pt x="45563" y="16277"/>
                      <a:pt x="45616" y="16250"/>
                    </a:cubicBezTo>
                    <a:cubicBezTo>
                      <a:pt x="45732" y="16353"/>
                      <a:pt x="45831" y="16448"/>
                      <a:pt x="45913" y="16543"/>
                    </a:cubicBezTo>
                    <a:cubicBezTo>
                      <a:pt x="46035" y="16717"/>
                      <a:pt x="46147" y="16897"/>
                      <a:pt x="46257" y="17073"/>
                    </a:cubicBezTo>
                    <a:lnTo>
                      <a:pt x="46301" y="17145"/>
                    </a:lnTo>
                    <a:cubicBezTo>
                      <a:pt x="46437" y="17370"/>
                      <a:pt x="46576" y="17591"/>
                      <a:pt x="46715" y="17812"/>
                    </a:cubicBezTo>
                    <a:lnTo>
                      <a:pt x="46784" y="17918"/>
                    </a:lnTo>
                    <a:cubicBezTo>
                      <a:pt x="47100" y="18417"/>
                      <a:pt x="47433" y="18955"/>
                      <a:pt x="47726" y="19499"/>
                    </a:cubicBezTo>
                    <a:lnTo>
                      <a:pt x="47889" y="19805"/>
                    </a:lnTo>
                    <a:cubicBezTo>
                      <a:pt x="48138" y="20268"/>
                      <a:pt x="48386" y="20727"/>
                      <a:pt x="48631" y="21190"/>
                    </a:cubicBezTo>
                    <a:cubicBezTo>
                      <a:pt x="48774" y="21462"/>
                      <a:pt x="48913" y="21727"/>
                      <a:pt x="49042" y="22003"/>
                    </a:cubicBezTo>
                    <a:cubicBezTo>
                      <a:pt x="49168" y="22275"/>
                      <a:pt x="49298" y="22557"/>
                      <a:pt x="49420" y="22843"/>
                    </a:cubicBezTo>
                    <a:cubicBezTo>
                      <a:pt x="49648" y="23418"/>
                      <a:pt x="49825" y="23890"/>
                      <a:pt x="49981" y="24326"/>
                    </a:cubicBezTo>
                    <a:cubicBezTo>
                      <a:pt x="50012" y="24418"/>
                      <a:pt x="50039" y="24513"/>
                      <a:pt x="50063" y="24605"/>
                    </a:cubicBezTo>
                    <a:cubicBezTo>
                      <a:pt x="50073" y="24650"/>
                      <a:pt x="50086" y="24694"/>
                      <a:pt x="50097" y="24735"/>
                    </a:cubicBezTo>
                    <a:cubicBezTo>
                      <a:pt x="50131" y="24850"/>
                      <a:pt x="50158" y="24969"/>
                      <a:pt x="50182" y="25085"/>
                    </a:cubicBezTo>
                    <a:cubicBezTo>
                      <a:pt x="50240" y="25340"/>
                      <a:pt x="50287" y="25602"/>
                      <a:pt x="50331" y="25843"/>
                    </a:cubicBezTo>
                    <a:cubicBezTo>
                      <a:pt x="50365" y="26153"/>
                      <a:pt x="50392" y="26469"/>
                      <a:pt x="50417" y="26779"/>
                    </a:cubicBezTo>
                    <a:cubicBezTo>
                      <a:pt x="50444" y="27123"/>
                      <a:pt x="50450" y="27470"/>
                      <a:pt x="50454" y="27796"/>
                    </a:cubicBezTo>
                    <a:cubicBezTo>
                      <a:pt x="50464" y="28354"/>
                      <a:pt x="50423" y="28922"/>
                      <a:pt x="50383" y="29470"/>
                    </a:cubicBezTo>
                    <a:cubicBezTo>
                      <a:pt x="50376" y="29592"/>
                      <a:pt x="50365" y="29711"/>
                      <a:pt x="50359" y="29834"/>
                    </a:cubicBezTo>
                    <a:cubicBezTo>
                      <a:pt x="50352" y="29929"/>
                      <a:pt x="50345" y="30024"/>
                      <a:pt x="50339" y="30120"/>
                    </a:cubicBezTo>
                    <a:cubicBezTo>
                      <a:pt x="50321" y="30357"/>
                      <a:pt x="50304" y="30599"/>
                      <a:pt x="50294" y="30840"/>
                    </a:cubicBezTo>
                    <a:cubicBezTo>
                      <a:pt x="50277" y="31167"/>
                      <a:pt x="50267" y="31511"/>
                      <a:pt x="50260" y="31891"/>
                    </a:cubicBezTo>
                    <a:cubicBezTo>
                      <a:pt x="50250" y="32589"/>
                      <a:pt x="50240" y="33307"/>
                      <a:pt x="50397" y="34007"/>
                    </a:cubicBezTo>
                    <a:cubicBezTo>
                      <a:pt x="50423" y="34130"/>
                      <a:pt x="50461" y="34290"/>
                      <a:pt x="50508" y="34453"/>
                    </a:cubicBezTo>
                    <a:cubicBezTo>
                      <a:pt x="50526" y="34511"/>
                      <a:pt x="50549" y="34569"/>
                      <a:pt x="50573" y="34623"/>
                    </a:cubicBezTo>
                    <a:lnTo>
                      <a:pt x="50593" y="34674"/>
                    </a:lnTo>
                    <a:cubicBezTo>
                      <a:pt x="50645" y="34807"/>
                      <a:pt x="50699" y="34932"/>
                      <a:pt x="50767" y="35055"/>
                    </a:cubicBezTo>
                    <a:cubicBezTo>
                      <a:pt x="50821" y="35150"/>
                      <a:pt x="50893" y="35235"/>
                      <a:pt x="50961" y="35320"/>
                    </a:cubicBezTo>
                    <a:lnTo>
                      <a:pt x="50998" y="35368"/>
                    </a:lnTo>
                    <a:cubicBezTo>
                      <a:pt x="51053" y="35433"/>
                      <a:pt x="51107" y="35487"/>
                      <a:pt x="51165" y="35538"/>
                    </a:cubicBezTo>
                    <a:cubicBezTo>
                      <a:pt x="51315" y="35664"/>
                      <a:pt x="51482" y="35786"/>
                      <a:pt x="51662" y="35899"/>
                    </a:cubicBezTo>
                    <a:cubicBezTo>
                      <a:pt x="51771" y="35963"/>
                      <a:pt x="51886" y="36028"/>
                      <a:pt x="52033" y="36100"/>
                    </a:cubicBezTo>
                    <a:cubicBezTo>
                      <a:pt x="52127" y="36147"/>
                      <a:pt x="52233" y="36188"/>
                      <a:pt x="52339" y="36229"/>
                    </a:cubicBezTo>
                    <a:lnTo>
                      <a:pt x="52380" y="36246"/>
                    </a:lnTo>
                    <a:cubicBezTo>
                      <a:pt x="52522" y="36300"/>
                      <a:pt x="52651" y="36348"/>
                      <a:pt x="52794" y="36381"/>
                    </a:cubicBezTo>
                    <a:cubicBezTo>
                      <a:pt x="52964" y="36422"/>
                      <a:pt x="53162" y="36439"/>
                      <a:pt x="53393" y="36439"/>
                    </a:cubicBezTo>
                    <a:lnTo>
                      <a:pt x="53509" y="36439"/>
                    </a:lnTo>
                    <a:cubicBezTo>
                      <a:pt x="53648" y="36436"/>
                      <a:pt x="53788" y="36426"/>
                      <a:pt x="53920" y="36416"/>
                    </a:cubicBezTo>
                    <a:lnTo>
                      <a:pt x="54005" y="36409"/>
                    </a:lnTo>
                    <a:lnTo>
                      <a:pt x="54036" y="36406"/>
                    </a:lnTo>
                    <a:cubicBezTo>
                      <a:pt x="54179" y="36395"/>
                      <a:pt x="54328" y="36385"/>
                      <a:pt x="54474" y="36365"/>
                    </a:cubicBezTo>
                    <a:cubicBezTo>
                      <a:pt x="54519" y="36361"/>
                      <a:pt x="54563" y="36354"/>
                      <a:pt x="54608" y="36351"/>
                    </a:cubicBezTo>
                    <a:cubicBezTo>
                      <a:pt x="54703" y="36341"/>
                      <a:pt x="54801" y="36328"/>
                      <a:pt x="54897" y="36310"/>
                    </a:cubicBezTo>
                    <a:cubicBezTo>
                      <a:pt x="55057" y="36279"/>
                      <a:pt x="55196" y="36243"/>
                      <a:pt x="55328" y="36194"/>
                    </a:cubicBezTo>
                    <a:cubicBezTo>
                      <a:pt x="55645" y="36075"/>
                      <a:pt x="55941" y="35926"/>
                      <a:pt x="56213" y="35753"/>
                    </a:cubicBezTo>
                    <a:cubicBezTo>
                      <a:pt x="56560" y="35528"/>
                      <a:pt x="56809" y="35314"/>
                      <a:pt x="56995" y="35075"/>
                    </a:cubicBezTo>
                    <a:cubicBezTo>
                      <a:pt x="57124" y="34912"/>
                      <a:pt x="57223" y="34773"/>
                      <a:pt x="57305" y="34606"/>
                    </a:cubicBezTo>
                    <a:cubicBezTo>
                      <a:pt x="57352" y="34504"/>
                      <a:pt x="57397" y="34395"/>
                      <a:pt x="57427" y="34290"/>
                    </a:cubicBezTo>
                    <a:cubicBezTo>
                      <a:pt x="57448" y="34218"/>
                      <a:pt x="57458" y="34144"/>
                      <a:pt x="57465" y="34072"/>
                    </a:cubicBezTo>
                    <a:cubicBezTo>
                      <a:pt x="57468" y="34045"/>
                      <a:pt x="57468" y="34021"/>
                      <a:pt x="57471" y="33993"/>
                    </a:cubicBezTo>
                    <a:cubicBezTo>
                      <a:pt x="57482" y="33916"/>
                      <a:pt x="57482" y="33841"/>
                      <a:pt x="57482" y="33769"/>
                    </a:cubicBezTo>
                    <a:cubicBezTo>
                      <a:pt x="57479" y="33674"/>
                      <a:pt x="57465" y="33575"/>
                      <a:pt x="57448" y="33483"/>
                    </a:cubicBezTo>
                    <a:lnTo>
                      <a:pt x="57438" y="33409"/>
                    </a:lnTo>
                    <a:cubicBezTo>
                      <a:pt x="57427" y="33334"/>
                      <a:pt x="57413" y="33273"/>
                      <a:pt x="57404" y="33215"/>
                    </a:cubicBezTo>
                    <a:lnTo>
                      <a:pt x="57404" y="33215"/>
                    </a:lnTo>
                    <a:cubicBezTo>
                      <a:pt x="57672" y="33255"/>
                      <a:pt x="57917" y="33276"/>
                      <a:pt x="58148" y="33276"/>
                    </a:cubicBezTo>
                    <a:cubicBezTo>
                      <a:pt x="58295" y="33276"/>
                      <a:pt x="58434" y="33266"/>
                      <a:pt x="58570" y="33252"/>
                    </a:cubicBezTo>
                    <a:cubicBezTo>
                      <a:pt x="58785" y="33228"/>
                      <a:pt x="59002" y="33194"/>
                      <a:pt x="59217" y="33144"/>
                    </a:cubicBezTo>
                    <a:cubicBezTo>
                      <a:pt x="59441" y="33095"/>
                      <a:pt x="59672" y="33014"/>
                      <a:pt x="59948" y="32895"/>
                    </a:cubicBezTo>
                    <a:cubicBezTo>
                      <a:pt x="60081" y="32834"/>
                      <a:pt x="60237" y="32759"/>
                      <a:pt x="60390" y="32657"/>
                    </a:cubicBezTo>
                    <a:cubicBezTo>
                      <a:pt x="60523" y="32569"/>
                      <a:pt x="60646" y="32459"/>
                      <a:pt x="60778" y="32310"/>
                    </a:cubicBezTo>
                    <a:cubicBezTo>
                      <a:pt x="61002" y="32054"/>
                      <a:pt x="61217" y="31800"/>
                      <a:pt x="61380" y="31511"/>
                    </a:cubicBezTo>
                    <a:cubicBezTo>
                      <a:pt x="61418" y="31426"/>
                      <a:pt x="61455" y="31334"/>
                      <a:pt x="61492" y="31245"/>
                    </a:cubicBezTo>
                    <a:cubicBezTo>
                      <a:pt x="61523" y="31136"/>
                      <a:pt x="61540" y="31021"/>
                      <a:pt x="61553" y="30875"/>
                    </a:cubicBezTo>
                    <a:cubicBezTo>
                      <a:pt x="61561" y="30793"/>
                      <a:pt x="61550" y="30707"/>
                      <a:pt x="61536" y="30626"/>
                    </a:cubicBezTo>
                    <a:lnTo>
                      <a:pt x="61533" y="30596"/>
                    </a:lnTo>
                    <a:cubicBezTo>
                      <a:pt x="61520" y="30480"/>
                      <a:pt x="61503" y="30374"/>
                      <a:pt x="61462" y="30255"/>
                    </a:cubicBezTo>
                    <a:cubicBezTo>
                      <a:pt x="61438" y="30181"/>
                      <a:pt x="61411" y="30109"/>
                      <a:pt x="61377" y="30038"/>
                    </a:cubicBezTo>
                    <a:cubicBezTo>
                      <a:pt x="61547" y="30034"/>
                      <a:pt x="61717" y="30024"/>
                      <a:pt x="61860" y="30018"/>
                    </a:cubicBezTo>
                    <a:cubicBezTo>
                      <a:pt x="61918" y="30010"/>
                      <a:pt x="61979" y="30004"/>
                      <a:pt x="62037" y="29997"/>
                    </a:cubicBezTo>
                    <a:cubicBezTo>
                      <a:pt x="62064" y="29993"/>
                      <a:pt x="62091" y="29990"/>
                      <a:pt x="62118" y="29986"/>
                    </a:cubicBezTo>
                    <a:cubicBezTo>
                      <a:pt x="62234" y="29973"/>
                      <a:pt x="62353" y="29956"/>
                      <a:pt x="62469" y="29936"/>
                    </a:cubicBezTo>
                    <a:cubicBezTo>
                      <a:pt x="62727" y="29891"/>
                      <a:pt x="62976" y="29847"/>
                      <a:pt x="63217" y="29752"/>
                    </a:cubicBezTo>
                    <a:cubicBezTo>
                      <a:pt x="63615" y="29602"/>
                      <a:pt x="64075" y="29408"/>
                      <a:pt x="64479" y="29136"/>
                    </a:cubicBezTo>
                    <a:cubicBezTo>
                      <a:pt x="64724" y="28977"/>
                      <a:pt x="64911" y="28793"/>
                      <a:pt x="65061" y="28581"/>
                    </a:cubicBezTo>
                    <a:cubicBezTo>
                      <a:pt x="65207" y="28371"/>
                      <a:pt x="65302" y="28129"/>
                      <a:pt x="65387" y="27915"/>
                    </a:cubicBezTo>
                    <a:cubicBezTo>
                      <a:pt x="65428" y="27809"/>
                      <a:pt x="65449" y="27697"/>
                      <a:pt x="65472" y="27585"/>
                    </a:cubicBezTo>
                    <a:lnTo>
                      <a:pt x="65486" y="27514"/>
                    </a:lnTo>
                    <a:cubicBezTo>
                      <a:pt x="65524" y="27327"/>
                      <a:pt x="65554" y="27123"/>
                      <a:pt x="65582" y="26854"/>
                    </a:cubicBezTo>
                    <a:cubicBezTo>
                      <a:pt x="65615" y="26514"/>
                      <a:pt x="65591" y="26143"/>
                      <a:pt x="65493" y="25660"/>
                    </a:cubicBezTo>
                    <a:lnTo>
                      <a:pt x="65466" y="25517"/>
                    </a:lnTo>
                    <a:lnTo>
                      <a:pt x="65435" y="25371"/>
                    </a:lnTo>
                    <a:cubicBezTo>
                      <a:pt x="65391" y="25135"/>
                      <a:pt x="65309" y="24915"/>
                      <a:pt x="65244" y="24748"/>
                    </a:cubicBezTo>
                    <a:cubicBezTo>
                      <a:pt x="65010" y="24129"/>
                      <a:pt x="64700" y="23496"/>
                      <a:pt x="64271" y="22758"/>
                    </a:cubicBezTo>
                    <a:cubicBezTo>
                      <a:pt x="64105" y="22469"/>
                      <a:pt x="63932" y="22169"/>
                      <a:pt x="63728" y="21890"/>
                    </a:cubicBezTo>
                    <a:cubicBezTo>
                      <a:pt x="63513" y="21601"/>
                      <a:pt x="63279" y="21319"/>
                      <a:pt x="63054" y="21047"/>
                    </a:cubicBezTo>
                    <a:lnTo>
                      <a:pt x="63040" y="21033"/>
                    </a:lnTo>
                    <a:cubicBezTo>
                      <a:pt x="62615" y="20523"/>
                      <a:pt x="62145" y="20064"/>
                      <a:pt x="61618" y="19554"/>
                    </a:cubicBezTo>
                    <a:cubicBezTo>
                      <a:pt x="61459" y="19400"/>
                      <a:pt x="61285" y="19251"/>
                      <a:pt x="61118" y="19108"/>
                    </a:cubicBezTo>
                    <a:cubicBezTo>
                      <a:pt x="61054" y="19050"/>
                      <a:pt x="60989" y="18996"/>
                      <a:pt x="60924" y="18941"/>
                    </a:cubicBezTo>
                    <a:lnTo>
                      <a:pt x="60788" y="18819"/>
                    </a:lnTo>
                    <a:cubicBezTo>
                      <a:pt x="60608" y="18662"/>
                      <a:pt x="60424" y="18499"/>
                      <a:pt x="60237" y="18346"/>
                    </a:cubicBezTo>
                    <a:cubicBezTo>
                      <a:pt x="59696" y="17904"/>
                      <a:pt x="59104" y="17502"/>
                      <a:pt x="58594" y="17166"/>
                    </a:cubicBezTo>
                    <a:cubicBezTo>
                      <a:pt x="58019" y="16784"/>
                      <a:pt x="57499" y="16445"/>
                      <a:pt x="56964" y="16118"/>
                    </a:cubicBezTo>
                    <a:cubicBezTo>
                      <a:pt x="56424" y="15788"/>
                      <a:pt x="55887" y="15481"/>
                      <a:pt x="55288" y="15145"/>
                    </a:cubicBezTo>
                    <a:cubicBezTo>
                      <a:pt x="55009" y="14985"/>
                      <a:pt x="54733" y="14832"/>
                      <a:pt x="54441" y="14696"/>
                    </a:cubicBezTo>
                    <a:cubicBezTo>
                      <a:pt x="54121" y="14547"/>
                      <a:pt x="53777" y="14400"/>
                      <a:pt x="53417" y="14261"/>
                    </a:cubicBezTo>
                    <a:cubicBezTo>
                      <a:pt x="53305" y="14220"/>
                      <a:pt x="53196" y="14175"/>
                      <a:pt x="53083" y="14134"/>
                    </a:cubicBezTo>
                    <a:cubicBezTo>
                      <a:pt x="52866" y="14053"/>
                      <a:pt x="52642" y="13968"/>
                      <a:pt x="52424" y="13880"/>
                    </a:cubicBezTo>
                    <a:cubicBezTo>
                      <a:pt x="52100" y="13751"/>
                      <a:pt x="51747" y="13635"/>
                      <a:pt x="51318" y="13516"/>
                    </a:cubicBezTo>
                    <a:lnTo>
                      <a:pt x="51281" y="13509"/>
                    </a:lnTo>
                    <a:cubicBezTo>
                      <a:pt x="51403" y="13404"/>
                      <a:pt x="51515" y="13294"/>
                      <a:pt x="51607" y="13179"/>
                    </a:cubicBezTo>
                    <a:cubicBezTo>
                      <a:pt x="51771" y="12982"/>
                      <a:pt x="52009" y="12679"/>
                      <a:pt x="52193" y="12355"/>
                    </a:cubicBezTo>
                    <a:cubicBezTo>
                      <a:pt x="52356" y="12073"/>
                      <a:pt x="52495" y="11743"/>
                      <a:pt x="52617" y="11352"/>
                    </a:cubicBezTo>
                    <a:cubicBezTo>
                      <a:pt x="52638" y="11288"/>
                      <a:pt x="52658" y="11220"/>
                      <a:pt x="52682" y="11154"/>
                    </a:cubicBezTo>
                    <a:cubicBezTo>
                      <a:pt x="52757" y="10914"/>
                      <a:pt x="52838" y="10665"/>
                      <a:pt x="52900" y="10413"/>
                    </a:cubicBezTo>
                    <a:cubicBezTo>
                      <a:pt x="53002" y="9995"/>
                      <a:pt x="53036" y="9628"/>
                      <a:pt x="52998" y="9291"/>
                    </a:cubicBezTo>
                    <a:cubicBezTo>
                      <a:pt x="52958" y="8913"/>
                      <a:pt x="52873" y="8539"/>
                      <a:pt x="52791" y="8188"/>
                    </a:cubicBezTo>
                    <a:cubicBezTo>
                      <a:pt x="52757" y="8052"/>
                      <a:pt x="52730" y="7917"/>
                      <a:pt x="52703" y="7787"/>
                    </a:cubicBezTo>
                    <a:cubicBezTo>
                      <a:pt x="52669" y="7614"/>
                      <a:pt x="52631" y="7437"/>
                      <a:pt x="52587" y="7263"/>
                    </a:cubicBezTo>
                    <a:cubicBezTo>
                      <a:pt x="52505" y="6950"/>
                      <a:pt x="52359" y="6623"/>
                      <a:pt x="52152" y="6290"/>
                    </a:cubicBezTo>
                    <a:cubicBezTo>
                      <a:pt x="51780" y="5685"/>
                      <a:pt x="51433" y="5147"/>
                      <a:pt x="50968" y="4709"/>
                    </a:cubicBezTo>
                    <a:cubicBezTo>
                      <a:pt x="50780" y="4532"/>
                      <a:pt x="50580" y="4345"/>
                      <a:pt x="50365" y="4178"/>
                    </a:cubicBezTo>
                    <a:cubicBezTo>
                      <a:pt x="50107" y="3977"/>
                      <a:pt x="49828" y="3766"/>
                      <a:pt x="49535" y="3576"/>
                    </a:cubicBezTo>
                    <a:cubicBezTo>
                      <a:pt x="49307" y="3430"/>
                      <a:pt x="49066" y="3293"/>
                      <a:pt x="48838" y="3164"/>
                    </a:cubicBezTo>
                    <a:lnTo>
                      <a:pt x="48658" y="3066"/>
                    </a:lnTo>
                    <a:cubicBezTo>
                      <a:pt x="48453" y="2950"/>
                      <a:pt x="48243" y="2831"/>
                      <a:pt x="48032" y="2719"/>
                    </a:cubicBezTo>
                    <a:cubicBezTo>
                      <a:pt x="47974" y="2688"/>
                      <a:pt x="47916" y="2657"/>
                      <a:pt x="47862" y="2627"/>
                    </a:cubicBezTo>
                    <a:cubicBezTo>
                      <a:pt x="47753" y="2566"/>
                      <a:pt x="47637" y="2508"/>
                      <a:pt x="47525" y="2450"/>
                    </a:cubicBezTo>
                    <a:cubicBezTo>
                      <a:pt x="47263" y="2317"/>
                      <a:pt x="47001" y="2208"/>
                      <a:pt x="46777" y="2117"/>
                    </a:cubicBezTo>
                    <a:cubicBezTo>
                      <a:pt x="46559" y="2025"/>
                      <a:pt x="46335" y="1940"/>
                      <a:pt x="46117" y="1855"/>
                    </a:cubicBezTo>
                    <a:cubicBezTo>
                      <a:pt x="45913" y="1776"/>
                      <a:pt x="45698" y="1695"/>
                      <a:pt x="45491" y="1610"/>
                    </a:cubicBezTo>
                    <a:lnTo>
                      <a:pt x="45341" y="1541"/>
                    </a:lnTo>
                    <a:cubicBezTo>
                      <a:pt x="45106" y="1439"/>
                      <a:pt x="44869" y="1331"/>
                      <a:pt x="44627" y="1235"/>
                    </a:cubicBezTo>
                    <a:cubicBezTo>
                      <a:pt x="44365" y="1130"/>
                      <a:pt x="44096" y="1045"/>
                      <a:pt x="43831" y="963"/>
                    </a:cubicBezTo>
                    <a:lnTo>
                      <a:pt x="43654" y="905"/>
                    </a:lnTo>
                    <a:cubicBezTo>
                      <a:pt x="43256" y="780"/>
                      <a:pt x="42845" y="688"/>
                      <a:pt x="42443" y="599"/>
                    </a:cubicBezTo>
                    <a:cubicBezTo>
                      <a:pt x="42277" y="562"/>
                      <a:pt x="42106" y="525"/>
                      <a:pt x="41936" y="484"/>
                    </a:cubicBezTo>
                    <a:lnTo>
                      <a:pt x="41906" y="477"/>
                    </a:lnTo>
                    <a:cubicBezTo>
                      <a:pt x="41637" y="412"/>
                      <a:pt x="41361" y="348"/>
                      <a:pt x="41085" y="300"/>
                    </a:cubicBezTo>
                    <a:cubicBezTo>
                      <a:pt x="40770" y="242"/>
                      <a:pt x="40426" y="194"/>
                      <a:pt x="39997" y="144"/>
                    </a:cubicBezTo>
                    <a:cubicBezTo>
                      <a:pt x="39371" y="69"/>
                      <a:pt x="38738" y="35"/>
                      <a:pt x="38096" y="7"/>
                    </a:cubicBezTo>
                    <a:cubicBezTo>
                      <a:pt x="37967" y="4"/>
                      <a:pt x="37827" y="1"/>
                      <a:pt x="376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26"/>
              <p:cNvSpPr/>
              <p:nvPr/>
            </p:nvSpPr>
            <p:spPr>
              <a:xfrm>
                <a:off x="202378" y="1088183"/>
                <a:ext cx="2609022" cy="2456629"/>
              </a:xfrm>
              <a:custGeom>
                <a:avLst/>
                <a:gdLst/>
                <a:ahLst/>
                <a:cxnLst/>
                <a:rect l="l" t="t" r="r" b="b"/>
                <a:pathLst>
                  <a:path w="52217" h="49167" extrusionOk="0">
                    <a:moveTo>
                      <a:pt x="19138" y="6498"/>
                    </a:moveTo>
                    <a:cubicBezTo>
                      <a:pt x="19142" y="6505"/>
                      <a:pt x="19142" y="6515"/>
                      <a:pt x="19145" y="6522"/>
                    </a:cubicBezTo>
                    <a:cubicBezTo>
                      <a:pt x="19142" y="6515"/>
                      <a:pt x="19138" y="6505"/>
                      <a:pt x="19138" y="6498"/>
                    </a:cubicBezTo>
                    <a:close/>
                    <a:moveTo>
                      <a:pt x="20999" y="4012"/>
                    </a:moveTo>
                    <a:cubicBezTo>
                      <a:pt x="21231" y="4117"/>
                      <a:pt x="21451" y="4246"/>
                      <a:pt x="21655" y="4396"/>
                    </a:cubicBezTo>
                    <a:cubicBezTo>
                      <a:pt x="21741" y="4467"/>
                      <a:pt x="21819" y="4543"/>
                      <a:pt x="21890" y="4624"/>
                    </a:cubicBezTo>
                    <a:cubicBezTo>
                      <a:pt x="21925" y="4672"/>
                      <a:pt x="21952" y="4719"/>
                      <a:pt x="21979" y="4770"/>
                    </a:cubicBezTo>
                    <a:cubicBezTo>
                      <a:pt x="21992" y="4808"/>
                      <a:pt x="22002" y="4841"/>
                      <a:pt x="22010" y="4882"/>
                    </a:cubicBezTo>
                    <a:cubicBezTo>
                      <a:pt x="22016" y="5022"/>
                      <a:pt x="22006" y="5155"/>
                      <a:pt x="21989" y="5294"/>
                    </a:cubicBezTo>
                    <a:cubicBezTo>
                      <a:pt x="21961" y="5474"/>
                      <a:pt x="21934" y="5654"/>
                      <a:pt x="21873" y="5828"/>
                    </a:cubicBezTo>
                    <a:cubicBezTo>
                      <a:pt x="21867" y="5838"/>
                      <a:pt x="21859" y="5852"/>
                      <a:pt x="21853" y="5862"/>
                    </a:cubicBezTo>
                    <a:cubicBezTo>
                      <a:pt x="21805" y="5913"/>
                      <a:pt x="21754" y="5961"/>
                      <a:pt x="21700" y="6005"/>
                    </a:cubicBezTo>
                    <a:cubicBezTo>
                      <a:pt x="21404" y="6219"/>
                      <a:pt x="21091" y="6420"/>
                      <a:pt x="20757" y="6573"/>
                    </a:cubicBezTo>
                    <a:cubicBezTo>
                      <a:pt x="20578" y="6641"/>
                      <a:pt x="20394" y="6692"/>
                      <a:pt x="20203" y="6722"/>
                    </a:cubicBezTo>
                    <a:cubicBezTo>
                      <a:pt x="20116" y="6731"/>
                      <a:pt x="20030" y="6735"/>
                      <a:pt x="19944" y="6735"/>
                    </a:cubicBezTo>
                    <a:cubicBezTo>
                      <a:pt x="19859" y="6735"/>
                      <a:pt x="19773" y="6731"/>
                      <a:pt x="19686" y="6722"/>
                    </a:cubicBezTo>
                    <a:cubicBezTo>
                      <a:pt x="19553" y="6702"/>
                      <a:pt x="19421" y="6672"/>
                      <a:pt x="19292" y="6624"/>
                    </a:cubicBezTo>
                    <a:cubicBezTo>
                      <a:pt x="19247" y="6604"/>
                      <a:pt x="19206" y="6579"/>
                      <a:pt x="19165" y="6553"/>
                    </a:cubicBezTo>
                    <a:cubicBezTo>
                      <a:pt x="19159" y="6529"/>
                      <a:pt x="19152" y="6505"/>
                      <a:pt x="19149" y="6481"/>
                    </a:cubicBezTo>
                    <a:cubicBezTo>
                      <a:pt x="19145" y="6416"/>
                      <a:pt x="19145" y="6352"/>
                      <a:pt x="19152" y="6290"/>
                    </a:cubicBezTo>
                    <a:cubicBezTo>
                      <a:pt x="19179" y="6121"/>
                      <a:pt x="19220" y="5957"/>
                      <a:pt x="19278" y="5794"/>
                    </a:cubicBezTo>
                    <a:cubicBezTo>
                      <a:pt x="19363" y="5610"/>
                      <a:pt x="19468" y="5444"/>
                      <a:pt x="19591" y="5281"/>
                    </a:cubicBezTo>
                    <a:cubicBezTo>
                      <a:pt x="19900" y="4896"/>
                      <a:pt x="20267" y="4563"/>
                      <a:pt x="20652" y="4257"/>
                    </a:cubicBezTo>
                    <a:cubicBezTo>
                      <a:pt x="20765" y="4171"/>
                      <a:pt x="20880" y="4089"/>
                      <a:pt x="20996" y="4012"/>
                    </a:cubicBezTo>
                    <a:close/>
                    <a:moveTo>
                      <a:pt x="35140" y="11927"/>
                    </a:moveTo>
                    <a:lnTo>
                      <a:pt x="35140" y="11927"/>
                    </a:lnTo>
                    <a:cubicBezTo>
                      <a:pt x="35133" y="11944"/>
                      <a:pt x="35126" y="11961"/>
                      <a:pt x="35116" y="11982"/>
                    </a:cubicBezTo>
                    <a:cubicBezTo>
                      <a:pt x="35123" y="11961"/>
                      <a:pt x="35133" y="11944"/>
                      <a:pt x="35140" y="11927"/>
                    </a:cubicBezTo>
                    <a:close/>
                    <a:moveTo>
                      <a:pt x="11384" y="13989"/>
                    </a:moveTo>
                    <a:cubicBezTo>
                      <a:pt x="11459" y="13989"/>
                      <a:pt x="11535" y="13992"/>
                      <a:pt x="11610" y="13999"/>
                    </a:cubicBezTo>
                    <a:cubicBezTo>
                      <a:pt x="11546" y="14009"/>
                      <a:pt x="11478" y="14019"/>
                      <a:pt x="11409" y="14029"/>
                    </a:cubicBezTo>
                    <a:cubicBezTo>
                      <a:pt x="11260" y="14050"/>
                      <a:pt x="11111" y="14067"/>
                      <a:pt x="10960" y="14081"/>
                    </a:cubicBezTo>
                    <a:cubicBezTo>
                      <a:pt x="10825" y="14094"/>
                      <a:pt x="10688" y="14104"/>
                      <a:pt x="10549" y="14108"/>
                    </a:cubicBezTo>
                    <a:lnTo>
                      <a:pt x="10546" y="14108"/>
                    </a:lnTo>
                    <a:cubicBezTo>
                      <a:pt x="10679" y="14070"/>
                      <a:pt x="10817" y="14036"/>
                      <a:pt x="10954" y="14013"/>
                    </a:cubicBezTo>
                    <a:cubicBezTo>
                      <a:pt x="11096" y="13999"/>
                      <a:pt x="11240" y="13989"/>
                      <a:pt x="11384" y="13989"/>
                    </a:cubicBezTo>
                    <a:close/>
                    <a:moveTo>
                      <a:pt x="35949" y="11756"/>
                    </a:moveTo>
                    <a:cubicBezTo>
                      <a:pt x="36118" y="11756"/>
                      <a:pt x="36288" y="11769"/>
                      <a:pt x="36457" y="11788"/>
                    </a:cubicBezTo>
                    <a:cubicBezTo>
                      <a:pt x="36848" y="11849"/>
                      <a:pt x="37235" y="11941"/>
                      <a:pt x="37603" y="12080"/>
                    </a:cubicBezTo>
                    <a:cubicBezTo>
                      <a:pt x="37868" y="12200"/>
                      <a:pt x="38116" y="12342"/>
                      <a:pt x="38351" y="12516"/>
                    </a:cubicBezTo>
                    <a:cubicBezTo>
                      <a:pt x="38575" y="12696"/>
                      <a:pt x="38769" y="12903"/>
                      <a:pt x="38953" y="13128"/>
                    </a:cubicBezTo>
                    <a:cubicBezTo>
                      <a:pt x="39187" y="13441"/>
                      <a:pt x="39402" y="13774"/>
                      <a:pt x="39569" y="14131"/>
                    </a:cubicBezTo>
                    <a:cubicBezTo>
                      <a:pt x="39647" y="14335"/>
                      <a:pt x="39708" y="14539"/>
                      <a:pt x="39743" y="14754"/>
                    </a:cubicBezTo>
                    <a:cubicBezTo>
                      <a:pt x="39743" y="14768"/>
                      <a:pt x="39746" y="14778"/>
                      <a:pt x="39746" y="14792"/>
                    </a:cubicBezTo>
                    <a:cubicBezTo>
                      <a:pt x="39708" y="14788"/>
                      <a:pt x="39671" y="14784"/>
                      <a:pt x="39633" y="14781"/>
                    </a:cubicBezTo>
                    <a:cubicBezTo>
                      <a:pt x="39432" y="14764"/>
                      <a:pt x="39232" y="14748"/>
                      <a:pt x="39032" y="14730"/>
                    </a:cubicBezTo>
                    <a:cubicBezTo>
                      <a:pt x="38845" y="14703"/>
                      <a:pt x="38661" y="14672"/>
                      <a:pt x="38473" y="14646"/>
                    </a:cubicBezTo>
                    <a:cubicBezTo>
                      <a:pt x="38280" y="14615"/>
                      <a:pt x="38089" y="14564"/>
                      <a:pt x="37898" y="14519"/>
                    </a:cubicBezTo>
                    <a:cubicBezTo>
                      <a:pt x="37518" y="14434"/>
                      <a:pt x="37146" y="14315"/>
                      <a:pt x="36786" y="14169"/>
                    </a:cubicBezTo>
                    <a:cubicBezTo>
                      <a:pt x="36545" y="14063"/>
                      <a:pt x="36310" y="13948"/>
                      <a:pt x="36089" y="13805"/>
                    </a:cubicBezTo>
                    <a:cubicBezTo>
                      <a:pt x="35983" y="13734"/>
                      <a:pt x="35881" y="13662"/>
                      <a:pt x="35779" y="13587"/>
                    </a:cubicBezTo>
                    <a:cubicBezTo>
                      <a:pt x="35708" y="13526"/>
                      <a:pt x="35636" y="13468"/>
                      <a:pt x="35568" y="13404"/>
                    </a:cubicBezTo>
                    <a:cubicBezTo>
                      <a:pt x="35483" y="13329"/>
                      <a:pt x="35416" y="13240"/>
                      <a:pt x="35344" y="13152"/>
                    </a:cubicBezTo>
                    <a:cubicBezTo>
                      <a:pt x="35320" y="13121"/>
                      <a:pt x="35296" y="13090"/>
                      <a:pt x="35273" y="13060"/>
                    </a:cubicBezTo>
                    <a:cubicBezTo>
                      <a:pt x="35225" y="12996"/>
                      <a:pt x="35187" y="12927"/>
                      <a:pt x="35154" y="12856"/>
                    </a:cubicBezTo>
                    <a:cubicBezTo>
                      <a:pt x="35119" y="12751"/>
                      <a:pt x="35092" y="12645"/>
                      <a:pt x="35072" y="12536"/>
                    </a:cubicBezTo>
                    <a:cubicBezTo>
                      <a:pt x="35058" y="12437"/>
                      <a:pt x="35055" y="12339"/>
                      <a:pt x="35058" y="12240"/>
                    </a:cubicBezTo>
                    <a:cubicBezTo>
                      <a:pt x="35078" y="12128"/>
                      <a:pt x="35113" y="12019"/>
                      <a:pt x="35150" y="11911"/>
                    </a:cubicBezTo>
                    <a:cubicBezTo>
                      <a:pt x="35154" y="11903"/>
                      <a:pt x="35154" y="11900"/>
                      <a:pt x="35157" y="11897"/>
                    </a:cubicBezTo>
                    <a:cubicBezTo>
                      <a:pt x="35157" y="11893"/>
                      <a:pt x="35160" y="11893"/>
                      <a:pt x="35160" y="11893"/>
                    </a:cubicBezTo>
                    <a:cubicBezTo>
                      <a:pt x="35184" y="11876"/>
                      <a:pt x="35212" y="11862"/>
                      <a:pt x="35235" y="11849"/>
                    </a:cubicBezTo>
                    <a:cubicBezTo>
                      <a:pt x="35320" y="11822"/>
                      <a:pt x="35405" y="11801"/>
                      <a:pt x="35490" y="11784"/>
                    </a:cubicBezTo>
                    <a:cubicBezTo>
                      <a:pt x="35572" y="11777"/>
                      <a:pt x="35650" y="11771"/>
                      <a:pt x="35732" y="11764"/>
                    </a:cubicBezTo>
                    <a:cubicBezTo>
                      <a:pt x="35804" y="11759"/>
                      <a:pt x="35877" y="11756"/>
                      <a:pt x="35949" y="11756"/>
                    </a:cubicBezTo>
                    <a:close/>
                    <a:moveTo>
                      <a:pt x="8464" y="18938"/>
                    </a:moveTo>
                    <a:lnTo>
                      <a:pt x="8464" y="18938"/>
                    </a:lnTo>
                    <a:cubicBezTo>
                      <a:pt x="8478" y="18945"/>
                      <a:pt x="8495" y="18948"/>
                      <a:pt x="8508" y="18959"/>
                    </a:cubicBezTo>
                    <a:cubicBezTo>
                      <a:pt x="8491" y="18952"/>
                      <a:pt x="8478" y="18945"/>
                      <a:pt x="8464" y="18938"/>
                    </a:cubicBezTo>
                    <a:close/>
                    <a:moveTo>
                      <a:pt x="10712" y="37862"/>
                    </a:moveTo>
                    <a:cubicBezTo>
                      <a:pt x="10723" y="37882"/>
                      <a:pt x="10733" y="37902"/>
                      <a:pt x="10740" y="37926"/>
                    </a:cubicBezTo>
                    <a:cubicBezTo>
                      <a:pt x="10729" y="37906"/>
                      <a:pt x="10723" y="37882"/>
                      <a:pt x="10712" y="37862"/>
                    </a:cubicBezTo>
                    <a:close/>
                    <a:moveTo>
                      <a:pt x="10746" y="38052"/>
                    </a:moveTo>
                    <a:cubicBezTo>
                      <a:pt x="10746" y="38100"/>
                      <a:pt x="10743" y="38147"/>
                      <a:pt x="10740" y="38199"/>
                    </a:cubicBezTo>
                    <a:cubicBezTo>
                      <a:pt x="10702" y="38423"/>
                      <a:pt x="10654" y="38651"/>
                      <a:pt x="10590" y="38872"/>
                    </a:cubicBezTo>
                    <a:cubicBezTo>
                      <a:pt x="10549" y="38995"/>
                      <a:pt x="10519" y="39124"/>
                      <a:pt x="10475" y="39246"/>
                    </a:cubicBezTo>
                    <a:cubicBezTo>
                      <a:pt x="10420" y="39379"/>
                      <a:pt x="10368" y="39512"/>
                      <a:pt x="10318" y="39648"/>
                    </a:cubicBezTo>
                    <a:cubicBezTo>
                      <a:pt x="10219" y="39865"/>
                      <a:pt x="10120" y="40086"/>
                      <a:pt x="10012" y="40301"/>
                    </a:cubicBezTo>
                    <a:cubicBezTo>
                      <a:pt x="9940" y="40447"/>
                      <a:pt x="9869" y="40593"/>
                      <a:pt x="9790" y="40736"/>
                    </a:cubicBezTo>
                    <a:cubicBezTo>
                      <a:pt x="9624" y="41036"/>
                      <a:pt x="9437" y="41317"/>
                      <a:pt x="9230" y="41590"/>
                    </a:cubicBezTo>
                    <a:cubicBezTo>
                      <a:pt x="9137" y="41709"/>
                      <a:pt x="9039" y="41828"/>
                      <a:pt x="8940" y="41940"/>
                    </a:cubicBezTo>
                    <a:cubicBezTo>
                      <a:pt x="8957" y="41828"/>
                      <a:pt x="8974" y="41716"/>
                      <a:pt x="8991" y="41607"/>
                    </a:cubicBezTo>
                    <a:cubicBezTo>
                      <a:pt x="9015" y="41457"/>
                      <a:pt x="9056" y="41308"/>
                      <a:pt x="9087" y="41158"/>
                    </a:cubicBezTo>
                    <a:cubicBezTo>
                      <a:pt x="9178" y="40726"/>
                      <a:pt x="9294" y="40301"/>
                      <a:pt x="9461" y="39893"/>
                    </a:cubicBezTo>
                    <a:cubicBezTo>
                      <a:pt x="9654" y="39444"/>
                      <a:pt x="9899" y="39022"/>
                      <a:pt x="10192" y="38631"/>
                    </a:cubicBezTo>
                    <a:cubicBezTo>
                      <a:pt x="10253" y="38559"/>
                      <a:pt x="10311" y="38491"/>
                      <a:pt x="10373" y="38419"/>
                    </a:cubicBezTo>
                    <a:cubicBezTo>
                      <a:pt x="10478" y="38294"/>
                      <a:pt x="10597" y="38178"/>
                      <a:pt x="10723" y="38069"/>
                    </a:cubicBezTo>
                    <a:cubicBezTo>
                      <a:pt x="10729" y="38062"/>
                      <a:pt x="10740" y="38056"/>
                      <a:pt x="10746" y="38052"/>
                    </a:cubicBezTo>
                    <a:close/>
                    <a:moveTo>
                      <a:pt x="16723" y="44057"/>
                    </a:moveTo>
                    <a:cubicBezTo>
                      <a:pt x="16723" y="44104"/>
                      <a:pt x="16720" y="44151"/>
                      <a:pt x="16716" y="44199"/>
                    </a:cubicBezTo>
                    <a:cubicBezTo>
                      <a:pt x="16679" y="44379"/>
                      <a:pt x="16631" y="44553"/>
                      <a:pt x="16567" y="44726"/>
                    </a:cubicBezTo>
                    <a:cubicBezTo>
                      <a:pt x="16496" y="44873"/>
                      <a:pt x="16407" y="45008"/>
                      <a:pt x="16312" y="45142"/>
                    </a:cubicBezTo>
                    <a:cubicBezTo>
                      <a:pt x="16257" y="45206"/>
                      <a:pt x="16202" y="45271"/>
                      <a:pt x="16149" y="45335"/>
                    </a:cubicBezTo>
                    <a:cubicBezTo>
                      <a:pt x="16193" y="45097"/>
                      <a:pt x="16247" y="44859"/>
                      <a:pt x="16336" y="44631"/>
                    </a:cubicBezTo>
                    <a:cubicBezTo>
                      <a:pt x="16420" y="44461"/>
                      <a:pt x="16529" y="44301"/>
                      <a:pt x="16642" y="44148"/>
                    </a:cubicBezTo>
                    <a:cubicBezTo>
                      <a:pt x="16669" y="44118"/>
                      <a:pt x="16696" y="44087"/>
                      <a:pt x="16723" y="44057"/>
                    </a:cubicBezTo>
                    <a:close/>
                    <a:moveTo>
                      <a:pt x="35708" y="1"/>
                    </a:moveTo>
                    <a:cubicBezTo>
                      <a:pt x="35582" y="1"/>
                      <a:pt x="35452" y="1"/>
                      <a:pt x="35327" y="4"/>
                    </a:cubicBezTo>
                    <a:cubicBezTo>
                      <a:pt x="34732" y="18"/>
                      <a:pt x="34140" y="32"/>
                      <a:pt x="33544" y="56"/>
                    </a:cubicBezTo>
                    <a:cubicBezTo>
                      <a:pt x="33269" y="65"/>
                      <a:pt x="32993" y="69"/>
                      <a:pt x="32722" y="89"/>
                    </a:cubicBezTo>
                    <a:cubicBezTo>
                      <a:pt x="32391" y="109"/>
                      <a:pt x="32064" y="134"/>
                      <a:pt x="31735" y="158"/>
                    </a:cubicBezTo>
                    <a:cubicBezTo>
                      <a:pt x="31606" y="164"/>
                      <a:pt x="31477" y="175"/>
                      <a:pt x="31347" y="185"/>
                    </a:cubicBezTo>
                    <a:cubicBezTo>
                      <a:pt x="31272" y="188"/>
                      <a:pt x="31197" y="202"/>
                      <a:pt x="31122" y="211"/>
                    </a:cubicBezTo>
                    <a:cubicBezTo>
                      <a:pt x="30755" y="260"/>
                      <a:pt x="30387" y="307"/>
                      <a:pt x="30020" y="354"/>
                    </a:cubicBezTo>
                    <a:cubicBezTo>
                      <a:pt x="29786" y="385"/>
                      <a:pt x="29551" y="426"/>
                      <a:pt x="29316" y="464"/>
                    </a:cubicBezTo>
                    <a:cubicBezTo>
                      <a:pt x="29007" y="518"/>
                      <a:pt x="28697" y="566"/>
                      <a:pt x="28387" y="620"/>
                    </a:cubicBezTo>
                    <a:cubicBezTo>
                      <a:pt x="28095" y="668"/>
                      <a:pt x="27809" y="729"/>
                      <a:pt x="27520" y="783"/>
                    </a:cubicBezTo>
                    <a:cubicBezTo>
                      <a:pt x="27296" y="828"/>
                      <a:pt x="27071" y="872"/>
                      <a:pt x="26850" y="923"/>
                    </a:cubicBezTo>
                    <a:cubicBezTo>
                      <a:pt x="26568" y="991"/>
                      <a:pt x="26285" y="1048"/>
                      <a:pt x="26007" y="1123"/>
                    </a:cubicBezTo>
                    <a:cubicBezTo>
                      <a:pt x="25737" y="1191"/>
                      <a:pt x="25469" y="1256"/>
                      <a:pt x="25203" y="1338"/>
                    </a:cubicBezTo>
                    <a:cubicBezTo>
                      <a:pt x="24938" y="1416"/>
                      <a:pt x="24676" y="1494"/>
                      <a:pt x="24415" y="1586"/>
                    </a:cubicBezTo>
                    <a:cubicBezTo>
                      <a:pt x="24156" y="1674"/>
                      <a:pt x="23894" y="1759"/>
                      <a:pt x="23635" y="1861"/>
                    </a:cubicBezTo>
                    <a:cubicBezTo>
                      <a:pt x="23462" y="1930"/>
                      <a:pt x="23288" y="1998"/>
                      <a:pt x="23115" y="2066"/>
                    </a:cubicBezTo>
                    <a:cubicBezTo>
                      <a:pt x="22996" y="2114"/>
                      <a:pt x="22873" y="2158"/>
                      <a:pt x="22754" y="2208"/>
                    </a:cubicBezTo>
                    <a:cubicBezTo>
                      <a:pt x="22486" y="2334"/>
                      <a:pt x="22217" y="2457"/>
                      <a:pt x="21948" y="2579"/>
                    </a:cubicBezTo>
                    <a:cubicBezTo>
                      <a:pt x="21907" y="2596"/>
                      <a:pt x="21870" y="2620"/>
                      <a:pt x="21832" y="2640"/>
                    </a:cubicBezTo>
                    <a:cubicBezTo>
                      <a:pt x="21747" y="2688"/>
                      <a:pt x="21663" y="2733"/>
                      <a:pt x="21581" y="2777"/>
                    </a:cubicBezTo>
                    <a:cubicBezTo>
                      <a:pt x="21465" y="2838"/>
                      <a:pt x="21349" y="2893"/>
                      <a:pt x="21240" y="2957"/>
                    </a:cubicBezTo>
                    <a:cubicBezTo>
                      <a:pt x="21121" y="3032"/>
                      <a:pt x="21002" y="3103"/>
                      <a:pt x="20887" y="3175"/>
                    </a:cubicBezTo>
                    <a:cubicBezTo>
                      <a:pt x="20809" y="3151"/>
                      <a:pt x="20727" y="3127"/>
                      <a:pt x="20649" y="3106"/>
                    </a:cubicBezTo>
                    <a:cubicBezTo>
                      <a:pt x="20444" y="3056"/>
                      <a:pt x="20237" y="3022"/>
                      <a:pt x="20030" y="2995"/>
                    </a:cubicBezTo>
                    <a:cubicBezTo>
                      <a:pt x="19689" y="2946"/>
                      <a:pt x="19342" y="2933"/>
                      <a:pt x="18999" y="2913"/>
                    </a:cubicBezTo>
                    <a:cubicBezTo>
                      <a:pt x="18679" y="2893"/>
                      <a:pt x="18359" y="2889"/>
                      <a:pt x="18043" y="2875"/>
                    </a:cubicBezTo>
                    <a:cubicBezTo>
                      <a:pt x="17962" y="2873"/>
                      <a:pt x="17882" y="2871"/>
                      <a:pt x="17802" y="2871"/>
                    </a:cubicBezTo>
                    <a:cubicBezTo>
                      <a:pt x="17688" y="2871"/>
                      <a:pt x="17575" y="2874"/>
                      <a:pt x="17461" y="2882"/>
                    </a:cubicBezTo>
                    <a:cubicBezTo>
                      <a:pt x="17284" y="2896"/>
                      <a:pt x="17111" y="2933"/>
                      <a:pt x="16937" y="2981"/>
                    </a:cubicBezTo>
                    <a:cubicBezTo>
                      <a:pt x="16686" y="3045"/>
                      <a:pt x="16441" y="3137"/>
                      <a:pt x="16196" y="3226"/>
                    </a:cubicBezTo>
                    <a:cubicBezTo>
                      <a:pt x="15917" y="3328"/>
                      <a:pt x="15634" y="3426"/>
                      <a:pt x="15359" y="3546"/>
                    </a:cubicBezTo>
                    <a:cubicBezTo>
                      <a:pt x="15213" y="3610"/>
                      <a:pt x="15067" y="3671"/>
                      <a:pt x="14924" y="3736"/>
                    </a:cubicBezTo>
                    <a:cubicBezTo>
                      <a:pt x="14797" y="3791"/>
                      <a:pt x="14675" y="3852"/>
                      <a:pt x="14553" y="3910"/>
                    </a:cubicBezTo>
                    <a:cubicBezTo>
                      <a:pt x="14455" y="3957"/>
                      <a:pt x="14356" y="4005"/>
                      <a:pt x="14257" y="4056"/>
                    </a:cubicBezTo>
                    <a:cubicBezTo>
                      <a:pt x="14121" y="4127"/>
                      <a:pt x="13981" y="4196"/>
                      <a:pt x="13849" y="4273"/>
                    </a:cubicBezTo>
                    <a:cubicBezTo>
                      <a:pt x="13597" y="4423"/>
                      <a:pt x="13345" y="4573"/>
                      <a:pt x="13097" y="4729"/>
                    </a:cubicBezTo>
                    <a:cubicBezTo>
                      <a:pt x="12654" y="5008"/>
                      <a:pt x="12205" y="5270"/>
                      <a:pt x="11787" y="5579"/>
                    </a:cubicBezTo>
                    <a:cubicBezTo>
                      <a:pt x="11654" y="5675"/>
                      <a:pt x="11522" y="5770"/>
                      <a:pt x="11396" y="5872"/>
                    </a:cubicBezTo>
                    <a:cubicBezTo>
                      <a:pt x="11263" y="5978"/>
                      <a:pt x="11131" y="6083"/>
                      <a:pt x="11001" y="6188"/>
                    </a:cubicBezTo>
                    <a:cubicBezTo>
                      <a:pt x="10903" y="6263"/>
                      <a:pt x="10814" y="6352"/>
                      <a:pt x="10723" y="6433"/>
                    </a:cubicBezTo>
                    <a:cubicBezTo>
                      <a:pt x="10634" y="6515"/>
                      <a:pt x="10546" y="6597"/>
                      <a:pt x="10457" y="6681"/>
                    </a:cubicBezTo>
                    <a:cubicBezTo>
                      <a:pt x="10359" y="6774"/>
                      <a:pt x="10257" y="6865"/>
                      <a:pt x="10164" y="6964"/>
                    </a:cubicBezTo>
                    <a:cubicBezTo>
                      <a:pt x="10046" y="7086"/>
                      <a:pt x="9927" y="7212"/>
                      <a:pt x="9808" y="7339"/>
                    </a:cubicBezTo>
                    <a:cubicBezTo>
                      <a:pt x="9723" y="7427"/>
                      <a:pt x="9644" y="7522"/>
                      <a:pt x="9563" y="7614"/>
                    </a:cubicBezTo>
                    <a:cubicBezTo>
                      <a:pt x="9478" y="7709"/>
                      <a:pt x="9393" y="7808"/>
                      <a:pt x="9311" y="7906"/>
                    </a:cubicBezTo>
                    <a:cubicBezTo>
                      <a:pt x="9212" y="8029"/>
                      <a:pt x="9110" y="8144"/>
                      <a:pt x="9018" y="8270"/>
                    </a:cubicBezTo>
                    <a:cubicBezTo>
                      <a:pt x="8916" y="8407"/>
                      <a:pt x="8817" y="8546"/>
                      <a:pt x="8715" y="8686"/>
                    </a:cubicBezTo>
                    <a:cubicBezTo>
                      <a:pt x="8644" y="8784"/>
                      <a:pt x="8583" y="8893"/>
                      <a:pt x="8515" y="8998"/>
                    </a:cubicBezTo>
                    <a:cubicBezTo>
                      <a:pt x="8450" y="9104"/>
                      <a:pt x="8385" y="9206"/>
                      <a:pt x="8327" y="9318"/>
                    </a:cubicBezTo>
                    <a:cubicBezTo>
                      <a:pt x="8270" y="9430"/>
                      <a:pt x="8202" y="9539"/>
                      <a:pt x="8151" y="9655"/>
                    </a:cubicBezTo>
                    <a:cubicBezTo>
                      <a:pt x="8087" y="9798"/>
                      <a:pt x="8025" y="9941"/>
                      <a:pt x="7960" y="10080"/>
                    </a:cubicBezTo>
                    <a:cubicBezTo>
                      <a:pt x="7892" y="10230"/>
                      <a:pt x="7838" y="10386"/>
                      <a:pt x="7780" y="10539"/>
                    </a:cubicBezTo>
                    <a:cubicBezTo>
                      <a:pt x="7729" y="10672"/>
                      <a:pt x="7685" y="10804"/>
                      <a:pt x="7644" y="10941"/>
                    </a:cubicBezTo>
                    <a:cubicBezTo>
                      <a:pt x="7542" y="11281"/>
                      <a:pt x="7491" y="11638"/>
                      <a:pt x="7470" y="11992"/>
                    </a:cubicBezTo>
                    <a:cubicBezTo>
                      <a:pt x="7460" y="12186"/>
                      <a:pt x="7481" y="12383"/>
                      <a:pt x="7505" y="12573"/>
                    </a:cubicBezTo>
                    <a:cubicBezTo>
                      <a:pt x="7522" y="12710"/>
                      <a:pt x="7542" y="12839"/>
                      <a:pt x="7569" y="12972"/>
                    </a:cubicBezTo>
                    <a:cubicBezTo>
                      <a:pt x="7580" y="13036"/>
                      <a:pt x="7593" y="13101"/>
                      <a:pt x="7607" y="13165"/>
                    </a:cubicBezTo>
                    <a:cubicBezTo>
                      <a:pt x="7641" y="13329"/>
                      <a:pt x="7682" y="13509"/>
                      <a:pt x="7760" y="13655"/>
                    </a:cubicBezTo>
                    <a:cubicBezTo>
                      <a:pt x="7883" y="13886"/>
                      <a:pt x="8066" y="14081"/>
                      <a:pt x="8277" y="14241"/>
                    </a:cubicBezTo>
                    <a:cubicBezTo>
                      <a:pt x="8209" y="14278"/>
                      <a:pt x="8137" y="14315"/>
                      <a:pt x="8069" y="14356"/>
                    </a:cubicBezTo>
                    <a:cubicBezTo>
                      <a:pt x="7834" y="14489"/>
                      <a:pt x="7607" y="14649"/>
                      <a:pt x="7393" y="14815"/>
                    </a:cubicBezTo>
                    <a:cubicBezTo>
                      <a:pt x="7175" y="14988"/>
                      <a:pt x="6964" y="15162"/>
                      <a:pt x="6763" y="15356"/>
                    </a:cubicBezTo>
                    <a:cubicBezTo>
                      <a:pt x="6661" y="15451"/>
                      <a:pt x="6562" y="15553"/>
                      <a:pt x="6467" y="15652"/>
                    </a:cubicBezTo>
                    <a:cubicBezTo>
                      <a:pt x="6375" y="15751"/>
                      <a:pt x="6291" y="15853"/>
                      <a:pt x="6202" y="15955"/>
                    </a:cubicBezTo>
                    <a:cubicBezTo>
                      <a:pt x="6148" y="16020"/>
                      <a:pt x="6096" y="16095"/>
                      <a:pt x="6046" y="16162"/>
                    </a:cubicBezTo>
                    <a:cubicBezTo>
                      <a:pt x="6011" y="16206"/>
                      <a:pt x="5974" y="16251"/>
                      <a:pt x="5944" y="16299"/>
                    </a:cubicBezTo>
                    <a:cubicBezTo>
                      <a:pt x="5862" y="16421"/>
                      <a:pt x="5780" y="16547"/>
                      <a:pt x="5702" y="16673"/>
                    </a:cubicBezTo>
                    <a:cubicBezTo>
                      <a:pt x="5633" y="16785"/>
                      <a:pt x="5569" y="16900"/>
                      <a:pt x="5518" y="17020"/>
                    </a:cubicBezTo>
                    <a:cubicBezTo>
                      <a:pt x="5457" y="17163"/>
                      <a:pt x="5416" y="17309"/>
                      <a:pt x="5382" y="17462"/>
                    </a:cubicBezTo>
                    <a:cubicBezTo>
                      <a:pt x="5355" y="17605"/>
                      <a:pt x="5335" y="17758"/>
                      <a:pt x="5324" y="17904"/>
                    </a:cubicBezTo>
                    <a:cubicBezTo>
                      <a:pt x="5317" y="17982"/>
                      <a:pt x="5311" y="18064"/>
                      <a:pt x="5307" y="18145"/>
                    </a:cubicBezTo>
                    <a:cubicBezTo>
                      <a:pt x="5300" y="18598"/>
                      <a:pt x="5341" y="19088"/>
                      <a:pt x="5630" y="19458"/>
                    </a:cubicBezTo>
                    <a:cubicBezTo>
                      <a:pt x="5712" y="19560"/>
                      <a:pt x="5811" y="19635"/>
                      <a:pt x="5919" y="19711"/>
                    </a:cubicBezTo>
                    <a:cubicBezTo>
                      <a:pt x="5984" y="19755"/>
                      <a:pt x="6073" y="19789"/>
                      <a:pt x="6148" y="19816"/>
                    </a:cubicBezTo>
                    <a:cubicBezTo>
                      <a:pt x="6157" y="19819"/>
                      <a:pt x="6168" y="19822"/>
                      <a:pt x="6178" y="19826"/>
                    </a:cubicBezTo>
                    <a:cubicBezTo>
                      <a:pt x="6073" y="19948"/>
                      <a:pt x="5971" y="20075"/>
                      <a:pt x="5865" y="20197"/>
                    </a:cubicBezTo>
                    <a:cubicBezTo>
                      <a:pt x="5674" y="20428"/>
                      <a:pt x="5484" y="20662"/>
                      <a:pt x="5300" y="20901"/>
                    </a:cubicBezTo>
                    <a:cubicBezTo>
                      <a:pt x="5123" y="21122"/>
                      <a:pt x="4960" y="21360"/>
                      <a:pt x="4793" y="21592"/>
                    </a:cubicBezTo>
                    <a:cubicBezTo>
                      <a:pt x="4623" y="21833"/>
                      <a:pt x="4460" y="22075"/>
                      <a:pt x="4294" y="22320"/>
                    </a:cubicBezTo>
                    <a:cubicBezTo>
                      <a:pt x="4120" y="22574"/>
                      <a:pt x="3956" y="22840"/>
                      <a:pt x="3796" y="23102"/>
                    </a:cubicBezTo>
                    <a:cubicBezTo>
                      <a:pt x="3613" y="23401"/>
                      <a:pt x="3429" y="23697"/>
                      <a:pt x="3253" y="23997"/>
                    </a:cubicBezTo>
                    <a:cubicBezTo>
                      <a:pt x="3069" y="24320"/>
                      <a:pt x="2882" y="24642"/>
                      <a:pt x="2705" y="24969"/>
                    </a:cubicBezTo>
                    <a:cubicBezTo>
                      <a:pt x="2637" y="25096"/>
                      <a:pt x="2572" y="25218"/>
                      <a:pt x="2507" y="25347"/>
                    </a:cubicBezTo>
                    <a:cubicBezTo>
                      <a:pt x="2429" y="25508"/>
                      <a:pt x="2347" y="25665"/>
                      <a:pt x="2275" y="25827"/>
                    </a:cubicBezTo>
                    <a:lnTo>
                      <a:pt x="2275" y="25827"/>
                    </a:lnTo>
                    <a:cubicBezTo>
                      <a:pt x="2280" y="25816"/>
                      <a:pt x="2285" y="25804"/>
                      <a:pt x="2290" y="25793"/>
                    </a:cubicBezTo>
                    <a:lnTo>
                      <a:pt x="2290" y="25793"/>
                    </a:lnTo>
                    <a:cubicBezTo>
                      <a:pt x="2276" y="25823"/>
                      <a:pt x="2262" y="25854"/>
                      <a:pt x="2249" y="25887"/>
                    </a:cubicBezTo>
                    <a:cubicBezTo>
                      <a:pt x="2258" y="25867"/>
                      <a:pt x="2267" y="25847"/>
                      <a:pt x="2275" y="25827"/>
                    </a:cubicBezTo>
                    <a:lnTo>
                      <a:pt x="2275" y="25827"/>
                    </a:lnTo>
                    <a:cubicBezTo>
                      <a:pt x="2230" y="25935"/>
                      <a:pt x="2186" y="26042"/>
                      <a:pt x="2140" y="26149"/>
                    </a:cubicBezTo>
                    <a:cubicBezTo>
                      <a:pt x="2086" y="26279"/>
                      <a:pt x="2028" y="26405"/>
                      <a:pt x="1977" y="26534"/>
                    </a:cubicBezTo>
                    <a:cubicBezTo>
                      <a:pt x="1912" y="26704"/>
                      <a:pt x="1848" y="26878"/>
                      <a:pt x="1780" y="27048"/>
                    </a:cubicBezTo>
                    <a:cubicBezTo>
                      <a:pt x="1684" y="27300"/>
                      <a:pt x="1600" y="27558"/>
                      <a:pt x="1511" y="27813"/>
                    </a:cubicBezTo>
                    <a:cubicBezTo>
                      <a:pt x="1429" y="28044"/>
                      <a:pt x="1355" y="28279"/>
                      <a:pt x="1279" y="28514"/>
                    </a:cubicBezTo>
                    <a:cubicBezTo>
                      <a:pt x="1195" y="28786"/>
                      <a:pt x="1110" y="29058"/>
                      <a:pt x="1025" y="29330"/>
                    </a:cubicBezTo>
                    <a:cubicBezTo>
                      <a:pt x="933" y="29622"/>
                      <a:pt x="844" y="29919"/>
                      <a:pt x="759" y="30211"/>
                    </a:cubicBezTo>
                    <a:cubicBezTo>
                      <a:pt x="681" y="30487"/>
                      <a:pt x="612" y="30765"/>
                      <a:pt x="541" y="31045"/>
                    </a:cubicBezTo>
                    <a:cubicBezTo>
                      <a:pt x="518" y="31143"/>
                      <a:pt x="497" y="31242"/>
                      <a:pt x="477" y="31341"/>
                    </a:cubicBezTo>
                    <a:cubicBezTo>
                      <a:pt x="446" y="31484"/>
                      <a:pt x="408" y="31627"/>
                      <a:pt x="381" y="31770"/>
                    </a:cubicBezTo>
                    <a:cubicBezTo>
                      <a:pt x="337" y="32031"/>
                      <a:pt x="286" y="32293"/>
                      <a:pt x="249" y="32558"/>
                    </a:cubicBezTo>
                    <a:cubicBezTo>
                      <a:pt x="204" y="32875"/>
                      <a:pt x="160" y="33194"/>
                      <a:pt x="127" y="33511"/>
                    </a:cubicBezTo>
                    <a:cubicBezTo>
                      <a:pt x="113" y="33637"/>
                      <a:pt x="96" y="33762"/>
                      <a:pt x="86" y="33888"/>
                    </a:cubicBezTo>
                    <a:cubicBezTo>
                      <a:pt x="75" y="34062"/>
                      <a:pt x="65" y="34235"/>
                      <a:pt x="52" y="34409"/>
                    </a:cubicBezTo>
                    <a:cubicBezTo>
                      <a:pt x="31" y="34688"/>
                      <a:pt x="25" y="34963"/>
                      <a:pt x="14" y="35243"/>
                    </a:cubicBezTo>
                    <a:cubicBezTo>
                      <a:pt x="11" y="35354"/>
                      <a:pt x="11" y="35464"/>
                      <a:pt x="11" y="35576"/>
                    </a:cubicBezTo>
                    <a:cubicBezTo>
                      <a:pt x="8" y="35705"/>
                      <a:pt x="0" y="35835"/>
                      <a:pt x="4" y="35960"/>
                    </a:cubicBezTo>
                    <a:cubicBezTo>
                      <a:pt x="14" y="36246"/>
                      <a:pt x="21" y="36528"/>
                      <a:pt x="38" y="36811"/>
                    </a:cubicBezTo>
                    <a:cubicBezTo>
                      <a:pt x="48" y="36957"/>
                      <a:pt x="58" y="37103"/>
                      <a:pt x="65" y="37246"/>
                    </a:cubicBezTo>
                    <a:cubicBezTo>
                      <a:pt x="69" y="37293"/>
                      <a:pt x="79" y="37345"/>
                      <a:pt x="82" y="37389"/>
                    </a:cubicBezTo>
                    <a:cubicBezTo>
                      <a:pt x="96" y="37501"/>
                      <a:pt x="110" y="37613"/>
                      <a:pt x="123" y="37725"/>
                    </a:cubicBezTo>
                    <a:cubicBezTo>
                      <a:pt x="140" y="37845"/>
                      <a:pt x="154" y="37967"/>
                      <a:pt x="174" y="38086"/>
                    </a:cubicBezTo>
                    <a:cubicBezTo>
                      <a:pt x="208" y="38270"/>
                      <a:pt x="242" y="38450"/>
                      <a:pt x="276" y="38634"/>
                    </a:cubicBezTo>
                    <a:cubicBezTo>
                      <a:pt x="300" y="38753"/>
                      <a:pt x="334" y="38868"/>
                      <a:pt x="364" y="38984"/>
                    </a:cubicBezTo>
                    <a:cubicBezTo>
                      <a:pt x="395" y="39103"/>
                      <a:pt x="422" y="39226"/>
                      <a:pt x="460" y="39342"/>
                    </a:cubicBezTo>
                    <a:cubicBezTo>
                      <a:pt x="515" y="39505"/>
                      <a:pt x="568" y="39672"/>
                      <a:pt x="620" y="39835"/>
                    </a:cubicBezTo>
                    <a:cubicBezTo>
                      <a:pt x="657" y="39950"/>
                      <a:pt x="708" y="40066"/>
                      <a:pt x="752" y="40182"/>
                    </a:cubicBezTo>
                    <a:cubicBezTo>
                      <a:pt x="834" y="40379"/>
                      <a:pt x="926" y="40573"/>
                      <a:pt x="1025" y="40763"/>
                    </a:cubicBezTo>
                    <a:cubicBezTo>
                      <a:pt x="1266" y="41226"/>
                      <a:pt x="1572" y="41644"/>
                      <a:pt x="1878" y="42066"/>
                    </a:cubicBezTo>
                    <a:cubicBezTo>
                      <a:pt x="2028" y="42270"/>
                      <a:pt x="2188" y="42471"/>
                      <a:pt x="2355" y="42661"/>
                    </a:cubicBezTo>
                    <a:cubicBezTo>
                      <a:pt x="2623" y="42967"/>
                      <a:pt x="2929" y="43233"/>
                      <a:pt x="3253" y="43481"/>
                    </a:cubicBezTo>
                    <a:cubicBezTo>
                      <a:pt x="3542" y="43702"/>
                      <a:pt x="3865" y="43879"/>
                      <a:pt x="4201" y="44019"/>
                    </a:cubicBezTo>
                    <a:cubicBezTo>
                      <a:pt x="4361" y="44083"/>
                      <a:pt x="4528" y="44141"/>
                      <a:pt x="4694" y="44189"/>
                    </a:cubicBezTo>
                    <a:cubicBezTo>
                      <a:pt x="4903" y="44247"/>
                      <a:pt x="5113" y="44274"/>
                      <a:pt x="5324" y="44305"/>
                    </a:cubicBezTo>
                    <a:cubicBezTo>
                      <a:pt x="5454" y="44321"/>
                      <a:pt x="5585" y="44328"/>
                      <a:pt x="5716" y="44328"/>
                    </a:cubicBezTo>
                    <a:cubicBezTo>
                      <a:pt x="5943" y="44328"/>
                      <a:pt x="6171" y="44306"/>
                      <a:pt x="6396" y="44274"/>
                    </a:cubicBezTo>
                    <a:cubicBezTo>
                      <a:pt x="6773" y="44216"/>
                      <a:pt x="7134" y="44090"/>
                      <a:pt x="7478" y="43937"/>
                    </a:cubicBezTo>
                    <a:cubicBezTo>
                      <a:pt x="7709" y="43832"/>
                      <a:pt x="7933" y="43716"/>
                      <a:pt x="8144" y="43580"/>
                    </a:cubicBezTo>
                    <a:cubicBezTo>
                      <a:pt x="8144" y="43594"/>
                      <a:pt x="8144" y="43608"/>
                      <a:pt x="8148" y="43617"/>
                    </a:cubicBezTo>
                    <a:cubicBezTo>
                      <a:pt x="8161" y="43777"/>
                      <a:pt x="8195" y="43937"/>
                      <a:pt x="8222" y="44093"/>
                    </a:cubicBezTo>
                    <a:cubicBezTo>
                      <a:pt x="8246" y="44230"/>
                      <a:pt x="8277" y="44366"/>
                      <a:pt x="8307" y="44501"/>
                    </a:cubicBezTo>
                    <a:cubicBezTo>
                      <a:pt x="8376" y="44808"/>
                      <a:pt x="8487" y="45097"/>
                      <a:pt x="8627" y="45379"/>
                    </a:cubicBezTo>
                    <a:cubicBezTo>
                      <a:pt x="8709" y="45550"/>
                      <a:pt x="8811" y="45710"/>
                      <a:pt x="8910" y="45873"/>
                    </a:cubicBezTo>
                    <a:cubicBezTo>
                      <a:pt x="8933" y="45917"/>
                      <a:pt x="8968" y="45958"/>
                      <a:pt x="8998" y="46002"/>
                    </a:cubicBezTo>
                    <a:cubicBezTo>
                      <a:pt x="9042" y="46067"/>
                      <a:pt x="9090" y="46131"/>
                      <a:pt x="9134" y="46200"/>
                    </a:cubicBezTo>
                    <a:cubicBezTo>
                      <a:pt x="9222" y="46325"/>
                      <a:pt x="9328" y="46445"/>
                      <a:pt x="9423" y="46563"/>
                    </a:cubicBezTo>
                    <a:cubicBezTo>
                      <a:pt x="9528" y="46696"/>
                      <a:pt x="9644" y="46825"/>
                      <a:pt x="9764" y="46947"/>
                    </a:cubicBezTo>
                    <a:cubicBezTo>
                      <a:pt x="9825" y="47012"/>
                      <a:pt x="9896" y="47067"/>
                      <a:pt x="9968" y="47121"/>
                    </a:cubicBezTo>
                    <a:cubicBezTo>
                      <a:pt x="10042" y="47183"/>
                      <a:pt x="10120" y="47241"/>
                      <a:pt x="10202" y="47294"/>
                    </a:cubicBezTo>
                    <a:cubicBezTo>
                      <a:pt x="10287" y="47356"/>
                      <a:pt x="10376" y="47414"/>
                      <a:pt x="10464" y="47472"/>
                    </a:cubicBezTo>
                    <a:cubicBezTo>
                      <a:pt x="10699" y="47624"/>
                      <a:pt x="10951" y="47737"/>
                      <a:pt x="11219" y="47805"/>
                    </a:cubicBezTo>
                    <a:cubicBezTo>
                      <a:pt x="11389" y="47849"/>
                      <a:pt x="11566" y="47869"/>
                      <a:pt x="11740" y="47890"/>
                    </a:cubicBezTo>
                    <a:cubicBezTo>
                      <a:pt x="11897" y="47910"/>
                      <a:pt x="12058" y="47917"/>
                      <a:pt x="12219" y="47917"/>
                    </a:cubicBezTo>
                    <a:cubicBezTo>
                      <a:pt x="12281" y="47917"/>
                      <a:pt x="12342" y="47916"/>
                      <a:pt x="12403" y="47914"/>
                    </a:cubicBezTo>
                    <a:cubicBezTo>
                      <a:pt x="13165" y="47890"/>
                      <a:pt x="13896" y="47655"/>
                      <a:pt x="14593" y="47363"/>
                    </a:cubicBezTo>
                    <a:cubicBezTo>
                      <a:pt x="14863" y="47247"/>
                      <a:pt x="15121" y="47111"/>
                      <a:pt x="15366" y="46955"/>
                    </a:cubicBezTo>
                    <a:cubicBezTo>
                      <a:pt x="15386" y="47101"/>
                      <a:pt x="15417" y="47247"/>
                      <a:pt x="15461" y="47390"/>
                    </a:cubicBezTo>
                    <a:cubicBezTo>
                      <a:pt x="15560" y="47723"/>
                      <a:pt x="15757" y="47999"/>
                      <a:pt x="15971" y="48268"/>
                    </a:cubicBezTo>
                    <a:cubicBezTo>
                      <a:pt x="16193" y="48553"/>
                      <a:pt x="16475" y="48788"/>
                      <a:pt x="16794" y="48955"/>
                    </a:cubicBezTo>
                    <a:cubicBezTo>
                      <a:pt x="16945" y="49029"/>
                      <a:pt x="17104" y="49098"/>
                      <a:pt x="17267" y="49135"/>
                    </a:cubicBezTo>
                    <a:cubicBezTo>
                      <a:pt x="17349" y="49155"/>
                      <a:pt x="17434" y="49162"/>
                      <a:pt x="17519" y="49166"/>
                    </a:cubicBezTo>
                    <a:cubicBezTo>
                      <a:pt x="17530" y="49166"/>
                      <a:pt x="17542" y="49167"/>
                      <a:pt x="17553" y="49167"/>
                    </a:cubicBezTo>
                    <a:cubicBezTo>
                      <a:pt x="17637" y="49167"/>
                      <a:pt x="17724" y="49147"/>
                      <a:pt x="17808" y="49135"/>
                    </a:cubicBezTo>
                    <a:cubicBezTo>
                      <a:pt x="17972" y="49108"/>
                      <a:pt x="18132" y="49040"/>
                      <a:pt x="18284" y="48971"/>
                    </a:cubicBezTo>
                    <a:cubicBezTo>
                      <a:pt x="18410" y="48914"/>
                      <a:pt x="18532" y="48849"/>
                      <a:pt x="18655" y="48781"/>
                    </a:cubicBezTo>
                    <a:cubicBezTo>
                      <a:pt x="18757" y="48723"/>
                      <a:pt x="18863" y="48662"/>
                      <a:pt x="18955" y="48588"/>
                    </a:cubicBezTo>
                    <a:cubicBezTo>
                      <a:pt x="19077" y="48481"/>
                      <a:pt x="19179" y="48359"/>
                      <a:pt x="19275" y="48233"/>
                    </a:cubicBezTo>
                    <a:cubicBezTo>
                      <a:pt x="19431" y="48029"/>
                      <a:pt x="19567" y="47815"/>
                      <a:pt x="19696" y="47591"/>
                    </a:cubicBezTo>
                    <a:cubicBezTo>
                      <a:pt x="19826" y="47366"/>
                      <a:pt x="19955" y="47138"/>
                      <a:pt x="20067" y="46903"/>
                    </a:cubicBezTo>
                    <a:cubicBezTo>
                      <a:pt x="20132" y="46760"/>
                      <a:pt x="20203" y="46621"/>
                      <a:pt x="20261" y="46475"/>
                    </a:cubicBezTo>
                    <a:cubicBezTo>
                      <a:pt x="20312" y="46342"/>
                      <a:pt x="20369" y="46213"/>
                      <a:pt x="20418" y="46080"/>
                    </a:cubicBezTo>
                    <a:cubicBezTo>
                      <a:pt x="20458" y="45958"/>
                      <a:pt x="20506" y="45835"/>
                      <a:pt x="20543" y="45710"/>
                    </a:cubicBezTo>
                    <a:cubicBezTo>
                      <a:pt x="20587" y="45560"/>
                      <a:pt x="20625" y="45413"/>
                      <a:pt x="20662" y="45261"/>
                    </a:cubicBezTo>
                    <a:cubicBezTo>
                      <a:pt x="20754" y="44862"/>
                      <a:pt x="20798" y="44451"/>
                      <a:pt x="20812" y="44046"/>
                    </a:cubicBezTo>
                    <a:cubicBezTo>
                      <a:pt x="20818" y="43692"/>
                      <a:pt x="20761" y="43338"/>
                      <a:pt x="20683" y="42998"/>
                    </a:cubicBezTo>
                    <a:cubicBezTo>
                      <a:pt x="20618" y="42733"/>
                      <a:pt x="20529" y="42478"/>
                      <a:pt x="20424" y="42226"/>
                    </a:cubicBezTo>
                    <a:cubicBezTo>
                      <a:pt x="20369" y="42090"/>
                      <a:pt x="20319" y="41950"/>
                      <a:pt x="20254" y="41818"/>
                    </a:cubicBezTo>
                    <a:cubicBezTo>
                      <a:pt x="20186" y="41675"/>
                      <a:pt x="20115" y="41532"/>
                      <a:pt x="20047" y="41389"/>
                    </a:cubicBezTo>
                    <a:cubicBezTo>
                      <a:pt x="20019" y="41335"/>
                      <a:pt x="19986" y="41284"/>
                      <a:pt x="19958" y="41233"/>
                    </a:cubicBezTo>
                    <a:cubicBezTo>
                      <a:pt x="19911" y="41154"/>
                      <a:pt x="19866" y="41077"/>
                      <a:pt x="19818" y="40998"/>
                    </a:cubicBezTo>
                    <a:cubicBezTo>
                      <a:pt x="19747" y="40873"/>
                      <a:pt x="19666" y="40757"/>
                      <a:pt x="19587" y="40634"/>
                    </a:cubicBezTo>
                    <a:cubicBezTo>
                      <a:pt x="19485" y="40481"/>
                      <a:pt x="19373" y="40331"/>
                      <a:pt x="19267" y="40182"/>
                    </a:cubicBezTo>
                    <a:cubicBezTo>
                      <a:pt x="19217" y="40107"/>
                      <a:pt x="19159" y="40039"/>
                      <a:pt x="19104" y="39967"/>
                    </a:cubicBezTo>
                    <a:cubicBezTo>
                      <a:pt x="19033" y="39868"/>
                      <a:pt x="18961" y="39774"/>
                      <a:pt x="18887" y="39678"/>
                    </a:cubicBezTo>
                    <a:cubicBezTo>
                      <a:pt x="18652" y="39389"/>
                      <a:pt x="18424" y="39100"/>
                      <a:pt x="18176" y="38827"/>
                    </a:cubicBezTo>
                    <a:cubicBezTo>
                      <a:pt x="18050" y="38685"/>
                      <a:pt x="17920" y="38546"/>
                      <a:pt x="17794" y="38406"/>
                    </a:cubicBezTo>
                    <a:cubicBezTo>
                      <a:pt x="17665" y="38256"/>
                      <a:pt x="17529" y="38113"/>
                      <a:pt x="17403" y="37964"/>
                    </a:cubicBezTo>
                    <a:cubicBezTo>
                      <a:pt x="17271" y="37800"/>
                      <a:pt x="17135" y="37640"/>
                      <a:pt x="17006" y="37477"/>
                    </a:cubicBezTo>
                    <a:cubicBezTo>
                      <a:pt x="16893" y="37338"/>
                      <a:pt x="16785" y="37199"/>
                      <a:pt x="16672" y="37056"/>
                    </a:cubicBezTo>
                    <a:cubicBezTo>
                      <a:pt x="16482" y="36797"/>
                      <a:pt x="16291" y="36542"/>
                      <a:pt x="16097" y="36284"/>
                    </a:cubicBezTo>
                    <a:cubicBezTo>
                      <a:pt x="15883" y="35990"/>
                      <a:pt x="15689" y="35684"/>
                      <a:pt x="15499" y="35375"/>
                    </a:cubicBezTo>
                    <a:cubicBezTo>
                      <a:pt x="15332" y="35113"/>
                      <a:pt x="15179" y="34838"/>
                      <a:pt x="15036" y="34562"/>
                    </a:cubicBezTo>
                    <a:cubicBezTo>
                      <a:pt x="14965" y="34423"/>
                      <a:pt x="14886" y="34287"/>
                      <a:pt x="14822" y="34147"/>
                    </a:cubicBezTo>
                    <a:cubicBezTo>
                      <a:pt x="14740" y="33974"/>
                      <a:pt x="14659" y="33803"/>
                      <a:pt x="14577" y="33630"/>
                    </a:cubicBezTo>
                    <a:cubicBezTo>
                      <a:pt x="14526" y="33500"/>
                      <a:pt x="14471" y="33371"/>
                      <a:pt x="14417" y="33242"/>
                    </a:cubicBezTo>
                    <a:cubicBezTo>
                      <a:pt x="14295" y="32943"/>
                      <a:pt x="14202" y="32630"/>
                      <a:pt x="14117" y="32317"/>
                    </a:cubicBezTo>
                    <a:cubicBezTo>
                      <a:pt x="14050" y="32065"/>
                      <a:pt x="14001" y="31814"/>
                      <a:pt x="13961" y="31558"/>
                    </a:cubicBezTo>
                    <a:cubicBezTo>
                      <a:pt x="13937" y="31412"/>
                      <a:pt x="13910" y="31263"/>
                      <a:pt x="13890" y="31117"/>
                    </a:cubicBezTo>
                    <a:cubicBezTo>
                      <a:pt x="13805" y="30507"/>
                      <a:pt x="13720" y="29902"/>
                      <a:pt x="13638" y="29293"/>
                    </a:cubicBezTo>
                    <a:cubicBezTo>
                      <a:pt x="13618" y="29085"/>
                      <a:pt x="13587" y="28875"/>
                      <a:pt x="13577" y="28667"/>
                    </a:cubicBezTo>
                    <a:cubicBezTo>
                      <a:pt x="13560" y="28429"/>
                      <a:pt x="13543" y="28191"/>
                      <a:pt x="13536" y="27953"/>
                    </a:cubicBezTo>
                    <a:cubicBezTo>
                      <a:pt x="13522" y="27443"/>
                      <a:pt x="13512" y="26932"/>
                      <a:pt x="13512" y="26422"/>
                    </a:cubicBezTo>
                    <a:cubicBezTo>
                      <a:pt x="13512" y="25504"/>
                      <a:pt x="13610" y="24585"/>
                      <a:pt x="13720" y="23673"/>
                    </a:cubicBezTo>
                    <a:cubicBezTo>
                      <a:pt x="13757" y="23418"/>
                      <a:pt x="13794" y="23163"/>
                      <a:pt x="13838" y="22908"/>
                    </a:cubicBezTo>
                    <a:cubicBezTo>
                      <a:pt x="13890" y="22629"/>
                      <a:pt x="13937" y="22347"/>
                      <a:pt x="14009" y="22071"/>
                    </a:cubicBezTo>
                    <a:cubicBezTo>
                      <a:pt x="14039" y="21952"/>
                      <a:pt x="14077" y="21836"/>
                      <a:pt x="14111" y="21720"/>
                    </a:cubicBezTo>
                    <a:cubicBezTo>
                      <a:pt x="14155" y="21581"/>
                      <a:pt x="14192" y="21438"/>
                      <a:pt x="14230" y="21295"/>
                    </a:cubicBezTo>
                    <a:cubicBezTo>
                      <a:pt x="14298" y="21044"/>
                      <a:pt x="14373" y="20796"/>
                      <a:pt x="14424" y="20540"/>
                    </a:cubicBezTo>
                    <a:cubicBezTo>
                      <a:pt x="14447" y="20422"/>
                      <a:pt x="14441" y="20309"/>
                      <a:pt x="14379" y="20204"/>
                    </a:cubicBezTo>
                    <a:cubicBezTo>
                      <a:pt x="14321" y="20108"/>
                      <a:pt x="14230" y="20034"/>
                      <a:pt x="14121" y="20003"/>
                    </a:cubicBezTo>
                    <a:cubicBezTo>
                      <a:pt x="14084" y="19993"/>
                      <a:pt x="14046" y="19988"/>
                      <a:pt x="14007" y="19988"/>
                    </a:cubicBezTo>
                    <a:cubicBezTo>
                      <a:pt x="13930" y="19988"/>
                      <a:pt x="13853" y="20008"/>
                      <a:pt x="13784" y="20047"/>
                    </a:cubicBezTo>
                    <a:cubicBezTo>
                      <a:pt x="13682" y="20108"/>
                      <a:pt x="13628" y="20197"/>
                      <a:pt x="13587" y="20309"/>
                    </a:cubicBezTo>
                    <a:cubicBezTo>
                      <a:pt x="13543" y="20418"/>
                      <a:pt x="13495" y="20527"/>
                      <a:pt x="13454" y="20639"/>
                    </a:cubicBezTo>
                    <a:cubicBezTo>
                      <a:pt x="13410" y="20758"/>
                      <a:pt x="13376" y="20880"/>
                      <a:pt x="13339" y="21003"/>
                    </a:cubicBezTo>
                    <a:cubicBezTo>
                      <a:pt x="13271" y="21241"/>
                      <a:pt x="13199" y="21479"/>
                      <a:pt x="13128" y="21714"/>
                    </a:cubicBezTo>
                    <a:cubicBezTo>
                      <a:pt x="13059" y="21945"/>
                      <a:pt x="13015" y="22187"/>
                      <a:pt x="12978" y="22425"/>
                    </a:cubicBezTo>
                    <a:cubicBezTo>
                      <a:pt x="12934" y="22694"/>
                      <a:pt x="12890" y="22959"/>
                      <a:pt x="12855" y="23228"/>
                    </a:cubicBezTo>
                    <a:cubicBezTo>
                      <a:pt x="12774" y="23826"/>
                      <a:pt x="12709" y="24429"/>
                      <a:pt x="12658" y="25034"/>
                    </a:cubicBezTo>
                    <a:cubicBezTo>
                      <a:pt x="12610" y="25575"/>
                      <a:pt x="12597" y="26119"/>
                      <a:pt x="12601" y="26660"/>
                    </a:cubicBezTo>
                    <a:cubicBezTo>
                      <a:pt x="12601" y="27194"/>
                      <a:pt x="12614" y="27728"/>
                      <a:pt x="12648" y="28259"/>
                    </a:cubicBezTo>
                    <a:cubicBezTo>
                      <a:pt x="12658" y="28402"/>
                      <a:pt x="12665" y="28545"/>
                      <a:pt x="12675" y="28688"/>
                    </a:cubicBezTo>
                    <a:cubicBezTo>
                      <a:pt x="12685" y="28844"/>
                      <a:pt x="12709" y="29000"/>
                      <a:pt x="12726" y="29157"/>
                    </a:cubicBezTo>
                    <a:cubicBezTo>
                      <a:pt x="12756" y="29453"/>
                      <a:pt x="12805" y="29745"/>
                      <a:pt x="12849" y="30041"/>
                    </a:cubicBezTo>
                    <a:cubicBezTo>
                      <a:pt x="12927" y="30575"/>
                      <a:pt x="12998" y="31109"/>
                      <a:pt x="13090" y="31643"/>
                    </a:cubicBezTo>
                    <a:cubicBezTo>
                      <a:pt x="13114" y="31783"/>
                      <a:pt x="13138" y="31926"/>
                      <a:pt x="13161" y="32065"/>
                    </a:cubicBezTo>
                    <a:cubicBezTo>
                      <a:pt x="13192" y="32263"/>
                      <a:pt x="13250" y="32456"/>
                      <a:pt x="13301" y="32647"/>
                    </a:cubicBezTo>
                    <a:cubicBezTo>
                      <a:pt x="13359" y="32861"/>
                      <a:pt x="13430" y="33076"/>
                      <a:pt x="13505" y="33287"/>
                    </a:cubicBezTo>
                    <a:cubicBezTo>
                      <a:pt x="13560" y="33436"/>
                      <a:pt x="13624" y="33582"/>
                      <a:pt x="13686" y="33729"/>
                    </a:cubicBezTo>
                    <a:cubicBezTo>
                      <a:pt x="13740" y="33858"/>
                      <a:pt x="13791" y="33990"/>
                      <a:pt x="13852" y="34117"/>
                    </a:cubicBezTo>
                    <a:cubicBezTo>
                      <a:pt x="13927" y="34273"/>
                      <a:pt x="13998" y="34426"/>
                      <a:pt x="14073" y="34582"/>
                    </a:cubicBezTo>
                    <a:cubicBezTo>
                      <a:pt x="14128" y="34695"/>
                      <a:pt x="14189" y="34803"/>
                      <a:pt x="14243" y="34913"/>
                    </a:cubicBezTo>
                    <a:cubicBezTo>
                      <a:pt x="14298" y="35015"/>
                      <a:pt x="14348" y="35120"/>
                      <a:pt x="14406" y="35219"/>
                    </a:cubicBezTo>
                    <a:cubicBezTo>
                      <a:pt x="14499" y="35372"/>
                      <a:pt x="14590" y="35528"/>
                      <a:pt x="14682" y="35681"/>
                    </a:cubicBezTo>
                    <a:cubicBezTo>
                      <a:pt x="14957" y="36158"/>
                      <a:pt x="15281" y="36599"/>
                      <a:pt x="15614" y="37039"/>
                    </a:cubicBezTo>
                    <a:cubicBezTo>
                      <a:pt x="15784" y="37263"/>
                      <a:pt x="15954" y="37491"/>
                      <a:pt x="16131" y="37712"/>
                    </a:cubicBezTo>
                    <a:cubicBezTo>
                      <a:pt x="16305" y="37926"/>
                      <a:pt x="16482" y="38141"/>
                      <a:pt x="16659" y="38348"/>
                    </a:cubicBezTo>
                    <a:cubicBezTo>
                      <a:pt x="17019" y="38774"/>
                      <a:pt x="17407" y="39174"/>
                      <a:pt x="17774" y="39590"/>
                    </a:cubicBezTo>
                    <a:cubicBezTo>
                      <a:pt x="18067" y="39920"/>
                      <a:pt x="18339" y="40260"/>
                      <a:pt x="18614" y="40603"/>
                    </a:cubicBezTo>
                    <a:cubicBezTo>
                      <a:pt x="18716" y="40743"/>
                      <a:pt x="18826" y="40879"/>
                      <a:pt x="18924" y="41022"/>
                    </a:cubicBezTo>
                    <a:cubicBezTo>
                      <a:pt x="18992" y="41124"/>
                      <a:pt x="19063" y="41229"/>
                      <a:pt x="19135" y="41331"/>
                    </a:cubicBezTo>
                    <a:cubicBezTo>
                      <a:pt x="19186" y="41406"/>
                      <a:pt x="19234" y="41491"/>
                      <a:pt x="19281" y="41573"/>
                    </a:cubicBezTo>
                    <a:cubicBezTo>
                      <a:pt x="19325" y="41644"/>
                      <a:pt x="19373" y="41713"/>
                      <a:pt x="19410" y="41787"/>
                    </a:cubicBezTo>
                    <a:cubicBezTo>
                      <a:pt x="19468" y="41903"/>
                      <a:pt x="19529" y="42019"/>
                      <a:pt x="19587" y="42134"/>
                    </a:cubicBezTo>
                    <a:cubicBezTo>
                      <a:pt x="19666" y="42287"/>
                      <a:pt x="19733" y="42447"/>
                      <a:pt x="19802" y="42603"/>
                    </a:cubicBezTo>
                    <a:cubicBezTo>
                      <a:pt x="19934" y="42947"/>
                      <a:pt x="20036" y="43294"/>
                      <a:pt x="20094" y="43658"/>
                    </a:cubicBezTo>
                    <a:cubicBezTo>
                      <a:pt x="20129" y="43978"/>
                      <a:pt x="20115" y="44297"/>
                      <a:pt x="20080" y="44621"/>
                    </a:cubicBezTo>
                    <a:cubicBezTo>
                      <a:pt x="20063" y="44733"/>
                      <a:pt x="20050" y="44848"/>
                      <a:pt x="20027" y="44961"/>
                    </a:cubicBezTo>
                    <a:cubicBezTo>
                      <a:pt x="19989" y="45121"/>
                      <a:pt x="19951" y="45277"/>
                      <a:pt x="19907" y="45434"/>
                    </a:cubicBezTo>
                    <a:cubicBezTo>
                      <a:pt x="19826" y="45706"/>
                      <a:pt x="19720" y="45971"/>
                      <a:pt x="19614" y="46233"/>
                    </a:cubicBezTo>
                    <a:cubicBezTo>
                      <a:pt x="19560" y="46352"/>
                      <a:pt x="19502" y="46468"/>
                      <a:pt x="19448" y="46583"/>
                    </a:cubicBezTo>
                    <a:cubicBezTo>
                      <a:pt x="19394" y="46699"/>
                      <a:pt x="19328" y="46812"/>
                      <a:pt x="19264" y="46924"/>
                    </a:cubicBezTo>
                    <a:cubicBezTo>
                      <a:pt x="19108" y="47213"/>
                      <a:pt x="18937" y="47498"/>
                      <a:pt x="18741" y="47764"/>
                    </a:cubicBezTo>
                    <a:cubicBezTo>
                      <a:pt x="18662" y="47863"/>
                      <a:pt x="18581" y="47955"/>
                      <a:pt x="18488" y="48037"/>
                    </a:cubicBezTo>
                    <a:cubicBezTo>
                      <a:pt x="18328" y="48139"/>
                      <a:pt x="18155" y="48227"/>
                      <a:pt x="17978" y="48305"/>
                    </a:cubicBezTo>
                    <a:cubicBezTo>
                      <a:pt x="17866" y="48349"/>
                      <a:pt x="17754" y="48383"/>
                      <a:pt x="17634" y="48410"/>
                    </a:cubicBezTo>
                    <a:cubicBezTo>
                      <a:pt x="17601" y="48413"/>
                      <a:pt x="17567" y="48415"/>
                      <a:pt x="17533" y="48415"/>
                    </a:cubicBezTo>
                    <a:cubicBezTo>
                      <a:pt x="17518" y="48415"/>
                      <a:pt x="17503" y="48415"/>
                      <a:pt x="17488" y="48414"/>
                    </a:cubicBezTo>
                    <a:cubicBezTo>
                      <a:pt x="17438" y="48404"/>
                      <a:pt x="17386" y="48390"/>
                      <a:pt x="17332" y="48370"/>
                    </a:cubicBezTo>
                    <a:cubicBezTo>
                      <a:pt x="17185" y="48305"/>
                      <a:pt x="17047" y="48230"/>
                      <a:pt x="16914" y="48134"/>
                    </a:cubicBezTo>
                    <a:cubicBezTo>
                      <a:pt x="16761" y="48005"/>
                      <a:pt x="16625" y="47863"/>
                      <a:pt x="16499" y="47706"/>
                    </a:cubicBezTo>
                    <a:cubicBezTo>
                      <a:pt x="16397" y="47570"/>
                      <a:pt x="16305" y="47431"/>
                      <a:pt x="16226" y="47277"/>
                    </a:cubicBezTo>
                    <a:cubicBezTo>
                      <a:pt x="16185" y="47169"/>
                      <a:pt x="16152" y="47057"/>
                      <a:pt x="16124" y="46944"/>
                    </a:cubicBezTo>
                    <a:cubicBezTo>
                      <a:pt x="16111" y="46876"/>
                      <a:pt x="16100" y="46812"/>
                      <a:pt x="16091" y="46743"/>
                    </a:cubicBezTo>
                    <a:cubicBezTo>
                      <a:pt x="16077" y="46641"/>
                      <a:pt x="16067" y="46539"/>
                      <a:pt x="16060" y="46434"/>
                    </a:cubicBezTo>
                    <a:cubicBezTo>
                      <a:pt x="16210" y="46302"/>
                      <a:pt x="16356" y="46162"/>
                      <a:pt x="16496" y="46016"/>
                    </a:cubicBezTo>
                    <a:cubicBezTo>
                      <a:pt x="16736" y="45764"/>
                      <a:pt x="16972" y="45502"/>
                      <a:pt x="17149" y="45199"/>
                    </a:cubicBezTo>
                    <a:cubicBezTo>
                      <a:pt x="17274" y="44985"/>
                      <a:pt x="17345" y="44743"/>
                      <a:pt x="17414" y="44509"/>
                    </a:cubicBezTo>
                    <a:cubicBezTo>
                      <a:pt x="17451" y="44366"/>
                      <a:pt x="17468" y="44212"/>
                      <a:pt x="17479" y="44066"/>
                    </a:cubicBezTo>
                    <a:cubicBezTo>
                      <a:pt x="17488" y="43954"/>
                      <a:pt x="17468" y="43839"/>
                      <a:pt x="17451" y="43723"/>
                    </a:cubicBezTo>
                    <a:cubicBezTo>
                      <a:pt x="17447" y="43702"/>
                      <a:pt x="17444" y="43679"/>
                      <a:pt x="17438" y="43658"/>
                    </a:cubicBezTo>
                    <a:cubicBezTo>
                      <a:pt x="17417" y="43603"/>
                      <a:pt x="17397" y="43550"/>
                      <a:pt x="17373" y="43498"/>
                    </a:cubicBezTo>
                    <a:cubicBezTo>
                      <a:pt x="17342" y="43451"/>
                      <a:pt x="17312" y="43407"/>
                      <a:pt x="17274" y="43363"/>
                    </a:cubicBezTo>
                    <a:cubicBezTo>
                      <a:pt x="17240" y="43322"/>
                      <a:pt x="17199" y="43284"/>
                      <a:pt x="17155" y="43256"/>
                    </a:cubicBezTo>
                    <a:cubicBezTo>
                      <a:pt x="17138" y="43243"/>
                      <a:pt x="17124" y="43233"/>
                      <a:pt x="17108" y="43223"/>
                    </a:cubicBezTo>
                    <a:cubicBezTo>
                      <a:pt x="17060" y="43192"/>
                      <a:pt x="17002" y="43175"/>
                      <a:pt x="16945" y="43175"/>
                    </a:cubicBezTo>
                    <a:cubicBezTo>
                      <a:pt x="16910" y="43168"/>
                      <a:pt x="16876" y="43165"/>
                      <a:pt x="16843" y="43162"/>
                    </a:cubicBezTo>
                    <a:cubicBezTo>
                      <a:pt x="16788" y="43165"/>
                      <a:pt x="16736" y="43172"/>
                      <a:pt x="16683" y="43189"/>
                    </a:cubicBezTo>
                    <a:cubicBezTo>
                      <a:pt x="16607" y="43209"/>
                      <a:pt x="16529" y="43256"/>
                      <a:pt x="16465" y="43297"/>
                    </a:cubicBezTo>
                    <a:cubicBezTo>
                      <a:pt x="16394" y="43342"/>
                      <a:pt x="16328" y="43399"/>
                      <a:pt x="16264" y="43454"/>
                    </a:cubicBezTo>
                    <a:cubicBezTo>
                      <a:pt x="16199" y="43509"/>
                      <a:pt x="16149" y="43580"/>
                      <a:pt x="16094" y="43644"/>
                    </a:cubicBezTo>
                    <a:cubicBezTo>
                      <a:pt x="16036" y="43719"/>
                      <a:pt x="15981" y="43798"/>
                      <a:pt x="15931" y="43876"/>
                    </a:cubicBezTo>
                    <a:cubicBezTo>
                      <a:pt x="15890" y="43937"/>
                      <a:pt x="15852" y="43995"/>
                      <a:pt x="15815" y="44057"/>
                    </a:cubicBezTo>
                    <a:cubicBezTo>
                      <a:pt x="15607" y="44399"/>
                      <a:pt x="15502" y="44795"/>
                      <a:pt x="15430" y="45186"/>
                    </a:cubicBezTo>
                    <a:cubicBezTo>
                      <a:pt x="15406" y="45325"/>
                      <a:pt x="15386" y="45461"/>
                      <a:pt x="15366" y="45597"/>
                    </a:cubicBezTo>
                    <a:cubicBezTo>
                      <a:pt x="15339" y="45781"/>
                      <a:pt x="15315" y="45961"/>
                      <a:pt x="15304" y="46145"/>
                    </a:cubicBezTo>
                    <a:cubicBezTo>
                      <a:pt x="15152" y="46257"/>
                      <a:pt x="14995" y="46366"/>
                      <a:pt x="14832" y="46461"/>
                    </a:cubicBezTo>
                    <a:cubicBezTo>
                      <a:pt x="14634" y="46580"/>
                      <a:pt x="14424" y="46682"/>
                      <a:pt x="14213" y="46774"/>
                    </a:cubicBezTo>
                    <a:cubicBezTo>
                      <a:pt x="13750" y="46958"/>
                      <a:pt x="13277" y="47107"/>
                      <a:pt x="12784" y="47186"/>
                    </a:cubicBezTo>
                    <a:cubicBezTo>
                      <a:pt x="12604" y="47206"/>
                      <a:pt x="12424" y="47216"/>
                      <a:pt x="12245" y="47216"/>
                    </a:cubicBezTo>
                    <a:cubicBezTo>
                      <a:pt x="12066" y="47216"/>
                      <a:pt x="11886" y="47206"/>
                      <a:pt x="11706" y="47186"/>
                    </a:cubicBezTo>
                    <a:cubicBezTo>
                      <a:pt x="11532" y="47159"/>
                      <a:pt x="11362" y="47118"/>
                      <a:pt x="11195" y="47060"/>
                    </a:cubicBezTo>
                    <a:cubicBezTo>
                      <a:pt x="10954" y="46947"/>
                      <a:pt x="10733" y="46791"/>
                      <a:pt x="10519" y="46635"/>
                    </a:cubicBezTo>
                    <a:cubicBezTo>
                      <a:pt x="10437" y="46567"/>
                      <a:pt x="10359" y="46498"/>
                      <a:pt x="10284" y="46427"/>
                    </a:cubicBezTo>
                    <a:cubicBezTo>
                      <a:pt x="10230" y="46373"/>
                      <a:pt x="10182" y="46308"/>
                      <a:pt x="10134" y="46247"/>
                    </a:cubicBezTo>
                    <a:cubicBezTo>
                      <a:pt x="10083" y="46186"/>
                      <a:pt x="10032" y="46121"/>
                      <a:pt x="9981" y="46060"/>
                    </a:cubicBezTo>
                    <a:cubicBezTo>
                      <a:pt x="9927" y="45988"/>
                      <a:pt x="9872" y="45917"/>
                      <a:pt x="9817" y="45842"/>
                    </a:cubicBezTo>
                    <a:cubicBezTo>
                      <a:pt x="9753" y="45757"/>
                      <a:pt x="9699" y="45662"/>
                      <a:pt x="9638" y="45573"/>
                    </a:cubicBezTo>
                    <a:cubicBezTo>
                      <a:pt x="9484" y="45342"/>
                      <a:pt x="9352" y="45097"/>
                      <a:pt x="9239" y="44845"/>
                    </a:cubicBezTo>
                    <a:cubicBezTo>
                      <a:pt x="9205" y="44760"/>
                      <a:pt x="9175" y="44675"/>
                      <a:pt x="9148" y="44590"/>
                    </a:cubicBezTo>
                    <a:cubicBezTo>
                      <a:pt x="9114" y="44495"/>
                      <a:pt x="9093" y="44396"/>
                      <a:pt x="9070" y="44297"/>
                    </a:cubicBezTo>
                    <a:cubicBezTo>
                      <a:pt x="9049" y="44203"/>
                      <a:pt x="9029" y="44104"/>
                      <a:pt x="9008" y="44005"/>
                    </a:cubicBezTo>
                    <a:cubicBezTo>
                      <a:pt x="8974" y="43865"/>
                      <a:pt x="8954" y="43719"/>
                      <a:pt x="8930" y="43576"/>
                    </a:cubicBezTo>
                    <a:cubicBezTo>
                      <a:pt x="8919" y="43461"/>
                      <a:pt x="8906" y="43345"/>
                      <a:pt x="8896" y="43230"/>
                    </a:cubicBezTo>
                    <a:cubicBezTo>
                      <a:pt x="8889" y="43165"/>
                      <a:pt x="8889" y="43097"/>
                      <a:pt x="8889" y="43032"/>
                    </a:cubicBezTo>
                    <a:cubicBezTo>
                      <a:pt x="8889" y="43022"/>
                      <a:pt x="8889" y="43012"/>
                      <a:pt x="8886" y="43002"/>
                    </a:cubicBezTo>
                    <a:cubicBezTo>
                      <a:pt x="9035" y="42865"/>
                      <a:pt x="9175" y="42723"/>
                      <a:pt x="9314" y="42576"/>
                    </a:cubicBezTo>
                    <a:cubicBezTo>
                      <a:pt x="9552" y="42322"/>
                      <a:pt x="9770" y="42042"/>
                      <a:pt x="9977" y="41763"/>
                    </a:cubicBezTo>
                    <a:cubicBezTo>
                      <a:pt x="10158" y="41515"/>
                      <a:pt x="10328" y="41250"/>
                      <a:pt x="10471" y="40978"/>
                    </a:cubicBezTo>
                    <a:cubicBezTo>
                      <a:pt x="10549" y="40828"/>
                      <a:pt x="10627" y="40675"/>
                      <a:pt x="10706" y="40526"/>
                    </a:cubicBezTo>
                    <a:cubicBezTo>
                      <a:pt x="10767" y="40406"/>
                      <a:pt x="10825" y="40281"/>
                      <a:pt x="10883" y="40161"/>
                    </a:cubicBezTo>
                    <a:cubicBezTo>
                      <a:pt x="10937" y="40042"/>
                      <a:pt x="10991" y="39923"/>
                      <a:pt x="11042" y="39801"/>
                    </a:cubicBezTo>
                    <a:cubicBezTo>
                      <a:pt x="11097" y="39664"/>
                      <a:pt x="11161" y="39532"/>
                      <a:pt x="11209" y="39392"/>
                    </a:cubicBezTo>
                    <a:cubicBezTo>
                      <a:pt x="11250" y="39263"/>
                      <a:pt x="11298" y="39138"/>
                      <a:pt x="11335" y="39008"/>
                    </a:cubicBezTo>
                    <a:cubicBezTo>
                      <a:pt x="11379" y="38852"/>
                      <a:pt x="11420" y="38698"/>
                      <a:pt x="11461" y="38542"/>
                    </a:cubicBezTo>
                    <a:cubicBezTo>
                      <a:pt x="11505" y="38365"/>
                      <a:pt x="11532" y="38182"/>
                      <a:pt x="11539" y="38001"/>
                    </a:cubicBezTo>
                    <a:cubicBezTo>
                      <a:pt x="11542" y="37909"/>
                      <a:pt x="11522" y="37814"/>
                      <a:pt x="11508" y="37722"/>
                    </a:cubicBezTo>
                    <a:cubicBezTo>
                      <a:pt x="11498" y="37698"/>
                      <a:pt x="11488" y="37675"/>
                      <a:pt x="11481" y="37651"/>
                    </a:cubicBezTo>
                    <a:cubicBezTo>
                      <a:pt x="11464" y="37593"/>
                      <a:pt x="11434" y="37538"/>
                      <a:pt x="11396" y="37494"/>
                    </a:cubicBezTo>
                    <a:cubicBezTo>
                      <a:pt x="11338" y="37413"/>
                      <a:pt x="11284" y="37358"/>
                      <a:pt x="11205" y="37301"/>
                    </a:cubicBezTo>
                    <a:cubicBezTo>
                      <a:pt x="11120" y="37240"/>
                      <a:pt x="11018" y="37191"/>
                      <a:pt x="10910" y="37191"/>
                    </a:cubicBezTo>
                    <a:cubicBezTo>
                      <a:pt x="10907" y="37191"/>
                      <a:pt x="10905" y="37191"/>
                      <a:pt x="10902" y="37191"/>
                    </a:cubicBezTo>
                    <a:cubicBezTo>
                      <a:pt x="10576" y="37191"/>
                      <a:pt x="10305" y="37394"/>
                      <a:pt x="10083" y="37610"/>
                    </a:cubicBezTo>
                    <a:cubicBezTo>
                      <a:pt x="9930" y="37753"/>
                      <a:pt x="9801" y="37920"/>
                      <a:pt x="9668" y="38083"/>
                    </a:cubicBezTo>
                    <a:cubicBezTo>
                      <a:pt x="9216" y="38637"/>
                      <a:pt x="8879" y="39287"/>
                      <a:pt x="8634" y="39957"/>
                    </a:cubicBezTo>
                    <a:cubicBezTo>
                      <a:pt x="8508" y="40301"/>
                      <a:pt x="8423" y="40664"/>
                      <a:pt x="8341" y="41025"/>
                    </a:cubicBezTo>
                    <a:cubicBezTo>
                      <a:pt x="8311" y="41154"/>
                      <a:pt x="8277" y="41287"/>
                      <a:pt x="8253" y="41420"/>
                    </a:cubicBezTo>
                    <a:cubicBezTo>
                      <a:pt x="8222" y="41597"/>
                      <a:pt x="8185" y="41774"/>
                      <a:pt x="8164" y="41950"/>
                    </a:cubicBezTo>
                    <a:cubicBezTo>
                      <a:pt x="8151" y="42093"/>
                      <a:pt x="8137" y="42236"/>
                      <a:pt x="8120" y="42379"/>
                    </a:cubicBezTo>
                    <a:cubicBezTo>
                      <a:pt x="8107" y="42498"/>
                      <a:pt x="8107" y="42617"/>
                      <a:pt x="8107" y="42733"/>
                    </a:cubicBezTo>
                    <a:cubicBezTo>
                      <a:pt x="7828" y="42941"/>
                      <a:pt x="7528" y="43110"/>
                      <a:pt x="7212" y="43253"/>
                    </a:cubicBezTo>
                    <a:cubicBezTo>
                      <a:pt x="7069" y="43311"/>
                      <a:pt x="6930" y="43363"/>
                      <a:pt x="6784" y="43410"/>
                    </a:cubicBezTo>
                    <a:cubicBezTo>
                      <a:pt x="6603" y="43471"/>
                      <a:pt x="6416" y="43509"/>
                      <a:pt x="6229" y="43539"/>
                    </a:cubicBezTo>
                    <a:cubicBezTo>
                      <a:pt x="6088" y="43554"/>
                      <a:pt x="5948" y="43562"/>
                      <a:pt x="5808" y="43562"/>
                    </a:cubicBezTo>
                    <a:cubicBezTo>
                      <a:pt x="5660" y="43562"/>
                      <a:pt x="5513" y="43553"/>
                      <a:pt x="5365" y="43536"/>
                    </a:cubicBezTo>
                    <a:cubicBezTo>
                      <a:pt x="5055" y="43488"/>
                      <a:pt x="4760" y="43407"/>
                      <a:pt x="4470" y="43291"/>
                    </a:cubicBezTo>
                    <a:cubicBezTo>
                      <a:pt x="4168" y="43151"/>
                      <a:pt x="3885" y="42981"/>
                      <a:pt x="3620" y="42780"/>
                    </a:cubicBezTo>
                    <a:cubicBezTo>
                      <a:pt x="3436" y="42634"/>
                      <a:pt x="3263" y="42478"/>
                      <a:pt x="3099" y="42308"/>
                    </a:cubicBezTo>
                    <a:cubicBezTo>
                      <a:pt x="2923" y="42127"/>
                      <a:pt x="2760" y="41934"/>
                      <a:pt x="2603" y="41736"/>
                    </a:cubicBezTo>
                    <a:cubicBezTo>
                      <a:pt x="2480" y="41573"/>
                      <a:pt x="2361" y="41406"/>
                      <a:pt x="2242" y="41243"/>
                    </a:cubicBezTo>
                    <a:cubicBezTo>
                      <a:pt x="1943" y="40835"/>
                      <a:pt x="1688" y="40396"/>
                      <a:pt x="1487" y="39934"/>
                    </a:cubicBezTo>
                    <a:cubicBezTo>
                      <a:pt x="1344" y="39573"/>
                      <a:pt x="1222" y="39202"/>
                      <a:pt x="1123" y="38827"/>
                    </a:cubicBezTo>
                    <a:cubicBezTo>
                      <a:pt x="1086" y="38678"/>
                      <a:pt x="1041" y="38529"/>
                      <a:pt x="1011" y="38375"/>
                    </a:cubicBezTo>
                    <a:cubicBezTo>
                      <a:pt x="977" y="38191"/>
                      <a:pt x="943" y="38011"/>
                      <a:pt x="909" y="37827"/>
                    </a:cubicBezTo>
                    <a:cubicBezTo>
                      <a:pt x="885" y="37648"/>
                      <a:pt x="865" y="37467"/>
                      <a:pt x="841" y="37287"/>
                    </a:cubicBezTo>
                    <a:cubicBezTo>
                      <a:pt x="817" y="37086"/>
                      <a:pt x="810" y="36882"/>
                      <a:pt x="796" y="36681"/>
                    </a:cubicBezTo>
                    <a:cubicBezTo>
                      <a:pt x="772" y="36297"/>
                      <a:pt x="769" y="35909"/>
                      <a:pt x="776" y="35525"/>
                    </a:cubicBezTo>
                    <a:cubicBezTo>
                      <a:pt x="780" y="35168"/>
                      <a:pt x="790" y="34811"/>
                      <a:pt x="813" y="34453"/>
                    </a:cubicBezTo>
                    <a:cubicBezTo>
                      <a:pt x="827" y="34249"/>
                      <a:pt x="834" y="34048"/>
                      <a:pt x="857" y="33847"/>
                    </a:cubicBezTo>
                    <a:cubicBezTo>
                      <a:pt x="882" y="33633"/>
                      <a:pt x="902" y="33419"/>
                      <a:pt x="926" y="33208"/>
                    </a:cubicBezTo>
                    <a:cubicBezTo>
                      <a:pt x="959" y="32977"/>
                      <a:pt x="987" y="32745"/>
                      <a:pt x="1028" y="32517"/>
                    </a:cubicBezTo>
                    <a:cubicBezTo>
                      <a:pt x="1058" y="32348"/>
                      <a:pt x="1089" y="32178"/>
                      <a:pt x="1119" y="32010"/>
                    </a:cubicBezTo>
                    <a:cubicBezTo>
                      <a:pt x="1140" y="31885"/>
                      <a:pt x="1171" y="31766"/>
                      <a:pt x="1198" y="31643"/>
                    </a:cubicBezTo>
                    <a:cubicBezTo>
                      <a:pt x="1262" y="31351"/>
                      <a:pt x="1337" y="31062"/>
                      <a:pt x="1408" y="30773"/>
                    </a:cubicBezTo>
                    <a:cubicBezTo>
                      <a:pt x="1477" y="30507"/>
                      <a:pt x="1562" y="30242"/>
                      <a:pt x="1640" y="29974"/>
                    </a:cubicBezTo>
                    <a:cubicBezTo>
                      <a:pt x="1708" y="29738"/>
                      <a:pt x="1783" y="29507"/>
                      <a:pt x="1857" y="29272"/>
                    </a:cubicBezTo>
                    <a:cubicBezTo>
                      <a:pt x="1946" y="29000"/>
                      <a:pt x="2031" y="28729"/>
                      <a:pt x="2120" y="28456"/>
                    </a:cubicBezTo>
                    <a:cubicBezTo>
                      <a:pt x="2215" y="28170"/>
                      <a:pt x="2314" y="27884"/>
                      <a:pt x="2413" y="27599"/>
                    </a:cubicBezTo>
                    <a:cubicBezTo>
                      <a:pt x="2507" y="27327"/>
                      <a:pt x="2613" y="27058"/>
                      <a:pt x="2719" y="26790"/>
                    </a:cubicBezTo>
                    <a:cubicBezTo>
                      <a:pt x="2725" y="26769"/>
                      <a:pt x="2732" y="26749"/>
                      <a:pt x="2742" y="26728"/>
                    </a:cubicBezTo>
                    <a:cubicBezTo>
                      <a:pt x="2776" y="26643"/>
                      <a:pt x="2813" y="26558"/>
                      <a:pt x="2848" y="26473"/>
                    </a:cubicBezTo>
                    <a:cubicBezTo>
                      <a:pt x="2895" y="26367"/>
                      <a:pt x="2933" y="26259"/>
                      <a:pt x="2984" y="26157"/>
                    </a:cubicBezTo>
                    <a:cubicBezTo>
                      <a:pt x="3102" y="25918"/>
                      <a:pt x="3215" y="25680"/>
                      <a:pt x="3341" y="25449"/>
                    </a:cubicBezTo>
                    <a:cubicBezTo>
                      <a:pt x="3474" y="25207"/>
                      <a:pt x="3606" y="24969"/>
                      <a:pt x="3743" y="24731"/>
                    </a:cubicBezTo>
                    <a:cubicBezTo>
                      <a:pt x="3892" y="24476"/>
                      <a:pt x="4045" y="24224"/>
                      <a:pt x="4198" y="23973"/>
                    </a:cubicBezTo>
                    <a:cubicBezTo>
                      <a:pt x="4454" y="23551"/>
                      <a:pt x="4708" y="23129"/>
                      <a:pt x="4984" y="22721"/>
                    </a:cubicBezTo>
                    <a:cubicBezTo>
                      <a:pt x="5286" y="22272"/>
                      <a:pt x="5597" y="21830"/>
                      <a:pt x="5913" y="21387"/>
                    </a:cubicBezTo>
                    <a:cubicBezTo>
                      <a:pt x="6038" y="21227"/>
                      <a:pt x="6164" y="21064"/>
                      <a:pt x="6294" y="20904"/>
                    </a:cubicBezTo>
                    <a:cubicBezTo>
                      <a:pt x="6474" y="20683"/>
                      <a:pt x="6654" y="20466"/>
                      <a:pt x="6838" y="20248"/>
                    </a:cubicBezTo>
                    <a:cubicBezTo>
                      <a:pt x="6913" y="20156"/>
                      <a:pt x="6991" y="20071"/>
                      <a:pt x="7073" y="19982"/>
                    </a:cubicBezTo>
                    <a:cubicBezTo>
                      <a:pt x="7151" y="19982"/>
                      <a:pt x="7229" y="19973"/>
                      <a:pt x="7307" y="19965"/>
                    </a:cubicBezTo>
                    <a:cubicBezTo>
                      <a:pt x="7420" y="19955"/>
                      <a:pt x="7531" y="19938"/>
                      <a:pt x="7641" y="19915"/>
                    </a:cubicBezTo>
                    <a:cubicBezTo>
                      <a:pt x="7756" y="19887"/>
                      <a:pt x="7872" y="19833"/>
                      <a:pt x="7977" y="19782"/>
                    </a:cubicBezTo>
                    <a:cubicBezTo>
                      <a:pt x="8114" y="19720"/>
                      <a:pt x="8243" y="19653"/>
                      <a:pt x="8372" y="19581"/>
                    </a:cubicBezTo>
                    <a:cubicBezTo>
                      <a:pt x="8491" y="19513"/>
                      <a:pt x="8603" y="19435"/>
                      <a:pt x="8709" y="19353"/>
                    </a:cubicBezTo>
                    <a:cubicBezTo>
                      <a:pt x="8825" y="19261"/>
                      <a:pt x="8923" y="19159"/>
                      <a:pt x="8994" y="19030"/>
                    </a:cubicBezTo>
                    <a:cubicBezTo>
                      <a:pt x="9035" y="18952"/>
                      <a:pt x="9039" y="18880"/>
                      <a:pt x="9039" y="18795"/>
                    </a:cubicBezTo>
                    <a:cubicBezTo>
                      <a:pt x="9039" y="18693"/>
                      <a:pt x="8985" y="18591"/>
                      <a:pt x="8927" y="18513"/>
                    </a:cubicBezTo>
                    <a:cubicBezTo>
                      <a:pt x="8886" y="18455"/>
                      <a:pt x="8825" y="18387"/>
                      <a:pt x="8763" y="18353"/>
                    </a:cubicBezTo>
                    <a:cubicBezTo>
                      <a:pt x="8699" y="18323"/>
                      <a:pt x="8638" y="18295"/>
                      <a:pt x="8569" y="18274"/>
                    </a:cubicBezTo>
                    <a:cubicBezTo>
                      <a:pt x="8549" y="18274"/>
                      <a:pt x="8528" y="18271"/>
                      <a:pt x="8505" y="18268"/>
                    </a:cubicBezTo>
                    <a:cubicBezTo>
                      <a:pt x="8468" y="18260"/>
                      <a:pt x="8431" y="18255"/>
                      <a:pt x="8394" y="18255"/>
                    </a:cubicBezTo>
                    <a:cubicBezTo>
                      <a:pt x="8369" y="18255"/>
                      <a:pt x="8344" y="18257"/>
                      <a:pt x="8318" y="18261"/>
                    </a:cubicBezTo>
                    <a:cubicBezTo>
                      <a:pt x="8250" y="18268"/>
                      <a:pt x="8178" y="18282"/>
                      <a:pt x="8110" y="18295"/>
                    </a:cubicBezTo>
                    <a:cubicBezTo>
                      <a:pt x="7991" y="18319"/>
                      <a:pt x="7878" y="18356"/>
                      <a:pt x="7767" y="18401"/>
                    </a:cubicBezTo>
                    <a:cubicBezTo>
                      <a:pt x="7638" y="18452"/>
                      <a:pt x="7522" y="18516"/>
                      <a:pt x="7409" y="18598"/>
                    </a:cubicBezTo>
                    <a:cubicBezTo>
                      <a:pt x="7256" y="18714"/>
                      <a:pt x="7113" y="18846"/>
                      <a:pt x="6977" y="18982"/>
                    </a:cubicBezTo>
                    <a:lnTo>
                      <a:pt x="6749" y="19210"/>
                    </a:lnTo>
                    <a:cubicBezTo>
                      <a:pt x="6630" y="19186"/>
                      <a:pt x="6511" y="19152"/>
                      <a:pt x="6396" y="19108"/>
                    </a:cubicBezTo>
                    <a:cubicBezTo>
                      <a:pt x="6352" y="19088"/>
                      <a:pt x="6311" y="19064"/>
                      <a:pt x="6270" y="19037"/>
                    </a:cubicBezTo>
                    <a:cubicBezTo>
                      <a:pt x="6250" y="19020"/>
                      <a:pt x="6229" y="18999"/>
                      <a:pt x="6212" y="18979"/>
                    </a:cubicBezTo>
                    <a:cubicBezTo>
                      <a:pt x="6192" y="18945"/>
                      <a:pt x="6175" y="18911"/>
                      <a:pt x="6154" y="18877"/>
                    </a:cubicBezTo>
                    <a:cubicBezTo>
                      <a:pt x="6123" y="18789"/>
                      <a:pt x="6107" y="18697"/>
                      <a:pt x="6090" y="18605"/>
                    </a:cubicBezTo>
                    <a:cubicBezTo>
                      <a:pt x="6062" y="18336"/>
                      <a:pt x="6076" y="18070"/>
                      <a:pt x="6107" y="17809"/>
                    </a:cubicBezTo>
                    <a:cubicBezTo>
                      <a:pt x="6134" y="17652"/>
                      <a:pt x="6168" y="17503"/>
                      <a:pt x="6219" y="17356"/>
                    </a:cubicBezTo>
                    <a:cubicBezTo>
                      <a:pt x="6365" y="17047"/>
                      <a:pt x="6569" y="16761"/>
                      <a:pt x="6776" y="16486"/>
                    </a:cubicBezTo>
                    <a:cubicBezTo>
                      <a:pt x="6855" y="16390"/>
                      <a:pt x="6933" y="16295"/>
                      <a:pt x="7018" y="16203"/>
                    </a:cubicBezTo>
                    <a:cubicBezTo>
                      <a:pt x="7123" y="16091"/>
                      <a:pt x="7233" y="15979"/>
                      <a:pt x="7345" y="15870"/>
                    </a:cubicBezTo>
                    <a:cubicBezTo>
                      <a:pt x="7528" y="15693"/>
                      <a:pt x="7723" y="15530"/>
                      <a:pt x="7919" y="15370"/>
                    </a:cubicBezTo>
                    <a:cubicBezTo>
                      <a:pt x="8029" y="15291"/>
                      <a:pt x="8134" y="15210"/>
                      <a:pt x="8250" y="15135"/>
                    </a:cubicBezTo>
                    <a:cubicBezTo>
                      <a:pt x="8393" y="15043"/>
                      <a:pt x="8536" y="14958"/>
                      <a:pt x="8685" y="14873"/>
                    </a:cubicBezTo>
                    <a:cubicBezTo>
                      <a:pt x="8821" y="14795"/>
                      <a:pt x="8960" y="14723"/>
                      <a:pt x="9103" y="14659"/>
                    </a:cubicBezTo>
                    <a:cubicBezTo>
                      <a:pt x="9222" y="14690"/>
                      <a:pt x="9341" y="14713"/>
                      <a:pt x="9461" y="14730"/>
                    </a:cubicBezTo>
                    <a:cubicBezTo>
                      <a:pt x="9744" y="14778"/>
                      <a:pt x="10033" y="14801"/>
                      <a:pt x="10321" y="14801"/>
                    </a:cubicBezTo>
                    <a:cubicBezTo>
                      <a:pt x="10427" y="14801"/>
                      <a:pt x="10533" y="14798"/>
                      <a:pt x="10638" y="14792"/>
                    </a:cubicBezTo>
                    <a:cubicBezTo>
                      <a:pt x="10817" y="14778"/>
                      <a:pt x="10991" y="14754"/>
                      <a:pt x="11169" y="14730"/>
                    </a:cubicBezTo>
                    <a:cubicBezTo>
                      <a:pt x="11304" y="14713"/>
                      <a:pt x="11437" y="14693"/>
                      <a:pt x="11573" y="14666"/>
                    </a:cubicBezTo>
                    <a:cubicBezTo>
                      <a:pt x="11695" y="14641"/>
                      <a:pt x="11818" y="14618"/>
                      <a:pt x="11937" y="14580"/>
                    </a:cubicBezTo>
                    <a:cubicBezTo>
                      <a:pt x="12005" y="14557"/>
                      <a:pt x="12067" y="14533"/>
                      <a:pt x="12131" y="14509"/>
                    </a:cubicBezTo>
                    <a:cubicBezTo>
                      <a:pt x="12202" y="14478"/>
                      <a:pt x="12271" y="14445"/>
                      <a:pt x="12335" y="14404"/>
                    </a:cubicBezTo>
                    <a:cubicBezTo>
                      <a:pt x="12373" y="14376"/>
                      <a:pt x="12409" y="14349"/>
                      <a:pt x="12444" y="14319"/>
                    </a:cubicBezTo>
                    <a:cubicBezTo>
                      <a:pt x="12471" y="14285"/>
                      <a:pt x="12495" y="14250"/>
                      <a:pt x="12522" y="14217"/>
                    </a:cubicBezTo>
                    <a:cubicBezTo>
                      <a:pt x="12549" y="14162"/>
                      <a:pt x="12573" y="14111"/>
                      <a:pt x="12583" y="14057"/>
                    </a:cubicBezTo>
                    <a:cubicBezTo>
                      <a:pt x="12597" y="13988"/>
                      <a:pt x="12601" y="13914"/>
                      <a:pt x="12583" y="13845"/>
                    </a:cubicBezTo>
                    <a:cubicBezTo>
                      <a:pt x="12566" y="13788"/>
                      <a:pt x="12522" y="13693"/>
                      <a:pt x="12471" y="13652"/>
                    </a:cubicBezTo>
                    <a:cubicBezTo>
                      <a:pt x="12417" y="13605"/>
                      <a:pt x="12362" y="13564"/>
                      <a:pt x="12301" y="13530"/>
                    </a:cubicBezTo>
                    <a:cubicBezTo>
                      <a:pt x="12169" y="13454"/>
                      <a:pt x="12005" y="13414"/>
                      <a:pt x="11858" y="13376"/>
                    </a:cubicBezTo>
                    <a:cubicBezTo>
                      <a:pt x="11702" y="13335"/>
                      <a:pt x="11542" y="13322"/>
                      <a:pt x="11382" y="13312"/>
                    </a:cubicBezTo>
                    <a:cubicBezTo>
                      <a:pt x="11286" y="13307"/>
                      <a:pt x="11192" y="13304"/>
                      <a:pt x="11098" y="13304"/>
                    </a:cubicBezTo>
                    <a:cubicBezTo>
                      <a:pt x="11064" y="13304"/>
                      <a:pt x="11029" y="13304"/>
                      <a:pt x="10995" y="13305"/>
                    </a:cubicBezTo>
                    <a:cubicBezTo>
                      <a:pt x="10770" y="13312"/>
                      <a:pt x="10552" y="13363"/>
                      <a:pt x="10338" y="13417"/>
                    </a:cubicBezTo>
                    <a:cubicBezTo>
                      <a:pt x="10073" y="13478"/>
                      <a:pt x="9817" y="13580"/>
                      <a:pt x="9559" y="13676"/>
                    </a:cubicBezTo>
                    <a:cubicBezTo>
                      <a:pt x="9393" y="13740"/>
                      <a:pt x="9222" y="13805"/>
                      <a:pt x="9056" y="13876"/>
                    </a:cubicBezTo>
                    <a:cubicBezTo>
                      <a:pt x="8957" y="13825"/>
                      <a:pt x="8862" y="13771"/>
                      <a:pt x="8770" y="13707"/>
                    </a:cubicBezTo>
                    <a:cubicBezTo>
                      <a:pt x="8668" y="13621"/>
                      <a:pt x="8572" y="13533"/>
                      <a:pt x="8487" y="13434"/>
                    </a:cubicBezTo>
                    <a:cubicBezTo>
                      <a:pt x="8464" y="13396"/>
                      <a:pt x="8440" y="13360"/>
                      <a:pt x="8420" y="13322"/>
                    </a:cubicBezTo>
                    <a:cubicBezTo>
                      <a:pt x="8376" y="13186"/>
                      <a:pt x="8345" y="13043"/>
                      <a:pt x="8318" y="12903"/>
                    </a:cubicBezTo>
                    <a:cubicBezTo>
                      <a:pt x="8301" y="12805"/>
                      <a:pt x="8283" y="12710"/>
                      <a:pt x="8266" y="12611"/>
                    </a:cubicBezTo>
                    <a:cubicBezTo>
                      <a:pt x="8250" y="12471"/>
                      <a:pt x="8239" y="12332"/>
                      <a:pt x="8236" y="12189"/>
                    </a:cubicBezTo>
                    <a:cubicBezTo>
                      <a:pt x="8229" y="12046"/>
                      <a:pt x="8239" y="11906"/>
                      <a:pt x="8256" y="11768"/>
                    </a:cubicBezTo>
                    <a:cubicBezTo>
                      <a:pt x="8291" y="11560"/>
                      <a:pt x="8332" y="11352"/>
                      <a:pt x="8393" y="11148"/>
                    </a:cubicBezTo>
                    <a:cubicBezTo>
                      <a:pt x="8423" y="11043"/>
                      <a:pt x="8461" y="10937"/>
                      <a:pt x="8498" y="10835"/>
                    </a:cubicBezTo>
                    <a:cubicBezTo>
                      <a:pt x="8545" y="10699"/>
                      <a:pt x="8600" y="10567"/>
                      <a:pt x="8654" y="10434"/>
                    </a:cubicBezTo>
                    <a:cubicBezTo>
                      <a:pt x="8685" y="10366"/>
                      <a:pt x="8715" y="10298"/>
                      <a:pt x="8746" y="10230"/>
                    </a:cubicBezTo>
                    <a:cubicBezTo>
                      <a:pt x="8776" y="10162"/>
                      <a:pt x="8804" y="10090"/>
                      <a:pt x="8838" y="10022"/>
                    </a:cubicBezTo>
                    <a:cubicBezTo>
                      <a:pt x="8889" y="9934"/>
                      <a:pt x="8937" y="9845"/>
                      <a:pt x="8985" y="9757"/>
                    </a:cubicBezTo>
                    <a:cubicBezTo>
                      <a:pt x="9018" y="9692"/>
                      <a:pt x="9049" y="9625"/>
                      <a:pt x="9090" y="9563"/>
                    </a:cubicBezTo>
                    <a:cubicBezTo>
                      <a:pt x="9185" y="9410"/>
                      <a:pt x="9283" y="9253"/>
                      <a:pt x="9382" y="9101"/>
                    </a:cubicBezTo>
                    <a:cubicBezTo>
                      <a:pt x="9430" y="9025"/>
                      <a:pt x="9491" y="8954"/>
                      <a:pt x="9542" y="8883"/>
                    </a:cubicBezTo>
                    <a:cubicBezTo>
                      <a:pt x="9586" y="8825"/>
                      <a:pt x="9627" y="8767"/>
                      <a:pt x="9668" y="8713"/>
                    </a:cubicBezTo>
                    <a:cubicBezTo>
                      <a:pt x="9828" y="8518"/>
                      <a:pt x="9991" y="8325"/>
                      <a:pt x="10158" y="8135"/>
                    </a:cubicBezTo>
                    <a:cubicBezTo>
                      <a:pt x="10342" y="7923"/>
                      <a:pt x="10536" y="7722"/>
                      <a:pt x="10729" y="7522"/>
                    </a:cubicBezTo>
                    <a:cubicBezTo>
                      <a:pt x="10831" y="7413"/>
                      <a:pt x="10944" y="7314"/>
                      <a:pt x="11049" y="7212"/>
                    </a:cubicBezTo>
                    <a:cubicBezTo>
                      <a:pt x="11138" y="7127"/>
                      <a:pt x="11230" y="7046"/>
                      <a:pt x="11321" y="6961"/>
                    </a:cubicBezTo>
                    <a:cubicBezTo>
                      <a:pt x="11406" y="6886"/>
                      <a:pt x="11491" y="6804"/>
                      <a:pt x="11583" y="6733"/>
                    </a:cubicBezTo>
                    <a:cubicBezTo>
                      <a:pt x="11692" y="6645"/>
                      <a:pt x="11805" y="6553"/>
                      <a:pt x="11913" y="6464"/>
                    </a:cubicBezTo>
                    <a:cubicBezTo>
                      <a:pt x="12046" y="6369"/>
                      <a:pt x="12175" y="6267"/>
                      <a:pt x="12312" y="6175"/>
                    </a:cubicBezTo>
                    <a:cubicBezTo>
                      <a:pt x="12478" y="6063"/>
                      <a:pt x="12641" y="5951"/>
                      <a:pt x="12811" y="5845"/>
                    </a:cubicBezTo>
                    <a:cubicBezTo>
                      <a:pt x="13131" y="5645"/>
                      <a:pt x="13447" y="5444"/>
                      <a:pt x="13764" y="5243"/>
                    </a:cubicBezTo>
                    <a:cubicBezTo>
                      <a:pt x="14087" y="5042"/>
                      <a:pt x="14424" y="4865"/>
                      <a:pt x="14757" y="4689"/>
                    </a:cubicBezTo>
                    <a:cubicBezTo>
                      <a:pt x="14924" y="4600"/>
                      <a:pt x="15100" y="4525"/>
                      <a:pt x="15271" y="4444"/>
                    </a:cubicBezTo>
                    <a:cubicBezTo>
                      <a:pt x="15406" y="4379"/>
                      <a:pt x="15549" y="4321"/>
                      <a:pt x="15689" y="4260"/>
                    </a:cubicBezTo>
                    <a:cubicBezTo>
                      <a:pt x="15883" y="4188"/>
                      <a:pt x="16073" y="4110"/>
                      <a:pt x="16271" y="4039"/>
                    </a:cubicBezTo>
                    <a:cubicBezTo>
                      <a:pt x="16655" y="3899"/>
                      <a:pt x="17036" y="3750"/>
                      <a:pt x="17441" y="3671"/>
                    </a:cubicBezTo>
                    <a:cubicBezTo>
                      <a:pt x="17570" y="3658"/>
                      <a:pt x="17700" y="3653"/>
                      <a:pt x="17830" y="3653"/>
                    </a:cubicBezTo>
                    <a:cubicBezTo>
                      <a:pt x="17998" y="3653"/>
                      <a:pt x="18166" y="3661"/>
                      <a:pt x="18332" y="3665"/>
                    </a:cubicBezTo>
                    <a:cubicBezTo>
                      <a:pt x="18532" y="3671"/>
                      <a:pt x="18737" y="3678"/>
                      <a:pt x="18937" y="3685"/>
                    </a:cubicBezTo>
                    <a:cubicBezTo>
                      <a:pt x="19063" y="3689"/>
                      <a:pt x="19190" y="3695"/>
                      <a:pt x="19315" y="3702"/>
                    </a:cubicBezTo>
                    <a:cubicBezTo>
                      <a:pt x="19537" y="3715"/>
                      <a:pt x="19754" y="3726"/>
                      <a:pt x="19975" y="3753"/>
                    </a:cubicBezTo>
                    <a:cubicBezTo>
                      <a:pt x="19999" y="3756"/>
                      <a:pt x="20022" y="3760"/>
                      <a:pt x="20047" y="3763"/>
                    </a:cubicBezTo>
                    <a:cubicBezTo>
                      <a:pt x="19788" y="3971"/>
                      <a:pt x="19540" y="4191"/>
                      <a:pt x="19308" y="4430"/>
                    </a:cubicBezTo>
                    <a:cubicBezTo>
                      <a:pt x="19182" y="4563"/>
                      <a:pt x="19067" y="4706"/>
                      <a:pt x="18955" y="4849"/>
                    </a:cubicBezTo>
                    <a:cubicBezTo>
                      <a:pt x="18843" y="4998"/>
                      <a:pt x="18741" y="5151"/>
                      <a:pt x="18655" y="5318"/>
                    </a:cubicBezTo>
                    <a:cubicBezTo>
                      <a:pt x="18488" y="5631"/>
                      <a:pt x="18414" y="5978"/>
                      <a:pt x="18380" y="6328"/>
                    </a:cubicBezTo>
                    <a:cubicBezTo>
                      <a:pt x="18377" y="6396"/>
                      <a:pt x="18383" y="6464"/>
                      <a:pt x="18394" y="6532"/>
                    </a:cubicBezTo>
                    <a:cubicBezTo>
                      <a:pt x="18400" y="6604"/>
                      <a:pt x="18414" y="6672"/>
                      <a:pt x="18430" y="6743"/>
                    </a:cubicBezTo>
                    <a:cubicBezTo>
                      <a:pt x="18444" y="6808"/>
                      <a:pt x="18479" y="6873"/>
                      <a:pt x="18509" y="6934"/>
                    </a:cubicBezTo>
                    <a:lnTo>
                      <a:pt x="18601" y="7056"/>
                    </a:lnTo>
                    <a:cubicBezTo>
                      <a:pt x="18639" y="7094"/>
                      <a:pt x="18679" y="7127"/>
                      <a:pt x="18727" y="7158"/>
                    </a:cubicBezTo>
                    <a:cubicBezTo>
                      <a:pt x="18995" y="7359"/>
                      <a:pt x="19333" y="7420"/>
                      <a:pt x="19659" y="7461"/>
                    </a:cubicBezTo>
                    <a:cubicBezTo>
                      <a:pt x="19745" y="7472"/>
                      <a:pt x="19831" y="7477"/>
                      <a:pt x="19918" y="7477"/>
                    </a:cubicBezTo>
                    <a:cubicBezTo>
                      <a:pt x="20196" y="7477"/>
                      <a:pt x="20476" y="7426"/>
                      <a:pt x="20741" y="7348"/>
                    </a:cubicBezTo>
                    <a:cubicBezTo>
                      <a:pt x="21067" y="7253"/>
                      <a:pt x="21369" y="7080"/>
                      <a:pt x="21655" y="6896"/>
                    </a:cubicBezTo>
                    <a:cubicBezTo>
                      <a:pt x="21792" y="6804"/>
                      <a:pt x="21928" y="6713"/>
                      <a:pt x="22057" y="6614"/>
                    </a:cubicBezTo>
                    <a:cubicBezTo>
                      <a:pt x="22149" y="6543"/>
                      <a:pt x="22241" y="6471"/>
                      <a:pt x="22322" y="6386"/>
                    </a:cubicBezTo>
                    <a:cubicBezTo>
                      <a:pt x="22374" y="6339"/>
                      <a:pt x="22414" y="6277"/>
                      <a:pt x="22455" y="6219"/>
                    </a:cubicBezTo>
                    <a:cubicBezTo>
                      <a:pt x="22503" y="6151"/>
                      <a:pt x="22526" y="6069"/>
                      <a:pt x="22557" y="5995"/>
                    </a:cubicBezTo>
                    <a:cubicBezTo>
                      <a:pt x="22605" y="5882"/>
                      <a:pt x="22622" y="5750"/>
                      <a:pt x="22642" y="5631"/>
                    </a:cubicBezTo>
                    <a:cubicBezTo>
                      <a:pt x="22655" y="5529"/>
                      <a:pt x="22672" y="5430"/>
                      <a:pt x="22683" y="5331"/>
                    </a:cubicBezTo>
                    <a:cubicBezTo>
                      <a:pt x="22693" y="5267"/>
                      <a:pt x="22700" y="5205"/>
                      <a:pt x="22707" y="5141"/>
                    </a:cubicBezTo>
                    <a:cubicBezTo>
                      <a:pt x="22727" y="4981"/>
                      <a:pt x="22713" y="4824"/>
                      <a:pt x="22690" y="4665"/>
                    </a:cubicBezTo>
                    <a:cubicBezTo>
                      <a:pt x="22680" y="4590"/>
                      <a:pt x="22642" y="4505"/>
                      <a:pt x="22608" y="4436"/>
                    </a:cubicBezTo>
                    <a:cubicBezTo>
                      <a:pt x="22574" y="4365"/>
                      <a:pt x="22537" y="4301"/>
                      <a:pt x="22492" y="4232"/>
                    </a:cubicBezTo>
                    <a:cubicBezTo>
                      <a:pt x="22380" y="4066"/>
                      <a:pt x="22234" y="3930"/>
                      <a:pt x="22077" y="3804"/>
                    </a:cubicBezTo>
                    <a:cubicBezTo>
                      <a:pt x="21965" y="3719"/>
                      <a:pt x="21850" y="3637"/>
                      <a:pt x="21730" y="3563"/>
                    </a:cubicBezTo>
                    <a:cubicBezTo>
                      <a:pt x="21826" y="3511"/>
                      <a:pt x="21917" y="3461"/>
                      <a:pt x="22010" y="3413"/>
                    </a:cubicBezTo>
                    <a:cubicBezTo>
                      <a:pt x="22176" y="3324"/>
                      <a:pt x="22336" y="3236"/>
                      <a:pt x="22506" y="3161"/>
                    </a:cubicBezTo>
                    <a:cubicBezTo>
                      <a:pt x="22707" y="3066"/>
                      <a:pt x="22911" y="2974"/>
                      <a:pt x="23112" y="2882"/>
                    </a:cubicBezTo>
                    <a:cubicBezTo>
                      <a:pt x="23380" y="2777"/>
                      <a:pt x="23649" y="2671"/>
                      <a:pt x="23914" y="2569"/>
                    </a:cubicBezTo>
                    <a:cubicBezTo>
                      <a:pt x="23999" y="2535"/>
                      <a:pt x="24081" y="2508"/>
                      <a:pt x="24166" y="2481"/>
                    </a:cubicBezTo>
                    <a:cubicBezTo>
                      <a:pt x="24349" y="2416"/>
                      <a:pt x="24537" y="2351"/>
                      <a:pt x="24724" y="2287"/>
                    </a:cubicBezTo>
                    <a:cubicBezTo>
                      <a:pt x="24972" y="2202"/>
                      <a:pt x="25231" y="2134"/>
                      <a:pt x="25483" y="2059"/>
                    </a:cubicBezTo>
                    <a:cubicBezTo>
                      <a:pt x="25588" y="2028"/>
                      <a:pt x="25693" y="2004"/>
                      <a:pt x="25798" y="1977"/>
                    </a:cubicBezTo>
                    <a:cubicBezTo>
                      <a:pt x="25949" y="1940"/>
                      <a:pt x="26098" y="1902"/>
                      <a:pt x="26247" y="1865"/>
                    </a:cubicBezTo>
                    <a:cubicBezTo>
                      <a:pt x="26554" y="1787"/>
                      <a:pt x="26864" y="1726"/>
                      <a:pt x="27173" y="1654"/>
                    </a:cubicBezTo>
                    <a:cubicBezTo>
                      <a:pt x="27404" y="1599"/>
                      <a:pt x="27639" y="1563"/>
                      <a:pt x="27874" y="1518"/>
                    </a:cubicBezTo>
                    <a:cubicBezTo>
                      <a:pt x="28125" y="1474"/>
                      <a:pt x="28377" y="1423"/>
                      <a:pt x="28629" y="1382"/>
                    </a:cubicBezTo>
                    <a:cubicBezTo>
                      <a:pt x="28976" y="1328"/>
                      <a:pt x="29323" y="1273"/>
                      <a:pt x="29667" y="1219"/>
                    </a:cubicBezTo>
                    <a:cubicBezTo>
                      <a:pt x="29775" y="1202"/>
                      <a:pt x="29885" y="1185"/>
                      <a:pt x="29990" y="1167"/>
                    </a:cubicBezTo>
                    <a:cubicBezTo>
                      <a:pt x="30265" y="1134"/>
                      <a:pt x="30544" y="1100"/>
                      <a:pt x="30819" y="1065"/>
                    </a:cubicBezTo>
                    <a:cubicBezTo>
                      <a:pt x="31031" y="1039"/>
                      <a:pt x="31245" y="1007"/>
                      <a:pt x="31459" y="994"/>
                    </a:cubicBezTo>
                    <a:cubicBezTo>
                      <a:pt x="31827" y="974"/>
                      <a:pt x="32194" y="950"/>
                      <a:pt x="32565" y="930"/>
                    </a:cubicBezTo>
                    <a:cubicBezTo>
                      <a:pt x="32772" y="916"/>
                      <a:pt x="32983" y="913"/>
                      <a:pt x="33194" y="905"/>
                    </a:cubicBezTo>
                    <a:cubicBezTo>
                      <a:pt x="33513" y="896"/>
                      <a:pt x="33833" y="885"/>
                      <a:pt x="34154" y="875"/>
                    </a:cubicBezTo>
                    <a:cubicBezTo>
                      <a:pt x="34439" y="869"/>
                      <a:pt x="34725" y="869"/>
                      <a:pt x="35011" y="865"/>
                    </a:cubicBezTo>
                    <a:cubicBezTo>
                      <a:pt x="35190" y="862"/>
                      <a:pt x="35366" y="857"/>
                      <a:pt x="35544" y="857"/>
                    </a:cubicBezTo>
                    <a:cubicBezTo>
                      <a:pt x="35586" y="857"/>
                      <a:pt x="35628" y="857"/>
                      <a:pt x="35670" y="858"/>
                    </a:cubicBezTo>
                    <a:cubicBezTo>
                      <a:pt x="36044" y="865"/>
                      <a:pt x="36416" y="872"/>
                      <a:pt x="36786" y="878"/>
                    </a:cubicBezTo>
                    <a:cubicBezTo>
                      <a:pt x="37317" y="892"/>
                      <a:pt x="37848" y="930"/>
                      <a:pt x="38378" y="960"/>
                    </a:cubicBezTo>
                    <a:cubicBezTo>
                      <a:pt x="38575" y="971"/>
                      <a:pt x="38773" y="991"/>
                      <a:pt x="38970" y="1007"/>
                    </a:cubicBezTo>
                    <a:cubicBezTo>
                      <a:pt x="39253" y="1035"/>
                      <a:pt x="39534" y="1059"/>
                      <a:pt x="39817" y="1086"/>
                    </a:cubicBezTo>
                    <a:cubicBezTo>
                      <a:pt x="40049" y="1117"/>
                      <a:pt x="40280" y="1150"/>
                      <a:pt x="40511" y="1181"/>
                    </a:cubicBezTo>
                    <a:cubicBezTo>
                      <a:pt x="40712" y="1208"/>
                      <a:pt x="40913" y="1236"/>
                      <a:pt x="41113" y="1273"/>
                    </a:cubicBezTo>
                    <a:cubicBezTo>
                      <a:pt x="41429" y="1338"/>
                      <a:pt x="41749" y="1399"/>
                      <a:pt x="42065" y="1464"/>
                    </a:cubicBezTo>
                    <a:cubicBezTo>
                      <a:pt x="42277" y="1505"/>
                      <a:pt x="42487" y="1566"/>
                      <a:pt x="42695" y="1617"/>
                    </a:cubicBezTo>
                    <a:cubicBezTo>
                      <a:pt x="42858" y="1657"/>
                      <a:pt x="43021" y="1698"/>
                      <a:pt x="43185" y="1742"/>
                    </a:cubicBezTo>
                    <a:cubicBezTo>
                      <a:pt x="43243" y="1756"/>
                      <a:pt x="43300" y="1770"/>
                      <a:pt x="43355" y="1787"/>
                    </a:cubicBezTo>
                    <a:cubicBezTo>
                      <a:pt x="43665" y="1882"/>
                      <a:pt x="43974" y="1981"/>
                      <a:pt x="44280" y="2076"/>
                    </a:cubicBezTo>
                    <a:cubicBezTo>
                      <a:pt x="44719" y="2212"/>
                      <a:pt x="45144" y="2386"/>
                      <a:pt x="45573" y="2549"/>
                    </a:cubicBezTo>
                    <a:cubicBezTo>
                      <a:pt x="45879" y="2685"/>
                      <a:pt x="46185" y="2817"/>
                      <a:pt x="46494" y="2954"/>
                    </a:cubicBezTo>
                    <a:cubicBezTo>
                      <a:pt x="46814" y="3093"/>
                      <a:pt x="47124" y="3263"/>
                      <a:pt x="47427" y="3436"/>
                    </a:cubicBezTo>
                    <a:cubicBezTo>
                      <a:pt x="47855" y="3678"/>
                      <a:pt x="48263" y="3951"/>
                      <a:pt x="48654" y="4246"/>
                    </a:cubicBezTo>
                    <a:cubicBezTo>
                      <a:pt x="49223" y="4695"/>
                      <a:pt x="49730" y="5205"/>
                      <a:pt x="50179" y="5774"/>
                    </a:cubicBezTo>
                    <a:cubicBezTo>
                      <a:pt x="50325" y="5967"/>
                      <a:pt x="50461" y="6165"/>
                      <a:pt x="50590" y="6372"/>
                    </a:cubicBezTo>
                    <a:cubicBezTo>
                      <a:pt x="50726" y="6587"/>
                      <a:pt x="50838" y="6815"/>
                      <a:pt x="50940" y="7049"/>
                    </a:cubicBezTo>
                    <a:cubicBezTo>
                      <a:pt x="51015" y="7226"/>
                      <a:pt x="51080" y="7403"/>
                      <a:pt x="51138" y="7587"/>
                    </a:cubicBezTo>
                    <a:cubicBezTo>
                      <a:pt x="51206" y="7804"/>
                      <a:pt x="51254" y="8025"/>
                      <a:pt x="51287" y="8250"/>
                    </a:cubicBezTo>
                    <a:cubicBezTo>
                      <a:pt x="51301" y="8393"/>
                      <a:pt x="51311" y="8532"/>
                      <a:pt x="51311" y="8675"/>
                    </a:cubicBezTo>
                    <a:cubicBezTo>
                      <a:pt x="51315" y="8835"/>
                      <a:pt x="51301" y="8995"/>
                      <a:pt x="51281" y="9155"/>
                    </a:cubicBezTo>
                    <a:cubicBezTo>
                      <a:pt x="51229" y="9468"/>
                      <a:pt x="51148" y="9771"/>
                      <a:pt x="51033" y="10063"/>
                    </a:cubicBezTo>
                    <a:cubicBezTo>
                      <a:pt x="50890" y="10380"/>
                      <a:pt x="50706" y="10672"/>
                      <a:pt x="50499" y="10951"/>
                    </a:cubicBezTo>
                    <a:cubicBezTo>
                      <a:pt x="50202" y="11328"/>
                      <a:pt x="49873" y="11682"/>
                      <a:pt x="49508" y="11999"/>
                    </a:cubicBezTo>
                    <a:cubicBezTo>
                      <a:pt x="49287" y="12189"/>
                      <a:pt x="49070" y="12383"/>
                      <a:pt x="48838" y="12564"/>
                    </a:cubicBezTo>
                    <a:cubicBezTo>
                      <a:pt x="48254" y="13009"/>
                      <a:pt x="47614" y="13373"/>
                      <a:pt x="46937" y="13666"/>
                    </a:cubicBezTo>
                    <a:cubicBezTo>
                      <a:pt x="46596" y="13805"/>
                      <a:pt x="46249" y="13921"/>
                      <a:pt x="45902" y="14040"/>
                    </a:cubicBezTo>
                    <a:cubicBezTo>
                      <a:pt x="45773" y="14084"/>
                      <a:pt x="45641" y="14111"/>
                      <a:pt x="45511" y="14148"/>
                    </a:cubicBezTo>
                    <a:cubicBezTo>
                      <a:pt x="45365" y="14189"/>
                      <a:pt x="45219" y="14237"/>
                      <a:pt x="45070" y="14268"/>
                    </a:cubicBezTo>
                    <a:cubicBezTo>
                      <a:pt x="44913" y="14305"/>
                      <a:pt x="44756" y="14339"/>
                      <a:pt x="44600" y="14373"/>
                    </a:cubicBezTo>
                    <a:cubicBezTo>
                      <a:pt x="44457" y="14404"/>
                      <a:pt x="44318" y="14445"/>
                      <a:pt x="44172" y="14468"/>
                    </a:cubicBezTo>
                    <a:cubicBezTo>
                      <a:pt x="43869" y="14519"/>
                      <a:pt x="43566" y="14574"/>
                      <a:pt x="43260" y="14625"/>
                    </a:cubicBezTo>
                    <a:cubicBezTo>
                      <a:pt x="43093" y="14646"/>
                      <a:pt x="42922" y="14666"/>
                      <a:pt x="42756" y="14686"/>
                    </a:cubicBezTo>
                    <a:cubicBezTo>
                      <a:pt x="42616" y="14707"/>
                      <a:pt x="42478" y="14723"/>
                      <a:pt x="42341" y="14737"/>
                    </a:cubicBezTo>
                    <a:cubicBezTo>
                      <a:pt x="42103" y="14754"/>
                      <a:pt x="41865" y="14775"/>
                      <a:pt x="41630" y="14792"/>
                    </a:cubicBezTo>
                    <a:cubicBezTo>
                      <a:pt x="41494" y="14805"/>
                      <a:pt x="41358" y="14805"/>
                      <a:pt x="41219" y="14809"/>
                    </a:cubicBezTo>
                    <a:cubicBezTo>
                      <a:pt x="41032" y="14812"/>
                      <a:pt x="40845" y="14819"/>
                      <a:pt x="40654" y="14822"/>
                    </a:cubicBezTo>
                    <a:cubicBezTo>
                      <a:pt x="40650" y="14757"/>
                      <a:pt x="40644" y="14693"/>
                      <a:pt x="40633" y="14628"/>
                    </a:cubicBezTo>
                    <a:cubicBezTo>
                      <a:pt x="40610" y="14437"/>
                      <a:pt x="40569" y="14254"/>
                      <a:pt x="40511" y="14070"/>
                    </a:cubicBezTo>
                    <a:cubicBezTo>
                      <a:pt x="40385" y="13679"/>
                      <a:pt x="40181" y="13315"/>
                      <a:pt x="39953" y="12975"/>
                    </a:cubicBezTo>
                    <a:cubicBezTo>
                      <a:pt x="39743" y="12658"/>
                      <a:pt x="39504" y="12363"/>
                      <a:pt x="39236" y="12094"/>
                    </a:cubicBezTo>
                    <a:cubicBezTo>
                      <a:pt x="39096" y="11955"/>
                      <a:pt x="38939" y="11835"/>
                      <a:pt x="38783" y="11720"/>
                    </a:cubicBezTo>
                    <a:cubicBezTo>
                      <a:pt x="38609" y="11591"/>
                      <a:pt x="38419" y="11482"/>
                      <a:pt x="38228" y="11386"/>
                    </a:cubicBezTo>
                    <a:cubicBezTo>
                      <a:pt x="37909" y="11226"/>
                      <a:pt x="37572" y="11121"/>
                      <a:pt x="37225" y="11043"/>
                    </a:cubicBezTo>
                    <a:cubicBezTo>
                      <a:pt x="36838" y="10954"/>
                      <a:pt x="36439" y="10900"/>
                      <a:pt x="36038" y="10900"/>
                    </a:cubicBezTo>
                    <a:cubicBezTo>
                      <a:pt x="36027" y="10900"/>
                      <a:pt x="36015" y="10900"/>
                      <a:pt x="36003" y="10900"/>
                    </a:cubicBezTo>
                    <a:cubicBezTo>
                      <a:pt x="35817" y="10903"/>
                      <a:pt x="35626" y="10927"/>
                      <a:pt x="35443" y="10958"/>
                    </a:cubicBezTo>
                    <a:cubicBezTo>
                      <a:pt x="35167" y="11005"/>
                      <a:pt x="34895" y="11084"/>
                      <a:pt x="34677" y="11264"/>
                    </a:cubicBezTo>
                    <a:cubicBezTo>
                      <a:pt x="34616" y="11315"/>
                      <a:pt x="34551" y="11376"/>
                      <a:pt x="34514" y="11444"/>
                    </a:cubicBezTo>
                    <a:cubicBezTo>
                      <a:pt x="34473" y="11523"/>
                      <a:pt x="34439" y="11600"/>
                      <a:pt x="34408" y="11682"/>
                    </a:cubicBezTo>
                    <a:cubicBezTo>
                      <a:pt x="34375" y="11777"/>
                      <a:pt x="34358" y="11880"/>
                      <a:pt x="34340" y="11978"/>
                    </a:cubicBezTo>
                    <a:cubicBezTo>
                      <a:pt x="34317" y="12098"/>
                      <a:pt x="34306" y="12213"/>
                      <a:pt x="34309" y="12335"/>
                    </a:cubicBezTo>
                    <a:cubicBezTo>
                      <a:pt x="34314" y="12462"/>
                      <a:pt x="34340" y="12587"/>
                      <a:pt x="34361" y="12710"/>
                    </a:cubicBezTo>
                    <a:cubicBezTo>
                      <a:pt x="34381" y="12832"/>
                      <a:pt x="34422" y="12951"/>
                      <a:pt x="34469" y="13063"/>
                    </a:cubicBezTo>
                    <a:cubicBezTo>
                      <a:pt x="34504" y="13148"/>
                      <a:pt x="34541" y="13230"/>
                      <a:pt x="34585" y="13312"/>
                    </a:cubicBezTo>
                    <a:cubicBezTo>
                      <a:pt x="34647" y="13417"/>
                      <a:pt x="34732" y="13512"/>
                      <a:pt x="34807" y="13608"/>
                    </a:cubicBezTo>
                    <a:cubicBezTo>
                      <a:pt x="34840" y="13652"/>
                      <a:pt x="34878" y="13696"/>
                      <a:pt x="34915" y="13737"/>
                    </a:cubicBezTo>
                    <a:cubicBezTo>
                      <a:pt x="34994" y="13832"/>
                      <a:pt x="35082" y="13914"/>
                      <a:pt x="35174" y="13992"/>
                    </a:cubicBezTo>
                    <a:cubicBezTo>
                      <a:pt x="35296" y="14094"/>
                      <a:pt x="35422" y="14189"/>
                      <a:pt x="35551" y="14285"/>
                    </a:cubicBezTo>
                    <a:cubicBezTo>
                      <a:pt x="35609" y="14329"/>
                      <a:pt x="35677" y="14366"/>
                      <a:pt x="35738" y="14407"/>
                    </a:cubicBezTo>
                    <a:cubicBezTo>
                      <a:pt x="35827" y="14465"/>
                      <a:pt x="35922" y="14516"/>
                      <a:pt x="36017" y="14570"/>
                    </a:cubicBezTo>
                    <a:cubicBezTo>
                      <a:pt x="36262" y="14703"/>
                      <a:pt x="36521" y="14812"/>
                      <a:pt x="36783" y="14907"/>
                    </a:cubicBezTo>
                    <a:cubicBezTo>
                      <a:pt x="36902" y="14952"/>
                      <a:pt x="37021" y="14999"/>
                      <a:pt x="37143" y="15037"/>
                    </a:cubicBezTo>
                    <a:cubicBezTo>
                      <a:pt x="37297" y="15077"/>
                      <a:pt x="37446" y="15121"/>
                      <a:pt x="37600" y="15166"/>
                    </a:cubicBezTo>
                    <a:cubicBezTo>
                      <a:pt x="37746" y="15206"/>
                      <a:pt x="37895" y="15233"/>
                      <a:pt x="38038" y="15268"/>
                    </a:cubicBezTo>
                    <a:cubicBezTo>
                      <a:pt x="38147" y="15291"/>
                      <a:pt x="38256" y="15312"/>
                      <a:pt x="38365" y="15332"/>
                    </a:cubicBezTo>
                    <a:cubicBezTo>
                      <a:pt x="38534" y="15360"/>
                      <a:pt x="38702" y="15387"/>
                      <a:pt x="38871" y="15414"/>
                    </a:cubicBezTo>
                    <a:cubicBezTo>
                      <a:pt x="38997" y="15434"/>
                      <a:pt x="39126" y="15445"/>
                      <a:pt x="39253" y="15455"/>
                    </a:cubicBezTo>
                    <a:cubicBezTo>
                      <a:pt x="39412" y="15472"/>
                      <a:pt x="39569" y="15486"/>
                      <a:pt x="39729" y="15499"/>
                    </a:cubicBezTo>
                    <a:cubicBezTo>
                      <a:pt x="39664" y="15904"/>
                      <a:pt x="39555" y="16299"/>
                      <a:pt x="39402" y="16676"/>
                    </a:cubicBezTo>
                    <a:cubicBezTo>
                      <a:pt x="39184" y="17163"/>
                      <a:pt x="38906" y="17615"/>
                      <a:pt x="38586" y="18040"/>
                    </a:cubicBezTo>
                    <a:cubicBezTo>
                      <a:pt x="38147" y="18591"/>
                      <a:pt x="37653" y="19091"/>
                      <a:pt x="37102" y="19527"/>
                    </a:cubicBezTo>
                    <a:cubicBezTo>
                      <a:pt x="36885" y="19690"/>
                      <a:pt x="36661" y="19853"/>
                      <a:pt x="36429" y="19993"/>
                    </a:cubicBezTo>
                    <a:cubicBezTo>
                      <a:pt x="36306" y="20064"/>
                      <a:pt x="36184" y="20139"/>
                      <a:pt x="36061" y="20210"/>
                    </a:cubicBezTo>
                    <a:cubicBezTo>
                      <a:pt x="35950" y="20279"/>
                      <a:pt x="35837" y="20343"/>
                      <a:pt x="35728" y="20408"/>
                    </a:cubicBezTo>
                    <a:cubicBezTo>
                      <a:pt x="35643" y="20458"/>
                      <a:pt x="35554" y="20496"/>
                      <a:pt x="35470" y="20540"/>
                    </a:cubicBezTo>
                    <a:cubicBezTo>
                      <a:pt x="35259" y="20646"/>
                      <a:pt x="35048" y="20761"/>
                      <a:pt x="34830" y="20857"/>
                    </a:cubicBezTo>
                    <a:cubicBezTo>
                      <a:pt x="34595" y="20962"/>
                      <a:pt x="34361" y="21064"/>
                      <a:pt x="34126" y="21169"/>
                    </a:cubicBezTo>
                    <a:cubicBezTo>
                      <a:pt x="33807" y="21292"/>
                      <a:pt x="33483" y="21425"/>
                      <a:pt x="33157" y="21530"/>
                    </a:cubicBezTo>
                    <a:cubicBezTo>
                      <a:pt x="32912" y="21609"/>
                      <a:pt x="32667" y="21687"/>
                      <a:pt x="32422" y="21765"/>
                    </a:cubicBezTo>
                    <a:cubicBezTo>
                      <a:pt x="32248" y="21823"/>
                      <a:pt x="32068" y="21860"/>
                      <a:pt x="31891" y="21907"/>
                    </a:cubicBezTo>
                    <a:cubicBezTo>
                      <a:pt x="31731" y="21948"/>
                      <a:pt x="31571" y="21993"/>
                      <a:pt x="31411" y="22027"/>
                    </a:cubicBezTo>
                    <a:cubicBezTo>
                      <a:pt x="31153" y="22085"/>
                      <a:pt x="30894" y="22139"/>
                      <a:pt x="30636" y="22193"/>
                    </a:cubicBezTo>
                    <a:cubicBezTo>
                      <a:pt x="30486" y="22227"/>
                      <a:pt x="30334" y="22248"/>
                      <a:pt x="30183" y="22272"/>
                    </a:cubicBezTo>
                    <a:cubicBezTo>
                      <a:pt x="29987" y="22303"/>
                      <a:pt x="29792" y="22336"/>
                      <a:pt x="29595" y="22367"/>
                    </a:cubicBezTo>
                    <a:cubicBezTo>
                      <a:pt x="29343" y="22394"/>
                      <a:pt x="29089" y="22422"/>
                      <a:pt x="28836" y="22449"/>
                    </a:cubicBezTo>
                    <a:cubicBezTo>
                      <a:pt x="28629" y="22472"/>
                      <a:pt x="28418" y="22483"/>
                      <a:pt x="28207" y="22496"/>
                    </a:cubicBezTo>
                    <a:cubicBezTo>
                      <a:pt x="27990" y="22510"/>
                      <a:pt x="27768" y="22530"/>
                      <a:pt x="27547" y="22534"/>
                    </a:cubicBezTo>
                    <a:cubicBezTo>
                      <a:pt x="27241" y="22534"/>
                      <a:pt x="26938" y="22537"/>
                      <a:pt x="26632" y="22540"/>
                    </a:cubicBezTo>
                    <a:cubicBezTo>
                      <a:pt x="26598" y="22541"/>
                      <a:pt x="26564" y="22541"/>
                      <a:pt x="26530" y="22541"/>
                    </a:cubicBezTo>
                    <a:cubicBezTo>
                      <a:pt x="26296" y="22541"/>
                      <a:pt x="26064" y="22530"/>
                      <a:pt x="25829" y="22527"/>
                    </a:cubicBezTo>
                    <a:cubicBezTo>
                      <a:pt x="25615" y="22524"/>
                      <a:pt x="25401" y="22510"/>
                      <a:pt x="25186" y="22499"/>
                    </a:cubicBezTo>
                    <a:cubicBezTo>
                      <a:pt x="24969" y="22490"/>
                      <a:pt x="24754" y="22483"/>
                      <a:pt x="24537" y="22463"/>
                    </a:cubicBezTo>
                    <a:cubicBezTo>
                      <a:pt x="24258" y="22435"/>
                      <a:pt x="23975" y="22411"/>
                      <a:pt x="23693" y="22384"/>
                    </a:cubicBezTo>
                    <a:cubicBezTo>
                      <a:pt x="23418" y="22343"/>
                      <a:pt x="23142" y="22306"/>
                      <a:pt x="22867" y="22268"/>
                    </a:cubicBezTo>
                    <a:cubicBezTo>
                      <a:pt x="22591" y="22227"/>
                      <a:pt x="22319" y="22173"/>
                      <a:pt x="22047" y="22125"/>
                    </a:cubicBezTo>
                    <a:cubicBezTo>
                      <a:pt x="21509" y="22034"/>
                      <a:pt x="20978" y="21907"/>
                      <a:pt x="20448" y="21785"/>
                    </a:cubicBezTo>
                    <a:cubicBezTo>
                      <a:pt x="19907" y="21656"/>
                      <a:pt x="19377" y="21496"/>
                      <a:pt x="18846" y="21340"/>
                    </a:cubicBezTo>
                    <a:cubicBezTo>
                      <a:pt x="18567" y="21258"/>
                      <a:pt x="18295" y="21166"/>
                      <a:pt x="18022" y="21078"/>
                    </a:cubicBezTo>
                    <a:cubicBezTo>
                      <a:pt x="17761" y="20993"/>
                      <a:pt x="17505" y="20891"/>
                      <a:pt x="17247" y="20796"/>
                    </a:cubicBezTo>
                    <a:cubicBezTo>
                      <a:pt x="17050" y="20724"/>
                      <a:pt x="16856" y="20639"/>
                      <a:pt x="16659" y="20560"/>
                    </a:cubicBezTo>
                    <a:cubicBezTo>
                      <a:pt x="16475" y="20475"/>
                      <a:pt x="16291" y="20391"/>
                      <a:pt x="16108" y="20309"/>
                    </a:cubicBezTo>
                    <a:cubicBezTo>
                      <a:pt x="15920" y="20224"/>
                      <a:pt x="15744" y="20125"/>
                      <a:pt x="15560" y="20034"/>
                    </a:cubicBezTo>
                    <a:cubicBezTo>
                      <a:pt x="15393" y="19952"/>
                      <a:pt x="15230" y="19860"/>
                      <a:pt x="15067" y="19768"/>
                    </a:cubicBezTo>
                    <a:cubicBezTo>
                      <a:pt x="14883" y="19666"/>
                      <a:pt x="14699" y="19568"/>
                      <a:pt x="14519" y="19462"/>
                    </a:cubicBezTo>
                    <a:cubicBezTo>
                      <a:pt x="14325" y="19353"/>
                      <a:pt x="14135" y="19238"/>
                      <a:pt x="13944" y="19122"/>
                    </a:cubicBezTo>
                    <a:cubicBezTo>
                      <a:pt x="13777" y="19020"/>
                      <a:pt x="13618" y="18907"/>
                      <a:pt x="13454" y="18799"/>
                    </a:cubicBezTo>
                    <a:cubicBezTo>
                      <a:pt x="13090" y="18554"/>
                      <a:pt x="12740" y="18292"/>
                      <a:pt x="12393" y="18026"/>
                    </a:cubicBezTo>
                    <a:cubicBezTo>
                      <a:pt x="12361" y="18003"/>
                      <a:pt x="12315" y="17993"/>
                      <a:pt x="12271" y="17993"/>
                    </a:cubicBezTo>
                    <a:cubicBezTo>
                      <a:pt x="12245" y="17993"/>
                      <a:pt x="12218" y="17996"/>
                      <a:pt x="12196" y="18003"/>
                    </a:cubicBezTo>
                    <a:cubicBezTo>
                      <a:pt x="12134" y="18020"/>
                      <a:pt x="12076" y="18061"/>
                      <a:pt x="12046" y="18119"/>
                    </a:cubicBezTo>
                    <a:cubicBezTo>
                      <a:pt x="12009" y="18176"/>
                      <a:pt x="12001" y="18248"/>
                      <a:pt x="12018" y="18315"/>
                    </a:cubicBezTo>
                    <a:cubicBezTo>
                      <a:pt x="12039" y="18384"/>
                      <a:pt x="12080" y="18425"/>
                      <a:pt x="12134" y="18469"/>
                    </a:cubicBezTo>
                    <a:cubicBezTo>
                      <a:pt x="12597" y="18819"/>
                      <a:pt x="13067" y="19159"/>
                      <a:pt x="13539" y="19493"/>
                    </a:cubicBezTo>
                    <a:cubicBezTo>
                      <a:pt x="13767" y="19653"/>
                      <a:pt x="14006" y="19795"/>
                      <a:pt x="14240" y="19935"/>
                    </a:cubicBezTo>
                    <a:cubicBezTo>
                      <a:pt x="14455" y="20067"/>
                      <a:pt x="14672" y="20193"/>
                      <a:pt x="14886" y="20320"/>
                    </a:cubicBezTo>
                    <a:cubicBezTo>
                      <a:pt x="15155" y="20472"/>
                      <a:pt x="15427" y="20618"/>
                      <a:pt x="15700" y="20764"/>
                    </a:cubicBezTo>
                    <a:cubicBezTo>
                      <a:pt x="15791" y="20816"/>
                      <a:pt x="15883" y="20860"/>
                      <a:pt x="15978" y="20904"/>
                    </a:cubicBezTo>
                    <a:cubicBezTo>
                      <a:pt x="16111" y="20969"/>
                      <a:pt x="16243" y="21044"/>
                      <a:pt x="16380" y="21102"/>
                    </a:cubicBezTo>
                    <a:cubicBezTo>
                      <a:pt x="16907" y="21329"/>
                      <a:pt x="17438" y="21557"/>
                      <a:pt x="17978" y="21748"/>
                    </a:cubicBezTo>
                    <a:cubicBezTo>
                      <a:pt x="18254" y="21843"/>
                      <a:pt x="18529" y="21935"/>
                      <a:pt x="18805" y="22023"/>
                    </a:cubicBezTo>
                    <a:cubicBezTo>
                      <a:pt x="19070" y="22108"/>
                      <a:pt x="19336" y="22190"/>
                      <a:pt x="19601" y="22268"/>
                    </a:cubicBezTo>
                    <a:cubicBezTo>
                      <a:pt x="19727" y="22306"/>
                      <a:pt x="19849" y="22343"/>
                      <a:pt x="19972" y="22381"/>
                    </a:cubicBezTo>
                    <a:cubicBezTo>
                      <a:pt x="20118" y="22425"/>
                      <a:pt x="20264" y="22455"/>
                      <a:pt x="20407" y="22493"/>
                    </a:cubicBezTo>
                    <a:cubicBezTo>
                      <a:pt x="20676" y="22561"/>
                      <a:pt x="20941" y="22626"/>
                      <a:pt x="21214" y="22687"/>
                    </a:cubicBezTo>
                    <a:cubicBezTo>
                      <a:pt x="21468" y="22744"/>
                      <a:pt x="21724" y="22799"/>
                      <a:pt x="21982" y="22850"/>
                    </a:cubicBezTo>
                    <a:cubicBezTo>
                      <a:pt x="22241" y="22898"/>
                      <a:pt x="22499" y="22952"/>
                      <a:pt x="22761" y="22993"/>
                    </a:cubicBezTo>
                    <a:cubicBezTo>
                      <a:pt x="22945" y="23020"/>
                      <a:pt x="23132" y="23047"/>
                      <a:pt x="23316" y="23078"/>
                    </a:cubicBezTo>
                    <a:cubicBezTo>
                      <a:pt x="23442" y="23099"/>
                      <a:pt x="23567" y="23119"/>
                      <a:pt x="23693" y="23132"/>
                    </a:cubicBezTo>
                    <a:cubicBezTo>
                      <a:pt x="24010" y="23166"/>
                      <a:pt x="24329" y="23204"/>
                      <a:pt x="24646" y="23238"/>
                    </a:cubicBezTo>
                    <a:cubicBezTo>
                      <a:pt x="24731" y="23245"/>
                      <a:pt x="24816" y="23248"/>
                      <a:pt x="24897" y="23255"/>
                    </a:cubicBezTo>
                    <a:cubicBezTo>
                      <a:pt x="25098" y="23265"/>
                      <a:pt x="25302" y="23279"/>
                      <a:pt x="25503" y="23292"/>
                    </a:cubicBezTo>
                    <a:cubicBezTo>
                      <a:pt x="25772" y="23306"/>
                      <a:pt x="26043" y="23312"/>
                      <a:pt x="26313" y="23320"/>
                    </a:cubicBezTo>
                    <a:cubicBezTo>
                      <a:pt x="26571" y="23326"/>
                      <a:pt x="26830" y="23330"/>
                      <a:pt x="27088" y="23330"/>
                    </a:cubicBezTo>
                    <a:cubicBezTo>
                      <a:pt x="27350" y="23330"/>
                      <a:pt x="27612" y="23330"/>
                      <a:pt x="27870" y="23316"/>
                    </a:cubicBezTo>
                    <a:cubicBezTo>
                      <a:pt x="28061" y="23306"/>
                      <a:pt x="28255" y="23295"/>
                      <a:pt x="28445" y="23286"/>
                    </a:cubicBezTo>
                    <a:cubicBezTo>
                      <a:pt x="28533" y="23282"/>
                      <a:pt x="28622" y="23279"/>
                      <a:pt x="28711" y="23268"/>
                    </a:cubicBezTo>
                    <a:cubicBezTo>
                      <a:pt x="29023" y="23238"/>
                      <a:pt x="29337" y="23207"/>
                      <a:pt x="29649" y="23173"/>
                    </a:cubicBezTo>
                    <a:cubicBezTo>
                      <a:pt x="29772" y="23163"/>
                      <a:pt x="29894" y="23139"/>
                      <a:pt x="30017" y="23119"/>
                    </a:cubicBezTo>
                    <a:cubicBezTo>
                      <a:pt x="30214" y="23088"/>
                      <a:pt x="30415" y="23058"/>
                      <a:pt x="30612" y="23027"/>
                    </a:cubicBezTo>
                    <a:cubicBezTo>
                      <a:pt x="30874" y="22986"/>
                      <a:pt x="31136" y="22925"/>
                      <a:pt x="31398" y="22871"/>
                    </a:cubicBezTo>
                    <a:cubicBezTo>
                      <a:pt x="31500" y="22850"/>
                      <a:pt x="31606" y="22833"/>
                      <a:pt x="31711" y="22805"/>
                    </a:cubicBezTo>
                    <a:cubicBezTo>
                      <a:pt x="31860" y="22769"/>
                      <a:pt x="32010" y="22731"/>
                      <a:pt x="32160" y="22694"/>
                    </a:cubicBezTo>
                    <a:cubicBezTo>
                      <a:pt x="32306" y="22656"/>
                      <a:pt x="32456" y="22619"/>
                      <a:pt x="32602" y="22581"/>
                    </a:cubicBezTo>
                    <a:cubicBezTo>
                      <a:pt x="32711" y="22551"/>
                      <a:pt x="32816" y="22513"/>
                      <a:pt x="32926" y="22479"/>
                    </a:cubicBezTo>
                    <a:cubicBezTo>
                      <a:pt x="33180" y="22397"/>
                      <a:pt x="33439" y="22320"/>
                      <a:pt x="33691" y="22227"/>
                    </a:cubicBezTo>
                    <a:cubicBezTo>
                      <a:pt x="33973" y="22122"/>
                      <a:pt x="34262" y="22023"/>
                      <a:pt x="34538" y="21901"/>
                    </a:cubicBezTo>
                    <a:cubicBezTo>
                      <a:pt x="34701" y="21833"/>
                      <a:pt x="34865" y="21761"/>
                      <a:pt x="35028" y="21690"/>
                    </a:cubicBezTo>
                    <a:cubicBezTo>
                      <a:pt x="35133" y="21642"/>
                      <a:pt x="35245" y="21601"/>
                      <a:pt x="35347" y="21551"/>
                    </a:cubicBezTo>
                    <a:cubicBezTo>
                      <a:pt x="35616" y="21418"/>
                      <a:pt x="35885" y="21282"/>
                      <a:pt x="36154" y="21149"/>
                    </a:cubicBezTo>
                    <a:cubicBezTo>
                      <a:pt x="36191" y="21132"/>
                      <a:pt x="36225" y="21108"/>
                      <a:pt x="36259" y="21088"/>
                    </a:cubicBezTo>
                    <a:cubicBezTo>
                      <a:pt x="36337" y="21040"/>
                      <a:pt x="36416" y="20996"/>
                      <a:pt x="36493" y="20952"/>
                    </a:cubicBezTo>
                    <a:cubicBezTo>
                      <a:pt x="36620" y="20877"/>
                      <a:pt x="36749" y="20802"/>
                      <a:pt x="36875" y="20728"/>
                    </a:cubicBezTo>
                    <a:cubicBezTo>
                      <a:pt x="37041" y="20632"/>
                      <a:pt x="37198" y="20520"/>
                      <a:pt x="37355" y="20408"/>
                    </a:cubicBezTo>
                    <a:cubicBezTo>
                      <a:pt x="37514" y="20299"/>
                      <a:pt x="37667" y="20180"/>
                      <a:pt x="37817" y="20061"/>
                    </a:cubicBezTo>
                    <a:cubicBezTo>
                      <a:pt x="38133" y="19813"/>
                      <a:pt x="38422" y="19533"/>
                      <a:pt x="38702" y="19244"/>
                    </a:cubicBezTo>
                    <a:cubicBezTo>
                      <a:pt x="39232" y="18693"/>
                      <a:pt x="39694" y="18070"/>
                      <a:pt x="40049" y="17390"/>
                    </a:cubicBezTo>
                    <a:cubicBezTo>
                      <a:pt x="40348" y="16816"/>
                      <a:pt x="40548" y="16183"/>
                      <a:pt x="40630" y="15536"/>
                    </a:cubicBezTo>
                    <a:cubicBezTo>
                      <a:pt x="40659" y="15537"/>
                      <a:pt x="40688" y="15538"/>
                      <a:pt x="40717" y="15538"/>
                    </a:cubicBezTo>
                    <a:cubicBezTo>
                      <a:pt x="40787" y="15538"/>
                      <a:pt x="40857" y="15535"/>
                      <a:pt x="40926" y="15533"/>
                    </a:cubicBezTo>
                    <a:cubicBezTo>
                      <a:pt x="41198" y="15530"/>
                      <a:pt x="41470" y="15526"/>
                      <a:pt x="41743" y="15506"/>
                    </a:cubicBezTo>
                    <a:cubicBezTo>
                      <a:pt x="42021" y="15486"/>
                      <a:pt x="42300" y="15472"/>
                      <a:pt x="42576" y="15437"/>
                    </a:cubicBezTo>
                    <a:cubicBezTo>
                      <a:pt x="42767" y="15414"/>
                      <a:pt x="42957" y="15393"/>
                      <a:pt x="43144" y="15370"/>
                    </a:cubicBezTo>
                    <a:cubicBezTo>
                      <a:pt x="43260" y="15356"/>
                      <a:pt x="43372" y="15343"/>
                      <a:pt x="43487" y="15326"/>
                    </a:cubicBezTo>
                    <a:cubicBezTo>
                      <a:pt x="43657" y="15295"/>
                      <a:pt x="43831" y="15268"/>
                      <a:pt x="44001" y="15237"/>
                    </a:cubicBezTo>
                    <a:cubicBezTo>
                      <a:pt x="44127" y="15217"/>
                      <a:pt x="44253" y="15203"/>
                      <a:pt x="44376" y="15176"/>
                    </a:cubicBezTo>
                    <a:cubicBezTo>
                      <a:pt x="44671" y="15111"/>
                      <a:pt x="44971" y="15043"/>
                      <a:pt x="45266" y="14979"/>
                    </a:cubicBezTo>
                    <a:cubicBezTo>
                      <a:pt x="45382" y="14955"/>
                      <a:pt x="45494" y="14917"/>
                      <a:pt x="45607" y="14886"/>
                    </a:cubicBezTo>
                    <a:cubicBezTo>
                      <a:pt x="45770" y="14842"/>
                      <a:pt x="45930" y="14798"/>
                      <a:pt x="46090" y="14754"/>
                    </a:cubicBezTo>
                    <a:cubicBezTo>
                      <a:pt x="46208" y="14723"/>
                      <a:pt x="46324" y="14672"/>
                      <a:pt x="46440" y="14635"/>
                    </a:cubicBezTo>
                    <a:cubicBezTo>
                      <a:pt x="46600" y="14580"/>
                      <a:pt x="46764" y="14526"/>
                      <a:pt x="46920" y="14465"/>
                    </a:cubicBezTo>
                    <a:cubicBezTo>
                      <a:pt x="47645" y="14189"/>
                      <a:pt x="48335" y="13832"/>
                      <a:pt x="48974" y="13393"/>
                    </a:cubicBezTo>
                    <a:cubicBezTo>
                      <a:pt x="49352" y="13131"/>
                      <a:pt x="49699" y="12832"/>
                      <a:pt x="50050" y="12539"/>
                    </a:cubicBezTo>
                    <a:cubicBezTo>
                      <a:pt x="50549" y="12115"/>
                      <a:pt x="50995" y="11628"/>
                      <a:pt x="51372" y="11094"/>
                    </a:cubicBezTo>
                    <a:cubicBezTo>
                      <a:pt x="51576" y="10808"/>
                      <a:pt x="51730" y="10498"/>
                      <a:pt x="51862" y="10176"/>
                    </a:cubicBezTo>
                    <a:cubicBezTo>
                      <a:pt x="52009" y="9812"/>
                      <a:pt x="52080" y="9430"/>
                      <a:pt x="52124" y="9043"/>
                    </a:cubicBezTo>
                    <a:cubicBezTo>
                      <a:pt x="52216" y="8267"/>
                      <a:pt x="52036" y="7485"/>
                      <a:pt x="51740" y="6767"/>
                    </a:cubicBezTo>
                    <a:cubicBezTo>
                      <a:pt x="51601" y="6424"/>
                      <a:pt x="51430" y="6094"/>
                      <a:pt x="51229" y="5780"/>
                    </a:cubicBezTo>
                    <a:cubicBezTo>
                      <a:pt x="51009" y="5436"/>
                      <a:pt x="50757" y="5117"/>
                      <a:pt x="50491" y="4811"/>
                    </a:cubicBezTo>
                    <a:cubicBezTo>
                      <a:pt x="50246" y="4522"/>
                      <a:pt x="49981" y="4253"/>
                      <a:pt x="49703" y="3998"/>
                    </a:cubicBezTo>
                    <a:cubicBezTo>
                      <a:pt x="49403" y="3729"/>
                      <a:pt x="49083" y="3488"/>
                      <a:pt x="48756" y="3257"/>
                    </a:cubicBezTo>
                    <a:cubicBezTo>
                      <a:pt x="48444" y="3035"/>
                      <a:pt x="48117" y="2831"/>
                      <a:pt x="47784" y="2644"/>
                    </a:cubicBezTo>
                    <a:cubicBezTo>
                      <a:pt x="47624" y="2552"/>
                      <a:pt x="47461" y="2467"/>
                      <a:pt x="47298" y="2386"/>
                    </a:cubicBezTo>
                    <a:cubicBezTo>
                      <a:pt x="47182" y="2324"/>
                      <a:pt x="47066" y="2263"/>
                      <a:pt x="46947" y="2212"/>
                    </a:cubicBezTo>
                    <a:cubicBezTo>
                      <a:pt x="46641" y="2076"/>
                      <a:pt x="46331" y="1940"/>
                      <a:pt x="46022" y="1803"/>
                    </a:cubicBezTo>
                    <a:cubicBezTo>
                      <a:pt x="45773" y="1692"/>
                      <a:pt x="45515" y="1599"/>
                      <a:pt x="45260" y="1505"/>
                    </a:cubicBezTo>
                    <a:cubicBezTo>
                      <a:pt x="45035" y="1420"/>
                      <a:pt x="44814" y="1328"/>
                      <a:pt x="44586" y="1256"/>
                    </a:cubicBezTo>
                    <a:cubicBezTo>
                      <a:pt x="44253" y="1150"/>
                      <a:pt x="43919" y="1045"/>
                      <a:pt x="43589" y="943"/>
                    </a:cubicBezTo>
                    <a:cubicBezTo>
                      <a:pt x="43522" y="919"/>
                      <a:pt x="43450" y="905"/>
                      <a:pt x="43382" y="889"/>
                    </a:cubicBezTo>
                    <a:cubicBezTo>
                      <a:pt x="43181" y="838"/>
                      <a:pt x="42984" y="787"/>
                      <a:pt x="42784" y="736"/>
                    </a:cubicBezTo>
                    <a:cubicBezTo>
                      <a:pt x="42654" y="701"/>
                      <a:pt x="42528" y="671"/>
                      <a:pt x="42399" y="637"/>
                    </a:cubicBezTo>
                    <a:cubicBezTo>
                      <a:pt x="42307" y="616"/>
                      <a:pt x="42212" y="599"/>
                      <a:pt x="42120" y="583"/>
                    </a:cubicBezTo>
                    <a:cubicBezTo>
                      <a:pt x="41814" y="522"/>
                      <a:pt x="41504" y="460"/>
                      <a:pt x="41195" y="399"/>
                    </a:cubicBezTo>
                    <a:cubicBezTo>
                      <a:pt x="41093" y="382"/>
                      <a:pt x="40988" y="371"/>
                      <a:pt x="40886" y="358"/>
                    </a:cubicBezTo>
                    <a:cubicBezTo>
                      <a:pt x="40674" y="327"/>
                      <a:pt x="40463" y="300"/>
                      <a:pt x="40256" y="269"/>
                    </a:cubicBezTo>
                    <a:cubicBezTo>
                      <a:pt x="40151" y="256"/>
                      <a:pt x="40049" y="243"/>
                      <a:pt x="39947" y="229"/>
                    </a:cubicBezTo>
                    <a:cubicBezTo>
                      <a:pt x="39814" y="208"/>
                      <a:pt x="39681" y="198"/>
                      <a:pt x="39545" y="188"/>
                    </a:cubicBezTo>
                    <a:cubicBezTo>
                      <a:pt x="39195" y="158"/>
                      <a:pt x="38845" y="127"/>
                      <a:pt x="38494" y="96"/>
                    </a:cubicBezTo>
                    <a:cubicBezTo>
                      <a:pt x="38245" y="76"/>
                      <a:pt x="37997" y="69"/>
                      <a:pt x="37749" y="59"/>
                    </a:cubicBezTo>
                    <a:cubicBezTo>
                      <a:pt x="37565" y="48"/>
                      <a:pt x="37378" y="38"/>
                      <a:pt x="37195" y="28"/>
                    </a:cubicBezTo>
                    <a:cubicBezTo>
                      <a:pt x="37119" y="25"/>
                      <a:pt x="37044" y="21"/>
                      <a:pt x="36970" y="18"/>
                    </a:cubicBezTo>
                    <a:cubicBezTo>
                      <a:pt x="36551" y="15"/>
                      <a:pt x="36130" y="1"/>
                      <a:pt x="357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26"/>
              <p:cNvSpPr/>
              <p:nvPr/>
            </p:nvSpPr>
            <p:spPr>
              <a:xfrm>
                <a:off x="2473819" y="1703312"/>
                <a:ext cx="967472" cy="1219446"/>
              </a:xfrm>
              <a:custGeom>
                <a:avLst/>
                <a:gdLst/>
                <a:ahLst/>
                <a:cxnLst/>
                <a:rect l="l" t="t" r="r" b="b"/>
                <a:pathLst>
                  <a:path w="19363" h="24406" extrusionOk="0">
                    <a:moveTo>
                      <a:pt x="12227" y="15397"/>
                    </a:moveTo>
                    <a:cubicBezTo>
                      <a:pt x="12356" y="15397"/>
                      <a:pt x="12485" y="15411"/>
                      <a:pt x="12614" y="15427"/>
                    </a:cubicBezTo>
                    <a:cubicBezTo>
                      <a:pt x="12862" y="15465"/>
                      <a:pt x="13104" y="15519"/>
                      <a:pt x="13338" y="15601"/>
                    </a:cubicBezTo>
                    <a:cubicBezTo>
                      <a:pt x="13488" y="15672"/>
                      <a:pt x="13627" y="15757"/>
                      <a:pt x="13760" y="15853"/>
                    </a:cubicBezTo>
                    <a:cubicBezTo>
                      <a:pt x="13889" y="15951"/>
                      <a:pt x="14015" y="16057"/>
                      <a:pt x="14131" y="16169"/>
                    </a:cubicBezTo>
                    <a:cubicBezTo>
                      <a:pt x="14260" y="16295"/>
                      <a:pt x="14379" y="16427"/>
                      <a:pt x="14489" y="16564"/>
                    </a:cubicBezTo>
                    <a:cubicBezTo>
                      <a:pt x="14502" y="16581"/>
                      <a:pt x="14512" y="16594"/>
                      <a:pt x="14522" y="16611"/>
                    </a:cubicBezTo>
                    <a:cubicBezTo>
                      <a:pt x="14427" y="16597"/>
                      <a:pt x="14332" y="16584"/>
                      <a:pt x="14236" y="16560"/>
                    </a:cubicBezTo>
                    <a:cubicBezTo>
                      <a:pt x="14063" y="16520"/>
                      <a:pt x="13893" y="16475"/>
                      <a:pt x="13723" y="16424"/>
                    </a:cubicBezTo>
                    <a:cubicBezTo>
                      <a:pt x="13382" y="16319"/>
                      <a:pt x="13049" y="16196"/>
                      <a:pt x="12719" y="16063"/>
                    </a:cubicBezTo>
                    <a:cubicBezTo>
                      <a:pt x="12590" y="16002"/>
                      <a:pt x="12471" y="15937"/>
                      <a:pt x="12355" y="15856"/>
                    </a:cubicBezTo>
                    <a:cubicBezTo>
                      <a:pt x="12301" y="15808"/>
                      <a:pt x="12247" y="15757"/>
                      <a:pt x="12199" y="15703"/>
                    </a:cubicBezTo>
                    <a:cubicBezTo>
                      <a:pt x="12172" y="15666"/>
                      <a:pt x="12148" y="15625"/>
                      <a:pt x="12128" y="15581"/>
                    </a:cubicBezTo>
                    <a:cubicBezTo>
                      <a:pt x="12114" y="15543"/>
                      <a:pt x="12104" y="15506"/>
                      <a:pt x="12093" y="15468"/>
                    </a:cubicBezTo>
                    <a:cubicBezTo>
                      <a:pt x="12093" y="15462"/>
                      <a:pt x="12093" y="15451"/>
                      <a:pt x="12096" y="15444"/>
                    </a:cubicBezTo>
                    <a:lnTo>
                      <a:pt x="12096" y="15430"/>
                    </a:lnTo>
                    <a:cubicBezTo>
                      <a:pt x="12104" y="15424"/>
                      <a:pt x="12107" y="15417"/>
                      <a:pt x="12110" y="15410"/>
                    </a:cubicBezTo>
                    <a:cubicBezTo>
                      <a:pt x="12114" y="15407"/>
                      <a:pt x="12117" y="15404"/>
                      <a:pt x="12121" y="15400"/>
                    </a:cubicBezTo>
                    <a:lnTo>
                      <a:pt x="12124" y="15400"/>
                    </a:lnTo>
                    <a:cubicBezTo>
                      <a:pt x="12159" y="15398"/>
                      <a:pt x="12193" y="15397"/>
                      <a:pt x="12227" y="15397"/>
                    </a:cubicBezTo>
                    <a:close/>
                    <a:moveTo>
                      <a:pt x="5314" y="0"/>
                    </a:moveTo>
                    <a:cubicBezTo>
                      <a:pt x="5239" y="0"/>
                      <a:pt x="5168" y="18"/>
                      <a:pt x="5106" y="55"/>
                    </a:cubicBezTo>
                    <a:cubicBezTo>
                      <a:pt x="4953" y="143"/>
                      <a:pt x="4875" y="330"/>
                      <a:pt x="4926" y="504"/>
                    </a:cubicBezTo>
                    <a:cubicBezTo>
                      <a:pt x="4967" y="661"/>
                      <a:pt x="5039" y="790"/>
                      <a:pt x="5141" y="912"/>
                    </a:cubicBezTo>
                    <a:cubicBezTo>
                      <a:pt x="5208" y="994"/>
                      <a:pt x="5280" y="1065"/>
                      <a:pt x="5355" y="1137"/>
                    </a:cubicBezTo>
                    <a:cubicBezTo>
                      <a:pt x="5501" y="1276"/>
                      <a:pt x="5644" y="1416"/>
                      <a:pt x="5800" y="1548"/>
                    </a:cubicBezTo>
                    <a:cubicBezTo>
                      <a:pt x="6151" y="1848"/>
                      <a:pt x="6556" y="2082"/>
                      <a:pt x="6953" y="2317"/>
                    </a:cubicBezTo>
                    <a:cubicBezTo>
                      <a:pt x="7311" y="2531"/>
                      <a:pt x="7675" y="2732"/>
                      <a:pt x="8042" y="2933"/>
                    </a:cubicBezTo>
                    <a:cubicBezTo>
                      <a:pt x="8423" y="3140"/>
                      <a:pt x="8804" y="3358"/>
                      <a:pt x="9188" y="3566"/>
                    </a:cubicBezTo>
                    <a:cubicBezTo>
                      <a:pt x="9947" y="3974"/>
                      <a:pt x="10699" y="4399"/>
                      <a:pt x="11430" y="4855"/>
                    </a:cubicBezTo>
                    <a:cubicBezTo>
                      <a:pt x="12137" y="5297"/>
                      <a:pt x="12831" y="5767"/>
                      <a:pt x="13512" y="6253"/>
                    </a:cubicBezTo>
                    <a:cubicBezTo>
                      <a:pt x="13627" y="6338"/>
                      <a:pt x="13740" y="6423"/>
                      <a:pt x="13856" y="6508"/>
                    </a:cubicBezTo>
                    <a:cubicBezTo>
                      <a:pt x="14093" y="6702"/>
                      <a:pt x="14318" y="6906"/>
                      <a:pt x="14536" y="7117"/>
                    </a:cubicBezTo>
                    <a:cubicBezTo>
                      <a:pt x="14767" y="7342"/>
                      <a:pt x="14982" y="7583"/>
                      <a:pt x="15192" y="7821"/>
                    </a:cubicBezTo>
                    <a:cubicBezTo>
                      <a:pt x="15407" y="8059"/>
                      <a:pt x="15614" y="8301"/>
                      <a:pt x="15822" y="8549"/>
                    </a:cubicBezTo>
                    <a:cubicBezTo>
                      <a:pt x="16002" y="8764"/>
                      <a:pt x="16175" y="8984"/>
                      <a:pt x="16349" y="9209"/>
                    </a:cubicBezTo>
                    <a:cubicBezTo>
                      <a:pt x="16512" y="9423"/>
                      <a:pt x="16672" y="9645"/>
                      <a:pt x="16825" y="9866"/>
                    </a:cubicBezTo>
                    <a:cubicBezTo>
                      <a:pt x="16979" y="10094"/>
                      <a:pt x="17117" y="10335"/>
                      <a:pt x="17244" y="10580"/>
                    </a:cubicBezTo>
                    <a:cubicBezTo>
                      <a:pt x="17481" y="11039"/>
                      <a:pt x="17696" y="11512"/>
                      <a:pt x="17900" y="11992"/>
                    </a:cubicBezTo>
                    <a:cubicBezTo>
                      <a:pt x="17951" y="12111"/>
                      <a:pt x="17999" y="12233"/>
                      <a:pt x="18043" y="12356"/>
                    </a:cubicBezTo>
                    <a:cubicBezTo>
                      <a:pt x="18087" y="12478"/>
                      <a:pt x="18122" y="12604"/>
                      <a:pt x="18158" y="12730"/>
                    </a:cubicBezTo>
                    <a:cubicBezTo>
                      <a:pt x="18227" y="12948"/>
                      <a:pt x="18274" y="13172"/>
                      <a:pt x="18312" y="13400"/>
                    </a:cubicBezTo>
                    <a:cubicBezTo>
                      <a:pt x="18339" y="13760"/>
                      <a:pt x="18332" y="14118"/>
                      <a:pt x="18291" y="14479"/>
                    </a:cubicBezTo>
                    <a:cubicBezTo>
                      <a:pt x="18240" y="14774"/>
                      <a:pt x="18155" y="15060"/>
                      <a:pt x="18046" y="15339"/>
                    </a:cubicBezTo>
                    <a:cubicBezTo>
                      <a:pt x="17979" y="15482"/>
                      <a:pt x="17900" y="15617"/>
                      <a:pt x="17808" y="15747"/>
                    </a:cubicBezTo>
                    <a:cubicBezTo>
                      <a:pt x="17676" y="15897"/>
                      <a:pt x="17533" y="16030"/>
                      <a:pt x="17383" y="16155"/>
                    </a:cubicBezTo>
                    <a:cubicBezTo>
                      <a:pt x="17274" y="16230"/>
                      <a:pt x="17166" y="16302"/>
                      <a:pt x="17050" y="16369"/>
                    </a:cubicBezTo>
                    <a:cubicBezTo>
                      <a:pt x="16954" y="16424"/>
                      <a:pt x="16856" y="16468"/>
                      <a:pt x="16757" y="16512"/>
                    </a:cubicBezTo>
                    <a:cubicBezTo>
                      <a:pt x="16525" y="16597"/>
                      <a:pt x="16294" y="16662"/>
                      <a:pt x="16053" y="16699"/>
                    </a:cubicBezTo>
                    <a:cubicBezTo>
                      <a:pt x="15947" y="16710"/>
                      <a:pt x="15839" y="16716"/>
                      <a:pt x="15734" y="16720"/>
                    </a:cubicBezTo>
                    <a:cubicBezTo>
                      <a:pt x="15706" y="16662"/>
                      <a:pt x="15676" y="16604"/>
                      <a:pt x="15645" y="16550"/>
                    </a:cubicBezTo>
                    <a:cubicBezTo>
                      <a:pt x="15553" y="16369"/>
                      <a:pt x="15444" y="16203"/>
                      <a:pt x="15325" y="16036"/>
                    </a:cubicBezTo>
                    <a:cubicBezTo>
                      <a:pt x="15196" y="15849"/>
                      <a:pt x="15049" y="15669"/>
                      <a:pt x="14886" y="15509"/>
                    </a:cubicBezTo>
                    <a:cubicBezTo>
                      <a:pt x="14737" y="15359"/>
                      <a:pt x="14577" y="15223"/>
                      <a:pt x="14413" y="15091"/>
                    </a:cubicBezTo>
                    <a:cubicBezTo>
                      <a:pt x="14236" y="14955"/>
                      <a:pt x="14056" y="14818"/>
                      <a:pt x="13848" y="14730"/>
                    </a:cubicBezTo>
                    <a:cubicBezTo>
                      <a:pt x="13641" y="14638"/>
                      <a:pt x="13437" y="14563"/>
                      <a:pt x="13213" y="14512"/>
                    </a:cubicBezTo>
                    <a:cubicBezTo>
                      <a:pt x="12985" y="14458"/>
                      <a:pt x="12740" y="14427"/>
                      <a:pt x="12505" y="14407"/>
                    </a:cubicBezTo>
                    <a:cubicBezTo>
                      <a:pt x="12410" y="14397"/>
                      <a:pt x="12318" y="14390"/>
                      <a:pt x="12223" y="14390"/>
                    </a:cubicBezTo>
                    <a:cubicBezTo>
                      <a:pt x="12128" y="14393"/>
                      <a:pt x="12032" y="14400"/>
                      <a:pt x="11937" y="14417"/>
                    </a:cubicBezTo>
                    <a:cubicBezTo>
                      <a:pt x="11767" y="14444"/>
                      <a:pt x="11621" y="14512"/>
                      <a:pt x="11492" y="14625"/>
                    </a:cubicBezTo>
                    <a:cubicBezTo>
                      <a:pt x="11410" y="14699"/>
                      <a:pt x="11338" y="14788"/>
                      <a:pt x="11280" y="14883"/>
                    </a:cubicBezTo>
                    <a:cubicBezTo>
                      <a:pt x="11185" y="15030"/>
                      <a:pt x="11165" y="15199"/>
                      <a:pt x="11141" y="15366"/>
                    </a:cubicBezTo>
                    <a:cubicBezTo>
                      <a:pt x="11127" y="15485"/>
                      <a:pt x="11154" y="15614"/>
                      <a:pt x="11189" y="15727"/>
                    </a:cubicBezTo>
                    <a:cubicBezTo>
                      <a:pt x="11226" y="15842"/>
                      <a:pt x="11277" y="15955"/>
                      <a:pt x="11338" y="16060"/>
                    </a:cubicBezTo>
                    <a:cubicBezTo>
                      <a:pt x="11484" y="16302"/>
                      <a:pt x="11692" y="16471"/>
                      <a:pt x="11913" y="16635"/>
                    </a:cubicBezTo>
                    <a:cubicBezTo>
                      <a:pt x="12107" y="16778"/>
                      <a:pt x="12345" y="16859"/>
                      <a:pt x="12566" y="16948"/>
                    </a:cubicBezTo>
                    <a:cubicBezTo>
                      <a:pt x="12743" y="17022"/>
                      <a:pt x="12927" y="17091"/>
                      <a:pt x="13107" y="17152"/>
                    </a:cubicBezTo>
                    <a:cubicBezTo>
                      <a:pt x="13471" y="17275"/>
                      <a:pt x="13835" y="17387"/>
                      <a:pt x="14213" y="17454"/>
                    </a:cubicBezTo>
                    <a:cubicBezTo>
                      <a:pt x="14440" y="17492"/>
                      <a:pt x="14672" y="17523"/>
                      <a:pt x="14903" y="17550"/>
                    </a:cubicBezTo>
                    <a:cubicBezTo>
                      <a:pt x="14938" y="17556"/>
                      <a:pt x="14971" y="17560"/>
                      <a:pt x="15009" y="17564"/>
                    </a:cubicBezTo>
                    <a:cubicBezTo>
                      <a:pt x="15009" y="17577"/>
                      <a:pt x="15012" y="17591"/>
                      <a:pt x="15015" y="17608"/>
                    </a:cubicBezTo>
                    <a:cubicBezTo>
                      <a:pt x="15029" y="17778"/>
                      <a:pt x="15019" y="17944"/>
                      <a:pt x="14999" y="18115"/>
                    </a:cubicBezTo>
                    <a:cubicBezTo>
                      <a:pt x="14978" y="18261"/>
                      <a:pt x="14951" y="18401"/>
                      <a:pt x="14917" y="18543"/>
                    </a:cubicBezTo>
                    <a:cubicBezTo>
                      <a:pt x="14889" y="18659"/>
                      <a:pt x="14845" y="18774"/>
                      <a:pt x="14798" y="18883"/>
                    </a:cubicBezTo>
                    <a:cubicBezTo>
                      <a:pt x="14747" y="18996"/>
                      <a:pt x="14696" y="19104"/>
                      <a:pt x="14635" y="19206"/>
                    </a:cubicBezTo>
                    <a:cubicBezTo>
                      <a:pt x="14577" y="19308"/>
                      <a:pt x="14512" y="19404"/>
                      <a:pt x="14444" y="19495"/>
                    </a:cubicBezTo>
                    <a:cubicBezTo>
                      <a:pt x="14338" y="19622"/>
                      <a:pt x="14230" y="19744"/>
                      <a:pt x="14117" y="19863"/>
                    </a:cubicBezTo>
                    <a:cubicBezTo>
                      <a:pt x="14015" y="19969"/>
                      <a:pt x="13906" y="20060"/>
                      <a:pt x="13795" y="20153"/>
                    </a:cubicBezTo>
                    <a:cubicBezTo>
                      <a:pt x="13685" y="20227"/>
                      <a:pt x="13577" y="20299"/>
                      <a:pt x="13464" y="20370"/>
                    </a:cubicBezTo>
                    <a:cubicBezTo>
                      <a:pt x="13366" y="20431"/>
                      <a:pt x="13260" y="20479"/>
                      <a:pt x="13155" y="20526"/>
                    </a:cubicBezTo>
                    <a:cubicBezTo>
                      <a:pt x="12842" y="20646"/>
                      <a:pt x="12522" y="20731"/>
                      <a:pt x="12192" y="20781"/>
                    </a:cubicBezTo>
                    <a:cubicBezTo>
                      <a:pt x="12039" y="20798"/>
                      <a:pt x="11886" y="20812"/>
                      <a:pt x="11729" y="20812"/>
                    </a:cubicBezTo>
                    <a:cubicBezTo>
                      <a:pt x="11583" y="20812"/>
                      <a:pt x="11440" y="20798"/>
                      <a:pt x="11297" y="20781"/>
                    </a:cubicBezTo>
                    <a:cubicBezTo>
                      <a:pt x="11216" y="20768"/>
                      <a:pt x="11131" y="20751"/>
                      <a:pt x="11049" y="20737"/>
                    </a:cubicBezTo>
                    <a:cubicBezTo>
                      <a:pt x="10971" y="20720"/>
                      <a:pt x="10892" y="20693"/>
                      <a:pt x="10818" y="20666"/>
                    </a:cubicBezTo>
                    <a:cubicBezTo>
                      <a:pt x="10743" y="20629"/>
                      <a:pt x="10668" y="20591"/>
                      <a:pt x="10600" y="20547"/>
                    </a:cubicBezTo>
                    <a:cubicBezTo>
                      <a:pt x="10607" y="20377"/>
                      <a:pt x="10614" y="20206"/>
                      <a:pt x="10603" y="20033"/>
                    </a:cubicBezTo>
                    <a:cubicBezTo>
                      <a:pt x="10593" y="19911"/>
                      <a:pt x="10580" y="19778"/>
                      <a:pt x="10556" y="19655"/>
                    </a:cubicBezTo>
                    <a:cubicBezTo>
                      <a:pt x="10539" y="19561"/>
                      <a:pt x="10522" y="19465"/>
                      <a:pt x="10484" y="19377"/>
                    </a:cubicBezTo>
                    <a:cubicBezTo>
                      <a:pt x="10410" y="19186"/>
                      <a:pt x="10335" y="19023"/>
                      <a:pt x="10198" y="18867"/>
                    </a:cubicBezTo>
                    <a:cubicBezTo>
                      <a:pt x="10110" y="18761"/>
                      <a:pt x="9994" y="18672"/>
                      <a:pt x="9869" y="18614"/>
                    </a:cubicBezTo>
                    <a:cubicBezTo>
                      <a:pt x="9794" y="18581"/>
                      <a:pt x="9726" y="18550"/>
                      <a:pt x="9644" y="18536"/>
                    </a:cubicBezTo>
                    <a:cubicBezTo>
                      <a:pt x="9572" y="18522"/>
                      <a:pt x="9510" y="18515"/>
                      <a:pt x="9448" y="18515"/>
                    </a:cubicBezTo>
                    <a:cubicBezTo>
                      <a:pt x="9390" y="18515"/>
                      <a:pt x="9332" y="18521"/>
                      <a:pt x="9267" y="18533"/>
                    </a:cubicBezTo>
                    <a:cubicBezTo>
                      <a:pt x="9195" y="18547"/>
                      <a:pt x="9121" y="18574"/>
                      <a:pt x="9059" y="18608"/>
                    </a:cubicBezTo>
                    <a:cubicBezTo>
                      <a:pt x="8994" y="18645"/>
                      <a:pt x="8940" y="18693"/>
                      <a:pt x="8886" y="18737"/>
                    </a:cubicBezTo>
                    <a:cubicBezTo>
                      <a:pt x="8753" y="18850"/>
                      <a:pt x="8688" y="19037"/>
                      <a:pt x="8641" y="19197"/>
                    </a:cubicBezTo>
                    <a:cubicBezTo>
                      <a:pt x="8610" y="19285"/>
                      <a:pt x="8610" y="19384"/>
                      <a:pt x="8597" y="19475"/>
                    </a:cubicBezTo>
                    <a:cubicBezTo>
                      <a:pt x="8586" y="19561"/>
                      <a:pt x="8603" y="19673"/>
                      <a:pt x="8620" y="19754"/>
                    </a:cubicBezTo>
                    <a:cubicBezTo>
                      <a:pt x="8634" y="19822"/>
                      <a:pt x="8651" y="19887"/>
                      <a:pt x="8672" y="19952"/>
                    </a:cubicBezTo>
                    <a:cubicBezTo>
                      <a:pt x="8736" y="20139"/>
                      <a:pt x="8835" y="20299"/>
                      <a:pt x="8957" y="20448"/>
                    </a:cubicBezTo>
                    <a:cubicBezTo>
                      <a:pt x="9015" y="20520"/>
                      <a:pt x="9073" y="20591"/>
                      <a:pt x="9137" y="20652"/>
                    </a:cubicBezTo>
                    <a:cubicBezTo>
                      <a:pt x="9259" y="20771"/>
                      <a:pt x="9393" y="20880"/>
                      <a:pt x="9525" y="20982"/>
                    </a:cubicBezTo>
                    <a:cubicBezTo>
                      <a:pt x="9518" y="21122"/>
                      <a:pt x="9504" y="21258"/>
                      <a:pt x="9488" y="21398"/>
                    </a:cubicBezTo>
                    <a:cubicBezTo>
                      <a:pt x="9468" y="21530"/>
                      <a:pt x="9447" y="21663"/>
                      <a:pt x="9419" y="21792"/>
                    </a:cubicBezTo>
                    <a:cubicBezTo>
                      <a:pt x="9389" y="21949"/>
                      <a:pt x="9345" y="22098"/>
                      <a:pt x="9291" y="22244"/>
                    </a:cubicBezTo>
                    <a:cubicBezTo>
                      <a:pt x="9188" y="22462"/>
                      <a:pt x="9073" y="22676"/>
                      <a:pt x="8937" y="22874"/>
                    </a:cubicBezTo>
                    <a:cubicBezTo>
                      <a:pt x="8920" y="22894"/>
                      <a:pt x="8899" y="22914"/>
                      <a:pt x="8879" y="22935"/>
                    </a:cubicBezTo>
                    <a:cubicBezTo>
                      <a:pt x="8835" y="22965"/>
                      <a:pt x="8794" y="22993"/>
                      <a:pt x="8749" y="23017"/>
                    </a:cubicBezTo>
                    <a:cubicBezTo>
                      <a:pt x="8708" y="23040"/>
                      <a:pt x="8672" y="23061"/>
                      <a:pt x="8631" y="23078"/>
                    </a:cubicBezTo>
                    <a:cubicBezTo>
                      <a:pt x="8545" y="23108"/>
                      <a:pt x="8463" y="23139"/>
                      <a:pt x="8379" y="23166"/>
                    </a:cubicBezTo>
                    <a:cubicBezTo>
                      <a:pt x="8294" y="23194"/>
                      <a:pt x="8198" y="23210"/>
                      <a:pt x="8107" y="23227"/>
                    </a:cubicBezTo>
                    <a:cubicBezTo>
                      <a:pt x="8063" y="23230"/>
                      <a:pt x="8019" y="23231"/>
                      <a:pt x="7976" y="23231"/>
                    </a:cubicBezTo>
                    <a:cubicBezTo>
                      <a:pt x="7867" y="23231"/>
                      <a:pt x="7760" y="23223"/>
                      <a:pt x="7651" y="23214"/>
                    </a:cubicBezTo>
                    <a:cubicBezTo>
                      <a:pt x="7474" y="23186"/>
                      <a:pt x="7304" y="23149"/>
                      <a:pt x="7137" y="23092"/>
                    </a:cubicBezTo>
                    <a:cubicBezTo>
                      <a:pt x="7066" y="23054"/>
                      <a:pt x="7005" y="23010"/>
                      <a:pt x="6940" y="22965"/>
                    </a:cubicBezTo>
                    <a:cubicBezTo>
                      <a:pt x="6651" y="22728"/>
                      <a:pt x="6369" y="22472"/>
                      <a:pt x="6130" y="22186"/>
                    </a:cubicBezTo>
                    <a:cubicBezTo>
                      <a:pt x="6022" y="22037"/>
                      <a:pt x="5929" y="21880"/>
                      <a:pt x="5851" y="21714"/>
                    </a:cubicBezTo>
                    <a:cubicBezTo>
                      <a:pt x="5777" y="21520"/>
                      <a:pt x="5712" y="21322"/>
                      <a:pt x="5651" y="21128"/>
                    </a:cubicBezTo>
                    <a:cubicBezTo>
                      <a:pt x="5600" y="20958"/>
                      <a:pt x="5562" y="20789"/>
                      <a:pt x="5532" y="20615"/>
                    </a:cubicBezTo>
                    <a:cubicBezTo>
                      <a:pt x="5518" y="20438"/>
                      <a:pt x="5511" y="20264"/>
                      <a:pt x="5521" y="20087"/>
                    </a:cubicBezTo>
                    <a:cubicBezTo>
                      <a:pt x="5535" y="19883"/>
                      <a:pt x="5552" y="19679"/>
                      <a:pt x="5565" y="19475"/>
                    </a:cubicBezTo>
                    <a:cubicBezTo>
                      <a:pt x="5590" y="19077"/>
                      <a:pt x="5603" y="18679"/>
                      <a:pt x="5620" y="18281"/>
                    </a:cubicBezTo>
                    <a:cubicBezTo>
                      <a:pt x="5631" y="18077"/>
                      <a:pt x="5637" y="17876"/>
                      <a:pt x="5661" y="17676"/>
                    </a:cubicBezTo>
                    <a:cubicBezTo>
                      <a:pt x="5684" y="17458"/>
                      <a:pt x="5715" y="17244"/>
                      <a:pt x="5739" y="17026"/>
                    </a:cubicBezTo>
                    <a:cubicBezTo>
                      <a:pt x="5766" y="16826"/>
                      <a:pt x="5783" y="16625"/>
                      <a:pt x="5797" y="16424"/>
                    </a:cubicBezTo>
                    <a:cubicBezTo>
                      <a:pt x="5810" y="16209"/>
                      <a:pt x="5824" y="15995"/>
                      <a:pt x="5827" y="15781"/>
                    </a:cubicBezTo>
                    <a:cubicBezTo>
                      <a:pt x="5831" y="14978"/>
                      <a:pt x="5804" y="14176"/>
                      <a:pt x="5715" y="13376"/>
                    </a:cubicBezTo>
                    <a:cubicBezTo>
                      <a:pt x="5692" y="13138"/>
                      <a:pt x="5661" y="12903"/>
                      <a:pt x="5631" y="12665"/>
                    </a:cubicBezTo>
                    <a:cubicBezTo>
                      <a:pt x="5596" y="12407"/>
                      <a:pt x="5552" y="12152"/>
                      <a:pt x="5504" y="11893"/>
                    </a:cubicBezTo>
                    <a:cubicBezTo>
                      <a:pt x="5471" y="11695"/>
                      <a:pt x="5419" y="11502"/>
                      <a:pt x="5375" y="11308"/>
                    </a:cubicBezTo>
                    <a:cubicBezTo>
                      <a:pt x="5331" y="11114"/>
                      <a:pt x="5276" y="10927"/>
                      <a:pt x="5226" y="10736"/>
                    </a:cubicBezTo>
                    <a:cubicBezTo>
                      <a:pt x="4981" y="9876"/>
                      <a:pt x="4728" y="9012"/>
                      <a:pt x="4345" y="8199"/>
                    </a:cubicBezTo>
                    <a:cubicBezTo>
                      <a:pt x="4256" y="8012"/>
                      <a:pt x="4168" y="7821"/>
                      <a:pt x="4069" y="7637"/>
                    </a:cubicBezTo>
                    <a:cubicBezTo>
                      <a:pt x="3977" y="7464"/>
                      <a:pt x="3879" y="7290"/>
                      <a:pt x="3783" y="7120"/>
                    </a:cubicBezTo>
                    <a:cubicBezTo>
                      <a:pt x="3582" y="6756"/>
                      <a:pt x="3378" y="6396"/>
                      <a:pt x="3181" y="6032"/>
                    </a:cubicBezTo>
                    <a:cubicBezTo>
                      <a:pt x="3039" y="5770"/>
                      <a:pt x="2888" y="5511"/>
                      <a:pt x="2732" y="5256"/>
                    </a:cubicBezTo>
                    <a:cubicBezTo>
                      <a:pt x="2657" y="5137"/>
                      <a:pt x="2576" y="5018"/>
                      <a:pt x="2494" y="4902"/>
                    </a:cubicBezTo>
                    <a:cubicBezTo>
                      <a:pt x="2392" y="4763"/>
                      <a:pt x="2300" y="4613"/>
                      <a:pt x="2191" y="4478"/>
                    </a:cubicBezTo>
                    <a:cubicBezTo>
                      <a:pt x="2025" y="4273"/>
                      <a:pt x="1868" y="4065"/>
                      <a:pt x="1684" y="3875"/>
                    </a:cubicBezTo>
                    <a:cubicBezTo>
                      <a:pt x="1626" y="3817"/>
                      <a:pt x="1565" y="3763"/>
                      <a:pt x="1504" y="3709"/>
                    </a:cubicBezTo>
                    <a:cubicBezTo>
                      <a:pt x="1348" y="3572"/>
                      <a:pt x="1188" y="3433"/>
                      <a:pt x="1001" y="3341"/>
                    </a:cubicBezTo>
                    <a:cubicBezTo>
                      <a:pt x="834" y="3256"/>
                      <a:pt x="654" y="3188"/>
                      <a:pt x="480" y="3113"/>
                    </a:cubicBezTo>
                    <a:cubicBezTo>
                      <a:pt x="423" y="3089"/>
                      <a:pt x="371" y="3072"/>
                      <a:pt x="314" y="3072"/>
                    </a:cubicBezTo>
                    <a:cubicBezTo>
                      <a:pt x="290" y="3072"/>
                      <a:pt x="265" y="3075"/>
                      <a:pt x="238" y="3082"/>
                    </a:cubicBezTo>
                    <a:cubicBezTo>
                      <a:pt x="161" y="3103"/>
                      <a:pt x="92" y="3157"/>
                      <a:pt x="51" y="3225"/>
                    </a:cubicBezTo>
                    <a:cubicBezTo>
                      <a:pt x="10" y="3297"/>
                      <a:pt x="1" y="3385"/>
                      <a:pt x="21" y="3467"/>
                    </a:cubicBezTo>
                    <a:cubicBezTo>
                      <a:pt x="41" y="3535"/>
                      <a:pt x="95" y="3624"/>
                      <a:pt x="164" y="3654"/>
                    </a:cubicBezTo>
                    <a:cubicBezTo>
                      <a:pt x="398" y="3753"/>
                      <a:pt x="651" y="3841"/>
                      <a:pt x="861" y="3988"/>
                    </a:cubicBezTo>
                    <a:cubicBezTo>
                      <a:pt x="1034" y="4131"/>
                      <a:pt x="1188" y="4290"/>
                      <a:pt x="1331" y="4460"/>
                    </a:cubicBezTo>
                    <a:cubicBezTo>
                      <a:pt x="1521" y="4723"/>
                      <a:pt x="1684" y="5001"/>
                      <a:pt x="1851" y="5277"/>
                    </a:cubicBezTo>
                    <a:cubicBezTo>
                      <a:pt x="2042" y="5600"/>
                      <a:pt x="2211" y="5933"/>
                      <a:pt x="2372" y="6274"/>
                    </a:cubicBezTo>
                    <a:cubicBezTo>
                      <a:pt x="2528" y="6613"/>
                      <a:pt x="2692" y="6950"/>
                      <a:pt x="2858" y="7287"/>
                    </a:cubicBezTo>
                    <a:cubicBezTo>
                      <a:pt x="3028" y="7634"/>
                      <a:pt x="3208" y="7974"/>
                      <a:pt x="3361" y="8328"/>
                    </a:cubicBezTo>
                    <a:cubicBezTo>
                      <a:pt x="3488" y="8627"/>
                      <a:pt x="3617" y="8927"/>
                      <a:pt x="3719" y="9236"/>
                    </a:cubicBezTo>
                    <a:cubicBezTo>
                      <a:pt x="3844" y="9621"/>
                      <a:pt x="3963" y="10009"/>
                      <a:pt x="4072" y="10397"/>
                    </a:cubicBezTo>
                    <a:cubicBezTo>
                      <a:pt x="4181" y="10774"/>
                      <a:pt x="4270" y="11152"/>
                      <a:pt x="4361" y="11532"/>
                    </a:cubicBezTo>
                    <a:cubicBezTo>
                      <a:pt x="4443" y="11876"/>
                      <a:pt x="4494" y="12226"/>
                      <a:pt x="4545" y="12573"/>
                    </a:cubicBezTo>
                    <a:cubicBezTo>
                      <a:pt x="4582" y="12948"/>
                      <a:pt x="4613" y="13318"/>
                      <a:pt x="4637" y="13696"/>
                    </a:cubicBezTo>
                    <a:cubicBezTo>
                      <a:pt x="4657" y="14036"/>
                      <a:pt x="4651" y="14380"/>
                      <a:pt x="4637" y="14719"/>
                    </a:cubicBezTo>
                    <a:cubicBezTo>
                      <a:pt x="4623" y="15101"/>
                      <a:pt x="4617" y="15482"/>
                      <a:pt x="4606" y="15866"/>
                    </a:cubicBezTo>
                    <a:cubicBezTo>
                      <a:pt x="4596" y="16203"/>
                      <a:pt x="4559" y="16543"/>
                      <a:pt x="4515" y="16880"/>
                    </a:cubicBezTo>
                    <a:cubicBezTo>
                      <a:pt x="4450" y="17308"/>
                      <a:pt x="4381" y="17737"/>
                      <a:pt x="4358" y="18173"/>
                    </a:cubicBezTo>
                    <a:cubicBezTo>
                      <a:pt x="4331" y="18591"/>
                      <a:pt x="4304" y="19010"/>
                      <a:pt x="4276" y="19431"/>
                    </a:cubicBezTo>
                    <a:cubicBezTo>
                      <a:pt x="4252" y="19822"/>
                      <a:pt x="4198" y="20214"/>
                      <a:pt x="4229" y="20608"/>
                    </a:cubicBezTo>
                    <a:cubicBezTo>
                      <a:pt x="4246" y="20853"/>
                      <a:pt x="4290" y="21098"/>
                      <a:pt x="4348" y="21336"/>
                    </a:cubicBezTo>
                    <a:cubicBezTo>
                      <a:pt x="4399" y="21530"/>
                      <a:pt x="4463" y="21720"/>
                      <a:pt x="4528" y="21908"/>
                    </a:cubicBezTo>
                    <a:cubicBezTo>
                      <a:pt x="4590" y="22087"/>
                      <a:pt x="4661" y="22261"/>
                      <a:pt x="4742" y="22431"/>
                    </a:cubicBezTo>
                    <a:cubicBezTo>
                      <a:pt x="4807" y="22568"/>
                      <a:pt x="4888" y="22693"/>
                      <a:pt x="4973" y="22816"/>
                    </a:cubicBezTo>
                    <a:cubicBezTo>
                      <a:pt x="5089" y="22976"/>
                      <a:pt x="5215" y="23128"/>
                      <a:pt x="5351" y="23271"/>
                    </a:cubicBezTo>
                    <a:cubicBezTo>
                      <a:pt x="5532" y="23459"/>
                      <a:pt x="5736" y="23629"/>
                      <a:pt x="5937" y="23792"/>
                    </a:cubicBezTo>
                    <a:cubicBezTo>
                      <a:pt x="6236" y="24034"/>
                      <a:pt x="6556" y="24241"/>
                      <a:pt x="6940" y="24320"/>
                    </a:cubicBezTo>
                    <a:cubicBezTo>
                      <a:pt x="7188" y="24370"/>
                      <a:pt x="7440" y="24398"/>
                      <a:pt x="7692" y="24404"/>
                    </a:cubicBezTo>
                    <a:cubicBezTo>
                      <a:pt x="7714" y="24405"/>
                      <a:pt x="7736" y="24405"/>
                      <a:pt x="7758" y="24405"/>
                    </a:cubicBezTo>
                    <a:cubicBezTo>
                      <a:pt x="8035" y="24405"/>
                      <a:pt x="8311" y="24367"/>
                      <a:pt x="8573" y="24285"/>
                    </a:cubicBezTo>
                    <a:cubicBezTo>
                      <a:pt x="8841" y="24204"/>
                      <a:pt x="9113" y="24092"/>
                      <a:pt x="9345" y="23935"/>
                    </a:cubicBezTo>
                    <a:cubicBezTo>
                      <a:pt x="9427" y="23877"/>
                      <a:pt x="9501" y="23816"/>
                      <a:pt x="9580" y="23751"/>
                    </a:cubicBezTo>
                    <a:cubicBezTo>
                      <a:pt x="9692" y="23659"/>
                      <a:pt x="9777" y="23533"/>
                      <a:pt x="9859" y="23414"/>
                    </a:cubicBezTo>
                    <a:cubicBezTo>
                      <a:pt x="9933" y="23309"/>
                      <a:pt x="9994" y="23190"/>
                      <a:pt x="10052" y="23074"/>
                    </a:cubicBezTo>
                    <a:cubicBezTo>
                      <a:pt x="10168" y="22853"/>
                      <a:pt x="10270" y="22625"/>
                      <a:pt x="10345" y="22387"/>
                    </a:cubicBezTo>
                    <a:cubicBezTo>
                      <a:pt x="10399" y="22214"/>
                      <a:pt x="10430" y="22034"/>
                      <a:pt x="10460" y="21853"/>
                    </a:cubicBezTo>
                    <a:cubicBezTo>
                      <a:pt x="10478" y="21751"/>
                      <a:pt x="10495" y="21649"/>
                      <a:pt x="10509" y="21547"/>
                    </a:cubicBezTo>
                    <a:cubicBezTo>
                      <a:pt x="10620" y="21585"/>
                      <a:pt x="10733" y="21618"/>
                      <a:pt x="10845" y="21635"/>
                    </a:cubicBezTo>
                    <a:cubicBezTo>
                      <a:pt x="11087" y="21676"/>
                      <a:pt x="11328" y="21700"/>
                      <a:pt x="11570" y="21717"/>
                    </a:cubicBezTo>
                    <a:cubicBezTo>
                      <a:pt x="11609" y="21719"/>
                      <a:pt x="11649" y="21720"/>
                      <a:pt x="11689" y="21720"/>
                    </a:cubicBezTo>
                    <a:cubicBezTo>
                      <a:pt x="11888" y="21720"/>
                      <a:pt x="12089" y="21694"/>
                      <a:pt x="12288" y="21663"/>
                    </a:cubicBezTo>
                    <a:cubicBezTo>
                      <a:pt x="12501" y="21632"/>
                      <a:pt x="12709" y="21588"/>
                      <a:pt x="12920" y="21530"/>
                    </a:cubicBezTo>
                    <a:cubicBezTo>
                      <a:pt x="13332" y="21414"/>
                      <a:pt x="13740" y="21244"/>
                      <a:pt x="14090" y="20999"/>
                    </a:cubicBezTo>
                    <a:cubicBezTo>
                      <a:pt x="14291" y="20860"/>
                      <a:pt x="14478" y="20710"/>
                      <a:pt x="14662" y="20550"/>
                    </a:cubicBezTo>
                    <a:cubicBezTo>
                      <a:pt x="14737" y="20486"/>
                      <a:pt x="14801" y="20411"/>
                      <a:pt x="14866" y="20340"/>
                    </a:cubicBezTo>
                    <a:cubicBezTo>
                      <a:pt x="14941" y="20258"/>
                      <a:pt x="15015" y="20173"/>
                      <a:pt x="15087" y="20087"/>
                    </a:cubicBezTo>
                    <a:cubicBezTo>
                      <a:pt x="15236" y="19914"/>
                      <a:pt x="15373" y="19727"/>
                      <a:pt x="15481" y="19526"/>
                    </a:cubicBezTo>
                    <a:cubicBezTo>
                      <a:pt x="15591" y="19322"/>
                      <a:pt x="15682" y="19112"/>
                      <a:pt x="15770" y="18894"/>
                    </a:cubicBezTo>
                    <a:cubicBezTo>
                      <a:pt x="15845" y="18707"/>
                      <a:pt x="15876" y="18503"/>
                      <a:pt x="15913" y="18302"/>
                    </a:cubicBezTo>
                    <a:cubicBezTo>
                      <a:pt x="15954" y="18074"/>
                      <a:pt x="15985" y="17842"/>
                      <a:pt x="15974" y="17608"/>
                    </a:cubicBezTo>
                    <a:cubicBezTo>
                      <a:pt x="16250" y="17591"/>
                      <a:pt x="16525" y="17540"/>
                      <a:pt x="16788" y="17458"/>
                    </a:cubicBezTo>
                    <a:cubicBezTo>
                      <a:pt x="17233" y="17319"/>
                      <a:pt x="17641" y="17091"/>
                      <a:pt x="18006" y="16801"/>
                    </a:cubicBezTo>
                    <a:cubicBezTo>
                      <a:pt x="18339" y="16536"/>
                      <a:pt x="18642" y="16217"/>
                      <a:pt x="18832" y="15835"/>
                    </a:cubicBezTo>
                    <a:cubicBezTo>
                      <a:pt x="18934" y="15631"/>
                      <a:pt x="19023" y="15421"/>
                      <a:pt x="19097" y="15209"/>
                    </a:cubicBezTo>
                    <a:cubicBezTo>
                      <a:pt x="19158" y="15039"/>
                      <a:pt x="19210" y="14866"/>
                      <a:pt x="19244" y="14689"/>
                    </a:cubicBezTo>
                    <a:cubicBezTo>
                      <a:pt x="19322" y="14250"/>
                      <a:pt x="19362" y="13808"/>
                      <a:pt x="19332" y="13363"/>
                    </a:cubicBezTo>
                    <a:cubicBezTo>
                      <a:pt x="19326" y="13234"/>
                      <a:pt x="19301" y="13097"/>
                      <a:pt x="19278" y="12968"/>
                    </a:cubicBezTo>
                    <a:cubicBezTo>
                      <a:pt x="19257" y="12862"/>
                      <a:pt x="19237" y="12753"/>
                      <a:pt x="19213" y="12648"/>
                    </a:cubicBezTo>
                    <a:cubicBezTo>
                      <a:pt x="19158" y="12441"/>
                      <a:pt x="19108" y="12229"/>
                      <a:pt x="19036" y="12025"/>
                    </a:cubicBezTo>
                    <a:cubicBezTo>
                      <a:pt x="18883" y="11597"/>
                      <a:pt x="18706" y="11175"/>
                      <a:pt x="18519" y="10760"/>
                    </a:cubicBezTo>
                    <a:cubicBezTo>
                      <a:pt x="18346" y="10376"/>
                      <a:pt x="18169" y="9998"/>
                      <a:pt x="17958" y="9637"/>
                    </a:cubicBezTo>
                    <a:cubicBezTo>
                      <a:pt x="17761" y="9294"/>
                      <a:pt x="17522" y="8974"/>
                      <a:pt x="17288" y="8658"/>
                    </a:cubicBezTo>
                    <a:cubicBezTo>
                      <a:pt x="16774" y="7974"/>
                      <a:pt x="16223" y="7324"/>
                      <a:pt x="15645" y="6698"/>
                    </a:cubicBezTo>
                    <a:cubicBezTo>
                      <a:pt x="15373" y="6406"/>
                      <a:pt x="15090" y="6134"/>
                      <a:pt x="14791" y="5872"/>
                    </a:cubicBezTo>
                    <a:cubicBezTo>
                      <a:pt x="14454" y="5580"/>
                      <a:pt x="14087" y="5321"/>
                      <a:pt x="13723" y="5065"/>
                    </a:cubicBezTo>
                    <a:cubicBezTo>
                      <a:pt x="13386" y="4831"/>
                      <a:pt x="13043" y="4600"/>
                      <a:pt x="12702" y="4371"/>
                    </a:cubicBezTo>
                    <a:cubicBezTo>
                      <a:pt x="12349" y="4131"/>
                      <a:pt x="11991" y="3899"/>
                      <a:pt x="11624" y="3682"/>
                    </a:cubicBezTo>
                    <a:cubicBezTo>
                      <a:pt x="11236" y="3450"/>
                      <a:pt x="10845" y="3222"/>
                      <a:pt x="10451" y="3001"/>
                    </a:cubicBezTo>
                    <a:cubicBezTo>
                      <a:pt x="10093" y="2800"/>
                      <a:pt x="9733" y="2613"/>
                      <a:pt x="9372" y="2419"/>
                    </a:cubicBezTo>
                    <a:cubicBezTo>
                      <a:pt x="8865" y="2143"/>
                      <a:pt x="8352" y="1872"/>
                      <a:pt x="7845" y="1596"/>
                    </a:cubicBezTo>
                    <a:cubicBezTo>
                      <a:pt x="7603" y="1463"/>
                      <a:pt x="7361" y="1327"/>
                      <a:pt x="7124" y="1192"/>
                    </a:cubicBezTo>
                    <a:cubicBezTo>
                      <a:pt x="6896" y="1062"/>
                      <a:pt x="6671" y="926"/>
                      <a:pt x="6457" y="776"/>
                    </a:cubicBezTo>
                    <a:cubicBezTo>
                      <a:pt x="6325" y="667"/>
                      <a:pt x="6195" y="559"/>
                      <a:pt x="6062" y="449"/>
                    </a:cubicBezTo>
                    <a:cubicBezTo>
                      <a:pt x="5967" y="371"/>
                      <a:pt x="5868" y="294"/>
                      <a:pt x="5766" y="218"/>
                    </a:cubicBezTo>
                    <a:cubicBezTo>
                      <a:pt x="5684" y="157"/>
                      <a:pt x="5596" y="110"/>
                      <a:pt x="5511" y="55"/>
                    </a:cubicBezTo>
                    <a:cubicBezTo>
                      <a:pt x="5450" y="18"/>
                      <a:pt x="5382" y="0"/>
                      <a:pt x="53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26"/>
              <p:cNvSpPr/>
              <p:nvPr/>
            </p:nvSpPr>
            <p:spPr>
              <a:xfrm>
                <a:off x="1162369" y="2409728"/>
                <a:ext cx="118167" cy="170081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3404" extrusionOk="0">
                    <a:moveTo>
                      <a:pt x="867" y="0"/>
                    </a:moveTo>
                    <a:cubicBezTo>
                      <a:pt x="847" y="0"/>
                      <a:pt x="830" y="0"/>
                      <a:pt x="814" y="3"/>
                    </a:cubicBezTo>
                    <a:cubicBezTo>
                      <a:pt x="738" y="7"/>
                      <a:pt x="674" y="21"/>
                      <a:pt x="605" y="44"/>
                    </a:cubicBezTo>
                    <a:cubicBezTo>
                      <a:pt x="511" y="78"/>
                      <a:pt x="405" y="132"/>
                      <a:pt x="330" y="207"/>
                    </a:cubicBezTo>
                    <a:cubicBezTo>
                      <a:pt x="218" y="323"/>
                      <a:pt x="126" y="459"/>
                      <a:pt x="79" y="616"/>
                    </a:cubicBezTo>
                    <a:cubicBezTo>
                      <a:pt x="58" y="688"/>
                      <a:pt x="41" y="759"/>
                      <a:pt x="31" y="834"/>
                    </a:cubicBezTo>
                    <a:cubicBezTo>
                      <a:pt x="7" y="986"/>
                      <a:pt x="0" y="1140"/>
                      <a:pt x="10" y="1296"/>
                    </a:cubicBezTo>
                    <a:cubicBezTo>
                      <a:pt x="38" y="1745"/>
                      <a:pt x="156" y="2204"/>
                      <a:pt x="371" y="2599"/>
                    </a:cubicBezTo>
                    <a:cubicBezTo>
                      <a:pt x="409" y="2671"/>
                      <a:pt x="449" y="2742"/>
                      <a:pt x="497" y="2810"/>
                    </a:cubicBezTo>
                    <a:cubicBezTo>
                      <a:pt x="582" y="2925"/>
                      <a:pt x="671" y="3041"/>
                      <a:pt x="776" y="3140"/>
                    </a:cubicBezTo>
                    <a:cubicBezTo>
                      <a:pt x="961" y="3308"/>
                      <a:pt x="1206" y="3403"/>
                      <a:pt x="1456" y="3403"/>
                    </a:cubicBezTo>
                    <a:cubicBezTo>
                      <a:pt x="1518" y="3403"/>
                      <a:pt x="1581" y="3397"/>
                      <a:pt x="1643" y="3385"/>
                    </a:cubicBezTo>
                    <a:cubicBezTo>
                      <a:pt x="1715" y="3368"/>
                      <a:pt x="1779" y="3347"/>
                      <a:pt x="1841" y="3313"/>
                    </a:cubicBezTo>
                    <a:cubicBezTo>
                      <a:pt x="1905" y="3280"/>
                      <a:pt x="1956" y="3235"/>
                      <a:pt x="2010" y="3191"/>
                    </a:cubicBezTo>
                    <a:cubicBezTo>
                      <a:pt x="2068" y="3147"/>
                      <a:pt x="2109" y="3076"/>
                      <a:pt x="2150" y="3014"/>
                    </a:cubicBezTo>
                    <a:cubicBezTo>
                      <a:pt x="2205" y="2942"/>
                      <a:pt x="2232" y="2844"/>
                      <a:pt x="2263" y="2759"/>
                    </a:cubicBezTo>
                    <a:cubicBezTo>
                      <a:pt x="2307" y="2626"/>
                      <a:pt x="2327" y="2484"/>
                      <a:pt x="2344" y="2344"/>
                    </a:cubicBezTo>
                    <a:cubicBezTo>
                      <a:pt x="2357" y="2245"/>
                      <a:pt x="2365" y="2146"/>
                      <a:pt x="2361" y="2044"/>
                    </a:cubicBezTo>
                    <a:cubicBezTo>
                      <a:pt x="2357" y="1919"/>
                      <a:pt x="2334" y="1793"/>
                      <a:pt x="2316" y="1667"/>
                    </a:cubicBezTo>
                    <a:cubicBezTo>
                      <a:pt x="2303" y="1572"/>
                      <a:pt x="2283" y="1473"/>
                      <a:pt x="2263" y="1374"/>
                    </a:cubicBezTo>
                    <a:cubicBezTo>
                      <a:pt x="2208" y="1157"/>
                      <a:pt x="2140" y="953"/>
                      <a:pt x="2041" y="752"/>
                    </a:cubicBezTo>
                    <a:cubicBezTo>
                      <a:pt x="1997" y="653"/>
                      <a:pt x="1925" y="572"/>
                      <a:pt x="1861" y="487"/>
                    </a:cubicBezTo>
                    <a:cubicBezTo>
                      <a:pt x="1837" y="459"/>
                      <a:pt x="1814" y="432"/>
                      <a:pt x="1789" y="405"/>
                    </a:cubicBezTo>
                    <a:cubicBezTo>
                      <a:pt x="1718" y="323"/>
                      <a:pt x="1633" y="259"/>
                      <a:pt x="1544" y="194"/>
                    </a:cubicBezTo>
                    <a:cubicBezTo>
                      <a:pt x="1487" y="150"/>
                      <a:pt x="1409" y="129"/>
                      <a:pt x="1337" y="105"/>
                    </a:cubicBezTo>
                    <a:cubicBezTo>
                      <a:pt x="1307" y="92"/>
                      <a:pt x="1266" y="88"/>
                      <a:pt x="1222" y="85"/>
                    </a:cubicBezTo>
                    <a:cubicBezTo>
                      <a:pt x="1201" y="75"/>
                      <a:pt x="1181" y="68"/>
                      <a:pt x="1164" y="58"/>
                    </a:cubicBezTo>
                    <a:cubicBezTo>
                      <a:pt x="1068" y="21"/>
                      <a:pt x="966" y="0"/>
                      <a:pt x="8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26"/>
              <p:cNvSpPr/>
              <p:nvPr/>
            </p:nvSpPr>
            <p:spPr>
              <a:xfrm>
                <a:off x="2226489" y="2086899"/>
                <a:ext cx="123114" cy="167533"/>
              </a:xfrm>
              <a:custGeom>
                <a:avLst/>
                <a:gdLst/>
                <a:ahLst/>
                <a:cxnLst/>
                <a:rect l="l" t="t" r="r" b="b"/>
                <a:pathLst>
                  <a:path w="2464" h="3353" extrusionOk="0">
                    <a:moveTo>
                      <a:pt x="1070" y="994"/>
                    </a:moveTo>
                    <a:cubicBezTo>
                      <a:pt x="1100" y="1035"/>
                      <a:pt x="1131" y="1079"/>
                      <a:pt x="1161" y="1123"/>
                    </a:cubicBezTo>
                    <a:cubicBezTo>
                      <a:pt x="1134" y="1181"/>
                      <a:pt x="1114" y="1257"/>
                      <a:pt x="1114" y="1324"/>
                    </a:cubicBezTo>
                    <a:cubicBezTo>
                      <a:pt x="1103" y="1277"/>
                      <a:pt x="1093" y="1230"/>
                      <a:pt x="1083" y="1181"/>
                    </a:cubicBezTo>
                    <a:cubicBezTo>
                      <a:pt x="1076" y="1120"/>
                      <a:pt x="1073" y="1056"/>
                      <a:pt x="1070" y="994"/>
                    </a:cubicBezTo>
                    <a:close/>
                    <a:moveTo>
                      <a:pt x="1651" y="2502"/>
                    </a:moveTo>
                    <a:cubicBezTo>
                      <a:pt x="1651" y="2508"/>
                      <a:pt x="1654" y="2515"/>
                      <a:pt x="1654" y="2522"/>
                    </a:cubicBezTo>
                    <a:cubicBezTo>
                      <a:pt x="1657" y="2539"/>
                      <a:pt x="1665" y="2549"/>
                      <a:pt x="1671" y="2563"/>
                    </a:cubicBezTo>
                    <a:cubicBezTo>
                      <a:pt x="1668" y="2563"/>
                      <a:pt x="1665" y="2566"/>
                      <a:pt x="1661" y="2566"/>
                    </a:cubicBezTo>
                    <a:cubicBezTo>
                      <a:pt x="1630" y="2566"/>
                      <a:pt x="1603" y="2566"/>
                      <a:pt x="1576" y="2563"/>
                    </a:cubicBezTo>
                    <a:cubicBezTo>
                      <a:pt x="1569" y="2563"/>
                      <a:pt x="1566" y="2560"/>
                      <a:pt x="1559" y="2560"/>
                    </a:cubicBezTo>
                    <a:cubicBezTo>
                      <a:pt x="1593" y="2546"/>
                      <a:pt x="1624" y="2525"/>
                      <a:pt x="1651" y="2502"/>
                    </a:cubicBezTo>
                    <a:close/>
                    <a:moveTo>
                      <a:pt x="967" y="1"/>
                    </a:moveTo>
                    <a:cubicBezTo>
                      <a:pt x="899" y="1"/>
                      <a:pt x="831" y="18"/>
                      <a:pt x="770" y="38"/>
                    </a:cubicBezTo>
                    <a:cubicBezTo>
                      <a:pt x="732" y="52"/>
                      <a:pt x="698" y="66"/>
                      <a:pt x="665" y="87"/>
                    </a:cubicBezTo>
                    <a:cubicBezTo>
                      <a:pt x="651" y="87"/>
                      <a:pt x="641" y="90"/>
                      <a:pt x="627" y="90"/>
                    </a:cubicBezTo>
                    <a:cubicBezTo>
                      <a:pt x="613" y="96"/>
                      <a:pt x="596" y="103"/>
                      <a:pt x="583" y="107"/>
                    </a:cubicBezTo>
                    <a:cubicBezTo>
                      <a:pt x="535" y="120"/>
                      <a:pt x="494" y="144"/>
                      <a:pt x="457" y="168"/>
                    </a:cubicBezTo>
                    <a:cubicBezTo>
                      <a:pt x="403" y="202"/>
                      <a:pt x="348" y="250"/>
                      <a:pt x="304" y="294"/>
                    </a:cubicBezTo>
                    <a:cubicBezTo>
                      <a:pt x="253" y="345"/>
                      <a:pt x="212" y="409"/>
                      <a:pt x="175" y="470"/>
                    </a:cubicBezTo>
                    <a:cubicBezTo>
                      <a:pt x="137" y="528"/>
                      <a:pt x="117" y="593"/>
                      <a:pt x="90" y="658"/>
                    </a:cubicBezTo>
                    <a:cubicBezTo>
                      <a:pt x="1" y="883"/>
                      <a:pt x="8" y="1128"/>
                      <a:pt x="18" y="1365"/>
                    </a:cubicBezTo>
                    <a:cubicBezTo>
                      <a:pt x="29" y="1563"/>
                      <a:pt x="59" y="1760"/>
                      <a:pt x="100" y="1954"/>
                    </a:cubicBezTo>
                    <a:cubicBezTo>
                      <a:pt x="140" y="2151"/>
                      <a:pt x="208" y="2352"/>
                      <a:pt x="307" y="2532"/>
                    </a:cubicBezTo>
                    <a:cubicBezTo>
                      <a:pt x="345" y="2597"/>
                      <a:pt x="385" y="2658"/>
                      <a:pt x="426" y="2723"/>
                    </a:cubicBezTo>
                    <a:cubicBezTo>
                      <a:pt x="484" y="2811"/>
                      <a:pt x="542" y="2899"/>
                      <a:pt x="613" y="2978"/>
                    </a:cubicBezTo>
                    <a:cubicBezTo>
                      <a:pt x="712" y="3090"/>
                      <a:pt x="828" y="3178"/>
                      <a:pt x="960" y="3240"/>
                    </a:cubicBezTo>
                    <a:cubicBezTo>
                      <a:pt x="1045" y="3280"/>
                      <a:pt x="1131" y="3311"/>
                      <a:pt x="1222" y="3332"/>
                    </a:cubicBezTo>
                    <a:cubicBezTo>
                      <a:pt x="1297" y="3345"/>
                      <a:pt x="1376" y="3352"/>
                      <a:pt x="1453" y="3352"/>
                    </a:cubicBezTo>
                    <a:cubicBezTo>
                      <a:pt x="1525" y="3352"/>
                      <a:pt x="1596" y="3338"/>
                      <a:pt x="1665" y="3328"/>
                    </a:cubicBezTo>
                    <a:cubicBezTo>
                      <a:pt x="1780" y="3311"/>
                      <a:pt x="1882" y="3271"/>
                      <a:pt x="1984" y="3219"/>
                    </a:cubicBezTo>
                    <a:cubicBezTo>
                      <a:pt x="2110" y="3158"/>
                      <a:pt x="2202" y="3039"/>
                      <a:pt x="2274" y="2927"/>
                    </a:cubicBezTo>
                    <a:cubicBezTo>
                      <a:pt x="2310" y="2869"/>
                      <a:pt x="2331" y="2801"/>
                      <a:pt x="2351" y="2740"/>
                    </a:cubicBezTo>
                    <a:cubicBezTo>
                      <a:pt x="2368" y="2692"/>
                      <a:pt x="2379" y="2641"/>
                      <a:pt x="2389" y="2593"/>
                    </a:cubicBezTo>
                    <a:cubicBezTo>
                      <a:pt x="2399" y="2549"/>
                      <a:pt x="2409" y="2505"/>
                      <a:pt x="2417" y="2457"/>
                    </a:cubicBezTo>
                    <a:cubicBezTo>
                      <a:pt x="2447" y="2257"/>
                      <a:pt x="2464" y="2053"/>
                      <a:pt x="2453" y="1848"/>
                    </a:cubicBezTo>
                    <a:cubicBezTo>
                      <a:pt x="2440" y="1654"/>
                      <a:pt x="2420" y="1457"/>
                      <a:pt x="2362" y="1274"/>
                    </a:cubicBezTo>
                    <a:cubicBezTo>
                      <a:pt x="2304" y="1076"/>
                      <a:pt x="2219" y="883"/>
                      <a:pt x="2097" y="715"/>
                    </a:cubicBezTo>
                    <a:cubicBezTo>
                      <a:pt x="2039" y="634"/>
                      <a:pt x="1974" y="552"/>
                      <a:pt x="1906" y="478"/>
                    </a:cubicBezTo>
                    <a:cubicBezTo>
                      <a:pt x="1828" y="389"/>
                      <a:pt x="1732" y="318"/>
                      <a:pt x="1637" y="246"/>
                    </a:cubicBezTo>
                    <a:cubicBezTo>
                      <a:pt x="1566" y="195"/>
                      <a:pt x="1491" y="151"/>
                      <a:pt x="1409" y="117"/>
                    </a:cubicBezTo>
                    <a:cubicBezTo>
                      <a:pt x="1341" y="87"/>
                      <a:pt x="1270" y="56"/>
                      <a:pt x="1198" y="32"/>
                    </a:cubicBezTo>
                    <a:cubicBezTo>
                      <a:pt x="1134" y="12"/>
                      <a:pt x="1065" y="8"/>
                      <a:pt x="9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26"/>
              <p:cNvSpPr/>
              <p:nvPr/>
            </p:nvSpPr>
            <p:spPr>
              <a:xfrm>
                <a:off x="1698801" y="2322188"/>
                <a:ext cx="189317" cy="160138"/>
              </a:xfrm>
              <a:custGeom>
                <a:avLst/>
                <a:gdLst/>
                <a:ahLst/>
                <a:cxnLst/>
                <a:rect l="l" t="t" r="r" b="b"/>
                <a:pathLst>
                  <a:path w="3789" h="3205" extrusionOk="0">
                    <a:moveTo>
                      <a:pt x="2456" y="2555"/>
                    </a:moveTo>
                    <a:cubicBezTo>
                      <a:pt x="2449" y="2558"/>
                      <a:pt x="2446" y="2562"/>
                      <a:pt x="2439" y="2562"/>
                    </a:cubicBezTo>
                    <a:cubicBezTo>
                      <a:pt x="2442" y="2558"/>
                      <a:pt x="2449" y="2558"/>
                      <a:pt x="2456" y="2555"/>
                    </a:cubicBezTo>
                    <a:close/>
                    <a:moveTo>
                      <a:pt x="3432" y="0"/>
                    </a:moveTo>
                    <a:cubicBezTo>
                      <a:pt x="3320" y="0"/>
                      <a:pt x="3204" y="58"/>
                      <a:pt x="3153" y="160"/>
                    </a:cubicBezTo>
                    <a:cubicBezTo>
                      <a:pt x="3112" y="242"/>
                      <a:pt x="3071" y="327"/>
                      <a:pt x="3041" y="412"/>
                    </a:cubicBezTo>
                    <a:cubicBezTo>
                      <a:pt x="3024" y="452"/>
                      <a:pt x="3017" y="501"/>
                      <a:pt x="3010" y="541"/>
                    </a:cubicBezTo>
                    <a:cubicBezTo>
                      <a:pt x="2993" y="630"/>
                      <a:pt x="2973" y="718"/>
                      <a:pt x="2952" y="803"/>
                    </a:cubicBezTo>
                    <a:cubicBezTo>
                      <a:pt x="2911" y="1003"/>
                      <a:pt x="2867" y="1201"/>
                      <a:pt x="2823" y="1402"/>
                    </a:cubicBezTo>
                    <a:cubicBezTo>
                      <a:pt x="2782" y="1586"/>
                      <a:pt x="2735" y="1769"/>
                      <a:pt x="2680" y="1953"/>
                    </a:cubicBezTo>
                    <a:cubicBezTo>
                      <a:pt x="2633" y="2119"/>
                      <a:pt x="2582" y="2286"/>
                      <a:pt x="2520" y="2449"/>
                    </a:cubicBezTo>
                    <a:cubicBezTo>
                      <a:pt x="2514" y="2460"/>
                      <a:pt x="2510" y="2470"/>
                      <a:pt x="2503" y="2484"/>
                    </a:cubicBezTo>
                    <a:cubicBezTo>
                      <a:pt x="2408" y="2426"/>
                      <a:pt x="2313" y="2364"/>
                      <a:pt x="2221" y="2297"/>
                    </a:cubicBezTo>
                    <a:cubicBezTo>
                      <a:pt x="1956" y="2079"/>
                      <a:pt x="1721" y="1820"/>
                      <a:pt x="1487" y="1568"/>
                    </a:cubicBezTo>
                    <a:cubicBezTo>
                      <a:pt x="1190" y="1252"/>
                      <a:pt x="901" y="929"/>
                      <a:pt x="605" y="612"/>
                    </a:cubicBezTo>
                    <a:cubicBezTo>
                      <a:pt x="543" y="546"/>
                      <a:pt x="459" y="514"/>
                      <a:pt x="374" y="514"/>
                    </a:cubicBezTo>
                    <a:cubicBezTo>
                      <a:pt x="285" y="514"/>
                      <a:pt x="196" y="548"/>
                      <a:pt x="132" y="612"/>
                    </a:cubicBezTo>
                    <a:cubicBezTo>
                      <a:pt x="0" y="741"/>
                      <a:pt x="7" y="950"/>
                      <a:pt x="132" y="1082"/>
                    </a:cubicBezTo>
                    <a:cubicBezTo>
                      <a:pt x="405" y="1378"/>
                      <a:pt x="674" y="1674"/>
                      <a:pt x="942" y="1973"/>
                    </a:cubicBezTo>
                    <a:cubicBezTo>
                      <a:pt x="1068" y="2113"/>
                      <a:pt x="1194" y="2248"/>
                      <a:pt x="1323" y="2388"/>
                    </a:cubicBezTo>
                    <a:cubicBezTo>
                      <a:pt x="1439" y="2511"/>
                      <a:pt x="1554" y="2636"/>
                      <a:pt x="1680" y="2749"/>
                    </a:cubicBezTo>
                    <a:cubicBezTo>
                      <a:pt x="1817" y="2871"/>
                      <a:pt x="1966" y="2973"/>
                      <a:pt x="2123" y="3065"/>
                    </a:cubicBezTo>
                    <a:cubicBezTo>
                      <a:pt x="2242" y="3137"/>
                      <a:pt x="2377" y="3205"/>
                      <a:pt x="2517" y="3205"/>
                    </a:cubicBezTo>
                    <a:cubicBezTo>
                      <a:pt x="2523" y="3205"/>
                      <a:pt x="2528" y="3205"/>
                      <a:pt x="2534" y="3205"/>
                    </a:cubicBezTo>
                    <a:cubicBezTo>
                      <a:pt x="2632" y="3205"/>
                      <a:pt x="2720" y="3178"/>
                      <a:pt x="2806" y="3133"/>
                    </a:cubicBezTo>
                    <a:cubicBezTo>
                      <a:pt x="2915" y="3072"/>
                      <a:pt x="2993" y="2963"/>
                      <a:pt x="3058" y="2861"/>
                    </a:cubicBezTo>
                    <a:cubicBezTo>
                      <a:pt x="3115" y="2766"/>
                      <a:pt x="3156" y="2650"/>
                      <a:pt x="3197" y="2545"/>
                    </a:cubicBezTo>
                    <a:cubicBezTo>
                      <a:pt x="3228" y="2470"/>
                      <a:pt x="3258" y="2391"/>
                      <a:pt x="3286" y="2313"/>
                    </a:cubicBezTo>
                    <a:cubicBezTo>
                      <a:pt x="3344" y="2146"/>
                      <a:pt x="3398" y="1983"/>
                      <a:pt x="3449" y="1817"/>
                    </a:cubicBezTo>
                    <a:cubicBezTo>
                      <a:pt x="3517" y="1589"/>
                      <a:pt x="3575" y="1358"/>
                      <a:pt x="3636" y="1126"/>
                    </a:cubicBezTo>
                    <a:cubicBezTo>
                      <a:pt x="3663" y="1017"/>
                      <a:pt x="3691" y="909"/>
                      <a:pt x="3721" y="803"/>
                    </a:cubicBezTo>
                    <a:cubicBezTo>
                      <a:pt x="3735" y="749"/>
                      <a:pt x="3748" y="694"/>
                      <a:pt x="3759" y="639"/>
                    </a:cubicBezTo>
                    <a:cubicBezTo>
                      <a:pt x="3789" y="504"/>
                      <a:pt x="3782" y="367"/>
                      <a:pt x="3742" y="235"/>
                    </a:cubicBezTo>
                    <a:cubicBezTo>
                      <a:pt x="3704" y="129"/>
                      <a:pt x="3626" y="41"/>
                      <a:pt x="3514" y="11"/>
                    </a:cubicBezTo>
                    <a:cubicBezTo>
                      <a:pt x="3490" y="3"/>
                      <a:pt x="3462" y="0"/>
                      <a:pt x="34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26"/>
              <p:cNvSpPr/>
              <p:nvPr/>
            </p:nvSpPr>
            <p:spPr>
              <a:xfrm>
                <a:off x="1164717" y="2628428"/>
                <a:ext cx="174778" cy="174828"/>
              </a:xfrm>
              <a:custGeom>
                <a:avLst/>
                <a:gdLst/>
                <a:ahLst/>
                <a:cxnLst/>
                <a:rect l="l" t="t" r="r" b="b"/>
                <a:pathLst>
                  <a:path w="3498" h="3499" extrusionOk="0">
                    <a:moveTo>
                      <a:pt x="1749" y="1"/>
                    </a:moveTo>
                    <a:cubicBezTo>
                      <a:pt x="797" y="1"/>
                      <a:pt x="1" y="793"/>
                      <a:pt x="1" y="1749"/>
                    </a:cubicBezTo>
                    <a:cubicBezTo>
                      <a:pt x="1" y="2702"/>
                      <a:pt x="797" y="3498"/>
                      <a:pt x="1749" y="3498"/>
                    </a:cubicBezTo>
                    <a:cubicBezTo>
                      <a:pt x="2705" y="3498"/>
                      <a:pt x="3497" y="2702"/>
                      <a:pt x="3497" y="1749"/>
                    </a:cubicBezTo>
                    <a:cubicBezTo>
                      <a:pt x="3497" y="793"/>
                      <a:pt x="2705" y="1"/>
                      <a:pt x="17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26"/>
              <p:cNvSpPr/>
              <p:nvPr/>
            </p:nvSpPr>
            <p:spPr>
              <a:xfrm>
                <a:off x="2299438" y="2295156"/>
                <a:ext cx="174927" cy="174927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3501" extrusionOk="0">
                    <a:moveTo>
                      <a:pt x="1748" y="1"/>
                    </a:moveTo>
                    <a:cubicBezTo>
                      <a:pt x="797" y="1"/>
                      <a:pt x="1" y="797"/>
                      <a:pt x="1" y="1752"/>
                    </a:cubicBezTo>
                    <a:cubicBezTo>
                      <a:pt x="1" y="2705"/>
                      <a:pt x="797" y="3501"/>
                      <a:pt x="1748" y="3501"/>
                    </a:cubicBezTo>
                    <a:cubicBezTo>
                      <a:pt x="2704" y="3501"/>
                      <a:pt x="3500" y="2705"/>
                      <a:pt x="3500" y="1752"/>
                    </a:cubicBezTo>
                    <a:cubicBezTo>
                      <a:pt x="3500" y="797"/>
                      <a:pt x="2704" y="1"/>
                      <a:pt x="17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8" name="Google Shape;808;p26"/>
            <p:cNvGrpSpPr/>
            <p:nvPr/>
          </p:nvGrpSpPr>
          <p:grpSpPr>
            <a:xfrm rot="-882864">
              <a:off x="1298364" y="1349371"/>
              <a:ext cx="524323" cy="720597"/>
              <a:chOff x="1322550" y="2267825"/>
              <a:chExt cx="524325" cy="720600"/>
            </a:xfrm>
          </p:grpSpPr>
          <p:sp>
            <p:nvSpPr>
              <p:cNvPr id="809" name="Google Shape;809;p26"/>
              <p:cNvSpPr/>
              <p:nvPr/>
            </p:nvSpPr>
            <p:spPr>
              <a:xfrm>
                <a:off x="1583125" y="2267825"/>
                <a:ext cx="412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1651" h="3258" extrusionOk="0">
                    <a:moveTo>
                      <a:pt x="939" y="0"/>
                    </a:moveTo>
                    <a:cubicBezTo>
                      <a:pt x="756" y="0"/>
                      <a:pt x="579" y="71"/>
                      <a:pt x="450" y="201"/>
                    </a:cubicBezTo>
                    <a:cubicBezTo>
                      <a:pt x="412" y="248"/>
                      <a:pt x="379" y="296"/>
                      <a:pt x="341" y="341"/>
                    </a:cubicBezTo>
                    <a:cubicBezTo>
                      <a:pt x="280" y="449"/>
                      <a:pt x="249" y="565"/>
                      <a:pt x="249" y="691"/>
                    </a:cubicBezTo>
                    <a:cubicBezTo>
                      <a:pt x="239" y="752"/>
                      <a:pt x="232" y="817"/>
                      <a:pt x="225" y="878"/>
                    </a:cubicBezTo>
                    <a:cubicBezTo>
                      <a:pt x="211" y="953"/>
                      <a:pt x="198" y="1031"/>
                      <a:pt x="184" y="1106"/>
                    </a:cubicBezTo>
                    <a:cubicBezTo>
                      <a:pt x="150" y="1272"/>
                      <a:pt x="134" y="1439"/>
                      <a:pt x="109" y="1606"/>
                    </a:cubicBezTo>
                    <a:cubicBezTo>
                      <a:pt x="86" y="1796"/>
                      <a:pt x="86" y="1987"/>
                      <a:pt x="65" y="2178"/>
                    </a:cubicBezTo>
                    <a:cubicBezTo>
                      <a:pt x="59" y="2218"/>
                      <a:pt x="52" y="2255"/>
                      <a:pt x="45" y="2296"/>
                    </a:cubicBezTo>
                    <a:cubicBezTo>
                      <a:pt x="24" y="2382"/>
                      <a:pt x="1" y="2476"/>
                      <a:pt x="1" y="2561"/>
                    </a:cubicBezTo>
                    <a:cubicBezTo>
                      <a:pt x="1" y="2691"/>
                      <a:pt x="38" y="2834"/>
                      <a:pt x="106" y="2943"/>
                    </a:cubicBezTo>
                    <a:cubicBezTo>
                      <a:pt x="191" y="3085"/>
                      <a:pt x="324" y="3191"/>
                      <a:pt x="484" y="3235"/>
                    </a:cubicBezTo>
                    <a:cubicBezTo>
                      <a:pt x="539" y="3250"/>
                      <a:pt x="593" y="3258"/>
                      <a:pt x="646" y="3258"/>
                    </a:cubicBezTo>
                    <a:cubicBezTo>
                      <a:pt x="759" y="3258"/>
                      <a:pt x="868" y="3226"/>
                      <a:pt x="974" y="3170"/>
                    </a:cubicBezTo>
                    <a:cubicBezTo>
                      <a:pt x="1205" y="3051"/>
                      <a:pt x="1307" y="2806"/>
                      <a:pt x="1385" y="2572"/>
                    </a:cubicBezTo>
                    <a:cubicBezTo>
                      <a:pt x="1436" y="2418"/>
                      <a:pt x="1450" y="2249"/>
                      <a:pt x="1470" y="2089"/>
                    </a:cubicBezTo>
                    <a:cubicBezTo>
                      <a:pt x="1494" y="1875"/>
                      <a:pt x="1504" y="1660"/>
                      <a:pt x="1528" y="1446"/>
                    </a:cubicBezTo>
                    <a:cubicBezTo>
                      <a:pt x="1566" y="1194"/>
                      <a:pt x="1603" y="942"/>
                      <a:pt x="1630" y="691"/>
                    </a:cubicBezTo>
                    <a:cubicBezTo>
                      <a:pt x="1651" y="517"/>
                      <a:pt x="1545" y="320"/>
                      <a:pt x="1426" y="201"/>
                    </a:cubicBezTo>
                    <a:cubicBezTo>
                      <a:pt x="1300" y="71"/>
                      <a:pt x="1120" y="0"/>
                      <a:pt x="9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26"/>
              <p:cNvSpPr/>
              <p:nvPr/>
            </p:nvSpPr>
            <p:spPr>
              <a:xfrm>
                <a:off x="1322550" y="2392250"/>
                <a:ext cx="69525" cy="62575"/>
              </a:xfrm>
              <a:custGeom>
                <a:avLst/>
                <a:gdLst/>
                <a:ahLst/>
                <a:cxnLst/>
                <a:rect l="l" t="t" r="r" b="b"/>
                <a:pathLst>
                  <a:path w="2781" h="2503" extrusionOk="0">
                    <a:moveTo>
                      <a:pt x="790" y="0"/>
                    </a:moveTo>
                    <a:cubicBezTo>
                      <a:pt x="671" y="0"/>
                      <a:pt x="548" y="30"/>
                      <a:pt x="440" y="95"/>
                    </a:cubicBezTo>
                    <a:cubicBezTo>
                      <a:pt x="110" y="289"/>
                      <a:pt x="1" y="721"/>
                      <a:pt x="192" y="1051"/>
                    </a:cubicBezTo>
                    <a:cubicBezTo>
                      <a:pt x="379" y="1385"/>
                      <a:pt x="572" y="1714"/>
                      <a:pt x="872" y="1959"/>
                    </a:cubicBezTo>
                    <a:cubicBezTo>
                      <a:pt x="1035" y="2088"/>
                      <a:pt x="1202" y="2208"/>
                      <a:pt x="1393" y="2289"/>
                    </a:cubicBezTo>
                    <a:cubicBezTo>
                      <a:pt x="1518" y="2344"/>
                      <a:pt x="1641" y="2398"/>
                      <a:pt x="1773" y="2435"/>
                    </a:cubicBezTo>
                    <a:cubicBezTo>
                      <a:pt x="1858" y="2456"/>
                      <a:pt x="1947" y="2462"/>
                      <a:pt x="2032" y="2479"/>
                    </a:cubicBezTo>
                    <a:cubicBezTo>
                      <a:pt x="2083" y="2495"/>
                      <a:pt x="2134" y="2503"/>
                      <a:pt x="2185" y="2503"/>
                    </a:cubicBezTo>
                    <a:cubicBezTo>
                      <a:pt x="2236" y="2503"/>
                      <a:pt x="2287" y="2495"/>
                      <a:pt x="2338" y="2479"/>
                    </a:cubicBezTo>
                    <a:cubicBezTo>
                      <a:pt x="2481" y="2442"/>
                      <a:pt x="2607" y="2347"/>
                      <a:pt x="2682" y="2217"/>
                    </a:cubicBezTo>
                    <a:cubicBezTo>
                      <a:pt x="2760" y="2085"/>
                      <a:pt x="2780" y="1922"/>
                      <a:pt x="2740" y="1772"/>
                    </a:cubicBezTo>
                    <a:cubicBezTo>
                      <a:pt x="2699" y="1622"/>
                      <a:pt x="2603" y="1517"/>
                      <a:pt x="2474" y="1429"/>
                    </a:cubicBezTo>
                    <a:cubicBezTo>
                      <a:pt x="2372" y="1357"/>
                      <a:pt x="2273" y="1279"/>
                      <a:pt x="2168" y="1204"/>
                    </a:cubicBezTo>
                    <a:cubicBezTo>
                      <a:pt x="2090" y="1150"/>
                      <a:pt x="2011" y="1092"/>
                      <a:pt x="1936" y="1034"/>
                    </a:cubicBezTo>
                    <a:cubicBezTo>
                      <a:pt x="1838" y="956"/>
                      <a:pt x="1746" y="874"/>
                      <a:pt x="1664" y="782"/>
                    </a:cubicBezTo>
                    <a:cubicBezTo>
                      <a:pt x="1566" y="643"/>
                      <a:pt x="1484" y="493"/>
                      <a:pt x="1399" y="347"/>
                    </a:cubicBezTo>
                    <a:cubicBezTo>
                      <a:pt x="1273" y="123"/>
                      <a:pt x="1032" y="0"/>
                      <a:pt x="7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26"/>
              <p:cNvSpPr/>
              <p:nvPr/>
            </p:nvSpPr>
            <p:spPr>
              <a:xfrm>
                <a:off x="1387875" y="2414925"/>
                <a:ext cx="438075" cy="477050"/>
              </a:xfrm>
              <a:custGeom>
                <a:avLst/>
                <a:gdLst/>
                <a:ahLst/>
                <a:cxnLst/>
                <a:rect l="l" t="t" r="r" b="b"/>
                <a:pathLst>
                  <a:path w="17523" h="19082" extrusionOk="0">
                    <a:moveTo>
                      <a:pt x="8168" y="1"/>
                    </a:moveTo>
                    <a:cubicBezTo>
                      <a:pt x="7862" y="1"/>
                      <a:pt x="7525" y="21"/>
                      <a:pt x="7113" y="62"/>
                    </a:cubicBezTo>
                    <a:cubicBezTo>
                      <a:pt x="7018" y="73"/>
                      <a:pt x="6923" y="86"/>
                      <a:pt x="6828" y="96"/>
                    </a:cubicBezTo>
                    <a:lnTo>
                      <a:pt x="6784" y="103"/>
                    </a:lnTo>
                    <a:cubicBezTo>
                      <a:pt x="6589" y="127"/>
                      <a:pt x="6409" y="147"/>
                      <a:pt x="6225" y="205"/>
                    </a:cubicBezTo>
                    <a:cubicBezTo>
                      <a:pt x="6157" y="229"/>
                      <a:pt x="6086" y="260"/>
                      <a:pt x="6018" y="287"/>
                    </a:cubicBezTo>
                    <a:lnTo>
                      <a:pt x="5991" y="297"/>
                    </a:lnTo>
                    <a:lnTo>
                      <a:pt x="5960" y="310"/>
                    </a:lnTo>
                    <a:cubicBezTo>
                      <a:pt x="5726" y="409"/>
                      <a:pt x="5481" y="508"/>
                      <a:pt x="5253" y="624"/>
                    </a:cubicBezTo>
                    <a:cubicBezTo>
                      <a:pt x="4796" y="852"/>
                      <a:pt x="4396" y="1164"/>
                      <a:pt x="4008" y="1467"/>
                    </a:cubicBezTo>
                    <a:cubicBezTo>
                      <a:pt x="3742" y="1675"/>
                      <a:pt x="3490" y="1910"/>
                      <a:pt x="3249" y="2134"/>
                    </a:cubicBezTo>
                    <a:cubicBezTo>
                      <a:pt x="3171" y="2205"/>
                      <a:pt x="3093" y="2277"/>
                      <a:pt x="3018" y="2348"/>
                    </a:cubicBezTo>
                    <a:cubicBezTo>
                      <a:pt x="2977" y="2386"/>
                      <a:pt x="2936" y="2420"/>
                      <a:pt x="2898" y="2457"/>
                    </a:cubicBezTo>
                    <a:cubicBezTo>
                      <a:pt x="2769" y="2569"/>
                      <a:pt x="2640" y="2685"/>
                      <a:pt x="2524" y="2814"/>
                    </a:cubicBezTo>
                    <a:cubicBezTo>
                      <a:pt x="2347" y="3001"/>
                      <a:pt x="2171" y="3216"/>
                      <a:pt x="1970" y="3481"/>
                    </a:cubicBezTo>
                    <a:lnTo>
                      <a:pt x="1865" y="3613"/>
                    </a:lnTo>
                    <a:cubicBezTo>
                      <a:pt x="1653" y="3886"/>
                      <a:pt x="1433" y="4165"/>
                      <a:pt x="1225" y="4447"/>
                    </a:cubicBezTo>
                    <a:cubicBezTo>
                      <a:pt x="1102" y="4621"/>
                      <a:pt x="1004" y="4777"/>
                      <a:pt x="929" y="4930"/>
                    </a:cubicBezTo>
                    <a:cubicBezTo>
                      <a:pt x="816" y="5152"/>
                      <a:pt x="728" y="5383"/>
                      <a:pt x="643" y="5610"/>
                    </a:cubicBezTo>
                    <a:lnTo>
                      <a:pt x="606" y="5706"/>
                    </a:lnTo>
                    <a:cubicBezTo>
                      <a:pt x="579" y="5777"/>
                      <a:pt x="551" y="5852"/>
                      <a:pt x="521" y="5923"/>
                    </a:cubicBezTo>
                    <a:cubicBezTo>
                      <a:pt x="425" y="6168"/>
                      <a:pt x="327" y="6420"/>
                      <a:pt x="262" y="6675"/>
                    </a:cubicBezTo>
                    <a:cubicBezTo>
                      <a:pt x="174" y="7029"/>
                      <a:pt x="147" y="7400"/>
                      <a:pt x="123" y="7760"/>
                    </a:cubicBezTo>
                    <a:cubicBezTo>
                      <a:pt x="116" y="7852"/>
                      <a:pt x="113" y="7940"/>
                      <a:pt x="102" y="8033"/>
                    </a:cubicBezTo>
                    <a:cubicBezTo>
                      <a:pt x="99" y="8104"/>
                      <a:pt x="92" y="8176"/>
                      <a:pt x="89" y="8250"/>
                    </a:cubicBezTo>
                    <a:cubicBezTo>
                      <a:pt x="82" y="8356"/>
                      <a:pt x="75" y="8468"/>
                      <a:pt x="65" y="8576"/>
                    </a:cubicBezTo>
                    <a:cubicBezTo>
                      <a:pt x="45" y="8785"/>
                      <a:pt x="31" y="8975"/>
                      <a:pt x="28" y="9162"/>
                    </a:cubicBezTo>
                    <a:lnTo>
                      <a:pt x="25" y="9206"/>
                    </a:lnTo>
                    <a:cubicBezTo>
                      <a:pt x="14" y="9543"/>
                      <a:pt x="0" y="9893"/>
                      <a:pt x="25" y="10234"/>
                    </a:cubicBezTo>
                    <a:cubicBezTo>
                      <a:pt x="52" y="10666"/>
                      <a:pt x="82" y="11155"/>
                      <a:pt x="163" y="11631"/>
                    </a:cubicBezTo>
                    <a:cubicBezTo>
                      <a:pt x="238" y="12074"/>
                      <a:pt x="480" y="12471"/>
                      <a:pt x="705" y="12798"/>
                    </a:cubicBezTo>
                    <a:cubicBezTo>
                      <a:pt x="926" y="13118"/>
                      <a:pt x="1221" y="13533"/>
                      <a:pt x="1562" y="13908"/>
                    </a:cubicBezTo>
                    <a:cubicBezTo>
                      <a:pt x="1694" y="14050"/>
                      <a:pt x="1827" y="14186"/>
                      <a:pt x="1956" y="14308"/>
                    </a:cubicBezTo>
                    <a:cubicBezTo>
                      <a:pt x="2198" y="14530"/>
                      <a:pt x="2457" y="14724"/>
                      <a:pt x="2657" y="14863"/>
                    </a:cubicBezTo>
                    <a:cubicBezTo>
                      <a:pt x="2769" y="14944"/>
                      <a:pt x="2898" y="15016"/>
                      <a:pt x="3021" y="15084"/>
                    </a:cubicBezTo>
                    <a:cubicBezTo>
                      <a:pt x="3058" y="15108"/>
                      <a:pt x="3096" y="15128"/>
                      <a:pt x="3133" y="15148"/>
                    </a:cubicBezTo>
                    <a:cubicBezTo>
                      <a:pt x="3256" y="15220"/>
                      <a:pt x="3388" y="15288"/>
                      <a:pt x="3515" y="15353"/>
                    </a:cubicBezTo>
                    <a:lnTo>
                      <a:pt x="3640" y="15418"/>
                    </a:lnTo>
                    <a:cubicBezTo>
                      <a:pt x="4076" y="15646"/>
                      <a:pt x="4511" y="15819"/>
                      <a:pt x="4939" y="15938"/>
                    </a:cubicBezTo>
                    <a:cubicBezTo>
                      <a:pt x="5103" y="15982"/>
                      <a:pt x="5273" y="16020"/>
                      <a:pt x="5437" y="16054"/>
                    </a:cubicBezTo>
                    <a:cubicBezTo>
                      <a:pt x="5610" y="16095"/>
                      <a:pt x="5790" y="16132"/>
                      <a:pt x="5964" y="16183"/>
                    </a:cubicBezTo>
                    <a:cubicBezTo>
                      <a:pt x="6028" y="16200"/>
                      <a:pt x="6090" y="16217"/>
                      <a:pt x="6154" y="16234"/>
                    </a:cubicBezTo>
                    <a:cubicBezTo>
                      <a:pt x="6368" y="16291"/>
                      <a:pt x="6589" y="16353"/>
                      <a:pt x="6801" y="16431"/>
                    </a:cubicBezTo>
                    <a:cubicBezTo>
                      <a:pt x="6913" y="16486"/>
                      <a:pt x="7015" y="16544"/>
                      <a:pt x="7110" y="16605"/>
                    </a:cubicBezTo>
                    <a:cubicBezTo>
                      <a:pt x="7202" y="16693"/>
                      <a:pt x="7300" y="16795"/>
                      <a:pt x="7402" y="16921"/>
                    </a:cubicBezTo>
                    <a:cubicBezTo>
                      <a:pt x="7440" y="16976"/>
                      <a:pt x="7474" y="17026"/>
                      <a:pt x="7501" y="17081"/>
                    </a:cubicBezTo>
                    <a:cubicBezTo>
                      <a:pt x="7556" y="17227"/>
                      <a:pt x="7603" y="17390"/>
                      <a:pt x="7651" y="17571"/>
                    </a:cubicBezTo>
                    <a:cubicBezTo>
                      <a:pt x="7671" y="17649"/>
                      <a:pt x="7688" y="17727"/>
                      <a:pt x="7709" y="17806"/>
                    </a:cubicBezTo>
                    <a:lnTo>
                      <a:pt x="7726" y="17888"/>
                    </a:lnTo>
                    <a:lnTo>
                      <a:pt x="7746" y="17962"/>
                    </a:lnTo>
                    <a:lnTo>
                      <a:pt x="7763" y="18040"/>
                    </a:lnTo>
                    <a:cubicBezTo>
                      <a:pt x="7790" y="18153"/>
                      <a:pt x="7848" y="18268"/>
                      <a:pt x="7886" y="18346"/>
                    </a:cubicBezTo>
                    <a:cubicBezTo>
                      <a:pt x="7988" y="18550"/>
                      <a:pt x="8140" y="18679"/>
                      <a:pt x="8294" y="18789"/>
                    </a:cubicBezTo>
                    <a:cubicBezTo>
                      <a:pt x="8443" y="18891"/>
                      <a:pt x="8641" y="18965"/>
                      <a:pt x="8903" y="19006"/>
                    </a:cubicBezTo>
                    <a:cubicBezTo>
                      <a:pt x="9032" y="19026"/>
                      <a:pt x="9175" y="19047"/>
                      <a:pt x="9321" y="19064"/>
                    </a:cubicBezTo>
                    <a:cubicBezTo>
                      <a:pt x="9440" y="19075"/>
                      <a:pt x="9552" y="19081"/>
                      <a:pt x="9661" y="19081"/>
                    </a:cubicBezTo>
                    <a:lnTo>
                      <a:pt x="9702" y="19081"/>
                    </a:lnTo>
                    <a:cubicBezTo>
                      <a:pt x="9916" y="19078"/>
                      <a:pt x="10134" y="19040"/>
                      <a:pt x="10341" y="19003"/>
                    </a:cubicBezTo>
                    <a:cubicBezTo>
                      <a:pt x="10470" y="18979"/>
                      <a:pt x="10586" y="18924"/>
                      <a:pt x="10709" y="18870"/>
                    </a:cubicBezTo>
                    <a:lnTo>
                      <a:pt x="10719" y="18863"/>
                    </a:lnTo>
                    <a:cubicBezTo>
                      <a:pt x="10736" y="18857"/>
                      <a:pt x="10750" y="18847"/>
                      <a:pt x="10764" y="18833"/>
                    </a:cubicBezTo>
                    <a:lnTo>
                      <a:pt x="10777" y="18822"/>
                    </a:lnTo>
                    <a:cubicBezTo>
                      <a:pt x="10855" y="18778"/>
                      <a:pt x="10927" y="18720"/>
                      <a:pt x="10985" y="18652"/>
                    </a:cubicBezTo>
                    <a:cubicBezTo>
                      <a:pt x="11015" y="18622"/>
                      <a:pt x="11046" y="18585"/>
                      <a:pt x="11076" y="18541"/>
                    </a:cubicBezTo>
                    <a:cubicBezTo>
                      <a:pt x="11280" y="18537"/>
                      <a:pt x="11481" y="18452"/>
                      <a:pt x="11624" y="18309"/>
                    </a:cubicBezTo>
                    <a:cubicBezTo>
                      <a:pt x="11753" y="18180"/>
                      <a:pt x="11875" y="17955"/>
                      <a:pt x="11858" y="17748"/>
                    </a:cubicBezTo>
                    <a:cubicBezTo>
                      <a:pt x="11838" y="17536"/>
                      <a:pt x="11822" y="17326"/>
                      <a:pt x="11801" y="17112"/>
                    </a:cubicBezTo>
                    <a:cubicBezTo>
                      <a:pt x="11784" y="16900"/>
                      <a:pt x="11764" y="16690"/>
                      <a:pt x="11746" y="16479"/>
                    </a:cubicBezTo>
                    <a:cubicBezTo>
                      <a:pt x="11720" y="16189"/>
                      <a:pt x="11695" y="15853"/>
                      <a:pt x="11715" y="15523"/>
                    </a:cubicBezTo>
                    <a:cubicBezTo>
                      <a:pt x="11764" y="15285"/>
                      <a:pt x="11849" y="15064"/>
                      <a:pt x="11930" y="14859"/>
                    </a:cubicBezTo>
                    <a:cubicBezTo>
                      <a:pt x="11947" y="14819"/>
                      <a:pt x="11964" y="14785"/>
                      <a:pt x="11985" y="14754"/>
                    </a:cubicBezTo>
                    <a:cubicBezTo>
                      <a:pt x="12083" y="14649"/>
                      <a:pt x="12199" y="14561"/>
                      <a:pt x="12304" y="14475"/>
                    </a:cubicBezTo>
                    <a:cubicBezTo>
                      <a:pt x="12447" y="14370"/>
                      <a:pt x="12597" y="14268"/>
                      <a:pt x="12743" y="14169"/>
                    </a:cubicBezTo>
                    <a:cubicBezTo>
                      <a:pt x="12842" y="14104"/>
                      <a:pt x="12940" y="14037"/>
                      <a:pt x="13039" y="13969"/>
                    </a:cubicBezTo>
                    <a:cubicBezTo>
                      <a:pt x="13315" y="13774"/>
                      <a:pt x="13627" y="13553"/>
                      <a:pt x="13924" y="13316"/>
                    </a:cubicBezTo>
                    <a:cubicBezTo>
                      <a:pt x="14155" y="13128"/>
                      <a:pt x="14383" y="12921"/>
                      <a:pt x="14604" y="12724"/>
                    </a:cubicBezTo>
                    <a:cubicBezTo>
                      <a:pt x="14811" y="12536"/>
                      <a:pt x="15026" y="12339"/>
                      <a:pt x="15246" y="12159"/>
                    </a:cubicBezTo>
                    <a:lnTo>
                      <a:pt x="15348" y="12084"/>
                    </a:lnTo>
                    <a:cubicBezTo>
                      <a:pt x="15471" y="11992"/>
                      <a:pt x="15597" y="11900"/>
                      <a:pt x="15716" y="11801"/>
                    </a:cubicBezTo>
                    <a:cubicBezTo>
                      <a:pt x="15828" y="11713"/>
                      <a:pt x="15934" y="11611"/>
                      <a:pt x="16036" y="11515"/>
                    </a:cubicBezTo>
                    <a:cubicBezTo>
                      <a:pt x="16077" y="11479"/>
                      <a:pt x="16114" y="11438"/>
                      <a:pt x="16155" y="11400"/>
                    </a:cubicBezTo>
                    <a:cubicBezTo>
                      <a:pt x="16278" y="11288"/>
                      <a:pt x="16420" y="11152"/>
                      <a:pt x="16549" y="11005"/>
                    </a:cubicBezTo>
                    <a:cubicBezTo>
                      <a:pt x="16662" y="10876"/>
                      <a:pt x="16761" y="10760"/>
                      <a:pt x="16832" y="10628"/>
                    </a:cubicBezTo>
                    <a:cubicBezTo>
                      <a:pt x="16879" y="10536"/>
                      <a:pt x="16924" y="10441"/>
                      <a:pt x="16971" y="10339"/>
                    </a:cubicBezTo>
                    <a:cubicBezTo>
                      <a:pt x="17100" y="10060"/>
                      <a:pt x="17193" y="9842"/>
                      <a:pt x="17264" y="9634"/>
                    </a:cubicBezTo>
                    <a:cubicBezTo>
                      <a:pt x="17353" y="9372"/>
                      <a:pt x="17394" y="9101"/>
                      <a:pt x="17424" y="8866"/>
                    </a:cubicBezTo>
                    <a:cubicBezTo>
                      <a:pt x="17451" y="8658"/>
                      <a:pt x="17482" y="8413"/>
                      <a:pt x="17499" y="8158"/>
                    </a:cubicBezTo>
                    <a:cubicBezTo>
                      <a:pt x="17523" y="7780"/>
                      <a:pt x="17465" y="7397"/>
                      <a:pt x="17410" y="7022"/>
                    </a:cubicBezTo>
                    <a:cubicBezTo>
                      <a:pt x="17363" y="6678"/>
                      <a:pt x="17274" y="6301"/>
                      <a:pt x="17145" y="5866"/>
                    </a:cubicBezTo>
                    <a:cubicBezTo>
                      <a:pt x="16995" y="5359"/>
                      <a:pt x="16822" y="4907"/>
                      <a:pt x="16614" y="4485"/>
                    </a:cubicBezTo>
                    <a:cubicBezTo>
                      <a:pt x="16522" y="4294"/>
                      <a:pt x="16410" y="4070"/>
                      <a:pt x="16278" y="3849"/>
                    </a:cubicBezTo>
                    <a:cubicBezTo>
                      <a:pt x="16097" y="3549"/>
                      <a:pt x="15866" y="3243"/>
                      <a:pt x="15563" y="2920"/>
                    </a:cubicBezTo>
                    <a:cubicBezTo>
                      <a:pt x="15240" y="2573"/>
                      <a:pt x="14957" y="2304"/>
                      <a:pt x="14668" y="2066"/>
                    </a:cubicBezTo>
                    <a:lnTo>
                      <a:pt x="14654" y="2056"/>
                    </a:lnTo>
                    <a:cubicBezTo>
                      <a:pt x="14284" y="1753"/>
                      <a:pt x="13896" y="1437"/>
                      <a:pt x="13481" y="1185"/>
                    </a:cubicBezTo>
                    <a:cubicBezTo>
                      <a:pt x="13307" y="1079"/>
                      <a:pt x="13131" y="991"/>
                      <a:pt x="12960" y="916"/>
                    </a:cubicBezTo>
                    <a:cubicBezTo>
                      <a:pt x="12740" y="811"/>
                      <a:pt x="12478" y="695"/>
                      <a:pt x="12202" y="603"/>
                    </a:cubicBezTo>
                    <a:cubicBezTo>
                      <a:pt x="11814" y="474"/>
                      <a:pt x="11409" y="368"/>
                      <a:pt x="10964" y="277"/>
                    </a:cubicBezTo>
                    <a:cubicBezTo>
                      <a:pt x="10542" y="192"/>
                      <a:pt x="10079" y="123"/>
                      <a:pt x="9511" y="62"/>
                    </a:cubicBezTo>
                    <a:cubicBezTo>
                      <a:pt x="9120" y="21"/>
                      <a:pt x="8732" y="12"/>
                      <a:pt x="830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26"/>
              <p:cNvSpPr/>
              <p:nvPr/>
            </p:nvSpPr>
            <p:spPr>
              <a:xfrm>
                <a:off x="1569850" y="2877500"/>
                <a:ext cx="131950" cy="110925"/>
              </a:xfrm>
              <a:custGeom>
                <a:avLst/>
                <a:gdLst/>
                <a:ahLst/>
                <a:cxnLst/>
                <a:rect l="l" t="t" r="r" b="b"/>
                <a:pathLst>
                  <a:path w="5278" h="4437" extrusionOk="0">
                    <a:moveTo>
                      <a:pt x="913" y="0"/>
                    </a:moveTo>
                    <a:cubicBezTo>
                      <a:pt x="753" y="0"/>
                      <a:pt x="603" y="41"/>
                      <a:pt x="467" y="119"/>
                    </a:cubicBezTo>
                    <a:cubicBezTo>
                      <a:pt x="270" y="234"/>
                      <a:pt x="123" y="425"/>
                      <a:pt x="62" y="646"/>
                    </a:cubicBezTo>
                    <a:cubicBezTo>
                      <a:pt x="1" y="874"/>
                      <a:pt x="32" y="1123"/>
                      <a:pt x="150" y="1327"/>
                    </a:cubicBezTo>
                    <a:cubicBezTo>
                      <a:pt x="256" y="1507"/>
                      <a:pt x="464" y="1691"/>
                      <a:pt x="678" y="1732"/>
                    </a:cubicBezTo>
                    <a:cubicBezTo>
                      <a:pt x="814" y="1755"/>
                      <a:pt x="950" y="1779"/>
                      <a:pt x="1086" y="1803"/>
                    </a:cubicBezTo>
                    <a:cubicBezTo>
                      <a:pt x="1059" y="1861"/>
                      <a:pt x="1039" y="1919"/>
                      <a:pt x="1025" y="1980"/>
                    </a:cubicBezTo>
                    <a:cubicBezTo>
                      <a:pt x="984" y="2156"/>
                      <a:pt x="987" y="2319"/>
                      <a:pt x="1028" y="2500"/>
                    </a:cubicBezTo>
                    <a:cubicBezTo>
                      <a:pt x="1086" y="2735"/>
                      <a:pt x="1284" y="2956"/>
                      <a:pt x="1494" y="3068"/>
                    </a:cubicBezTo>
                    <a:cubicBezTo>
                      <a:pt x="1590" y="3115"/>
                      <a:pt x="1688" y="3153"/>
                      <a:pt x="1787" y="3181"/>
                    </a:cubicBezTo>
                    <a:cubicBezTo>
                      <a:pt x="1770" y="3231"/>
                      <a:pt x="1753" y="3283"/>
                      <a:pt x="1746" y="3337"/>
                    </a:cubicBezTo>
                    <a:cubicBezTo>
                      <a:pt x="1739" y="3388"/>
                      <a:pt x="1715" y="3493"/>
                      <a:pt x="1719" y="3565"/>
                    </a:cubicBezTo>
                    <a:cubicBezTo>
                      <a:pt x="1722" y="3748"/>
                      <a:pt x="1753" y="3789"/>
                      <a:pt x="1821" y="3952"/>
                    </a:cubicBezTo>
                    <a:cubicBezTo>
                      <a:pt x="1882" y="4092"/>
                      <a:pt x="2025" y="4208"/>
                      <a:pt x="2147" y="4293"/>
                    </a:cubicBezTo>
                    <a:cubicBezTo>
                      <a:pt x="2219" y="4340"/>
                      <a:pt x="2290" y="4365"/>
                      <a:pt x="2375" y="4398"/>
                    </a:cubicBezTo>
                    <a:cubicBezTo>
                      <a:pt x="2444" y="4426"/>
                      <a:pt x="2517" y="4436"/>
                      <a:pt x="2591" y="4436"/>
                    </a:cubicBezTo>
                    <a:cubicBezTo>
                      <a:pt x="2679" y="4436"/>
                      <a:pt x="2768" y="4422"/>
                      <a:pt x="2852" y="4405"/>
                    </a:cubicBezTo>
                    <a:cubicBezTo>
                      <a:pt x="2995" y="4378"/>
                      <a:pt x="3168" y="4266"/>
                      <a:pt x="3263" y="4156"/>
                    </a:cubicBezTo>
                    <a:cubicBezTo>
                      <a:pt x="3389" y="4018"/>
                      <a:pt x="3474" y="3854"/>
                      <a:pt x="3505" y="3674"/>
                    </a:cubicBezTo>
                    <a:cubicBezTo>
                      <a:pt x="3508" y="3671"/>
                      <a:pt x="3511" y="3667"/>
                      <a:pt x="3515" y="3667"/>
                    </a:cubicBezTo>
                    <a:cubicBezTo>
                      <a:pt x="3648" y="3575"/>
                      <a:pt x="3770" y="3473"/>
                      <a:pt x="3882" y="3357"/>
                    </a:cubicBezTo>
                    <a:cubicBezTo>
                      <a:pt x="3967" y="3272"/>
                      <a:pt x="4042" y="3181"/>
                      <a:pt x="4117" y="3085"/>
                    </a:cubicBezTo>
                    <a:cubicBezTo>
                      <a:pt x="4260" y="2997"/>
                      <a:pt x="4386" y="2878"/>
                      <a:pt x="4467" y="2724"/>
                    </a:cubicBezTo>
                    <a:cubicBezTo>
                      <a:pt x="4610" y="2459"/>
                      <a:pt x="4634" y="2123"/>
                      <a:pt x="4474" y="1864"/>
                    </a:cubicBezTo>
                    <a:cubicBezTo>
                      <a:pt x="4546" y="1826"/>
                      <a:pt x="4617" y="1786"/>
                      <a:pt x="4685" y="1745"/>
                    </a:cubicBezTo>
                    <a:cubicBezTo>
                      <a:pt x="4777" y="1687"/>
                      <a:pt x="4879" y="1616"/>
                      <a:pt x="4957" y="1544"/>
                    </a:cubicBezTo>
                    <a:cubicBezTo>
                      <a:pt x="5097" y="1418"/>
                      <a:pt x="5179" y="1269"/>
                      <a:pt x="5232" y="1088"/>
                    </a:cubicBezTo>
                    <a:cubicBezTo>
                      <a:pt x="5277" y="949"/>
                      <a:pt x="5273" y="759"/>
                      <a:pt x="5226" y="622"/>
                    </a:cubicBezTo>
                    <a:cubicBezTo>
                      <a:pt x="5202" y="554"/>
                      <a:pt x="5175" y="470"/>
                      <a:pt x="5127" y="408"/>
                    </a:cubicBezTo>
                    <a:cubicBezTo>
                      <a:pt x="5008" y="252"/>
                      <a:pt x="5015" y="245"/>
                      <a:pt x="4852" y="132"/>
                    </a:cubicBezTo>
                    <a:cubicBezTo>
                      <a:pt x="4730" y="46"/>
                      <a:pt x="4578" y="13"/>
                      <a:pt x="4427" y="13"/>
                    </a:cubicBezTo>
                    <a:cubicBezTo>
                      <a:pt x="4322" y="13"/>
                      <a:pt x="4216" y="29"/>
                      <a:pt x="4121" y="54"/>
                    </a:cubicBezTo>
                    <a:cubicBezTo>
                      <a:pt x="4042" y="74"/>
                      <a:pt x="3967" y="99"/>
                      <a:pt x="3889" y="115"/>
                    </a:cubicBezTo>
                    <a:cubicBezTo>
                      <a:pt x="3800" y="136"/>
                      <a:pt x="3712" y="149"/>
                      <a:pt x="3624" y="163"/>
                    </a:cubicBezTo>
                    <a:cubicBezTo>
                      <a:pt x="3392" y="190"/>
                      <a:pt x="3164" y="214"/>
                      <a:pt x="2937" y="228"/>
                    </a:cubicBezTo>
                    <a:cubicBezTo>
                      <a:pt x="2860" y="233"/>
                      <a:pt x="2783" y="235"/>
                      <a:pt x="2707" y="235"/>
                    </a:cubicBezTo>
                    <a:cubicBezTo>
                      <a:pt x="2526" y="235"/>
                      <a:pt x="2346" y="222"/>
                      <a:pt x="2164" y="201"/>
                    </a:cubicBezTo>
                    <a:cubicBezTo>
                      <a:pt x="1824" y="149"/>
                      <a:pt x="1484" y="92"/>
                      <a:pt x="1147" y="30"/>
                    </a:cubicBezTo>
                    <a:cubicBezTo>
                      <a:pt x="1069" y="20"/>
                      <a:pt x="991" y="10"/>
                      <a:pt x="913" y="0"/>
                    </a:cubicBezTo>
                    <a:close/>
                  </a:path>
                </a:pathLst>
              </a:custGeom>
              <a:solidFill>
                <a:srgbClr val="ADD4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26"/>
              <p:cNvSpPr/>
              <p:nvPr/>
            </p:nvSpPr>
            <p:spPr>
              <a:xfrm>
                <a:off x="1378950" y="2412300"/>
                <a:ext cx="465525" cy="521850"/>
              </a:xfrm>
              <a:custGeom>
                <a:avLst/>
                <a:gdLst/>
                <a:ahLst/>
                <a:cxnLst/>
                <a:rect l="l" t="t" r="r" b="b"/>
                <a:pathLst>
                  <a:path w="18621" h="20874" extrusionOk="0">
                    <a:moveTo>
                      <a:pt x="9207" y="1036"/>
                    </a:moveTo>
                    <a:cubicBezTo>
                      <a:pt x="9274" y="1036"/>
                      <a:pt x="9340" y="1037"/>
                      <a:pt x="9406" y="1038"/>
                    </a:cubicBezTo>
                    <a:cubicBezTo>
                      <a:pt x="9705" y="1041"/>
                      <a:pt x="10005" y="1079"/>
                      <a:pt x="10301" y="1120"/>
                    </a:cubicBezTo>
                    <a:cubicBezTo>
                      <a:pt x="10675" y="1170"/>
                      <a:pt x="11045" y="1232"/>
                      <a:pt x="11416" y="1304"/>
                    </a:cubicBezTo>
                    <a:cubicBezTo>
                      <a:pt x="11603" y="1338"/>
                      <a:pt x="11791" y="1382"/>
                      <a:pt x="11978" y="1429"/>
                    </a:cubicBezTo>
                    <a:cubicBezTo>
                      <a:pt x="12130" y="1467"/>
                      <a:pt x="12281" y="1528"/>
                      <a:pt x="12430" y="1589"/>
                    </a:cubicBezTo>
                    <a:cubicBezTo>
                      <a:pt x="12535" y="1637"/>
                      <a:pt x="12637" y="1685"/>
                      <a:pt x="12743" y="1735"/>
                    </a:cubicBezTo>
                    <a:cubicBezTo>
                      <a:pt x="12848" y="1787"/>
                      <a:pt x="12950" y="1848"/>
                      <a:pt x="13056" y="1905"/>
                    </a:cubicBezTo>
                    <a:cubicBezTo>
                      <a:pt x="13260" y="2021"/>
                      <a:pt x="13454" y="2150"/>
                      <a:pt x="13651" y="2280"/>
                    </a:cubicBezTo>
                    <a:cubicBezTo>
                      <a:pt x="13855" y="2409"/>
                      <a:pt x="14060" y="2542"/>
                      <a:pt x="14267" y="2671"/>
                    </a:cubicBezTo>
                    <a:cubicBezTo>
                      <a:pt x="14424" y="2770"/>
                      <a:pt x="14576" y="2878"/>
                      <a:pt x="14726" y="2991"/>
                    </a:cubicBezTo>
                    <a:cubicBezTo>
                      <a:pt x="14978" y="3198"/>
                      <a:pt x="15212" y="3420"/>
                      <a:pt x="15437" y="3657"/>
                    </a:cubicBezTo>
                    <a:cubicBezTo>
                      <a:pt x="15655" y="3892"/>
                      <a:pt x="15856" y="4137"/>
                      <a:pt x="16052" y="4385"/>
                    </a:cubicBezTo>
                    <a:cubicBezTo>
                      <a:pt x="16243" y="4640"/>
                      <a:pt x="16430" y="4896"/>
                      <a:pt x="16594" y="5164"/>
                    </a:cubicBezTo>
                    <a:cubicBezTo>
                      <a:pt x="16679" y="5307"/>
                      <a:pt x="16763" y="5450"/>
                      <a:pt x="16839" y="5596"/>
                    </a:cubicBezTo>
                    <a:cubicBezTo>
                      <a:pt x="16914" y="5736"/>
                      <a:pt x="16978" y="5879"/>
                      <a:pt x="17046" y="6025"/>
                    </a:cubicBezTo>
                    <a:cubicBezTo>
                      <a:pt x="17141" y="6266"/>
                      <a:pt x="17220" y="6515"/>
                      <a:pt x="17294" y="6767"/>
                    </a:cubicBezTo>
                    <a:cubicBezTo>
                      <a:pt x="17328" y="6893"/>
                      <a:pt x="17366" y="7015"/>
                      <a:pt x="17399" y="7141"/>
                    </a:cubicBezTo>
                    <a:cubicBezTo>
                      <a:pt x="17434" y="7270"/>
                      <a:pt x="17454" y="7400"/>
                      <a:pt x="17475" y="7532"/>
                    </a:cubicBezTo>
                    <a:cubicBezTo>
                      <a:pt x="17502" y="7750"/>
                      <a:pt x="17522" y="7967"/>
                      <a:pt x="17529" y="8188"/>
                    </a:cubicBezTo>
                    <a:cubicBezTo>
                      <a:pt x="17536" y="8420"/>
                      <a:pt x="17512" y="8651"/>
                      <a:pt x="17488" y="8879"/>
                    </a:cubicBezTo>
                    <a:cubicBezTo>
                      <a:pt x="17454" y="9100"/>
                      <a:pt x="17407" y="9321"/>
                      <a:pt x="17352" y="9539"/>
                    </a:cubicBezTo>
                    <a:cubicBezTo>
                      <a:pt x="17318" y="9678"/>
                      <a:pt x="17281" y="9815"/>
                      <a:pt x="17240" y="9954"/>
                    </a:cubicBezTo>
                    <a:cubicBezTo>
                      <a:pt x="17209" y="10046"/>
                      <a:pt x="17175" y="10138"/>
                      <a:pt x="17138" y="10226"/>
                    </a:cubicBezTo>
                    <a:cubicBezTo>
                      <a:pt x="17043" y="10433"/>
                      <a:pt x="16941" y="10628"/>
                      <a:pt x="16812" y="10815"/>
                    </a:cubicBezTo>
                    <a:cubicBezTo>
                      <a:pt x="16611" y="11056"/>
                      <a:pt x="16393" y="11278"/>
                      <a:pt x="16172" y="11498"/>
                    </a:cubicBezTo>
                    <a:cubicBezTo>
                      <a:pt x="15947" y="11723"/>
                      <a:pt x="15716" y="11934"/>
                      <a:pt x="15468" y="12131"/>
                    </a:cubicBezTo>
                    <a:cubicBezTo>
                      <a:pt x="15168" y="12349"/>
                      <a:pt x="14852" y="12546"/>
                      <a:pt x="14536" y="12740"/>
                    </a:cubicBezTo>
                    <a:cubicBezTo>
                      <a:pt x="14366" y="12849"/>
                      <a:pt x="14192" y="12951"/>
                      <a:pt x="14019" y="13057"/>
                    </a:cubicBezTo>
                    <a:cubicBezTo>
                      <a:pt x="13852" y="13155"/>
                      <a:pt x="13689" y="13261"/>
                      <a:pt x="13526" y="13363"/>
                    </a:cubicBezTo>
                    <a:cubicBezTo>
                      <a:pt x="13352" y="13468"/>
                      <a:pt x="13179" y="13573"/>
                      <a:pt x="13015" y="13689"/>
                    </a:cubicBezTo>
                    <a:cubicBezTo>
                      <a:pt x="12838" y="13818"/>
                      <a:pt x="12668" y="13958"/>
                      <a:pt x="12505" y="14104"/>
                    </a:cubicBezTo>
                    <a:cubicBezTo>
                      <a:pt x="12444" y="14159"/>
                      <a:pt x="12386" y="14217"/>
                      <a:pt x="12335" y="14278"/>
                    </a:cubicBezTo>
                    <a:cubicBezTo>
                      <a:pt x="12219" y="14407"/>
                      <a:pt x="12148" y="14543"/>
                      <a:pt x="12090" y="14706"/>
                    </a:cubicBezTo>
                    <a:cubicBezTo>
                      <a:pt x="12049" y="14815"/>
                      <a:pt x="12039" y="14938"/>
                      <a:pt x="12025" y="15053"/>
                    </a:cubicBezTo>
                    <a:cubicBezTo>
                      <a:pt x="12019" y="15138"/>
                      <a:pt x="12015" y="15223"/>
                      <a:pt x="12008" y="15308"/>
                    </a:cubicBezTo>
                    <a:cubicBezTo>
                      <a:pt x="11964" y="15818"/>
                      <a:pt x="12011" y="16329"/>
                      <a:pt x="12032" y="16839"/>
                    </a:cubicBezTo>
                    <a:cubicBezTo>
                      <a:pt x="12039" y="17101"/>
                      <a:pt x="12052" y="17363"/>
                      <a:pt x="12059" y="17625"/>
                    </a:cubicBezTo>
                    <a:cubicBezTo>
                      <a:pt x="12066" y="17870"/>
                      <a:pt x="12059" y="18115"/>
                      <a:pt x="12039" y="18363"/>
                    </a:cubicBezTo>
                    <a:cubicBezTo>
                      <a:pt x="11930" y="18363"/>
                      <a:pt x="11818" y="18366"/>
                      <a:pt x="11705" y="18373"/>
                    </a:cubicBezTo>
                    <a:cubicBezTo>
                      <a:pt x="11573" y="18380"/>
                      <a:pt x="11444" y="18397"/>
                      <a:pt x="11311" y="18401"/>
                    </a:cubicBezTo>
                    <a:cubicBezTo>
                      <a:pt x="11174" y="18407"/>
                      <a:pt x="11042" y="18421"/>
                      <a:pt x="10906" y="18431"/>
                    </a:cubicBezTo>
                    <a:cubicBezTo>
                      <a:pt x="10763" y="18445"/>
                      <a:pt x="10620" y="18445"/>
                      <a:pt x="10474" y="18445"/>
                    </a:cubicBezTo>
                    <a:cubicBezTo>
                      <a:pt x="10334" y="18448"/>
                      <a:pt x="10199" y="18451"/>
                      <a:pt x="10059" y="18455"/>
                    </a:cubicBezTo>
                    <a:cubicBezTo>
                      <a:pt x="9916" y="18462"/>
                      <a:pt x="9770" y="18486"/>
                      <a:pt x="9627" y="18486"/>
                    </a:cubicBezTo>
                    <a:cubicBezTo>
                      <a:pt x="9355" y="18486"/>
                      <a:pt x="9080" y="18486"/>
                      <a:pt x="8807" y="18458"/>
                    </a:cubicBezTo>
                    <a:cubicBezTo>
                      <a:pt x="8763" y="18451"/>
                      <a:pt x="8722" y="18442"/>
                      <a:pt x="8678" y="18428"/>
                    </a:cubicBezTo>
                    <a:cubicBezTo>
                      <a:pt x="8631" y="18295"/>
                      <a:pt x="8603" y="18152"/>
                      <a:pt x="8579" y="18013"/>
                    </a:cubicBezTo>
                    <a:cubicBezTo>
                      <a:pt x="8546" y="17842"/>
                      <a:pt x="8505" y="17672"/>
                      <a:pt x="8480" y="17499"/>
                    </a:cubicBezTo>
                    <a:cubicBezTo>
                      <a:pt x="8430" y="17148"/>
                      <a:pt x="8321" y="16792"/>
                      <a:pt x="8083" y="16519"/>
                    </a:cubicBezTo>
                    <a:cubicBezTo>
                      <a:pt x="7977" y="16401"/>
                      <a:pt x="7848" y="16305"/>
                      <a:pt x="7719" y="16209"/>
                    </a:cubicBezTo>
                    <a:cubicBezTo>
                      <a:pt x="7572" y="16098"/>
                      <a:pt x="7409" y="16019"/>
                      <a:pt x="7232" y="15972"/>
                    </a:cubicBezTo>
                    <a:cubicBezTo>
                      <a:pt x="6899" y="15880"/>
                      <a:pt x="6579" y="15754"/>
                      <a:pt x="6252" y="15631"/>
                    </a:cubicBezTo>
                    <a:cubicBezTo>
                      <a:pt x="5896" y="15502"/>
                      <a:pt x="5528" y="15404"/>
                      <a:pt x="5171" y="15267"/>
                    </a:cubicBezTo>
                    <a:cubicBezTo>
                      <a:pt x="5007" y="15196"/>
                      <a:pt x="4851" y="15115"/>
                      <a:pt x="4695" y="15026"/>
                    </a:cubicBezTo>
                    <a:cubicBezTo>
                      <a:pt x="4511" y="14924"/>
                      <a:pt x="4334" y="14809"/>
                      <a:pt x="4153" y="14696"/>
                    </a:cubicBezTo>
                    <a:cubicBezTo>
                      <a:pt x="3974" y="14587"/>
                      <a:pt x="3797" y="14475"/>
                      <a:pt x="3623" y="14360"/>
                    </a:cubicBezTo>
                    <a:cubicBezTo>
                      <a:pt x="3467" y="14253"/>
                      <a:pt x="3310" y="14155"/>
                      <a:pt x="3161" y="14043"/>
                    </a:cubicBezTo>
                    <a:cubicBezTo>
                      <a:pt x="2966" y="13883"/>
                      <a:pt x="2783" y="13713"/>
                      <a:pt x="2613" y="13526"/>
                    </a:cubicBezTo>
                    <a:cubicBezTo>
                      <a:pt x="2443" y="13342"/>
                      <a:pt x="2286" y="13148"/>
                      <a:pt x="2133" y="12951"/>
                    </a:cubicBezTo>
                    <a:cubicBezTo>
                      <a:pt x="1980" y="12750"/>
                      <a:pt x="1837" y="12546"/>
                      <a:pt x="1701" y="12335"/>
                    </a:cubicBezTo>
                    <a:cubicBezTo>
                      <a:pt x="1627" y="12220"/>
                      <a:pt x="1555" y="12104"/>
                      <a:pt x="1484" y="11988"/>
                    </a:cubicBezTo>
                    <a:cubicBezTo>
                      <a:pt x="1432" y="11910"/>
                      <a:pt x="1391" y="11821"/>
                      <a:pt x="1354" y="11733"/>
                    </a:cubicBezTo>
                    <a:cubicBezTo>
                      <a:pt x="1300" y="11587"/>
                      <a:pt x="1252" y="11441"/>
                      <a:pt x="1214" y="11287"/>
                    </a:cubicBezTo>
                    <a:cubicBezTo>
                      <a:pt x="1178" y="11124"/>
                      <a:pt x="1150" y="10958"/>
                      <a:pt x="1123" y="10791"/>
                    </a:cubicBezTo>
                    <a:cubicBezTo>
                      <a:pt x="1092" y="10543"/>
                      <a:pt x="1062" y="10294"/>
                      <a:pt x="1027" y="10046"/>
                    </a:cubicBezTo>
                    <a:cubicBezTo>
                      <a:pt x="1010" y="9913"/>
                      <a:pt x="994" y="9780"/>
                      <a:pt x="980" y="9648"/>
                    </a:cubicBezTo>
                    <a:cubicBezTo>
                      <a:pt x="969" y="9505"/>
                      <a:pt x="969" y="9359"/>
                      <a:pt x="973" y="9216"/>
                    </a:cubicBezTo>
                    <a:cubicBezTo>
                      <a:pt x="980" y="8951"/>
                      <a:pt x="1000" y="8685"/>
                      <a:pt x="1031" y="8420"/>
                    </a:cubicBezTo>
                    <a:cubicBezTo>
                      <a:pt x="1071" y="8127"/>
                      <a:pt x="1120" y="7835"/>
                      <a:pt x="1170" y="7543"/>
                    </a:cubicBezTo>
                    <a:cubicBezTo>
                      <a:pt x="1222" y="7257"/>
                      <a:pt x="1303" y="6984"/>
                      <a:pt x="1409" y="6716"/>
                    </a:cubicBezTo>
                    <a:cubicBezTo>
                      <a:pt x="1497" y="6518"/>
                      <a:pt x="1599" y="6324"/>
                      <a:pt x="1701" y="6130"/>
                    </a:cubicBezTo>
                    <a:cubicBezTo>
                      <a:pt x="1806" y="5926"/>
                      <a:pt x="1905" y="5719"/>
                      <a:pt x="2007" y="5511"/>
                    </a:cubicBezTo>
                    <a:cubicBezTo>
                      <a:pt x="2184" y="5161"/>
                      <a:pt x="2395" y="4824"/>
                      <a:pt x="2633" y="4511"/>
                    </a:cubicBezTo>
                    <a:cubicBezTo>
                      <a:pt x="2756" y="4359"/>
                      <a:pt x="2881" y="4208"/>
                      <a:pt x="3010" y="4062"/>
                    </a:cubicBezTo>
                    <a:cubicBezTo>
                      <a:pt x="3153" y="3899"/>
                      <a:pt x="3296" y="3732"/>
                      <a:pt x="3450" y="3576"/>
                    </a:cubicBezTo>
                    <a:cubicBezTo>
                      <a:pt x="3735" y="3280"/>
                      <a:pt x="4035" y="3007"/>
                      <a:pt x="4354" y="2753"/>
                    </a:cubicBezTo>
                    <a:cubicBezTo>
                      <a:pt x="4963" y="2300"/>
                      <a:pt x="5637" y="1943"/>
                      <a:pt x="6324" y="1630"/>
                    </a:cubicBezTo>
                    <a:cubicBezTo>
                      <a:pt x="6484" y="1566"/>
                      <a:pt x="6640" y="1508"/>
                      <a:pt x="6803" y="1456"/>
                    </a:cubicBezTo>
                    <a:cubicBezTo>
                      <a:pt x="7001" y="1399"/>
                      <a:pt x="7202" y="1348"/>
                      <a:pt x="7403" y="1304"/>
                    </a:cubicBezTo>
                    <a:cubicBezTo>
                      <a:pt x="7786" y="1211"/>
                      <a:pt x="8178" y="1137"/>
                      <a:pt x="8573" y="1079"/>
                    </a:cubicBezTo>
                    <a:cubicBezTo>
                      <a:pt x="8688" y="1062"/>
                      <a:pt x="8807" y="1048"/>
                      <a:pt x="8926" y="1041"/>
                    </a:cubicBezTo>
                    <a:cubicBezTo>
                      <a:pt x="9020" y="1038"/>
                      <a:pt x="9114" y="1036"/>
                      <a:pt x="9207" y="1036"/>
                    </a:cubicBezTo>
                    <a:close/>
                    <a:moveTo>
                      <a:pt x="8106" y="19095"/>
                    </a:moveTo>
                    <a:cubicBezTo>
                      <a:pt x="8188" y="19152"/>
                      <a:pt x="8280" y="19193"/>
                      <a:pt x="8382" y="19224"/>
                    </a:cubicBezTo>
                    <a:cubicBezTo>
                      <a:pt x="8491" y="19258"/>
                      <a:pt x="8607" y="19271"/>
                      <a:pt x="8722" y="19282"/>
                    </a:cubicBezTo>
                    <a:cubicBezTo>
                      <a:pt x="8800" y="19291"/>
                      <a:pt x="8882" y="19295"/>
                      <a:pt x="8964" y="19299"/>
                    </a:cubicBezTo>
                    <a:cubicBezTo>
                      <a:pt x="9147" y="19302"/>
                      <a:pt x="9331" y="19302"/>
                      <a:pt x="9515" y="19302"/>
                    </a:cubicBezTo>
                    <a:cubicBezTo>
                      <a:pt x="9692" y="19299"/>
                      <a:pt x="9868" y="19274"/>
                      <a:pt x="10042" y="19261"/>
                    </a:cubicBezTo>
                    <a:cubicBezTo>
                      <a:pt x="10212" y="19247"/>
                      <a:pt x="10383" y="19244"/>
                      <a:pt x="10552" y="19241"/>
                    </a:cubicBezTo>
                    <a:cubicBezTo>
                      <a:pt x="10722" y="19238"/>
                      <a:pt x="10889" y="19224"/>
                      <a:pt x="11059" y="19210"/>
                    </a:cubicBezTo>
                    <a:cubicBezTo>
                      <a:pt x="11165" y="19200"/>
                      <a:pt x="11270" y="19193"/>
                      <a:pt x="11372" y="19186"/>
                    </a:cubicBezTo>
                    <a:cubicBezTo>
                      <a:pt x="11474" y="19180"/>
                      <a:pt x="11573" y="19166"/>
                      <a:pt x="11675" y="19152"/>
                    </a:cubicBezTo>
                    <a:cubicBezTo>
                      <a:pt x="11774" y="19142"/>
                      <a:pt x="11876" y="19128"/>
                      <a:pt x="11978" y="19122"/>
                    </a:cubicBezTo>
                    <a:cubicBezTo>
                      <a:pt x="12057" y="19112"/>
                      <a:pt x="12144" y="19101"/>
                      <a:pt x="12227" y="19101"/>
                    </a:cubicBezTo>
                    <a:cubicBezTo>
                      <a:pt x="12237" y="19101"/>
                      <a:pt x="12246" y="19101"/>
                      <a:pt x="12256" y="19101"/>
                    </a:cubicBezTo>
                    <a:cubicBezTo>
                      <a:pt x="12270" y="19104"/>
                      <a:pt x="12281" y="19108"/>
                      <a:pt x="12294" y="19111"/>
                    </a:cubicBezTo>
                    <a:cubicBezTo>
                      <a:pt x="12325" y="19128"/>
                      <a:pt x="12355" y="19142"/>
                      <a:pt x="12386" y="19152"/>
                    </a:cubicBezTo>
                    <a:cubicBezTo>
                      <a:pt x="12410" y="19166"/>
                      <a:pt x="12433" y="19176"/>
                      <a:pt x="12460" y="19186"/>
                    </a:cubicBezTo>
                    <a:cubicBezTo>
                      <a:pt x="12477" y="19247"/>
                      <a:pt x="12488" y="19312"/>
                      <a:pt x="12501" y="19373"/>
                    </a:cubicBezTo>
                    <a:lnTo>
                      <a:pt x="12532" y="19527"/>
                    </a:lnTo>
                    <a:lnTo>
                      <a:pt x="12532" y="19553"/>
                    </a:lnTo>
                    <a:cubicBezTo>
                      <a:pt x="12518" y="19585"/>
                      <a:pt x="12501" y="19611"/>
                      <a:pt x="12481" y="19638"/>
                    </a:cubicBezTo>
                    <a:cubicBezTo>
                      <a:pt x="12454" y="19669"/>
                      <a:pt x="12424" y="19700"/>
                      <a:pt x="12389" y="19727"/>
                    </a:cubicBezTo>
                    <a:cubicBezTo>
                      <a:pt x="12348" y="19754"/>
                      <a:pt x="12308" y="19778"/>
                      <a:pt x="12263" y="19802"/>
                    </a:cubicBezTo>
                    <a:cubicBezTo>
                      <a:pt x="12042" y="19883"/>
                      <a:pt x="11807" y="19924"/>
                      <a:pt x="11576" y="19965"/>
                    </a:cubicBezTo>
                    <a:cubicBezTo>
                      <a:pt x="11375" y="19989"/>
                      <a:pt x="11171" y="20003"/>
                      <a:pt x="10970" y="20023"/>
                    </a:cubicBezTo>
                    <a:cubicBezTo>
                      <a:pt x="10750" y="20043"/>
                      <a:pt x="10532" y="20060"/>
                      <a:pt x="10311" y="20074"/>
                    </a:cubicBezTo>
                    <a:cubicBezTo>
                      <a:pt x="10187" y="20082"/>
                      <a:pt x="10062" y="20085"/>
                      <a:pt x="9938" y="20085"/>
                    </a:cubicBezTo>
                    <a:cubicBezTo>
                      <a:pt x="9850" y="20085"/>
                      <a:pt x="9762" y="20084"/>
                      <a:pt x="9675" y="20081"/>
                    </a:cubicBezTo>
                    <a:cubicBezTo>
                      <a:pt x="9484" y="20074"/>
                      <a:pt x="9293" y="20070"/>
                      <a:pt x="9103" y="20050"/>
                    </a:cubicBezTo>
                    <a:cubicBezTo>
                      <a:pt x="8875" y="20013"/>
                      <a:pt x="8654" y="19938"/>
                      <a:pt x="8439" y="19853"/>
                    </a:cubicBezTo>
                    <a:cubicBezTo>
                      <a:pt x="8419" y="19842"/>
                      <a:pt x="8399" y="19829"/>
                      <a:pt x="8382" y="19819"/>
                    </a:cubicBezTo>
                    <a:cubicBezTo>
                      <a:pt x="8341" y="19785"/>
                      <a:pt x="8304" y="19751"/>
                      <a:pt x="8270" y="19713"/>
                    </a:cubicBezTo>
                    <a:cubicBezTo>
                      <a:pt x="8212" y="19632"/>
                      <a:pt x="8161" y="19550"/>
                      <a:pt x="8117" y="19462"/>
                    </a:cubicBezTo>
                    <a:cubicBezTo>
                      <a:pt x="8103" y="19417"/>
                      <a:pt x="8092" y="19373"/>
                      <a:pt x="8086" y="19329"/>
                    </a:cubicBezTo>
                    <a:cubicBezTo>
                      <a:pt x="8083" y="19282"/>
                      <a:pt x="8079" y="19233"/>
                      <a:pt x="8079" y="19186"/>
                    </a:cubicBezTo>
                    <a:cubicBezTo>
                      <a:pt x="8086" y="19156"/>
                      <a:pt x="8097" y="19125"/>
                      <a:pt x="8106" y="19095"/>
                    </a:cubicBezTo>
                    <a:close/>
                    <a:moveTo>
                      <a:pt x="9222" y="1"/>
                    </a:moveTo>
                    <a:cubicBezTo>
                      <a:pt x="9124" y="1"/>
                      <a:pt x="9025" y="1"/>
                      <a:pt x="8926" y="7"/>
                    </a:cubicBezTo>
                    <a:cubicBezTo>
                      <a:pt x="8692" y="21"/>
                      <a:pt x="8453" y="59"/>
                      <a:pt x="8222" y="96"/>
                    </a:cubicBezTo>
                    <a:cubicBezTo>
                      <a:pt x="7838" y="157"/>
                      <a:pt x="7457" y="242"/>
                      <a:pt x="7083" y="348"/>
                    </a:cubicBezTo>
                    <a:cubicBezTo>
                      <a:pt x="6674" y="460"/>
                      <a:pt x="6263" y="575"/>
                      <a:pt x="5875" y="756"/>
                    </a:cubicBezTo>
                    <a:cubicBezTo>
                      <a:pt x="5518" y="922"/>
                      <a:pt x="5158" y="1099"/>
                      <a:pt x="4817" y="1297"/>
                    </a:cubicBezTo>
                    <a:cubicBezTo>
                      <a:pt x="4439" y="1517"/>
                      <a:pt x="4068" y="1756"/>
                      <a:pt x="3725" y="2024"/>
                    </a:cubicBezTo>
                    <a:cubicBezTo>
                      <a:pt x="3429" y="2256"/>
                      <a:pt x="3150" y="2504"/>
                      <a:pt x="2885" y="2770"/>
                    </a:cubicBezTo>
                    <a:cubicBezTo>
                      <a:pt x="2613" y="3038"/>
                      <a:pt x="2365" y="3324"/>
                      <a:pt x="2112" y="3613"/>
                    </a:cubicBezTo>
                    <a:cubicBezTo>
                      <a:pt x="1858" y="3913"/>
                      <a:pt x="1627" y="4229"/>
                      <a:pt x="1418" y="4563"/>
                    </a:cubicBezTo>
                    <a:cubicBezTo>
                      <a:pt x="1225" y="4875"/>
                      <a:pt x="1076" y="5208"/>
                      <a:pt x="908" y="5538"/>
                    </a:cubicBezTo>
                    <a:cubicBezTo>
                      <a:pt x="820" y="5712"/>
                      <a:pt x="729" y="5879"/>
                      <a:pt x="643" y="6056"/>
                    </a:cubicBezTo>
                    <a:cubicBezTo>
                      <a:pt x="548" y="6260"/>
                      <a:pt x="459" y="6467"/>
                      <a:pt x="385" y="6678"/>
                    </a:cubicBezTo>
                    <a:cubicBezTo>
                      <a:pt x="286" y="6960"/>
                      <a:pt x="235" y="7253"/>
                      <a:pt x="187" y="7546"/>
                    </a:cubicBezTo>
                    <a:cubicBezTo>
                      <a:pt x="133" y="7879"/>
                      <a:pt x="71" y="8212"/>
                      <a:pt x="41" y="8549"/>
                    </a:cubicBezTo>
                    <a:cubicBezTo>
                      <a:pt x="17" y="8859"/>
                      <a:pt x="0" y="9171"/>
                      <a:pt x="10" y="9485"/>
                    </a:cubicBezTo>
                    <a:cubicBezTo>
                      <a:pt x="17" y="9672"/>
                      <a:pt x="48" y="9859"/>
                      <a:pt x="71" y="10042"/>
                    </a:cubicBezTo>
                    <a:cubicBezTo>
                      <a:pt x="92" y="10196"/>
                      <a:pt x="116" y="10345"/>
                      <a:pt x="137" y="10495"/>
                    </a:cubicBezTo>
                    <a:cubicBezTo>
                      <a:pt x="164" y="10695"/>
                      <a:pt x="187" y="10893"/>
                      <a:pt x="222" y="11090"/>
                    </a:cubicBezTo>
                    <a:cubicBezTo>
                      <a:pt x="252" y="11281"/>
                      <a:pt x="283" y="11478"/>
                      <a:pt x="341" y="11665"/>
                    </a:cubicBezTo>
                    <a:cubicBezTo>
                      <a:pt x="405" y="11879"/>
                      <a:pt x="487" y="12090"/>
                      <a:pt x="589" y="12291"/>
                    </a:cubicBezTo>
                    <a:cubicBezTo>
                      <a:pt x="671" y="12454"/>
                      <a:pt x="769" y="12608"/>
                      <a:pt x="871" y="12757"/>
                    </a:cubicBezTo>
                    <a:cubicBezTo>
                      <a:pt x="1106" y="13104"/>
                      <a:pt x="1357" y="13434"/>
                      <a:pt x="1627" y="13754"/>
                    </a:cubicBezTo>
                    <a:cubicBezTo>
                      <a:pt x="1867" y="14046"/>
                      <a:pt x="2129" y="14325"/>
                      <a:pt x="2426" y="14567"/>
                    </a:cubicBezTo>
                    <a:cubicBezTo>
                      <a:pt x="2756" y="14839"/>
                      <a:pt x="3120" y="15057"/>
                      <a:pt x="3484" y="15278"/>
                    </a:cubicBezTo>
                    <a:cubicBezTo>
                      <a:pt x="3650" y="15380"/>
                      <a:pt x="3814" y="15478"/>
                      <a:pt x="3984" y="15574"/>
                    </a:cubicBezTo>
                    <a:cubicBezTo>
                      <a:pt x="4144" y="15669"/>
                      <a:pt x="4307" y="15764"/>
                      <a:pt x="4473" y="15845"/>
                    </a:cubicBezTo>
                    <a:cubicBezTo>
                      <a:pt x="4681" y="15947"/>
                      <a:pt x="4892" y="16040"/>
                      <a:pt x="5113" y="16111"/>
                    </a:cubicBezTo>
                    <a:cubicBezTo>
                      <a:pt x="5293" y="16169"/>
                      <a:pt x="5473" y="16223"/>
                      <a:pt x="5657" y="16278"/>
                    </a:cubicBezTo>
                    <a:cubicBezTo>
                      <a:pt x="5831" y="16329"/>
                      <a:pt x="6004" y="16380"/>
                      <a:pt x="6174" y="16437"/>
                    </a:cubicBezTo>
                    <a:cubicBezTo>
                      <a:pt x="6334" y="16495"/>
                      <a:pt x="6497" y="16550"/>
                      <a:pt x="6661" y="16605"/>
                    </a:cubicBezTo>
                    <a:cubicBezTo>
                      <a:pt x="6811" y="16655"/>
                      <a:pt x="6967" y="16686"/>
                      <a:pt x="7113" y="16737"/>
                    </a:cubicBezTo>
                    <a:cubicBezTo>
                      <a:pt x="7154" y="16757"/>
                      <a:pt x="7194" y="16781"/>
                      <a:pt x="7229" y="16809"/>
                    </a:cubicBezTo>
                    <a:cubicBezTo>
                      <a:pt x="7310" y="16873"/>
                      <a:pt x="7389" y="16944"/>
                      <a:pt x="7457" y="17023"/>
                    </a:cubicBezTo>
                    <a:cubicBezTo>
                      <a:pt x="7480" y="17057"/>
                      <a:pt x="7501" y="17094"/>
                      <a:pt x="7521" y="17131"/>
                    </a:cubicBezTo>
                    <a:cubicBezTo>
                      <a:pt x="7569" y="17268"/>
                      <a:pt x="7603" y="17404"/>
                      <a:pt x="7623" y="17543"/>
                    </a:cubicBezTo>
                    <a:cubicBezTo>
                      <a:pt x="7648" y="17740"/>
                      <a:pt x="7668" y="17935"/>
                      <a:pt x="7701" y="18125"/>
                    </a:cubicBezTo>
                    <a:cubicBezTo>
                      <a:pt x="7722" y="18244"/>
                      <a:pt x="7739" y="18366"/>
                      <a:pt x="7766" y="18482"/>
                    </a:cubicBezTo>
                    <a:cubicBezTo>
                      <a:pt x="7664" y="18533"/>
                      <a:pt x="7593" y="18615"/>
                      <a:pt x="7535" y="18713"/>
                    </a:cubicBezTo>
                    <a:cubicBezTo>
                      <a:pt x="7477" y="18802"/>
                      <a:pt x="7433" y="18897"/>
                      <a:pt x="7403" y="18999"/>
                    </a:cubicBezTo>
                    <a:cubicBezTo>
                      <a:pt x="7345" y="19200"/>
                      <a:pt x="7372" y="19414"/>
                      <a:pt x="7419" y="19611"/>
                    </a:cubicBezTo>
                    <a:cubicBezTo>
                      <a:pt x="7447" y="19720"/>
                      <a:pt x="7501" y="19822"/>
                      <a:pt x="7559" y="19918"/>
                    </a:cubicBezTo>
                    <a:cubicBezTo>
                      <a:pt x="7620" y="20016"/>
                      <a:pt x="7688" y="20115"/>
                      <a:pt x="7763" y="20203"/>
                    </a:cubicBezTo>
                    <a:cubicBezTo>
                      <a:pt x="7827" y="20282"/>
                      <a:pt x="7906" y="20343"/>
                      <a:pt x="7984" y="20404"/>
                    </a:cubicBezTo>
                    <a:cubicBezTo>
                      <a:pt x="8106" y="20496"/>
                      <a:pt x="8253" y="20550"/>
                      <a:pt x="8392" y="20601"/>
                    </a:cubicBezTo>
                    <a:cubicBezTo>
                      <a:pt x="8555" y="20659"/>
                      <a:pt x="8712" y="20723"/>
                      <a:pt x="8879" y="20761"/>
                    </a:cubicBezTo>
                    <a:cubicBezTo>
                      <a:pt x="9080" y="20809"/>
                      <a:pt x="9293" y="20830"/>
                      <a:pt x="9498" y="20843"/>
                    </a:cubicBezTo>
                    <a:cubicBezTo>
                      <a:pt x="9684" y="20856"/>
                      <a:pt x="9872" y="20874"/>
                      <a:pt x="10056" y="20874"/>
                    </a:cubicBezTo>
                    <a:cubicBezTo>
                      <a:pt x="10253" y="20874"/>
                      <a:pt x="10450" y="20863"/>
                      <a:pt x="10648" y="20850"/>
                    </a:cubicBezTo>
                    <a:cubicBezTo>
                      <a:pt x="10852" y="20836"/>
                      <a:pt x="11056" y="20812"/>
                      <a:pt x="11263" y="20795"/>
                    </a:cubicBezTo>
                    <a:cubicBezTo>
                      <a:pt x="11477" y="20775"/>
                      <a:pt x="11695" y="20754"/>
                      <a:pt x="11906" y="20707"/>
                    </a:cubicBezTo>
                    <a:cubicBezTo>
                      <a:pt x="12083" y="20670"/>
                      <a:pt x="12263" y="20635"/>
                      <a:pt x="12433" y="20574"/>
                    </a:cubicBezTo>
                    <a:cubicBezTo>
                      <a:pt x="12655" y="20496"/>
                      <a:pt x="12852" y="20390"/>
                      <a:pt x="13019" y="20224"/>
                    </a:cubicBezTo>
                    <a:cubicBezTo>
                      <a:pt x="13104" y="20145"/>
                      <a:pt x="13171" y="20043"/>
                      <a:pt x="13229" y="19945"/>
                    </a:cubicBezTo>
                    <a:cubicBezTo>
                      <a:pt x="13260" y="19891"/>
                      <a:pt x="13281" y="19829"/>
                      <a:pt x="13301" y="19771"/>
                    </a:cubicBezTo>
                    <a:cubicBezTo>
                      <a:pt x="13325" y="19713"/>
                      <a:pt x="13325" y="19649"/>
                      <a:pt x="13331" y="19588"/>
                    </a:cubicBezTo>
                    <a:cubicBezTo>
                      <a:pt x="13342" y="19513"/>
                      <a:pt x="13317" y="19414"/>
                      <a:pt x="13308" y="19346"/>
                    </a:cubicBezTo>
                    <a:cubicBezTo>
                      <a:pt x="13294" y="19261"/>
                      <a:pt x="13270" y="19180"/>
                      <a:pt x="13250" y="19098"/>
                    </a:cubicBezTo>
                    <a:cubicBezTo>
                      <a:pt x="13236" y="19050"/>
                      <a:pt x="13226" y="19006"/>
                      <a:pt x="13209" y="18958"/>
                    </a:cubicBezTo>
                    <a:cubicBezTo>
                      <a:pt x="13165" y="18846"/>
                      <a:pt x="13110" y="18754"/>
                      <a:pt x="13028" y="18666"/>
                    </a:cubicBezTo>
                    <a:cubicBezTo>
                      <a:pt x="12964" y="18594"/>
                      <a:pt x="12879" y="18540"/>
                      <a:pt x="12787" y="18495"/>
                    </a:cubicBezTo>
                    <a:cubicBezTo>
                      <a:pt x="12794" y="18468"/>
                      <a:pt x="12797" y="18442"/>
                      <a:pt x="12801" y="18411"/>
                    </a:cubicBezTo>
                    <a:cubicBezTo>
                      <a:pt x="12838" y="17944"/>
                      <a:pt x="12865" y="17482"/>
                      <a:pt x="12886" y="17016"/>
                    </a:cubicBezTo>
                    <a:cubicBezTo>
                      <a:pt x="12903" y="16556"/>
                      <a:pt x="12906" y="16094"/>
                      <a:pt x="12961" y="15635"/>
                    </a:cubicBezTo>
                    <a:cubicBezTo>
                      <a:pt x="12984" y="15471"/>
                      <a:pt x="13022" y="15305"/>
                      <a:pt x="13077" y="15148"/>
                    </a:cubicBezTo>
                    <a:cubicBezTo>
                      <a:pt x="13093" y="15111"/>
                      <a:pt x="13113" y="15077"/>
                      <a:pt x="13138" y="15043"/>
                    </a:cubicBezTo>
                    <a:cubicBezTo>
                      <a:pt x="13243" y="14927"/>
                      <a:pt x="13366" y="14825"/>
                      <a:pt x="13491" y="14727"/>
                    </a:cubicBezTo>
                    <a:cubicBezTo>
                      <a:pt x="13771" y="14523"/>
                      <a:pt x="14077" y="14352"/>
                      <a:pt x="14369" y="14168"/>
                    </a:cubicBezTo>
                    <a:cubicBezTo>
                      <a:pt x="14713" y="13951"/>
                      <a:pt x="15063" y="13743"/>
                      <a:pt x="15403" y="13526"/>
                    </a:cubicBezTo>
                    <a:cubicBezTo>
                      <a:pt x="15556" y="13424"/>
                      <a:pt x="15713" y="13328"/>
                      <a:pt x="15859" y="13220"/>
                    </a:cubicBezTo>
                    <a:cubicBezTo>
                      <a:pt x="16060" y="13074"/>
                      <a:pt x="16253" y="12917"/>
                      <a:pt x="16440" y="12757"/>
                    </a:cubicBezTo>
                    <a:cubicBezTo>
                      <a:pt x="16580" y="12634"/>
                      <a:pt x="16713" y="12505"/>
                      <a:pt x="16839" y="12376"/>
                    </a:cubicBezTo>
                    <a:cubicBezTo>
                      <a:pt x="16981" y="12233"/>
                      <a:pt x="17121" y="12087"/>
                      <a:pt x="17261" y="11937"/>
                    </a:cubicBezTo>
                    <a:cubicBezTo>
                      <a:pt x="17533" y="11641"/>
                      <a:pt x="17798" y="11325"/>
                      <a:pt x="17975" y="10958"/>
                    </a:cubicBezTo>
                    <a:cubicBezTo>
                      <a:pt x="18080" y="10743"/>
                      <a:pt x="18172" y="10522"/>
                      <a:pt x="18253" y="10298"/>
                    </a:cubicBezTo>
                    <a:cubicBezTo>
                      <a:pt x="18318" y="10114"/>
                      <a:pt x="18363" y="9920"/>
                      <a:pt x="18410" y="9730"/>
                    </a:cubicBezTo>
                    <a:cubicBezTo>
                      <a:pt x="18512" y="9318"/>
                      <a:pt x="18573" y="8899"/>
                      <a:pt x="18608" y="8477"/>
                    </a:cubicBezTo>
                    <a:cubicBezTo>
                      <a:pt x="18621" y="8284"/>
                      <a:pt x="18614" y="8086"/>
                      <a:pt x="18597" y="7893"/>
                    </a:cubicBezTo>
                    <a:cubicBezTo>
                      <a:pt x="18577" y="7648"/>
                      <a:pt x="18547" y="7406"/>
                      <a:pt x="18506" y="7168"/>
                    </a:cubicBezTo>
                    <a:cubicBezTo>
                      <a:pt x="18434" y="6773"/>
                      <a:pt x="18311" y="6392"/>
                      <a:pt x="18182" y="6015"/>
                    </a:cubicBezTo>
                    <a:cubicBezTo>
                      <a:pt x="18046" y="5610"/>
                      <a:pt x="17859" y="5226"/>
                      <a:pt x="17652" y="4855"/>
                    </a:cubicBezTo>
                    <a:cubicBezTo>
                      <a:pt x="17457" y="4511"/>
                      <a:pt x="17230" y="4188"/>
                      <a:pt x="16991" y="3872"/>
                    </a:cubicBezTo>
                    <a:cubicBezTo>
                      <a:pt x="16723" y="3522"/>
                      <a:pt x="16448" y="3185"/>
                      <a:pt x="16145" y="2865"/>
                    </a:cubicBezTo>
                    <a:cubicBezTo>
                      <a:pt x="15859" y="2562"/>
                      <a:pt x="15546" y="2293"/>
                      <a:pt x="15216" y="2042"/>
                    </a:cubicBezTo>
                    <a:cubicBezTo>
                      <a:pt x="15052" y="1922"/>
                      <a:pt x="14883" y="1811"/>
                      <a:pt x="14713" y="1705"/>
                    </a:cubicBezTo>
                    <a:cubicBezTo>
                      <a:pt x="14546" y="1599"/>
                      <a:pt x="14383" y="1494"/>
                      <a:pt x="14220" y="1385"/>
                    </a:cubicBezTo>
                    <a:cubicBezTo>
                      <a:pt x="13879" y="1167"/>
                      <a:pt x="13542" y="953"/>
                      <a:pt x="13182" y="779"/>
                    </a:cubicBezTo>
                    <a:cubicBezTo>
                      <a:pt x="12964" y="677"/>
                      <a:pt x="12739" y="586"/>
                      <a:pt x="12515" y="504"/>
                    </a:cubicBezTo>
                    <a:cubicBezTo>
                      <a:pt x="12338" y="440"/>
                      <a:pt x="12158" y="395"/>
                      <a:pt x="11978" y="354"/>
                    </a:cubicBezTo>
                    <a:cubicBezTo>
                      <a:pt x="11794" y="310"/>
                      <a:pt x="11610" y="283"/>
                      <a:pt x="11427" y="249"/>
                    </a:cubicBezTo>
                    <a:cubicBezTo>
                      <a:pt x="11240" y="215"/>
                      <a:pt x="11049" y="184"/>
                      <a:pt x="10855" y="157"/>
                    </a:cubicBezTo>
                    <a:cubicBezTo>
                      <a:pt x="10416" y="93"/>
                      <a:pt x="9978" y="28"/>
                      <a:pt x="9532" y="7"/>
                    </a:cubicBezTo>
                    <a:cubicBezTo>
                      <a:pt x="9430" y="1"/>
                      <a:pt x="9324" y="1"/>
                      <a:pt x="92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26"/>
              <p:cNvSpPr/>
              <p:nvPr/>
            </p:nvSpPr>
            <p:spPr>
              <a:xfrm>
                <a:off x="1590100" y="2921200"/>
                <a:ext cx="96400" cy="40825"/>
              </a:xfrm>
              <a:custGeom>
                <a:avLst/>
                <a:gdLst/>
                <a:ahLst/>
                <a:cxnLst/>
                <a:rect l="l" t="t" r="r" b="b"/>
                <a:pathLst>
                  <a:path w="3856" h="1633" extrusionOk="0">
                    <a:moveTo>
                      <a:pt x="3205" y="936"/>
                    </a:moveTo>
                    <a:cubicBezTo>
                      <a:pt x="3202" y="939"/>
                      <a:pt x="3198" y="939"/>
                      <a:pt x="3195" y="943"/>
                    </a:cubicBezTo>
                    <a:cubicBezTo>
                      <a:pt x="3198" y="939"/>
                      <a:pt x="3202" y="936"/>
                      <a:pt x="3205" y="936"/>
                    </a:cubicBezTo>
                    <a:close/>
                    <a:moveTo>
                      <a:pt x="287" y="0"/>
                    </a:moveTo>
                    <a:cubicBezTo>
                      <a:pt x="133" y="0"/>
                      <a:pt x="24" y="122"/>
                      <a:pt x="18" y="269"/>
                    </a:cubicBezTo>
                    <a:cubicBezTo>
                      <a:pt x="11" y="402"/>
                      <a:pt x="1" y="538"/>
                      <a:pt x="4" y="670"/>
                    </a:cubicBezTo>
                    <a:cubicBezTo>
                      <a:pt x="7" y="772"/>
                      <a:pt x="24" y="871"/>
                      <a:pt x="55" y="967"/>
                    </a:cubicBezTo>
                    <a:cubicBezTo>
                      <a:pt x="72" y="1028"/>
                      <a:pt x="103" y="1089"/>
                      <a:pt x="140" y="1140"/>
                    </a:cubicBezTo>
                    <a:cubicBezTo>
                      <a:pt x="198" y="1221"/>
                      <a:pt x="266" y="1279"/>
                      <a:pt x="348" y="1337"/>
                    </a:cubicBezTo>
                    <a:cubicBezTo>
                      <a:pt x="576" y="1494"/>
                      <a:pt x="844" y="1518"/>
                      <a:pt x="1109" y="1551"/>
                    </a:cubicBezTo>
                    <a:cubicBezTo>
                      <a:pt x="1372" y="1589"/>
                      <a:pt x="1630" y="1612"/>
                      <a:pt x="1892" y="1626"/>
                    </a:cubicBezTo>
                    <a:cubicBezTo>
                      <a:pt x="2018" y="1630"/>
                      <a:pt x="2141" y="1633"/>
                      <a:pt x="2266" y="1633"/>
                    </a:cubicBezTo>
                    <a:cubicBezTo>
                      <a:pt x="2381" y="1633"/>
                      <a:pt x="2501" y="1626"/>
                      <a:pt x="2617" y="1620"/>
                    </a:cubicBezTo>
                    <a:cubicBezTo>
                      <a:pt x="2722" y="1612"/>
                      <a:pt x="2827" y="1612"/>
                      <a:pt x="2929" y="1603"/>
                    </a:cubicBezTo>
                    <a:cubicBezTo>
                      <a:pt x="3001" y="1596"/>
                      <a:pt x="3072" y="1582"/>
                      <a:pt x="3147" y="1572"/>
                    </a:cubicBezTo>
                    <a:cubicBezTo>
                      <a:pt x="3171" y="1568"/>
                      <a:pt x="3198" y="1565"/>
                      <a:pt x="3226" y="1559"/>
                    </a:cubicBezTo>
                    <a:cubicBezTo>
                      <a:pt x="3279" y="1551"/>
                      <a:pt x="3328" y="1531"/>
                      <a:pt x="3378" y="1510"/>
                    </a:cubicBezTo>
                    <a:cubicBezTo>
                      <a:pt x="3450" y="1480"/>
                      <a:pt x="3515" y="1429"/>
                      <a:pt x="3573" y="1378"/>
                    </a:cubicBezTo>
                    <a:cubicBezTo>
                      <a:pt x="3664" y="1300"/>
                      <a:pt x="3722" y="1198"/>
                      <a:pt x="3753" y="1082"/>
                    </a:cubicBezTo>
                    <a:cubicBezTo>
                      <a:pt x="3773" y="1011"/>
                      <a:pt x="3780" y="932"/>
                      <a:pt x="3786" y="854"/>
                    </a:cubicBezTo>
                    <a:cubicBezTo>
                      <a:pt x="3790" y="803"/>
                      <a:pt x="3797" y="749"/>
                      <a:pt x="3804" y="698"/>
                    </a:cubicBezTo>
                    <a:cubicBezTo>
                      <a:pt x="3810" y="647"/>
                      <a:pt x="3817" y="596"/>
                      <a:pt x="3824" y="548"/>
                    </a:cubicBezTo>
                    <a:cubicBezTo>
                      <a:pt x="3835" y="463"/>
                      <a:pt x="3855" y="375"/>
                      <a:pt x="3855" y="293"/>
                    </a:cubicBezTo>
                    <a:cubicBezTo>
                      <a:pt x="3851" y="163"/>
                      <a:pt x="3766" y="48"/>
                      <a:pt x="3644" y="14"/>
                    </a:cubicBezTo>
                    <a:cubicBezTo>
                      <a:pt x="3621" y="8"/>
                      <a:pt x="3597" y="5"/>
                      <a:pt x="3573" y="5"/>
                    </a:cubicBezTo>
                    <a:cubicBezTo>
                      <a:pt x="3447" y="5"/>
                      <a:pt x="3316" y="86"/>
                      <a:pt x="3290" y="215"/>
                    </a:cubicBezTo>
                    <a:cubicBezTo>
                      <a:pt x="3276" y="282"/>
                      <a:pt x="3273" y="351"/>
                      <a:pt x="3263" y="419"/>
                    </a:cubicBezTo>
                    <a:cubicBezTo>
                      <a:pt x="3259" y="474"/>
                      <a:pt x="3249" y="531"/>
                      <a:pt x="3243" y="585"/>
                    </a:cubicBezTo>
                    <a:cubicBezTo>
                      <a:pt x="3229" y="687"/>
                      <a:pt x="3226" y="789"/>
                      <a:pt x="3215" y="892"/>
                    </a:cubicBezTo>
                    <a:cubicBezTo>
                      <a:pt x="3212" y="902"/>
                      <a:pt x="3212" y="915"/>
                      <a:pt x="3208" y="926"/>
                    </a:cubicBezTo>
                    <a:cubicBezTo>
                      <a:pt x="3188" y="939"/>
                      <a:pt x="3168" y="949"/>
                      <a:pt x="3144" y="963"/>
                    </a:cubicBezTo>
                    <a:cubicBezTo>
                      <a:pt x="3062" y="987"/>
                      <a:pt x="2973" y="997"/>
                      <a:pt x="2885" y="1011"/>
                    </a:cubicBezTo>
                    <a:cubicBezTo>
                      <a:pt x="2756" y="1028"/>
                      <a:pt x="2623" y="1034"/>
                      <a:pt x="2494" y="1045"/>
                    </a:cubicBezTo>
                    <a:cubicBezTo>
                      <a:pt x="2367" y="1055"/>
                      <a:pt x="2240" y="1059"/>
                      <a:pt x="2111" y="1059"/>
                    </a:cubicBezTo>
                    <a:cubicBezTo>
                      <a:pt x="2071" y="1059"/>
                      <a:pt x="2031" y="1059"/>
                      <a:pt x="1990" y="1058"/>
                    </a:cubicBezTo>
                    <a:cubicBezTo>
                      <a:pt x="1814" y="1055"/>
                      <a:pt x="1634" y="1052"/>
                      <a:pt x="1456" y="1038"/>
                    </a:cubicBezTo>
                    <a:cubicBezTo>
                      <a:pt x="1287" y="1025"/>
                      <a:pt x="1116" y="1004"/>
                      <a:pt x="946" y="984"/>
                    </a:cubicBezTo>
                    <a:cubicBezTo>
                      <a:pt x="865" y="973"/>
                      <a:pt x="786" y="956"/>
                      <a:pt x="708" y="929"/>
                    </a:cubicBezTo>
                    <a:cubicBezTo>
                      <a:pt x="671" y="909"/>
                      <a:pt x="634" y="888"/>
                      <a:pt x="596" y="865"/>
                    </a:cubicBezTo>
                    <a:cubicBezTo>
                      <a:pt x="589" y="857"/>
                      <a:pt x="579" y="851"/>
                      <a:pt x="572" y="844"/>
                    </a:cubicBezTo>
                    <a:cubicBezTo>
                      <a:pt x="569" y="837"/>
                      <a:pt x="565" y="830"/>
                      <a:pt x="562" y="827"/>
                    </a:cubicBezTo>
                    <a:cubicBezTo>
                      <a:pt x="552" y="796"/>
                      <a:pt x="545" y="766"/>
                      <a:pt x="538" y="735"/>
                    </a:cubicBezTo>
                    <a:cubicBezTo>
                      <a:pt x="535" y="657"/>
                      <a:pt x="538" y="582"/>
                      <a:pt x="541" y="507"/>
                    </a:cubicBezTo>
                    <a:cubicBezTo>
                      <a:pt x="545" y="429"/>
                      <a:pt x="549" y="347"/>
                      <a:pt x="552" y="269"/>
                    </a:cubicBezTo>
                    <a:cubicBezTo>
                      <a:pt x="558" y="122"/>
                      <a:pt x="426" y="0"/>
                      <a:pt x="287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26"/>
              <p:cNvSpPr/>
              <p:nvPr/>
            </p:nvSpPr>
            <p:spPr>
              <a:xfrm>
                <a:off x="1606675" y="2947725"/>
                <a:ext cx="53025" cy="38950"/>
              </a:xfrm>
              <a:custGeom>
                <a:avLst/>
                <a:gdLst/>
                <a:ahLst/>
                <a:cxnLst/>
                <a:rect l="l" t="t" r="r" b="b"/>
                <a:pathLst>
                  <a:path w="2121" h="1558" extrusionOk="0">
                    <a:moveTo>
                      <a:pt x="317" y="0"/>
                    </a:moveTo>
                    <a:cubicBezTo>
                      <a:pt x="147" y="0"/>
                      <a:pt x="4" y="143"/>
                      <a:pt x="4" y="314"/>
                    </a:cubicBezTo>
                    <a:cubicBezTo>
                      <a:pt x="4" y="433"/>
                      <a:pt x="1" y="551"/>
                      <a:pt x="8" y="671"/>
                    </a:cubicBezTo>
                    <a:cubicBezTo>
                      <a:pt x="15" y="793"/>
                      <a:pt x="38" y="923"/>
                      <a:pt x="96" y="1031"/>
                    </a:cubicBezTo>
                    <a:cubicBezTo>
                      <a:pt x="140" y="1120"/>
                      <a:pt x="198" y="1198"/>
                      <a:pt x="269" y="1266"/>
                    </a:cubicBezTo>
                    <a:cubicBezTo>
                      <a:pt x="314" y="1311"/>
                      <a:pt x="368" y="1347"/>
                      <a:pt x="423" y="1385"/>
                    </a:cubicBezTo>
                    <a:cubicBezTo>
                      <a:pt x="498" y="1433"/>
                      <a:pt x="575" y="1470"/>
                      <a:pt x="661" y="1504"/>
                    </a:cubicBezTo>
                    <a:cubicBezTo>
                      <a:pt x="753" y="1542"/>
                      <a:pt x="858" y="1548"/>
                      <a:pt x="957" y="1556"/>
                    </a:cubicBezTo>
                    <a:cubicBezTo>
                      <a:pt x="977" y="1557"/>
                      <a:pt x="998" y="1558"/>
                      <a:pt x="1019" y="1558"/>
                    </a:cubicBezTo>
                    <a:cubicBezTo>
                      <a:pt x="1051" y="1558"/>
                      <a:pt x="1083" y="1556"/>
                      <a:pt x="1113" y="1552"/>
                    </a:cubicBezTo>
                    <a:cubicBezTo>
                      <a:pt x="1188" y="1548"/>
                      <a:pt x="1263" y="1538"/>
                      <a:pt x="1331" y="1521"/>
                    </a:cubicBezTo>
                    <a:cubicBezTo>
                      <a:pt x="1409" y="1501"/>
                      <a:pt x="1481" y="1474"/>
                      <a:pt x="1552" y="1443"/>
                    </a:cubicBezTo>
                    <a:cubicBezTo>
                      <a:pt x="1593" y="1423"/>
                      <a:pt x="1637" y="1402"/>
                      <a:pt x="1674" y="1378"/>
                    </a:cubicBezTo>
                    <a:cubicBezTo>
                      <a:pt x="1729" y="1344"/>
                      <a:pt x="1780" y="1303"/>
                      <a:pt x="1828" y="1259"/>
                    </a:cubicBezTo>
                    <a:cubicBezTo>
                      <a:pt x="1869" y="1225"/>
                      <a:pt x="1896" y="1174"/>
                      <a:pt x="1927" y="1134"/>
                    </a:cubicBezTo>
                    <a:cubicBezTo>
                      <a:pt x="1954" y="1096"/>
                      <a:pt x="1974" y="1055"/>
                      <a:pt x="1991" y="1014"/>
                    </a:cubicBezTo>
                    <a:cubicBezTo>
                      <a:pt x="2021" y="956"/>
                      <a:pt x="2045" y="892"/>
                      <a:pt x="2062" y="827"/>
                    </a:cubicBezTo>
                    <a:cubicBezTo>
                      <a:pt x="2076" y="783"/>
                      <a:pt x="2090" y="739"/>
                      <a:pt x="2100" y="691"/>
                    </a:cubicBezTo>
                    <a:cubicBezTo>
                      <a:pt x="2120" y="613"/>
                      <a:pt x="2120" y="535"/>
                      <a:pt x="2120" y="457"/>
                    </a:cubicBezTo>
                    <a:cubicBezTo>
                      <a:pt x="2117" y="351"/>
                      <a:pt x="2049" y="256"/>
                      <a:pt x="1943" y="225"/>
                    </a:cubicBezTo>
                    <a:cubicBezTo>
                      <a:pt x="1925" y="220"/>
                      <a:pt x="1905" y="218"/>
                      <a:pt x="1885" y="218"/>
                    </a:cubicBezTo>
                    <a:cubicBezTo>
                      <a:pt x="1801" y="218"/>
                      <a:pt x="1710" y="258"/>
                      <a:pt x="1674" y="338"/>
                    </a:cubicBezTo>
                    <a:cubicBezTo>
                      <a:pt x="1657" y="372"/>
                      <a:pt x="1637" y="402"/>
                      <a:pt x="1620" y="436"/>
                    </a:cubicBezTo>
                    <a:cubicBezTo>
                      <a:pt x="1596" y="487"/>
                      <a:pt x="1576" y="535"/>
                      <a:pt x="1563" y="586"/>
                    </a:cubicBezTo>
                    <a:cubicBezTo>
                      <a:pt x="1549" y="630"/>
                      <a:pt x="1535" y="674"/>
                      <a:pt x="1522" y="715"/>
                    </a:cubicBezTo>
                    <a:cubicBezTo>
                      <a:pt x="1508" y="739"/>
                      <a:pt x="1494" y="763"/>
                      <a:pt x="1481" y="783"/>
                    </a:cubicBezTo>
                    <a:cubicBezTo>
                      <a:pt x="1467" y="800"/>
                      <a:pt x="1453" y="813"/>
                      <a:pt x="1437" y="827"/>
                    </a:cubicBezTo>
                    <a:cubicBezTo>
                      <a:pt x="1412" y="844"/>
                      <a:pt x="1385" y="858"/>
                      <a:pt x="1358" y="871"/>
                    </a:cubicBezTo>
                    <a:cubicBezTo>
                      <a:pt x="1304" y="892"/>
                      <a:pt x="1253" y="906"/>
                      <a:pt x="1198" y="916"/>
                    </a:cubicBezTo>
                    <a:cubicBezTo>
                      <a:pt x="1168" y="918"/>
                      <a:pt x="1137" y="919"/>
                      <a:pt x="1107" y="919"/>
                    </a:cubicBezTo>
                    <a:cubicBezTo>
                      <a:pt x="1057" y="919"/>
                      <a:pt x="1008" y="916"/>
                      <a:pt x="957" y="912"/>
                    </a:cubicBezTo>
                    <a:cubicBezTo>
                      <a:pt x="919" y="902"/>
                      <a:pt x="882" y="892"/>
                      <a:pt x="841" y="882"/>
                    </a:cubicBezTo>
                    <a:cubicBezTo>
                      <a:pt x="804" y="858"/>
                      <a:pt x="767" y="837"/>
                      <a:pt x="729" y="810"/>
                    </a:cubicBezTo>
                    <a:cubicBezTo>
                      <a:pt x="712" y="796"/>
                      <a:pt x="695" y="780"/>
                      <a:pt x="678" y="763"/>
                    </a:cubicBezTo>
                    <a:cubicBezTo>
                      <a:pt x="671" y="749"/>
                      <a:pt x="661" y="732"/>
                      <a:pt x="654" y="719"/>
                    </a:cubicBezTo>
                    <a:cubicBezTo>
                      <a:pt x="647" y="694"/>
                      <a:pt x="641" y="671"/>
                      <a:pt x="637" y="647"/>
                    </a:cubicBezTo>
                    <a:cubicBezTo>
                      <a:pt x="630" y="538"/>
                      <a:pt x="630" y="426"/>
                      <a:pt x="630" y="314"/>
                    </a:cubicBezTo>
                    <a:cubicBezTo>
                      <a:pt x="633" y="143"/>
                      <a:pt x="487" y="0"/>
                      <a:pt x="317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26"/>
              <p:cNvSpPr/>
              <p:nvPr/>
            </p:nvSpPr>
            <p:spPr>
              <a:xfrm>
                <a:off x="1492650" y="2622275"/>
                <a:ext cx="127925" cy="257700"/>
              </a:xfrm>
              <a:custGeom>
                <a:avLst/>
                <a:gdLst/>
                <a:ahLst/>
                <a:cxnLst/>
                <a:rect l="l" t="t" r="r" b="b"/>
                <a:pathLst>
                  <a:path w="5117" h="10308" extrusionOk="0">
                    <a:moveTo>
                      <a:pt x="347" y="1"/>
                    </a:moveTo>
                    <a:cubicBezTo>
                      <a:pt x="211" y="1"/>
                      <a:pt x="85" y="95"/>
                      <a:pt x="51" y="229"/>
                    </a:cubicBezTo>
                    <a:cubicBezTo>
                      <a:pt x="21" y="337"/>
                      <a:pt x="7" y="446"/>
                      <a:pt x="4" y="558"/>
                    </a:cubicBezTo>
                    <a:cubicBezTo>
                      <a:pt x="0" y="633"/>
                      <a:pt x="4" y="711"/>
                      <a:pt x="4" y="786"/>
                    </a:cubicBezTo>
                    <a:cubicBezTo>
                      <a:pt x="4" y="946"/>
                      <a:pt x="7" y="1109"/>
                      <a:pt x="10" y="1273"/>
                    </a:cubicBezTo>
                    <a:cubicBezTo>
                      <a:pt x="21" y="1637"/>
                      <a:pt x="51" y="1997"/>
                      <a:pt x="106" y="2358"/>
                    </a:cubicBezTo>
                    <a:cubicBezTo>
                      <a:pt x="129" y="2507"/>
                      <a:pt x="153" y="2661"/>
                      <a:pt x="181" y="2810"/>
                    </a:cubicBezTo>
                    <a:cubicBezTo>
                      <a:pt x="214" y="2977"/>
                      <a:pt x="255" y="3140"/>
                      <a:pt x="307" y="3307"/>
                    </a:cubicBezTo>
                    <a:cubicBezTo>
                      <a:pt x="354" y="3470"/>
                      <a:pt x="418" y="3630"/>
                      <a:pt x="480" y="3790"/>
                    </a:cubicBezTo>
                    <a:cubicBezTo>
                      <a:pt x="544" y="3967"/>
                      <a:pt x="626" y="4140"/>
                      <a:pt x="707" y="4307"/>
                    </a:cubicBezTo>
                    <a:cubicBezTo>
                      <a:pt x="756" y="4405"/>
                      <a:pt x="803" y="4501"/>
                      <a:pt x="868" y="4589"/>
                    </a:cubicBezTo>
                    <a:cubicBezTo>
                      <a:pt x="922" y="4664"/>
                      <a:pt x="977" y="4739"/>
                      <a:pt x="1038" y="4810"/>
                    </a:cubicBezTo>
                    <a:cubicBezTo>
                      <a:pt x="1120" y="4906"/>
                      <a:pt x="1214" y="4994"/>
                      <a:pt x="1310" y="5079"/>
                    </a:cubicBezTo>
                    <a:cubicBezTo>
                      <a:pt x="1426" y="5181"/>
                      <a:pt x="1544" y="5276"/>
                      <a:pt x="1664" y="5369"/>
                    </a:cubicBezTo>
                    <a:cubicBezTo>
                      <a:pt x="1783" y="5457"/>
                      <a:pt x="1908" y="5525"/>
                      <a:pt x="2038" y="5589"/>
                    </a:cubicBezTo>
                    <a:cubicBezTo>
                      <a:pt x="2177" y="5661"/>
                      <a:pt x="2327" y="5719"/>
                      <a:pt x="2473" y="5769"/>
                    </a:cubicBezTo>
                    <a:cubicBezTo>
                      <a:pt x="2602" y="5814"/>
                      <a:pt x="2732" y="5858"/>
                      <a:pt x="2864" y="5892"/>
                    </a:cubicBezTo>
                    <a:cubicBezTo>
                      <a:pt x="3150" y="5964"/>
                      <a:pt x="3447" y="5984"/>
                      <a:pt x="3739" y="6018"/>
                    </a:cubicBezTo>
                    <a:cubicBezTo>
                      <a:pt x="3830" y="6035"/>
                      <a:pt x="3926" y="6052"/>
                      <a:pt x="4018" y="6083"/>
                    </a:cubicBezTo>
                    <a:cubicBezTo>
                      <a:pt x="4034" y="6093"/>
                      <a:pt x="4051" y="6099"/>
                      <a:pt x="4072" y="6110"/>
                    </a:cubicBezTo>
                    <a:cubicBezTo>
                      <a:pt x="4079" y="6120"/>
                      <a:pt x="4086" y="6127"/>
                      <a:pt x="4096" y="6137"/>
                    </a:cubicBezTo>
                    <a:cubicBezTo>
                      <a:pt x="4096" y="6140"/>
                      <a:pt x="4100" y="6144"/>
                      <a:pt x="4103" y="6147"/>
                    </a:cubicBezTo>
                    <a:cubicBezTo>
                      <a:pt x="4127" y="6226"/>
                      <a:pt x="4147" y="6307"/>
                      <a:pt x="4161" y="6389"/>
                    </a:cubicBezTo>
                    <a:cubicBezTo>
                      <a:pt x="4177" y="6504"/>
                      <a:pt x="4198" y="6620"/>
                      <a:pt x="4215" y="6736"/>
                    </a:cubicBezTo>
                    <a:cubicBezTo>
                      <a:pt x="4232" y="6865"/>
                      <a:pt x="4252" y="6994"/>
                      <a:pt x="4273" y="7124"/>
                    </a:cubicBezTo>
                    <a:cubicBezTo>
                      <a:pt x="4324" y="7532"/>
                      <a:pt x="4412" y="7933"/>
                      <a:pt x="4470" y="8341"/>
                    </a:cubicBezTo>
                    <a:cubicBezTo>
                      <a:pt x="4483" y="8467"/>
                      <a:pt x="4497" y="8597"/>
                      <a:pt x="4504" y="8722"/>
                    </a:cubicBezTo>
                    <a:cubicBezTo>
                      <a:pt x="4514" y="8859"/>
                      <a:pt x="4518" y="8998"/>
                      <a:pt x="4524" y="9134"/>
                    </a:cubicBezTo>
                    <a:cubicBezTo>
                      <a:pt x="4538" y="9440"/>
                      <a:pt x="4572" y="9749"/>
                      <a:pt x="4606" y="10056"/>
                    </a:cubicBezTo>
                    <a:cubicBezTo>
                      <a:pt x="4613" y="10124"/>
                      <a:pt x="4630" y="10181"/>
                      <a:pt x="4681" y="10233"/>
                    </a:cubicBezTo>
                    <a:cubicBezTo>
                      <a:pt x="4725" y="10280"/>
                      <a:pt x="4790" y="10308"/>
                      <a:pt x="4858" y="10308"/>
                    </a:cubicBezTo>
                    <a:cubicBezTo>
                      <a:pt x="4926" y="10308"/>
                      <a:pt x="4990" y="10280"/>
                      <a:pt x="5034" y="10233"/>
                    </a:cubicBezTo>
                    <a:cubicBezTo>
                      <a:pt x="5079" y="10192"/>
                      <a:pt x="5116" y="10117"/>
                      <a:pt x="5110" y="10056"/>
                    </a:cubicBezTo>
                    <a:cubicBezTo>
                      <a:pt x="5086" y="9814"/>
                      <a:pt x="5059" y="9573"/>
                      <a:pt x="5042" y="9331"/>
                    </a:cubicBezTo>
                    <a:cubicBezTo>
                      <a:pt x="5028" y="9117"/>
                      <a:pt x="5031" y="8906"/>
                      <a:pt x="5028" y="8691"/>
                    </a:cubicBezTo>
                    <a:cubicBezTo>
                      <a:pt x="5025" y="8484"/>
                      <a:pt x="5011" y="8273"/>
                      <a:pt x="4990" y="8066"/>
                    </a:cubicBezTo>
                    <a:cubicBezTo>
                      <a:pt x="4981" y="7964"/>
                      <a:pt x="4967" y="7865"/>
                      <a:pt x="4953" y="7766"/>
                    </a:cubicBezTo>
                    <a:cubicBezTo>
                      <a:pt x="4941" y="7654"/>
                      <a:pt x="4926" y="7545"/>
                      <a:pt x="4911" y="7433"/>
                    </a:cubicBezTo>
                    <a:lnTo>
                      <a:pt x="4911" y="7433"/>
                    </a:lnTo>
                    <a:cubicBezTo>
                      <a:pt x="4900" y="7338"/>
                      <a:pt x="4890" y="7243"/>
                      <a:pt x="4882" y="7148"/>
                    </a:cubicBezTo>
                    <a:cubicBezTo>
                      <a:pt x="4875" y="7035"/>
                      <a:pt x="4858" y="6926"/>
                      <a:pt x="4847" y="6818"/>
                    </a:cubicBezTo>
                    <a:cubicBezTo>
                      <a:pt x="4821" y="6562"/>
                      <a:pt x="4800" y="6303"/>
                      <a:pt x="4759" y="6049"/>
                    </a:cubicBezTo>
                    <a:cubicBezTo>
                      <a:pt x="4749" y="5994"/>
                      <a:pt x="4739" y="5936"/>
                      <a:pt x="4725" y="5882"/>
                    </a:cubicBezTo>
                    <a:cubicBezTo>
                      <a:pt x="4708" y="5831"/>
                      <a:pt x="4681" y="5780"/>
                      <a:pt x="4661" y="5732"/>
                    </a:cubicBezTo>
                    <a:cubicBezTo>
                      <a:pt x="4634" y="5671"/>
                      <a:pt x="4589" y="5623"/>
                      <a:pt x="4549" y="5569"/>
                    </a:cubicBezTo>
                    <a:cubicBezTo>
                      <a:pt x="4532" y="5552"/>
                      <a:pt x="4514" y="5538"/>
                      <a:pt x="4494" y="5525"/>
                    </a:cubicBezTo>
                    <a:cubicBezTo>
                      <a:pt x="4467" y="5501"/>
                      <a:pt x="4436" y="5477"/>
                      <a:pt x="4406" y="5457"/>
                    </a:cubicBezTo>
                    <a:cubicBezTo>
                      <a:pt x="4368" y="5430"/>
                      <a:pt x="4331" y="5409"/>
                      <a:pt x="4287" y="5392"/>
                    </a:cubicBezTo>
                    <a:cubicBezTo>
                      <a:pt x="4198" y="5355"/>
                      <a:pt x="4116" y="5324"/>
                      <a:pt x="4025" y="5303"/>
                    </a:cubicBezTo>
                    <a:cubicBezTo>
                      <a:pt x="3885" y="5267"/>
                      <a:pt x="3739" y="5253"/>
                      <a:pt x="3593" y="5239"/>
                    </a:cubicBezTo>
                    <a:cubicBezTo>
                      <a:pt x="3491" y="5226"/>
                      <a:pt x="3392" y="5215"/>
                      <a:pt x="3290" y="5205"/>
                    </a:cubicBezTo>
                    <a:cubicBezTo>
                      <a:pt x="2998" y="5157"/>
                      <a:pt x="2712" y="5076"/>
                      <a:pt x="2436" y="4967"/>
                    </a:cubicBezTo>
                    <a:cubicBezTo>
                      <a:pt x="2357" y="4929"/>
                      <a:pt x="2279" y="4892"/>
                      <a:pt x="2205" y="4851"/>
                    </a:cubicBezTo>
                    <a:cubicBezTo>
                      <a:pt x="2133" y="4810"/>
                      <a:pt x="2065" y="4763"/>
                      <a:pt x="2001" y="4715"/>
                    </a:cubicBezTo>
                    <a:cubicBezTo>
                      <a:pt x="1919" y="4650"/>
                      <a:pt x="1841" y="4586"/>
                      <a:pt x="1766" y="4518"/>
                    </a:cubicBezTo>
                    <a:cubicBezTo>
                      <a:pt x="1718" y="4474"/>
                      <a:pt x="1671" y="4430"/>
                      <a:pt x="1623" y="4385"/>
                    </a:cubicBezTo>
                    <a:cubicBezTo>
                      <a:pt x="1582" y="4348"/>
                      <a:pt x="1548" y="4303"/>
                      <a:pt x="1514" y="4262"/>
                    </a:cubicBezTo>
                    <a:cubicBezTo>
                      <a:pt x="1467" y="4198"/>
                      <a:pt x="1422" y="4130"/>
                      <a:pt x="1381" y="4062"/>
                    </a:cubicBezTo>
                    <a:cubicBezTo>
                      <a:pt x="1354" y="4008"/>
                      <a:pt x="1327" y="3953"/>
                      <a:pt x="1303" y="3899"/>
                    </a:cubicBezTo>
                    <a:cubicBezTo>
                      <a:pt x="1252" y="3793"/>
                      <a:pt x="1205" y="3684"/>
                      <a:pt x="1157" y="3576"/>
                    </a:cubicBezTo>
                    <a:cubicBezTo>
                      <a:pt x="1062" y="3328"/>
                      <a:pt x="970" y="3075"/>
                      <a:pt x="905" y="2817"/>
                    </a:cubicBezTo>
                    <a:cubicBezTo>
                      <a:pt x="875" y="2695"/>
                      <a:pt x="854" y="2568"/>
                      <a:pt x="830" y="2443"/>
                    </a:cubicBezTo>
                    <a:cubicBezTo>
                      <a:pt x="810" y="2323"/>
                      <a:pt x="793" y="2201"/>
                      <a:pt x="773" y="2083"/>
                    </a:cubicBezTo>
                    <a:cubicBezTo>
                      <a:pt x="742" y="1797"/>
                      <a:pt x="721" y="1514"/>
                      <a:pt x="707" y="1225"/>
                    </a:cubicBezTo>
                    <a:cubicBezTo>
                      <a:pt x="704" y="1072"/>
                      <a:pt x="698" y="919"/>
                      <a:pt x="694" y="766"/>
                    </a:cubicBezTo>
                    <a:cubicBezTo>
                      <a:pt x="694" y="698"/>
                      <a:pt x="691" y="626"/>
                      <a:pt x="691" y="558"/>
                    </a:cubicBezTo>
                    <a:cubicBezTo>
                      <a:pt x="684" y="446"/>
                      <a:pt x="663" y="337"/>
                      <a:pt x="646" y="229"/>
                    </a:cubicBezTo>
                    <a:cubicBezTo>
                      <a:pt x="633" y="174"/>
                      <a:pt x="605" y="130"/>
                      <a:pt x="565" y="92"/>
                    </a:cubicBezTo>
                    <a:cubicBezTo>
                      <a:pt x="511" y="34"/>
                      <a:pt x="429" y="1"/>
                      <a:pt x="3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26"/>
              <p:cNvSpPr/>
              <p:nvPr/>
            </p:nvSpPr>
            <p:spPr>
              <a:xfrm>
                <a:off x="1639100" y="2612750"/>
                <a:ext cx="79625" cy="272850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10914" extrusionOk="0">
                    <a:moveTo>
                      <a:pt x="2307" y="5243"/>
                    </a:moveTo>
                    <a:lnTo>
                      <a:pt x="2307" y="5243"/>
                    </a:lnTo>
                    <a:cubicBezTo>
                      <a:pt x="2305" y="5245"/>
                      <a:pt x="2303" y="5247"/>
                      <a:pt x="2301" y="5250"/>
                    </a:cubicBezTo>
                    <a:lnTo>
                      <a:pt x="2301" y="5250"/>
                    </a:lnTo>
                    <a:cubicBezTo>
                      <a:pt x="2303" y="5247"/>
                      <a:pt x="2305" y="5245"/>
                      <a:pt x="2307" y="5243"/>
                    </a:cubicBezTo>
                    <a:close/>
                    <a:moveTo>
                      <a:pt x="711" y="6290"/>
                    </a:moveTo>
                    <a:cubicBezTo>
                      <a:pt x="704" y="6301"/>
                      <a:pt x="697" y="6307"/>
                      <a:pt x="691" y="6314"/>
                    </a:cubicBezTo>
                    <a:cubicBezTo>
                      <a:pt x="697" y="6307"/>
                      <a:pt x="704" y="6297"/>
                      <a:pt x="711" y="6290"/>
                    </a:cubicBezTo>
                    <a:close/>
                    <a:moveTo>
                      <a:pt x="2796" y="0"/>
                    </a:moveTo>
                    <a:cubicBezTo>
                      <a:pt x="2698" y="0"/>
                      <a:pt x="2605" y="38"/>
                      <a:pt x="2538" y="106"/>
                    </a:cubicBezTo>
                    <a:cubicBezTo>
                      <a:pt x="2493" y="150"/>
                      <a:pt x="2462" y="205"/>
                      <a:pt x="2446" y="266"/>
                    </a:cubicBezTo>
                    <a:cubicBezTo>
                      <a:pt x="2429" y="330"/>
                      <a:pt x="2429" y="392"/>
                      <a:pt x="2446" y="456"/>
                    </a:cubicBezTo>
                    <a:cubicBezTo>
                      <a:pt x="2446" y="463"/>
                      <a:pt x="2449" y="470"/>
                      <a:pt x="2449" y="476"/>
                    </a:cubicBezTo>
                    <a:cubicBezTo>
                      <a:pt x="2487" y="820"/>
                      <a:pt x="2473" y="1167"/>
                      <a:pt x="2462" y="1511"/>
                    </a:cubicBezTo>
                    <a:cubicBezTo>
                      <a:pt x="2456" y="1885"/>
                      <a:pt x="2442" y="2255"/>
                      <a:pt x="2405" y="2627"/>
                    </a:cubicBezTo>
                    <a:cubicBezTo>
                      <a:pt x="2360" y="2940"/>
                      <a:pt x="2299" y="3246"/>
                      <a:pt x="2231" y="3552"/>
                    </a:cubicBezTo>
                    <a:cubicBezTo>
                      <a:pt x="2194" y="3718"/>
                      <a:pt x="2143" y="3878"/>
                      <a:pt x="2089" y="4042"/>
                    </a:cubicBezTo>
                    <a:cubicBezTo>
                      <a:pt x="2041" y="4188"/>
                      <a:pt x="1993" y="4334"/>
                      <a:pt x="1936" y="4474"/>
                    </a:cubicBezTo>
                    <a:cubicBezTo>
                      <a:pt x="1861" y="4640"/>
                      <a:pt x="1759" y="4790"/>
                      <a:pt x="1653" y="4936"/>
                    </a:cubicBezTo>
                    <a:cubicBezTo>
                      <a:pt x="1528" y="5083"/>
                      <a:pt x="1381" y="5208"/>
                      <a:pt x="1231" y="5331"/>
                    </a:cubicBezTo>
                    <a:cubicBezTo>
                      <a:pt x="1156" y="5385"/>
                      <a:pt x="1079" y="5439"/>
                      <a:pt x="997" y="5488"/>
                    </a:cubicBezTo>
                    <a:cubicBezTo>
                      <a:pt x="915" y="5538"/>
                      <a:pt x="826" y="5579"/>
                      <a:pt x="738" y="5617"/>
                    </a:cubicBezTo>
                    <a:cubicBezTo>
                      <a:pt x="595" y="5675"/>
                      <a:pt x="452" y="5719"/>
                      <a:pt x="316" y="5790"/>
                    </a:cubicBezTo>
                    <a:cubicBezTo>
                      <a:pt x="217" y="5844"/>
                      <a:pt x="153" y="5923"/>
                      <a:pt x="88" y="6011"/>
                    </a:cubicBezTo>
                    <a:cubicBezTo>
                      <a:pt x="82" y="6025"/>
                      <a:pt x="79" y="6035"/>
                      <a:pt x="71" y="6048"/>
                    </a:cubicBezTo>
                    <a:cubicBezTo>
                      <a:pt x="51" y="6086"/>
                      <a:pt x="34" y="6127"/>
                      <a:pt x="27" y="6171"/>
                    </a:cubicBezTo>
                    <a:cubicBezTo>
                      <a:pt x="10" y="6235"/>
                      <a:pt x="7" y="6307"/>
                      <a:pt x="3" y="6375"/>
                    </a:cubicBezTo>
                    <a:cubicBezTo>
                      <a:pt x="0" y="6453"/>
                      <a:pt x="7" y="6532"/>
                      <a:pt x="7" y="6613"/>
                    </a:cubicBezTo>
                    <a:cubicBezTo>
                      <a:pt x="13" y="6940"/>
                      <a:pt x="13" y="7270"/>
                      <a:pt x="10" y="7600"/>
                    </a:cubicBezTo>
                    <a:cubicBezTo>
                      <a:pt x="7" y="7937"/>
                      <a:pt x="0" y="8273"/>
                      <a:pt x="7" y="8610"/>
                    </a:cubicBezTo>
                    <a:cubicBezTo>
                      <a:pt x="13" y="8937"/>
                      <a:pt x="27" y="9263"/>
                      <a:pt x="44" y="9590"/>
                    </a:cubicBezTo>
                    <a:cubicBezTo>
                      <a:pt x="54" y="9760"/>
                      <a:pt x="71" y="9926"/>
                      <a:pt x="85" y="10097"/>
                    </a:cubicBezTo>
                    <a:cubicBezTo>
                      <a:pt x="102" y="10284"/>
                      <a:pt x="102" y="10471"/>
                      <a:pt x="105" y="10655"/>
                    </a:cubicBezTo>
                    <a:cubicBezTo>
                      <a:pt x="109" y="10797"/>
                      <a:pt x="221" y="10913"/>
                      <a:pt x="364" y="10913"/>
                    </a:cubicBezTo>
                    <a:cubicBezTo>
                      <a:pt x="503" y="10913"/>
                      <a:pt x="626" y="10797"/>
                      <a:pt x="622" y="10655"/>
                    </a:cubicBezTo>
                    <a:cubicBezTo>
                      <a:pt x="616" y="10477"/>
                      <a:pt x="616" y="10297"/>
                      <a:pt x="609" y="10117"/>
                    </a:cubicBezTo>
                    <a:cubicBezTo>
                      <a:pt x="602" y="9964"/>
                      <a:pt x="589" y="9811"/>
                      <a:pt x="585" y="9654"/>
                    </a:cubicBezTo>
                    <a:cubicBezTo>
                      <a:pt x="575" y="9325"/>
                      <a:pt x="572" y="8991"/>
                      <a:pt x="578" y="8661"/>
                    </a:cubicBezTo>
                    <a:cubicBezTo>
                      <a:pt x="589" y="8321"/>
                      <a:pt x="609" y="7981"/>
                      <a:pt x="630" y="7640"/>
                    </a:cubicBezTo>
                    <a:cubicBezTo>
                      <a:pt x="646" y="7321"/>
                      <a:pt x="660" y="6998"/>
                      <a:pt x="670" y="6678"/>
                    </a:cubicBezTo>
                    <a:cubicBezTo>
                      <a:pt x="674" y="6566"/>
                      <a:pt x="677" y="6453"/>
                      <a:pt x="684" y="6345"/>
                    </a:cubicBezTo>
                    <a:cubicBezTo>
                      <a:pt x="684" y="6342"/>
                      <a:pt x="684" y="6337"/>
                      <a:pt x="687" y="6334"/>
                    </a:cubicBezTo>
                    <a:cubicBezTo>
                      <a:pt x="803" y="6260"/>
                      <a:pt x="932" y="6212"/>
                      <a:pt x="1058" y="6154"/>
                    </a:cubicBezTo>
                    <a:cubicBezTo>
                      <a:pt x="1214" y="6086"/>
                      <a:pt x="1371" y="6011"/>
                      <a:pt x="1520" y="5926"/>
                    </a:cubicBezTo>
                    <a:cubicBezTo>
                      <a:pt x="1677" y="5838"/>
                      <a:pt x="1823" y="5732"/>
                      <a:pt x="1963" y="5617"/>
                    </a:cubicBezTo>
                    <a:cubicBezTo>
                      <a:pt x="2021" y="5569"/>
                      <a:pt x="2079" y="5518"/>
                      <a:pt x="2129" y="5464"/>
                    </a:cubicBezTo>
                    <a:cubicBezTo>
                      <a:pt x="2174" y="5416"/>
                      <a:pt x="2216" y="5364"/>
                      <a:pt x="2255" y="5312"/>
                    </a:cubicBezTo>
                    <a:lnTo>
                      <a:pt x="2255" y="5312"/>
                    </a:lnTo>
                    <a:cubicBezTo>
                      <a:pt x="2254" y="5313"/>
                      <a:pt x="2253" y="5315"/>
                      <a:pt x="2252" y="5317"/>
                    </a:cubicBezTo>
                    <a:cubicBezTo>
                      <a:pt x="2344" y="5194"/>
                      <a:pt x="2436" y="5076"/>
                      <a:pt x="2511" y="4943"/>
                    </a:cubicBezTo>
                    <a:cubicBezTo>
                      <a:pt x="2599" y="4794"/>
                      <a:pt x="2663" y="4623"/>
                      <a:pt x="2721" y="4460"/>
                    </a:cubicBezTo>
                    <a:cubicBezTo>
                      <a:pt x="2779" y="4307"/>
                      <a:pt x="2834" y="4154"/>
                      <a:pt x="2881" y="3998"/>
                    </a:cubicBezTo>
                    <a:cubicBezTo>
                      <a:pt x="2925" y="3844"/>
                      <a:pt x="2963" y="3688"/>
                      <a:pt x="2993" y="3535"/>
                    </a:cubicBezTo>
                    <a:cubicBezTo>
                      <a:pt x="3062" y="3191"/>
                      <a:pt x="3112" y="2844"/>
                      <a:pt x="3147" y="2497"/>
                    </a:cubicBezTo>
                    <a:cubicBezTo>
                      <a:pt x="3177" y="2181"/>
                      <a:pt x="3177" y="1858"/>
                      <a:pt x="3181" y="1538"/>
                    </a:cubicBezTo>
                    <a:cubicBezTo>
                      <a:pt x="3184" y="1337"/>
                      <a:pt x="3184" y="1133"/>
                      <a:pt x="3184" y="929"/>
                    </a:cubicBezTo>
                    <a:cubicBezTo>
                      <a:pt x="3184" y="739"/>
                      <a:pt x="3181" y="548"/>
                      <a:pt x="3156" y="361"/>
                    </a:cubicBezTo>
                    <a:cubicBezTo>
                      <a:pt x="3153" y="330"/>
                      <a:pt x="3147" y="296"/>
                      <a:pt x="3143" y="266"/>
                    </a:cubicBezTo>
                    <a:cubicBezTo>
                      <a:pt x="3126" y="205"/>
                      <a:pt x="3095" y="150"/>
                      <a:pt x="3051" y="106"/>
                    </a:cubicBezTo>
                    <a:cubicBezTo>
                      <a:pt x="2983" y="38"/>
                      <a:pt x="2891" y="0"/>
                      <a:pt x="27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26"/>
              <p:cNvSpPr/>
              <p:nvPr/>
            </p:nvSpPr>
            <p:spPr>
              <a:xfrm>
                <a:off x="1492900" y="2617075"/>
                <a:ext cx="214325" cy="69025"/>
              </a:xfrm>
              <a:custGeom>
                <a:avLst/>
                <a:gdLst/>
                <a:ahLst/>
                <a:cxnLst/>
                <a:rect l="l" t="t" r="r" b="b"/>
                <a:pathLst>
                  <a:path w="8573" h="2761" extrusionOk="0">
                    <a:moveTo>
                      <a:pt x="3317" y="1"/>
                    </a:moveTo>
                    <a:cubicBezTo>
                      <a:pt x="3300" y="1"/>
                      <a:pt x="3286" y="1"/>
                      <a:pt x="3277" y="5"/>
                    </a:cubicBezTo>
                    <a:cubicBezTo>
                      <a:pt x="3245" y="8"/>
                      <a:pt x="3219" y="11"/>
                      <a:pt x="3192" y="14"/>
                    </a:cubicBezTo>
                    <a:cubicBezTo>
                      <a:pt x="3151" y="28"/>
                      <a:pt x="3116" y="45"/>
                      <a:pt x="3079" y="62"/>
                    </a:cubicBezTo>
                    <a:cubicBezTo>
                      <a:pt x="3024" y="90"/>
                      <a:pt x="2974" y="154"/>
                      <a:pt x="2943" y="201"/>
                    </a:cubicBezTo>
                    <a:cubicBezTo>
                      <a:pt x="2922" y="232"/>
                      <a:pt x="2902" y="266"/>
                      <a:pt x="2889" y="300"/>
                    </a:cubicBezTo>
                    <a:cubicBezTo>
                      <a:pt x="2800" y="481"/>
                      <a:pt x="2766" y="674"/>
                      <a:pt x="2759" y="875"/>
                    </a:cubicBezTo>
                    <a:cubicBezTo>
                      <a:pt x="2759" y="964"/>
                      <a:pt x="2759" y="1052"/>
                      <a:pt x="2770" y="1140"/>
                    </a:cubicBezTo>
                    <a:cubicBezTo>
                      <a:pt x="2776" y="1209"/>
                      <a:pt x="2787" y="1266"/>
                      <a:pt x="2807" y="1327"/>
                    </a:cubicBezTo>
                    <a:cubicBezTo>
                      <a:pt x="2824" y="1385"/>
                      <a:pt x="2851" y="1450"/>
                      <a:pt x="2875" y="1501"/>
                    </a:cubicBezTo>
                    <a:cubicBezTo>
                      <a:pt x="2881" y="1511"/>
                      <a:pt x="2885" y="1522"/>
                      <a:pt x="2892" y="1531"/>
                    </a:cubicBezTo>
                    <a:cubicBezTo>
                      <a:pt x="2667" y="1699"/>
                      <a:pt x="2436" y="1855"/>
                      <a:pt x="2184" y="1974"/>
                    </a:cubicBezTo>
                    <a:cubicBezTo>
                      <a:pt x="2143" y="1988"/>
                      <a:pt x="2106" y="1997"/>
                      <a:pt x="2062" y="2008"/>
                    </a:cubicBezTo>
                    <a:cubicBezTo>
                      <a:pt x="2022" y="2011"/>
                      <a:pt x="1983" y="2013"/>
                      <a:pt x="1943" y="2013"/>
                    </a:cubicBezTo>
                    <a:cubicBezTo>
                      <a:pt x="1869" y="2013"/>
                      <a:pt x="1794" y="2008"/>
                      <a:pt x="1718" y="2001"/>
                    </a:cubicBezTo>
                    <a:cubicBezTo>
                      <a:pt x="1477" y="1960"/>
                      <a:pt x="1236" y="1909"/>
                      <a:pt x="1004" y="1824"/>
                    </a:cubicBezTo>
                    <a:cubicBezTo>
                      <a:pt x="960" y="1804"/>
                      <a:pt x="915" y="1780"/>
                      <a:pt x="875" y="1753"/>
                    </a:cubicBezTo>
                    <a:cubicBezTo>
                      <a:pt x="875" y="1749"/>
                      <a:pt x="871" y="1749"/>
                      <a:pt x="871" y="1746"/>
                    </a:cubicBezTo>
                    <a:cubicBezTo>
                      <a:pt x="790" y="1637"/>
                      <a:pt x="715" y="1522"/>
                      <a:pt x="640" y="1406"/>
                    </a:cubicBezTo>
                    <a:cubicBezTo>
                      <a:pt x="595" y="1338"/>
                      <a:pt x="534" y="1283"/>
                      <a:pt x="453" y="1263"/>
                    </a:cubicBezTo>
                    <a:cubicBezTo>
                      <a:pt x="424" y="1255"/>
                      <a:pt x="395" y="1250"/>
                      <a:pt x="365" y="1250"/>
                    </a:cubicBezTo>
                    <a:cubicBezTo>
                      <a:pt x="310" y="1250"/>
                      <a:pt x="255" y="1265"/>
                      <a:pt x="208" y="1294"/>
                    </a:cubicBezTo>
                    <a:cubicBezTo>
                      <a:pt x="65" y="1379"/>
                      <a:pt x="0" y="1583"/>
                      <a:pt x="96" y="1726"/>
                    </a:cubicBezTo>
                    <a:cubicBezTo>
                      <a:pt x="140" y="1801"/>
                      <a:pt x="187" y="1872"/>
                      <a:pt x="235" y="1944"/>
                    </a:cubicBezTo>
                    <a:cubicBezTo>
                      <a:pt x="259" y="1977"/>
                      <a:pt x="286" y="2011"/>
                      <a:pt x="310" y="2049"/>
                    </a:cubicBezTo>
                    <a:cubicBezTo>
                      <a:pt x="324" y="2069"/>
                      <a:pt x="341" y="2090"/>
                      <a:pt x="355" y="2110"/>
                    </a:cubicBezTo>
                    <a:cubicBezTo>
                      <a:pt x="405" y="2181"/>
                      <a:pt x="457" y="2229"/>
                      <a:pt x="528" y="2280"/>
                    </a:cubicBezTo>
                    <a:cubicBezTo>
                      <a:pt x="688" y="2396"/>
                      <a:pt x="885" y="2460"/>
                      <a:pt x="1075" y="2515"/>
                    </a:cubicBezTo>
                    <a:cubicBezTo>
                      <a:pt x="1191" y="2549"/>
                      <a:pt x="1310" y="2569"/>
                      <a:pt x="1429" y="2597"/>
                    </a:cubicBezTo>
                    <a:cubicBezTo>
                      <a:pt x="1514" y="2613"/>
                      <a:pt x="1603" y="2627"/>
                      <a:pt x="1688" y="2633"/>
                    </a:cubicBezTo>
                    <a:cubicBezTo>
                      <a:pt x="1759" y="2643"/>
                      <a:pt x="1831" y="2655"/>
                      <a:pt x="1903" y="2655"/>
                    </a:cubicBezTo>
                    <a:cubicBezTo>
                      <a:pt x="1913" y="2655"/>
                      <a:pt x="1923" y="2654"/>
                      <a:pt x="1933" y="2654"/>
                    </a:cubicBezTo>
                    <a:cubicBezTo>
                      <a:pt x="1980" y="2654"/>
                      <a:pt x="2024" y="2651"/>
                      <a:pt x="2069" y="2647"/>
                    </a:cubicBezTo>
                    <a:cubicBezTo>
                      <a:pt x="2181" y="2641"/>
                      <a:pt x="2283" y="2620"/>
                      <a:pt x="2388" y="2580"/>
                    </a:cubicBezTo>
                    <a:cubicBezTo>
                      <a:pt x="2538" y="2522"/>
                      <a:pt x="2677" y="2443"/>
                      <a:pt x="2817" y="2362"/>
                    </a:cubicBezTo>
                    <a:cubicBezTo>
                      <a:pt x="2943" y="2291"/>
                      <a:pt x="3062" y="2209"/>
                      <a:pt x="3181" y="2123"/>
                    </a:cubicBezTo>
                    <a:cubicBezTo>
                      <a:pt x="3208" y="2103"/>
                      <a:pt x="3236" y="2082"/>
                      <a:pt x="3263" y="2062"/>
                    </a:cubicBezTo>
                    <a:cubicBezTo>
                      <a:pt x="3334" y="2144"/>
                      <a:pt x="3416" y="2219"/>
                      <a:pt x="3498" y="2287"/>
                    </a:cubicBezTo>
                    <a:cubicBezTo>
                      <a:pt x="3586" y="2355"/>
                      <a:pt x="3671" y="2423"/>
                      <a:pt x="3763" y="2487"/>
                    </a:cubicBezTo>
                    <a:cubicBezTo>
                      <a:pt x="3902" y="2586"/>
                      <a:pt x="4073" y="2638"/>
                      <a:pt x="4236" y="2678"/>
                    </a:cubicBezTo>
                    <a:cubicBezTo>
                      <a:pt x="4310" y="2695"/>
                      <a:pt x="4388" y="2712"/>
                      <a:pt x="4464" y="2729"/>
                    </a:cubicBezTo>
                    <a:cubicBezTo>
                      <a:pt x="4552" y="2746"/>
                      <a:pt x="4641" y="2760"/>
                      <a:pt x="4729" y="2760"/>
                    </a:cubicBezTo>
                    <a:cubicBezTo>
                      <a:pt x="4736" y="2760"/>
                      <a:pt x="4742" y="2760"/>
                      <a:pt x="4749" y="2760"/>
                    </a:cubicBezTo>
                    <a:cubicBezTo>
                      <a:pt x="4865" y="2760"/>
                      <a:pt x="4987" y="2734"/>
                      <a:pt x="5103" y="2715"/>
                    </a:cubicBezTo>
                    <a:cubicBezTo>
                      <a:pt x="5246" y="2691"/>
                      <a:pt x="5396" y="2661"/>
                      <a:pt x="5528" y="2603"/>
                    </a:cubicBezTo>
                    <a:cubicBezTo>
                      <a:pt x="5596" y="2576"/>
                      <a:pt x="5661" y="2549"/>
                      <a:pt x="5726" y="2515"/>
                    </a:cubicBezTo>
                    <a:cubicBezTo>
                      <a:pt x="5811" y="2470"/>
                      <a:pt x="5892" y="2396"/>
                      <a:pt x="5963" y="2331"/>
                    </a:cubicBezTo>
                    <a:cubicBezTo>
                      <a:pt x="6035" y="2266"/>
                      <a:pt x="6096" y="2195"/>
                      <a:pt x="6158" y="2127"/>
                    </a:cubicBezTo>
                    <a:cubicBezTo>
                      <a:pt x="6164" y="2120"/>
                      <a:pt x="6167" y="2113"/>
                      <a:pt x="6171" y="2110"/>
                    </a:cubicBezTo>
                    <a:cubicBezTo>
                      <a:pt x="6274" y="2171"/>
                      <a:pt x="6385" y="2215"/>
                      <a:pt x="6498" y="2253"/>
                    </a:cubicBezTo>
                    <a:cubicBezTo>
                      <a:pt x="6657" y="2304"/>
                      <a:pt x="6834" y="2324"/>
                      <a:pt x="7001" y="2338"/>
                    </a:cubicBezTo>
                    <a:cubicBezTo>
                      <a:pt x="7025" y="2340"/>
                      <a:pt x="7050" y="2341"/>
                      <a:pt x="7074" y="2341"/>
                    </a:cubicBezTo>
                    <a:cubicBezTo>
                      <a:pt x="7119" y="2341"/>
                      <a:pt x="7165" y="2338"/>
                      <a:pt x="7208" y="2331"/>
                    </a:cubicBezTo>
                    <a:cubicBezTo>
                      <a:pt x="7304" y="2321"/>
                      <a:pt x="7399" y="2307"/>
                      <a:pt x="7491" y="2283"/>
                    </a:cubicBezTo>
                    <a:cubicBezTo>
                      <a:pt x="7621" y="2253"/>
                      <a:pt x="7750" y="2215"/>
                      <a:pt x="7872" y="2171"/>
                    </a:cubicBezTo>
                    <a:cubicBezTo>
                      <a:pt x="7947" y="2144"/>
                      <a:pt x="8018" y="2113"/>
                      <a:pt x="8086" y="2073"/>
                    </a:cubicBezTo>
                    <a:cubicBezTo>
                      <a:pt x="8147" y="2038"/>
                      <a:pt x="8205" y="1994"/>
                      <a:pt x="8263" y="1953"/>
                    </a:cubicBezTo>
                    <a:cubicBezTo>
                      <a:pt x="8399" y="1858"/>
                      <a:pt x="8573" y="1735"/>
                      <a:pt x="8563" y="1548"/>
                    </a:cubicBezTo>
                    <a:cubicBezTo>
                      <a:pt x="8559" y="1484"/>
                      <a:pt x="8539" y="1426"/>
                      <a:pt x="8494" y="1382"/>
                    </a:cubicBezTo>
                    <a:cubicBezTo>
                      <a:pt x="8464" y="1352"/>
                      <a:pt x="8430" y="1331"/>
                      <a:pt x="8389" y="1321"/>
                    </a:cubicBezTo>
                    <a:cubicBezTo>
                      <a:pt x="8368" y="1316"/>
                      <a:pt x="8347" y="1313"/>
                      <a:pt x="8326" y="1313"/>
                    </a:cubicBezTo>
                    <a:cubicBezTo>
                      <a:pt x="8305" y="1313"/>
                      <a:pt x="8284" y="1316"/>
                      <a:pt x="8263" y="1321"/>
                    </a:cubicBezTo>
                    <a:cubicBezTo>
                      <a:pt x="8185" y="1331"/>
                      <a:pt x="8127" y="1379"/>
                      <a:pt x="8070" y="1426"/>
                    </a:cubicBezTo>
                    <a:cubicBezTo>
                      <a:pt x="7984" y="1487"/>
                      <a:pt x="7896" y="1542"/>
                      <a:pt x="7800" y="1589"/>
                    </a:cubicBezTo>
                    <a:cubicBezTo>
                      <a:pt x="7634" y="1651"/>
                      <a:pt x="7461" y="1688"/>
                      <a:pt x="7287" y="1715"/>
                    </a:cubicBezTo>
                    <a:cubicBezTo>
                      <a:pt x="7232" y="1720"/>
                      <a:pt x="7179" y="1723"/>
                      <a:pt x="7125" y="1723"/>
                    </a:cubicBezTo>
                    <a:cubicBezTo>
                      <a:pt x="7072" y="1723"/>
                      <a:pt x="7018" y="1720"/>
                      <a:pt x="6963" y="1715"/>
                    </a:cubicBezTo>
                    <a:cubicBezTo>
                      <a:pt x="6821" y="1691"/>
                      <a:pt x="6678" y="1661"/>
                      <a:pt x="6539" y="1613"/>
                    </a:cubicBezTo>
                    <a:cubicBezTo>
                      <a:pt x="6522" y="1606"/>
                      <a:pt x="6508" y="1597"/>
                      <a:pt x="6494" y="1589"/>
                    </a:cubicBezTo>
                    <a:cubicBezTo>
                      <a:pt x="6498" y="1576"/>
                      <a:pt x="6505" y="1562"/>
                      <a:pt x="6511" y="1548"/>
                    </a:cubicBezTo>
                    <a:cubicBezTo>
                      <a:pt x="6542" y="1474"/>
                      <a:pt x="6559" y="1396"/>
                      <a:pt x="6572" y="1314"/>
                    </a:cubicBezTo>
                    <a:cubicBezTo>
                      <a:pt x="6586" y="1215"/>
                      <a:pt x="6593" y="1113"/>
                      <a:pt x="6583" y="1015"/>
                    </a:cubicBezTo>
                    <a:cubicBezTo>
                      <a:pt x="6569" y="906"/>
                      <a:pt x="6555" y="797"/>
                      <a:pt x="6514" y="695"/>
                    </a:cubicBezTo>
                    <a:cubicBezTo>
                      <a:pt x="6474" y="592"/>
                      <a:pt x="6423" y="504"/>
                      <a:pt x="6345" y="423"/>
                    </a:cubicBezTo>
                    <a:cubicBezTo>
                      <a:pt x="6276" y="355"/>
                      <a:pt x="6183" y="319"/>
                      <a:pt x="6090" y="319"/>
                    </a:cubicBezTo>
                    <a:cubicBezTo>
                      <a:pt x="6048" y="319"/>
                      <a:pt x="6006" y="326"/>
                      <a:pt x="5967" y="341"/>
                    </a:cubicBezTo>
                    <a:cubicBezTo>
                      <a:pt x="5855" y="382"/>
                      <a:pt x="5776" y="454"/>
                      <a:pt x="5715" y="556"/>
                    </a:cubicBezTo>
                    <a:cubicBezTo>
                      <a:pt x="5678" y="617"/>
                      <a:pt x="5654" y="691"/>
                      <a:pt x="5633" y="763"/>
                    </a:cubicBezTo>
                    <a:cubicBezTo>
                      <a:pt x="5610" y="834"/>
                      <a:pt x="5593" y="909"/>
                      <a:pt x="5586" y="984"/>
                    </a:cubicBezTo>
                    <a:cubicBezTo>
                      <a:pt x="5575" y="1099"/>
                      <a:pt x="5600" y="1212"/>
                      <a:pt x="5627" y="1324"/>
                    </a:cubicBezTo>
                    <a:cubicBezTo>
                      <a:pt x="5651" y="1419"/>
                      <a:pt x="5691" y="1511"/>
                      <a:pt x="5732" y="1597"/>
                    </a:cubicBezTo>
                    <a:cubicBezTo>
                      <a:pt x="5739" y="1613"/>
                      <a:pt x="5749" y="1630"/>
                      <a:pt x="5756" y="1647"/>
                    </a:cubicBezTo>
                    <a:cubicBezTo>
                      <a:pt x="5671" y="1743"/>
                      <a:pt x="5583" y="1831"/>
                      <a:pt x="5484" y="1913"/>
                    </a:cubicBezTo>
                    <a:cubicBezTo>
                      <a:pt x="5457" y="1933"/>
                      <a:pt x="5429" y="1950"/>
                      <a:pt x="5399" y="1964"/>
                    </a:cubicBezTo>
                    <a:cubicBezTo>
                      <a:pt x="5239" y="2021"/>
                      <a:pt x="5069" y="2049"/>
                      <a:pt x="4899" y="2076"/>
                    </a:cubicBezTo>
                    <a:cubicBezTo>
                      <a:pt x="4850" y="2081"/>
                      <a:pt x="4799" y="2084"/>
                      <a:pt x="4748" y="2084"/>
                    </a:cubicBezTo>
                    <a:cubicBezTo>
                      <a:pt x="4729" y="2084"/>
                      <a:pt x="4710" y="2084"/>
                      <a:pt x="4691" y="2082"/>
                    </a:cubicBezTo>
                    <a:cubicBezTo>
                      <a:pt x="4535" y="2052"/>
                      <a:pt x="4379" y="2015"/>
                      <a:pt x="4233" y="1960"/>
                    </a:cubicBezTo>
                    <a:cubicBezTo>
                      <a:pt x="4161" y="1926"/>
                      <a:pt x="4096" y="1882"/>
                      <a:pt x="4035" y="1834"/>
                    </a:cubicBezTo>
                    <a:cubicBezTo>
                      <a:pt x="3930" y="1746"/>
                      <a:pt x="3831" y="1658"/>
                      <a:pt x="3739" y="1559"/>
                    </a:cubicBezTo>
                    <a:cubicBezTo>
                      <a:pt x="3845" y="1382"/>
                      <a:pt x="3886" y="1178"/>
                      <a:pt x="3916" y="977"/>
                    </a:cubicBezTo>
                    <a:cubicBezTo>
                      <a:pt x="3943" y="810"/>
                      <a:pt x="3950" y="644"/>
                      <a:pt x="3895" y="481"/>
                    </a:cubicBezTo>
                    <a:cubicBezTo>
                      <a:pt x="3865" y="385"/>
                      <a:pt x="3810" y="294"/>
                      <a:pt x="3743" y="215"/>
                    </a:cubicBezTo>
                    <a:cubicBezTo>
                      <a:pt x="3654" y="120"/>
                      <a:pt x="3552" y="52"/>
                      <a:pt x="3426" y="14"/>
                    </a:cubicBezTo>
                    <a:cubicBezTo>
                      <a:pt x="3392" y="5"/>
                      <a:pt x="3355" y="1"/>
                      <a:pt x="33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26"/>
              <p:cNvSpPr/>
              <p:nvPr/>
            </p:nvSpPr>
            <p:spPr>
              <a:xfrm>
                <a:off x="1789850" y="2338650"/>
                <a:ext cx="57025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679" extrusionOk="0">
                    <a:moveTo>
                      <a:pt x="1723" y="1"/>
                    </a:moveTo>
                    <a:cubicBezTo>
                      <a:pt x="1675" y="1"/>
                      <a:pt x="1627" y="8"/>
                      <a:pt x="1580" y="21"/>
                    </a:cubicBezTo>
                    <a:cubicBezTo>
                      <a:pt x="1539" y="39"/>
                      <a:pt x="1494" y="55"/>
                      <a:pt x="1450" y="75"/>
                    </a:cubicBezTo>
                    <a:cubicBezTo>
                      <a:pt x="1372" y="123"/>
                      <a:pt x="1307" y="188"/>
                      <a:pt x="1257" y="266"/>
                    </a:cubicBezTo>
                    <a:cubicBezTo>
                      <a:pt x="1045" y="549"/>
                      <a:pt x="858" y="841"/>
                      <a:pt x="665" y="1133"/>
                    </a:cubicBezTo>
                    <a:cubicBezTo>
                      <a:pt x="576" y="1270"/>
                      <a:pt x="484" y="1399"/>
                      <a:pt x="389" y="1532"/>
                    </a:cubicBezTo>
                    <a:cubicBezTo>
                      <a:pt x="341" y="1596"/>
                      <a:pt x="294" y="1657"/>
                      <a:pt x="249" y="1722"/>
                    </a:cubicBezTo>
                    <a:cubicBezTo>
                      <a:pt x="199" y="1794"/>
                      <a:pt x="161" y="1871"/>
                      <a:pt x="117" y="1946"/>
                    </a:cubicBezTo>
                    <a:cubicBezTo>
                      <a:pt x="1" y="2130"/>
                      <a:pt x="42" y="2386"/>
                      <a:pt x="192" y="2538"/>
                    </a:cubicBezTo>
                    <a:cubicBezTo>
                      <a:pt x="288" y="2635"/>
                      <a:pt x="409" y="2679"/>
                      <a:pt x="532" y="2679"/>
                    </a:cubicBezTo>
                    <a:cubicBezTo>
                      <a:pt x="619" y="2679"/>
                      <a:pt x="706" y="2657"/>
                      <a:pt x="787" y="2617"/>
                    </a:cubicBezTo>
                    <a:cubicBezTo>
                      <a:pt x="892" y="2562"/>
                      <a:pt x="994" y="2501"/>
                      <a:pt x="1076" y="2413"/>
                    </a:cubicBezTo>
                    <a:cubicBezTo>
                      <a:pt x="1161" y="2317"/>
                      <a:pt x="1239" y="2218"/>
                      <a:pt x="1310" y="2113"/>
                    </a:cubicBezTo>
                    <a:cubicBezTo>
                      <a:pt x="1406" y="1977"/>
                      <a:pt x="1498" y="1835"/>
                      <a:pt x="1590" y="1692"/>
                    </a:cubicBezTo>
                    <a:cubicBezTo>
                      <a:pt x="1784" y="1392"/>
                      <a:pt x="1977" y="1096"/>
                      <a:pt x="2192" y="814"/>
                    </a:cubicBezTo>
                    <a:cubicBezTo>
                      <a:pt x="2274" y="705"/>
                      <a:pt x="2280" y="521"/>
                      <a:pt x="2246" y="395"/>
                    </a:cubicBezTo>
                    <a:cubicBezTo>
                      <a:pt x="2208" y="263"/>
                      <a:pt x="2117" y="144"/>
                      <a:pt x="1998" y="75"/>
                    </a:cubicBezTo>
                    <a:cubicBezTo>
                      <a:pt x="1913" y="25"/>
                      <a:pt x="1817" y="1"/>
                      <a:pt x="17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20" name="Google Shape;820;p26"/>
          <p:cNvGrpSpPr/>
          <p:nvPr/>
        </p:nvGrpSpPr>
        <p:grpSpPr>
          <a:xfrm>
            <a:off x="283814" y="296958"/>
            <a:ext cx="8466957" cy="4430004"/>
            <a:chOff x="283814" y="296958"/>
            <a:chExt cx="8466957" cy="4430004"/>
          </a:xfrm>
        </p:grpSpPr>
        <p:grpSp>
          <p:nvGrpSpPr>
            <p:cNvPr id="821" name="Google Shape;821;p26"/>
            <p:cNvGrpSpPr/>
            <p:nvPr/>
          </p:nvGrpSpPr>
          <p:grpSpPr>
            <a:xfrm>
              <a:off x="7532873" y="1119000"/>
              <a:ext cx="321470" cy="282317"/>
              <a:chOff x="7062749" y="741575"/>
              <a:chExt cx="321470" cy="282317"/>
            </a:xfrm>
          </p:grpSpPr>
          <p:sp>
            <p:nvSpPr>
              <p:cNvPr id="822" name="Google Shape;822;p26"/>
              <p:cNvSpPr/>
              <p:nvPr/>
            </p:nvSpPr>
            <p:spPr>
              <a:xfrm>
                <a:off x="7100556" y="741575"/>
                <a:ext cx="258879" cy="282317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6071" extrusionOk="0">
                    <a:moveTo>
                      <a:pt x="1395" y="1"/>
                    </a:moveTo>
                    <a:cubicBezTo>
                      <a:pt x="1348" y="1"/>
                      <a:pt x="1298" y="5"/>
                      <a:pt x="1246" y="11"/>
                    </a:cubicBezTo>
                    <a:cubicBezTo>
                      <a:pt x="1208" y="18"/>
                      <a:pt x="1171" y="25"/>
                      <a:pt x="1134" y="31"/>
                    </a:cubicBezTo>
                    <a:cubicBezTo>
                      <a:pt x="1096" y="39"/>
                      <a:pt x="1059" y="48"/>
                      <a:pt x="1021" y="59"/>
                    </a:cubicBezTo>
                    <a:cubicBezTo>
                      <a:pt x="933" y="79"/>
                      <a:pt x="841" y="120"/>
                      <a:pt x="735" y="185"/>
                    </a:cubicBezTo>
                    <a:cubicBezTo>
                      <a:pt x="664" y="226"/>
                      <a:pt x="600" y="284"/>
                      <a:pt x="548" y="331"/>
                    </a:cubicBezTo>
                    <a:cubicBezTo>
                      <a:pt x="522" y="355"/>
                      <a:pt x="498" y="375"/>
                      <a:pt x="473" y="403"/>
                    </a:cubicBezTo>
                    <a:cubicBezTo>
                      <a:pt x="467" y="409"/>
                      <a:pt x="460" y="419"/>
                      <a:pt x="450" y="426"/>
                    </a:cubicBezTo>
                    <a:cubicBezTo>
                      <a:pt x="446" y="430"/>
                      <a:pt x="443" y="436"/>
                      <a:pt x="440" y="439"/>
                    </a:cubicBezTo>
                    <a:cubicBezTo>
                      <a:pt x="429" y="453"/>
                      <a:pt x="416" y="470"/>
                      <a:pt x="406" y="488"/>
                    </a:cubicBezTo>
                    <a:cubicBezTo>
                      <a:pt x="399" y="494"/>
                      <a:pt x="396" y="501"/>
                      <a:pt x="388" y="508"/>
                    </a:cubicBezTo>
                    <a:cubicBezTo>
                      <a:pt x="368" y="538"/>
                      <a:pt x="351" y="566"/>
                      <a:pt x="335" y="590"/>
                    </a:cubicBezTo>
                    <a:cubicBezTo>
                      <a:pt x="327" y="599"/>
                      <a:pt x="324" y="607"/>
                      <a:pt x="317" y="617"/>
                    </a:cubicBezTo>
                    <a:cubicBezTo>
                      <a:pt x="304" y="637"/>
                      <a:pt x="290" y="657"/>
                      <a:pt x="280" y="681"/>
                    </a:cubicBezTo>
                    <a:lnTo>
                      <a:pt x="266" y="702"/>
                    </a:lnTo>
                    <a:cubicBezTo>
                      <a:pt x="253" y="729"/>
                      <a:pt x="239" y="756"/>
                      <a:pt x="225" y="783"/>
                    </a:cubicBezTo>
                    <a:cubicBezTo>
                      <a:pt x="205" y="827"/>
                      <a:pt x="192" y="862"/>
                      <a:pt x="178" y="893"/>
                    </a:cubicBezTo>
                    <a:cubicBezTo>
                      <a:pt x="144" y="970"/>
                      <a:pt x="120" y="1049"/>
                      <a:pt x="96" y="1127"/>
                    </a:cubicBezTo>
                    <a:lnTo>
                      <a:pt x="93" y="1133"/>
                    </a:lnTo>
                    <a:cubicBezTo>
                      <a:pt x="69" y="1209"/>
                      <a:pt x="52" y="1290"/>
                      <a:pt x="38" y="1372"/>
                    </a:cubicBezTo>
                    <a:cubicBezTo>
                      <a:pt x="28" y="1430"/>
                      <a:pt x="21" y="1494"/>
                      <a:pt x="15" y="1555"/>
                    </a:cubicBezTo>
                    <a:lnTo>
                      <a:pt x="15" y="1576"/>
                    </a:lnTo>
                    <a:cubicBezTo>
                      <a:pt x="11" y="1600"/>
                      <a:pt x="8" y="1623"/>
                      <a:pt x="8" y="1648"/>
                    </a:cubicBezTo>
                    <a:lnTo>
                      <a:pt x="8" y="1678"/>
                    </a:lnTo>
                    <a:lnTo>
                      <a:pt x="1" y="1791"/>
                    </a:lnTo>
                    <a:lnTo>
                      <a:pt x="1" y="1855"/>
                    </a:lnTo>
                    <a:lnTo>
                      <a:pt x="1" y="1879"/>
                    </a:lnTo>
                    <a:lnTo>
                      <a:pt x="1" y="1913"/>
                    </a:lnTo>
                    <a:lnTo>
                      <a:pt x="1" y="1987"/>
                    </a:lnTo>
                    <a:cubicBezTo>
                      <a:pt x="1" y="2005"/>
                      <a:pt x="4" y="2025"/>
                      <a:pt x="4" y="2042"/>
                    </a:cubicBezTo>
                    <a:cubicBezTo>
                      <a:pt x="38" y="1995"/>
                      <a:pt x="65" y="1954"/>
                      <a:pt x="90" y="1913"/>
                    </a:cubicBezTo>
                    <a:cubicBezTo>
                      <a:pt x="117" y="1868"/>
                      <a:pt x="144" y="1821"/>
                      <a:pt x="175" y="1770"/>
                    </a:cubicBezTo>
                    <a:lnTo>
                      <a:pt x="188" y="1746"/>
                    </a:lnTo>
                    <a:lnTo>
                      <a:pt x="192" y="1742"/>
                    </a:lnTo>
                    <a:cubicBezTo>
                      <a:pt x="201" y="1725"/>
                      <a:pt x="212" y="1709"/>
                      <a:pt x="222" y="1692"/>
                    </a:cubicBezTo>
                    <a:cubicBezTo>
                      <a:pt x="225" y="1684"/>
                      <a:pt x="228" y="1678"/>
                      <a:pt x="233" y="1675"/>
                    </a:cubicBezTo>
                    <a:lnTo>
                      <a:pt x="236" y="1668"/>
                    </a:lnTo>
                    <a:cubicBezTo>
                      <a:pt x="242" y="1651"/>
                      <a:pt x="253" y="1634"/>
                      <a:pt x="263" y="1617"/>
                    </a:cubicBezTo>
                    <a:cubicBezTo>
                      <a:pt x="283" y="1587"/>
                      <a:pt x="300" y="1555"/>
                      <a:pt x="338" y="1546"/>
                    </a:cubicBezTo>
                    <a:cubicBezTo>
                      <a:pt x="345" y="1544"/>
                      <a:pt x="353" y="1543"/>
                      <a:pt x="361" y="1543"/>
                    </a:cubicBezTo>
                    <a:cubicBezTo>
                      <a:pt x="372" y="1543"/>
                      <a:pt x="382" y="1545"/>
                      <a:pt x="392" y="1549"/>
                    </a:cubicBezTo>
                    <a:cubicBezTo>
                      <a:pt x="419" y="1562"/>
                      <a:pt x="440" y="1587"/>
                      <a:pt x="443" y="1613"/>
                    </a:cubicBezTo>
                    <a:cubicBezTo>
                      <a:pt x="446" y="1637"/>
                      <a:pt x="446" y="1654"/>
                      <a:pt x="446" y="1671"/>
                    </a:cubicBezTo>
                    <a:cubicBezTo>
                      <a:pt x="446" y="1681"/>
                      <a:pt x="443" y="1695"/>
                      <a:pt x="443" y="1705"/>
                    </a:cubicBezTo>
                    <a:cubicBezTo>
                      <a:pt x="437" y="1766"/>
                      <a:pt x="433" y="1824"/>
                      <a:pt x="433" y="1879"/>
                    </a:cubicBezTo>
                    <a:cubicBezTo>
                      <a:pt x="433" y="1937"/>
                      <a:pt x="433" y="1995"/>
                      <a:pt x="440" y="2049"/>
                    </a:cubicBezTo>
                    <a:cubicBezTo>
                      <a:pt x="446" y="2103"/>
                      <a:pt x="460" y="2154"/>
                      <a:pt x="473" y="2202"/>
                    </a:cubicBezTo>
                    <a:lnTo>
                      <a:pt x="481" y="2226"/>
                    </a:lnTo>
                    <a:cubicBezTo>
                      <a:pt x="490" y="2267"/>
                      <a:pt x="504" y="2307"/>
                      <a:pt x="522" y="2351"/>
                    </a:cubicBezTo>
                    <a:cubicBezTo>
                      <a:pt x="535" y="2378"/>
                      <a:pt x="552" y="2406"/>
                      <a:pt x="566" y="2430"/>
                    </a:cubicBezTo>
                    <a:lnTo>
                      <a:pt x="569" y="2436"/>
                    </a:lnTo>
                    <a:cubicBezTo>
                      <a:pt x="583" y="2454"/>
                      <a:pt x="593" y="2471"/>
                      <a:pt x="606" y="2488"/>
                    </a:cubicBezTo>
                    <a:cubicBezTo>
                      <a:pt x="620" y="2505"/>
                      <a:pt x="633" y="2521"/>
                      <a:pt x="654" y="2538"/>
                    </a:cubicBezTo>
                    <a:cubicBezTo>
                      <a:pt x="671" y="2552"/>
                      <a:pt x="688" y="2569"/>
                      <a:pt x="712" y="2590"/>
                    </a:cubicBezTo>
                    <a:cubicBezTo>
                      <a:pt x="766" y="2627"/>
                      <a:pt x="814" y="2661"/>
                      <a:pt x="861" y="2692"/>
                    </a:cubicBezTo>
                    <a:cubicBezTo>
                      <a:pt x="892" y="2709"/>
                      <a:pt x="922" y="2725"/>
                      <a:pt x="957" y="2746"/>
                    </a:cubicBezTo>
                    <a:lnTo>
                      <a:pt x="960" y="2750"/>
                    </a:lnTo>
                    <a:lnTo>
                      <a:pt x="963" y="2750"/>
                    </a:lnTo>
                    <a:cubicBezTo>
                      <a:pt x="974" y="2756"/>
                      <a:pt x="984" y="2760"/>
                      <a:pt x="997" y="2766"/>
                    </a:cubicBezTo>
                    <a:lnTo>
                      <a:pt x="1004" y="2770"/>
                    </a:lnTo>
                    <a:cubicBezTo>
                      <a:pt x="1032" y="2783"/>
                      <a:pt x="1059" y="2797"/>
                      <a:pt x="1069" y="2821"/>
                    </a:cubicBezTo>
                    <a:cubicBezTo>
                      <a:pt x="1082" y="2848"/>
                      <a:pt x="1086" y="2868"/>
                      <a:pt x="1079" y="2889"/>
                    </a:cubicBezTo>
                    <a:cubicBezTo>
                      <a:pt x="1076" y="2906"/>
                      <a:pt x="1069" y="2920"/>
                      <a:pt x="1055" y="2930"/>
                    </a:cubicBezTo>
                    <a:lnTo>
                      <a:pt x="1049" y="2937"/>
                    </a:lnTo>
                    <a:lnTo>
                      <a:pt x="1038" y="2943"/>
                    </a:lnTo>
                    <a:cubicBezTo>
                      <a:pt x="1018" y="2961"/>
                      <a:pt x="988" y="2961"/>
                      <a:pt x="963" y="2961"/>
                    </a:cubicBezTo>
                    <a:lnTo>
                      <a:pt x="906" y="2961"/>
                    </a:lnTo>
                    <a:cubicBezTo>
                      <a:pt x="882" y="2964"/>
                      <a:pt x="861" y="2964"/>
                      <a:pt x="837" y="2964"/>
                    </a:cubicBezTo>
                    <a:lnTo>
                      <a:pt x="828" y="2964"/>
                    </a:lnTo>
                    <a:cubicBezTo>
                      <a:pt x="807" y="2967"/>
                      <a:pt x="787" y="2967"/>
                      <a:pt x="766" y="2970"/>
                    </a:cubicBezTo>
                    <a:lnTo>
                      <a:pt x="759" y="2970"/>
                    </a:lnTo>
                    <a:cubicBezTo>
                      <a:pt x="753" y="2970"/>
                      <a:pt x="746" y="2974"/>
                      <a:pt x="739" y="2974"/>
                    </a:cubicBezTo>
                    <a:cubicBezTo>
                      <a:pt x="708" y="2978"/>
                      <a:pt x="685" y="2981"/>
                      <a:pt x="661" y="2984"/>
                    </a:cubicBezTo>
                    <a:cubicBezTo>
                      <a:pt x="552" y="3001"/>
                      <a:pt x="464" y="3025"/>
                      <a:pt x="388" y="3052"/>
                    </a:cubicBezTo>
                    <a:cubicBezTo>
                      <a:pt x="368" y="3063"/>
                      <a:pt x="355" y="3069"/>
                      <a:pt x="344" y="3076"/>
                    </a:cubicBezTo>
                    <a:cubicBezTo>
                      <a:pt x="327" y="3086"/>
                      <a:pt x="310" y="3097"/>
                      <a:pt x="297" y="3110"/>
                    </a:cubicBezTo>
                    <a:cubicBezTo>
                      <a:pt x="269" y="3130"/>
                      <a:pt x="242" y="3154"/>
                      <a:pt x="215" y="3179"/>
                    </a:cubicBezTo>
                    <a:cubicBezTo>
                      <a:pt x="201" y="3192"/>
                      <a:pt x="188" y="3205"/>
                      <a:pt x="178" y="3215"/>
                    </a:cubicBezTo>
                    <a:cubicBezTo>
                      <a:pt x="188" y="3256"/>
                      <a:pt x="198" y="3294"/>
                      <a:pt x="208" y="3331"/>
                    </a:cubicBezTo>
                    <a:lnTo>
                      <a:pt x="225" y="3389"/>
                    </a:lnTo>
                    <a:lnTo>
                      <a:pt x="239" y="3447"/>
                    </a:lnTo>
                    <a:cubicBezTo>
                      <a:pt x="246" y="3471"/>
                      <a:pt x="256" y="3498"/>
                      <a:pt x="263" y="3521"/>
                    </a:cubicBezTo>
                    <a:cubicBezTo>
                      <a:pt x="266" y="3535"/>
                      <a:pt x="273" y="3546"/>
                      <a:pt x="277" y="3559"/>
                    </a:cubicBezTo>
                    <a:cubicBezTo>
                      <a:pt x="317" y="3699"/>
                      <a:pt x="365" y="3845"/>
                      <a:pt x="412" y="3991"/>
                    </a:cubicBezTo>
                    <a:cubicBezTo>
                      <a:pt x="419" y="4011"/>
                      <a:pt x="426" y="4036"/>
                      <a:pt x="437" y="4056"/>
                    </a:cubicBezTo>
                    <a:cubicBezTo>
                      <a:pt x="440" y="4066"/>
                      <a:pt x="443" y="4072"/>
                      <a:pt x="443" y="4080"/>
                    </a:cubicBezTo>
                    <a:cubicBezTo>
                      <a:pt x="446" y="4090"/>
                      <a:pt x="450" y="4100"/>
                      <a:pt x="453" y="4110"/>
                    </a:cubicBezTo>
                    <a:cubicBezTo>
                      <a:pt x="464" y="4130"/>
                      <a:pt x="470" y="4154"/>
                      <a:pt x="477" y="4175"/>
                    </a:cubicBezTo>
                    <a:lnTo>
                      <a:pt x="484" y="4195"/>
                    </a:lnTo>
                    <a:cubicBezTo>
                      <a:pt x="511" y="4260"/>
                      <a:pt x="535" y="4325"/>
                      <a:pt x="559" y="4393"/>
                    </a:cubicBezTo>
                    <a:cubicBezTo>
                      <a:pt x="610" y="4521"/>
                      <a:pt x="668" y="4675"/>
                      <a:pt x="729" y="4824"/>
                    </a:cubicBezTo>
                    <a:cubicBezTo>
                      <a:pt x="773" y="4937"/>
                      <a:pt x="820" y="5052"/>
                      <a:pt x="865" y="5162"/>
                    </a:cubicBezTo>
                    <a:lnTo>
                      <a:pt x="892" y="5226"/>
                    </a:lnTo>
                    <a:cubicBezTo>
                      <a:pt x="902" y="5243"/>
                      <a:pt x="909" y="5264"/>
                      <a:pt x="916" y="5284"/>
                    </a:cubicBezTo>
                    <a:cubicBezTo>
                      <a:pt x="940" y="5338"/>
                      <a:pt x="963" y="5396"/>
                      <a:pt x="988" y="5451"/>
                    </a:cubicBezTo>
                    <a:cubicBezTo>
                      <a:pt x="1021" y="5518"/>
                      <a:pt x="1055" y="5590"/>
                      <a:pt x="1090" y="5661"/>
                    </a:cubicBezTo>
                    <a:cubicBezTo>
                      <a:pt x="1100" y="5675"/>
                      <a:pt x="1106" y="5689"/>
                      <a:pt x="1113" y="5705"/>
                    </a:cubicBezTo>
                    <a:cubicBezTo>
                      <a:pt x="1137" y="5750"/>
                      <a:pt x="1161" y="5801"/>
                      <a:pt x="1188" y="5845"/>
                    </a:cubicBezTo>
                    <a:cubicBezTo>
                      <a:pt x="1215" y="5889"/>
                      <a:pt x="1239" y="5923"/>
                      <a:pt x="1269" y="5958"/>
                    </a:cubicBezTo>
                    <a:cubicBezTo>
                      <a:pt x="1290" y="5978"/>
                      <a:pt x="1314" y="5998"/>
                      <a:pt x="1338" y="6016"/>
                    </a:cubicBezTo>
                    <a:cubicBezTo>
                      <a:pt x="1351" y="6025"/>
                      <a:pt x="1365" y="6032"/>
                      <a:pt x="1379" y="6039"/>
                    </a:cubicBezTo>
                    <a:cubicBezTo>
                      <a:pt x="1382" y="6042"/>
                      <a:pt x="1389" y="6042"/>
                      <a:pt x="1392" y="6046"/>
                    </a:cubicBezTo>
                    <a:cubicBezTo>
                      <a:pt x="1402" y="6049"/>
                      <a:pt x="1412" y="6052"/>
                      <a:pt x="1426" y="6060"/>
                    </a:cubicBezTo>
                    <a:cubicBezTo>
                      <a:pt x="1450" y="6066"/>
                      <a:pt x="1473" y="6069"/>
                      <a:pt x="1494" y="6069"/>
                    </a:cubicBezTo>
                    <a:cubicBezTo>
                      <a:pt x="1500" y="6070"/>
                      <a:pt x="1506" y="6070"/>
                      <a:pt x="1512" y="6070"/>
                    </a:cubicBezTo>
                    <a:cubicBezTo>
                      <a:pt x="1536" y="6070"/>
                      <a:pt x="1560" y="6066"/>
                      <a:pt x="1583" y="6063"/>
                    </a:cubicBezTo>
                    <a:lnTo>
                      <a:pt x="1589" y="6060"/>
                    </a:lnTo>
                    <a:cubicBezTo>
                      <a:pt x="1627" y="6052"/>
                      <a:pt x="1664" y="6039"/>
                      <a:pt x="1709" y="6011"/>
                    </a:cubicBezTo>
                    <a:cubicBezTo>
                      <a:pt x="1722" y="6002"/>
                      <a:pt x="1736" y="5995"/>
                      <a:pt x="1749" y="5984"/>
                    </a:cubicBezTo>
                    <a:cubicBezTo>
                      <a:pt x="1767" y="5975"/>
                      <a:pt x="1784" y="5967"/>
                      <a:pt x="1797" y="5958"/>
                    </a:cubicBezTo>
                    <a:cubicBezTo>
                      <a:pt x="1858" y="5920"/>
                      <a:pt x="1922" y="5882"/>
                      <a:pt x="1998" y="5838"/>
                    </a:cubicBezTo>
                    <a:cubicBezTo>
                      <a:pt x="2025" y="5824"/>
                      <a:pt x="2056" y="5807"/>
                      <a:pt x="2082" y="5794"/>
                    </a:cubicBezTo>
                    <a:cubicBezTo>
                      <a:pt x="2117" y="5774"/>
                      <a:pt x="2151" y="5757"/>
                      <a:pt x="2185" y="5736"/>
                    </a:cubicBezTo>
                    <a:cubicBezTo>
                      <a:pt x="2246" y="5699"/>
                      <a:pt x="2314" y="5658"/>
                      <a:pt x="2389" y="5611"/>
                    </a:cubicBezTo>
                    <a:cubicBezTo>
                      <a:pt x="2416" y="5593"/>
                      <a:pt x="2443" y="5576"/>
                      <a:pt x="2467" y="5559"/>
                    </a:cubicBezTo>
                    <a:cubicBezTo>
                      <a:pt x="2532" y="5522"/>
                      <a:pt x="2596" y="5481"/>
                      <a:pt x="2661" y="5440"/>
                    </a:cubicBezTo>
                    <a:lnTo>
                      <a:pt x="2682" y="5427"/>
                    </a:lnTo>
                    <a:cubicBezTo>
                      <a:pt x="2773" y="5369"/>
                      <a:pt x="2865" y="5308"/>
                      <a:pt x="2954" y="5240"/>
                    </a:cubicBezTo>
                    <a:cubicBezTo>
                      <a:pt x="2967" y="5229"/>
                      <a:pt x="2977" y="5220"/>
                      <a:pt x="2991" y="5212"/>
                    </a:cubicBezTo>
                    <a:cubicBezTo>
                      <a:pt x="3035" y="5179"/>
                      <a:pt x="3083" y="5141"/>
                      <a:pt x="3127" y="5104"/>
                    </a:cubicBezTo>
                    <a:lnTo>
                      <a:pt x="3158" y="5080"/>
                    </a:lnTo>
                    <a:cubicBezTo>
                      <a:pt x="3205" y="5039"/>
                      <a:pt x="3253" y="4998"/>
                      <a:pt x="3301" y="4957"/>
                    </a:cubicBezTo>
                    <a:cubicBezTo>
                      <a:pt x="3368" y="4899"/>
                      <a:pt x="3437" y="4842"/>
                      <a:pt x="3501" y="4784"/>
                    </a:cubicBezTo>
                    <a:cubicBezTo>
                      <a:pt x="3549" y="4743"/>
                      <a:pt x="3593" y="4705"/>
                      <a:pt x="3641" y="4664"/>
                    </a:cubicBezTo>
                    <a:cubicBezTo>
                      <a:pt x="3698" y="4614"/>
                      <a:pt x="3753" y="4566"/>
                      <a:pt x="3808" y="4515"/>
                    </a:cubicBezTo>
                    <a:lnTo>
                      <a:pt x="3848" y="4481"/>
                    </a:lnTo>
                    <a:lnTo>
                      <a:pt x="3906" y="4427"/>
                    </a:lnTo>
                    <a:lnTo>
                      <a:pt x="3950" y="4383"/>
                    </a:lnTo>
                    <a:cubicBezTo>
                      <a:pt x="3960" y="4372"/>
                      <a:pt x="3968" y="4366"/>
                      <a:pt x="3974" y="4358"/>
                    </a:cubicBezTo>
                    <a:cubicBezTo>
                      <a:pt x="3984" y="4348"/>
                      <a:pt x="3991" y="4342"/>
                      <a:pt x="4001" y="4331"/>
                    </a:cubicBezTo>
                    <a:cubicBezTo>
                      <a:pt x="4018" y="4314"/>
                      <a:pt x="4035" y="4297"/>
                      <a:pt x="4052" y="4281"/>
                    </a:cubicBezTo>
                    <a:lnTo>
                      <a:pt x="4093" y="4236"/>
                    </a:lnTo>
                    <a:lnTo>
                      <a:pt x="4134" y="4192"/>
                    </a:lnTo>
                    <a:cubicBezTo>
                      <a:pt x="4185" y="4134"/>
                      <a:pt x="4236" y="4080"/>
                      <a:pt x="4283" y="4025"/>
                    </a:cubicBezTo>
                    <a:cubicBezTo>
                      <a:pt x="4372" y="3926"/>
                      <a:pt x="4467" y="3818"/>
                      <a:pt x="4580" y="3689"/>
                    </a:cubicBezTo>
                    <a:cubicBezTo>
                      <a:pt x="4630" y="3631"/>
                      <a:pt x="4678" y="3570"/>
                      <a:pt x="4726" y="3515"/>
                    </a:cubicBezTo>
                    <a:cubicBezTo>
                      <a:pt x="4750" y="3485"/>
                      <a:pt x="4773" y="3457"/>
                      <a:pt x="4794" y="3427"/>
                    </a:cubicBezTo>
                    <a:lnTo>
                      <a:pt x="4838" y="3369"/>
                    </a:lnTo>
                    <a:lnTo>
                      <a:pt x="4882" y="3311"/>
                    </a:lnTo>
                    <a:cubicBezTo>
                      <a:pt x="4916" y="3267"/>
                      <a:pt x="4950" y="3215"/>
                      <a:pt x="4981" y="3168"/>
                    </a:cubicBezTo>
                    <a:cubicBezTo>
                      <a:pt x="4991" y="3154"/>
                      <a:pt x="5001" y="3141"/>
                      <a:pt x="5008" y="3127"/>
                    </a:cubicBezTo>
                    <a:cubicBezTo>
                      <a:pt x="5035" y="3086"/>
                      <a:pt x="5062" y="3042"/>
                      <a:pt x="5086" y="3001"/>
                    </a:cubicBezTo>
                    <a:cubicBezTo>
                      <a:pt x="5097" y="2981"/>
                      <a:pt x="5111" y="2964"/>
                      <a:pt x="5120" y="2943"/>
                    </a:cubicBezTo>
                    <a:cubicBezTo>
                      <a:pt x="5134" y="2926"/>
                      <a:pt x="5144" y="2906"/>
                      <a:pt x="5155" y="2885"/>
                    </a:cubicBezTo>
                    <a:cubicBezTo>
                      <a:pt x="5161" y="2876"/>
                      <a:pt x="5168" y="2868"/>
                      <a:pt x="5172" y="2858"/>
                    </a:cubicBezTo>
                    <a:cubicBezTo>
                      <a:pt x="5178" y="2848"/>
                      <a:pt x="5185" y="2838"/>
                      <a:pt x="5188" y="2827"/>
                    </a:cubicBezTo>
                    <a:cubicBezTo>
                      <a:pt x="5202" y="2811"/>
                      <a:pt x="5213" y="2791"/>
                      <a:pt x="5222" y="2770"/>
                    </a:cubicBezTo>
                    <a:lnTo>
                      <a:pt x="5246" y="2729"/>
                    </a:lnTo>
                    <a:cubicBezTo>
                      <a:pt x="5290" y="2648"/>
                      <a:pt x="5338" y="2566"/>
                      <a:pt x="5379" y="2485"/>
                    </a:cubicBezTo>
                    <a:cubicBezTo>
                      <a:pt x="5426" y="2386"/>
                      <a:pt x="5467" y="2276"/>
                      <a:pt x="5498" y="2165"/>
                    </a:cubicBezTo>
                    <a:cubicBezTo>
                      <a:pt x="5522" y="2069"/>
                      <a:pt x="5542" y="1960"/>
                      <a:pt x="5552" y="1838"/>
                    </a:cubicBezTo>
                    <a:cubicBezTo>
                      <a:pt x="5560" y="1791"/>
                      <a:pt x="5560" y="1742"/>
                      <a:pt x="5563" y="1695"/>
                    </a:cubicBezTo>
                    <a:lnTo>
                      <a:pt x="5563" y="1678"/>
                    </a:lnTo>
                    <a:cubicBezTo>
                      <a:pt x="5566" y="1664"/>
                      <a:pt x="5566" y="1654"/>
                      <a:pt x="5566" y="1640"/>
                    </a:cubicBezTo>
                    <a:lnTo>
                      <a:pt x="5566" y="1640"/>
                    </a:lnTo>
                    <a:cubicBezTo>
                      <a:pt x="5546" y="1658"/>
                      <a:pt x="5525" y="1675"/>
                      <a:pt x="5508" y="1695"/>
                    </a:cubicBezTo>
                    <a:cubicBezTo>
                      <a:pt x="5481" y="1719"/>
                      <a:pt x="5457" y="1750"/>
                      <a:pt x="5433" y="1780"/>
                    </a:cubicBezTo>
                    <a:lnTo>
                      <a:pt x="5423" y="1794"/>
                    </a:lnTo>
                    <a:cubicBezTo>
                      <a:pt x="5396" y="1831"/>
                      <a:pt x="5372" y="1865"/>
                      <a:pt x="5348" y="1899"/>
                    </a:cubicBezTo>
                    <a:lnTo>
                      <a:pt x="5342" y="1906"/>
                    </a:lnTo>
                    <a:lnTo>
                      <a:pt x="5338" y="1913"/>
                    </a:lnTo>
                    <a:cubicBezTo>
                      <a:pt x="5328" y="1926"/>
                      <a:pt x="5318" y="1940"/>
                      <a:pt x="5307" y="1957"/>
                    </a:cubicBezTo>
                    <a:cubicBezTo>
                      <a:pt x="5304" y="1960"/>
                      <a:pt x="5301" y="1964"/>
                      <a:pt x="5301" y="1967"/>
                    </a:cubicBezTo>
                    <a:cubicBezTo>
                      <a:pt x="5290" y="1984"/>
                      <a:pt x="5277" y="1998"/>
                      <a:pt x="5266" y="2015"/>
                    </a:cubicBezTo>
                    <a:cubicBezTo>
                      <a:pt x="5257" y="2025"/>
                      <a:pt x="5243" y="2036"/>
                      <a:pt x="5229" y="2045"/>
                    </a:cubicBezTo>
                    <a:cubicBezTo>
                      <a:pt x="5216" y="2052"/>
                      <a:pt x="5199" y="2056"/>
                      <a:pt x="5182" y="2056"/>
                    </a:cubicBezTo>
                    <a:lnTo>
                      <a:pt x="5172" y="2056"/>
                    </a:lnTo>
                    <a:lnTo>
                      <a:pt x="5158" y="2052"/>
                    </a:lnTo>
                    <a:cubicBezTo>
                      <a:pt x="5151" y="2052"/>
                      <a:pt x="5147" y="2052"/>
                      <a:pt x="5141" y="2049"/>
                    </a:cubicBezTo>
                    <a:cubicBezTo>
                      <a:pt x="5114" y="2039"/>
                      <a:pt x="5093" y="2011"/>
                      <a:pt x="5083" y="1984"/>
                    </a:cubicBezTo>
                    <a:cubicBezTo>
                      <a:pt x="5073" y="1947"/>
                      <a:pt x="5079" y="1909"/>
                      <a:pt x="5086" y="1868"/>
                    </a:cubicBezTo>
                    <a:lnTo>
                      <a:pt x="5086" y="1865"/>
                    </a:lnTo>
                    <a:lnTo>
                      <a:pt x="5086" y="1852"/>
                    </a:lnTo>
                    <a:cubicBezTo>
                      <a:pt x="5090" y="1824"/>
                      <a:pt x="5090" y="1800"/>
                      <a:pt x="5090" y="1780"/>
                    </a:cubicBezTo>
                    <a:cubicBezTo>
                      <a:pt x="5083" y="1753"/>
                      <a:pt x="5076" y="1729"/>
                      <a:pt x="5070" y="1709"/>
                    </a:cubicBezTo>
                    <a:cubicBezTo>
                      <a:pt x="5062" y="1698"/>
                      <a:pt x="5059" y="1684"/>
                      <a:pt x="5056" y="1671"/>
                    </a:cubicBezTo>
                    <a:cubicBezTo>
                      <a:pt x="5053" y="1658"/>
                      <a:pt x="5045" y="1644"/>
                      <a:pt x="5039" y="1627"/>
                    </a:cubicBezTo>
                    <a:cubicBezTo>
                      <a:pt x="5029" y="1603"/>
                      <a:pt x="5012" y="1582"/>
                      <a:pt x="4995" y="1562"/>
                    </a:cubicBezTo>
                    <a:lnTo>
                      <a:pt x="4995" y="1559"/>
                    </a:lnTo>
                    <a:cubicBezTo>
                      <a:pt x="4991" y="1552"/>
                      <a:pt x="4984" y="1546"/>
                      <a:pt x="4981" y="1538"/>
                    </a:cubicBezTo>
                    <a:cubicBezTo>
                      <a:pt x="4964" y="1515"/>
                      <a:pt x="4947" y="1488"/>
                      <a:pt x="4933" y="1464"/>
                    </a:cubicBezTo>
                    <a:lnTo>
                      <a:pt x="4927" y="1457"/>
                    </a:lnTo>
                    <a:cubicBezTo>
                      <a:pt x="4913" y="1436"/>
                      <a:pt x="4899" y="1413"/>
                      <a:pt x="4882" y="1392"/>
                    </a:cubicBezTo>
                    <a:cubicBezTo>
                      <a:pt x="4879" y="1386"/>
                      <a:pt x="4872" y="1375"/>
                      <a:pt x="4866" y="1369"/>
                    </a:cubicBezTo>
                    <a:cubicBezTo>
                      <a:pt x="4855" y="1355"/>
                      <a:pt x="4848" y="1345"/>
                      <a:pt x="4838" y="1331"/>
                    </a:cubicBezTo>
                    <a:cubicBezTo>
                      <a:pt x="4831" y="1314"/>
                      <a:pt x="4817" y="1301"/>
                      <a:pt x="4808" y="1284"/>
                    </a:cubicBezTo>
                    <a:cubicBezTo>
                      <a:pt x="4794" y="1266"/>
                      <a:pt x="4780" y="1253"/>
                      <a:pt x="4770" y="1243"/>
                    </a:cubicBezTo>
                    <a:cubicBezTo>
                      <a:pt x="4759" y="1232"/>
                      <a:pt x="4753" y="1226"/>
                      <a:pt x="4746" y="1219"/>
                    </a:cubicBezTo>
                    <a:cubicBezTo>
                      <a:pt x="4729" y="1202"/>
                      <a:pt x="4715" y="1182"/>
                      <a:pt x="4712" y="1161"/>
                    </a:cubicBezTo>
                    <a:cubicBezTo>
                      <a:pt x="4706" y="1137"/>
                      <a:pt x="4712" y="1110"/>
                      <a:pt x="4729" y="1093"/>
                    </a:cubicBezTo>
                    <a:cubicBezTo>
                      <a:pt x="4743" y="1080"/>
                      <a:pt x="4756" y="1072"/>
                      <a:pt x="4780" y="1069"/>
                    </a:cubicBezTo>
                    <a:cubicBezTo>
                      <a:pt x="4794" y="1069"/>
                      <a:pt x="4808" y="1072"/>
                      <a:pt x="4821" y="1076"/>
                    </a:cubicBezTo>
                    <a:cubicBezTo>
                      <a:pt x="4825" y="1080"/>
                      <a:pt x="4825" y="1080"/>
                      <a:pt x="4828" y="1083"/>
                    </a:cubicBezTo>
                    <a:cubicBezTo>
                      <a:pt x="4882" y="1056"/>
                      <a:pt x="4930" y="1035"/>
                      <a:pt x="4971" y="1008"/>
                    </a:cubicBezTo>
                    <a:cubicBezTo>
                      <a:pt x="5022" y="977"/>
                      <a:pt x="5073" y="946"/>
                      <a:pt x="5117" y="909"/>
                    </a:cubicBezTo>
                    <a:cubicBezTo>
                      <a:pt x="5161" y="875"/>
                      <a:pt x="5195" y="841"/>
                      <a:pt x="5226" y="800"/>
                    </a:cubicBezTo>
                    <a:lnTo>
                      <a:pt x="5249" y="766"/>
                    </a:lnTo>
                    <a:cubicBezTo>
                      <a:pt x="5246" y="759"/>
                      <a:pt x="5240" y="753"/>
                      <a:pt x="5233" y="746"/>
                    </a:cubicBezTo>
                    <a:cubicBezTo>
                      <a:pt x="5195" y="705"/>
                      <a:pt x="5161" y="678"/>
                      <a:pt x="5131" y="654"/>
                    </a:cubicBezTo>
                    <a:cubicBezTo>
                      <a:pt x="5124" y="648"/>
                      <a:pt x="5114" y="640"/>
                      <a:pt x="5106" y="634"/>
                    </a:cubicBezTo>
                    <a:cubicBezTo>
                      <a:pt x="5079" y="613"/>
                      <a:pt x="5053" y="593"/>
                      <a:pt x="5025" y="576"/>
                    </a:cubicBezTo>
                    <a:cubicBezTo>
                      <a:pt x="4964" y="528"/>
                      <a:pt x="4902" y="488"/>
                      <a:pt x="4841" y="457"/>
                    </a:cubicBezTo>
                    <a:cubicBezTo>
                      <a:pt x="4825" y="450"/>
                      <a:pt x="4814" y="447"/>
                      <a:pt x="4800" y="439"/>
                    </a:cubicBezTo>
                    <a:cubicBezTo>
                      <a:pt x="4777" y="430"/>
                      <a:pt x="4756" y="423"/>
                      <a:pt x="4736" y="419"/>
                    </a:cubicBezTo>
                    <a:cubicBezTo>
                      <a:pt x="4723" y="416"/>
                      <a:pt x="4709" y="413"/>
                      <a:pt x="4688" y="409"/>
                    </a:cubicBezTo>
                    <a:lnTo>
                      <a:pt x="4671" y="409"/>
                    </a:lnTo>
                    <a:cubicBezTo>
                      <a:pt x="4661" y="406"/>
                      <a:pt x="4648" y="406"/>
                      <a:pt x="4634" y="406"/>
                    </a:cubicBezTo>
                    <a:cubicBezTo>
                      <a:pt x="4596" y="403"/>
                      <a:pt x="4559" y="403"/>
                      <a:pt x="4525" y="403"/>
                    </a:cubicBezTo>
                    <a:cubicBezTo>
                      <a:pt x="4461" y="406"/>
                      <a:pt x="4399" y="409"/>
                      <a:pt x="4338" y="416"/>
                    </a:cubicBezTo>
                    <a:lnTo>
                      <a:pt x="4310" y="419"/>
                    </a:lnTo>
                    <a:cubicBezTo>
                      <a:pt x="4277" y="423"/>
                      <a:pt x="4243" y="426"/>
                      <a:pt x="4208" y="433"/>
                    </a:cubicBezTo>
                    <a:lnTo>
                      <a:pt x="4185" y="436"/>
                    </a:lnTo>
                    <a:cubicBezTo>
                      <a:pt x="4151" y="439"/>
                      <a:pt x="4117" y="444"/>
                      <a:pt x="4083" y="450"/>
                    </a:cubicBezTo>
                    <a:cubicBezTo>
                      <a:pt x="4018" y="464"/>
                      <a:pt x="3950" y="477"/>
                      <a:pt x="3875" y="501"/>
                    </a:cubicBezTo>
                    <a:cubicBezTo>
                      <a:pt x="3797" y="525"/>
                      <a:pt x="3726" y="559"/>
                      <a:pt x="3665" y="590"/>
                    </a:cubicBezTo>
                    <a:cubicBezTo>
                      <a:pt x="3596" y="623"/>
                      <a:pt x="3535" y="654"/>
                      <a:pt x="3478" y="688"/>
                    </a:cubicBezTo>
                    <a:cubicBezTo>
                      <a:pt x="3450" y="705"/>
                      <a:pt x="3423" y="725"/>
                      <a:pt x="3396" y="742"/>
                    </a:cubicBezTo>
                    <a:cubicBezTo>
                      <a:pt x="3365" y="766"/>
                      <a:pt x="3335" y="786"/>
                      <a:pt x="3310" y="804"/>
                    </a:cubicBezTo>
                    <a:cubicBezTo>
                      <a:pt x="3195" y="888"/>
                      <a:pt x="3073" y="977"/>
                      <a:pt x="2960" y="1076"/>
                    </a:cubicBezTo>
                    <a:cubicBezTo>
                      <a:pt x="2909" y="1120"/>
                      <a:pt x="2858" y="1168"/>
                      <a:pt x="2807" y="1215"/>
                    </a:cubicBezTo>
                    <a:cubicBezTo>
                      <a:pt x="2784" y="1240"/>
                      <a:pt x="2759" y="1266"/>
                      <a:pt x="2732" y="1297"/>
                    </a:cubicBezTo>
                    <a:lnTo>
                      <a:pt x="2729" y="1287"/>
                    </a:lnTo>
                    <a:cubicBezTo>
                      <a:pt x="2723" y="1246"/>
                      <a:pt x="2712" y="1209"/>
                      <a:pt x="2702" y="1168"/>
                    </a:cubicBezTo>
                    <a:cubicBezTo>
                      <a:pt x="2661" y="1004"/>
                      <a:pt x="2589" y="848"/>
                      <a:pt x="2491" y="698"/>
                    </a:cubicBezTo>
                    <a:lnTo>
                      <a:pt x="2487" y="688"/>
                    </a:lnTo>
                    <a:cubicBezTo>
                      <a:pt x="2470" y="664"/>
                      <a:pt x="2450" y="634"/>
                      <a:pt x="2433" y="610"/>
                    </a:cubicBezTo>
                    <a:lnTo>
                      <a:pt x="2423" y="596"/>
                    </a:lnTo>
                    <a:cubicBezTo>
                      <a:pt x="2389" y="555"/>
                      <a:pt x="2355" y="511"/>
                      <a:pt x="2318" y="470"/>
                    </a:cubicBezTo>
                    <a:cubicBezTo>
                      <a:pt x="2283" y="430"/>
                      <a:pt x="2242" y="392"/>
                      <a:pt x="2208" y="365"/>
                    </a:cubicBezTo>
                    <a:cubicBezTo>
                      <a:pt x="2167" y="331"/>
                      <a:pt x="2127" y="301"/>
                      <a:pt x="2090" y="276"/>
                    </a:cubicBezTo>
                    <a:cubicBezTo>
                      <a:pt x="2082" y="270"/>
                      <a:pt x="2073" y="263"/>
                      <a:pt x="2062" y="256"/>
                    </a:cubicBezTo>
                    <a:cubicBezTo>
                      <a:pt x="2042" y="239"/>
                      <a:pt x="2018" y="226"/>
                      <a:pt x="1998" y="212"/>
                    </a:cubicBezTo>
                    <a:lnTo>
                      <a:pt x="1967" y="195"/>
                    </a:lnTo>
                    <a:cubicBezTo>
                      <a:pt x="1936" y="174"/>
                      <a:pt x="1906" y="154"/>
                      <a:pt x="1875" y="137"/>
                    </a:cubicBezTo>
                    <a:cubicBezTo>
                      <a:pt x="1851" y="124"/>
                      <a:pt x="1828" y="110"/>
                      <a:pt x="1793" y="97"/>
                    </a:cubicBezTo>
                    <a:cubicBezTo>
                      <a:pt x="1773" y="86"/>
                      <a:pt x="1749" y="79"/>
                      <a:pt x="1729" y="72"/>
                    </a:cubicBezTo>
                    <a:cubicBezTo>
                      <a:pt x="1718" y="66"/>
                      <a:pt x="1709" y="62"/>
                      <a:pt x="1698" y="59"/>
                    </a:cubicBezTo>
                    <a:cubicBezTo>
                      <a:pt x="1661" y="45"/>
                      <a:pt x="1630" y="35"/>
                      <a:pt x="1600" y="25"/>
                    </a:cubicBezTo>
                    <a:cubicBezTo>
                      <a:pt x="1580" y="21"/>
                      <a:pt x="1562" y="18"/>
                      <a:pt x="1545" y="15"/>
                    </a:cubicBezTo>
                    <a:cubicBezTo>
                      <a:pt x="1525" y="8"/>
                      <a:pt x="1504" y="8"/>
                      <a:pt x="1487" y="4"/>
                    </a:cubicBezTo>
                    <a:lnTo>
                      <a:pt x="1470" y="4"/>
                    </a:lnTo>
                    <a:cubicBezTo>
                      <a:pt x="1446" y="2"/>
                      <a:pt x="1421" y="1"/>
                      <a:pt x="13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26"/>
              <p:cNvSpPr/>
              <p:nvPr/>
            </p:nvSpPr>
            <p:spPr>
              <a:xfrm>
                <a:off x="7062749" y="813281"/>
                <a:ext cx="88308" cy="93749"/>
              </a:xfrm>
              <a:custGeom>
                <a:avLst/>
                <a:gdLst/>
                <a:ahLst/>
                <a:cxnLst/>
                <a:rect l="l" t="t" r="r" b="b"/>
                <a:pathLst>
                  <a:path w="1899" h="2016" extrusionOk="0">
                    <a:moveTo>
                      <a:pt x="1174" y="1"/>
                    </a:moveTo>
                    <a:cubicBezTo>
                      <a:pt x="1166" y="1"/>
                      <a:pt x="1158" y="2"/>
                      <a:pt x="1151" y="4"/>
                    </a:cubicBezTo>
                    <a:cubicBezTo>
                      <a:pt x="1113" y="13"/>
                      <a:pt x="1096" y="45"/>
                      <a:pt x="1076" y="75"/>
                    </a:cubicBezTo>
                    <a:cubicBezTo>
                      <a:pt x="1066" y="92"/>
                      <a:pt x="1055" y="109"/>
                      <a:pt x="1049" y="126"/>
                    </a:cubicBezTo>
                    <a:lnTo>
                      <a:pt x="1046" y="133"/>
                    </a:lnTo>
                    <a:cubicBezTo>
                      <a:pt x="1041" y="136"/>
                      <a:pt x="1038" y="142"/>
                      <a:pt x="1035" y="150"/>
                    </a:cubicBezTo>
                    <a:cubicBezTo>
                      <a:pt x="1025" y="167"/>
                      <a:pt x="1014" y="183"/>
                      <a:pt x="1005" y="200"/>
                    </a:cubicBezTo>
                    <a:lnTo>
                      <a:pt x="1001" y="204"/>
                    </a:lnTo>
                    <a:lnTo>
                      <a:pt x="988" y="228"/>
                    </a:lnTo>
                    <a:cubicBezTo>
                      <a:pt x="957" y="279"/>
                      <a:pt x="930" y="326"/>
                      <a:pt x="903" y="371"/>
                    </a:cubicBezTo>
                    <a:cubicBezTo>
                      <a:pt x="875" y="415"/>
                      <a:pt x="845" y="459"/>
                      <a:pt x="807" y="514"/>
                    </a:cubicBezTo>
                    <a:cubicBezTo>
                      <a:pt x="787" y="541"/>
                      <a:pt x="766" y="568"/>
                      <a:pt x="743" y="596"/>
                    </a:cubicBezTo>
                    <a:lnTo>
                      <a:pt x="732" y="609"/>
                    </a:lnTo>
                    <a:cubicBezTo>
                      <a:pt x="699" y="649"/>
                      <a:pt x="661" y="690"/>
                      <a:pt x="620" y="725"/>
                    </a:cubicBezTo>
                    <a:cubicBezTo>
                      <a:pt x="592" y="745"/>
                      <a:pt x="562" y="769"/>
                      <a:pt x="528" y="783"/>
                    </a:cubicBezTo>
                    <a:cubicBezTo>
                      <a:pt x="460" y="809"/>
                      <a:pt x="385" y="833"/>
                      <a:pt x="317" y="854"/>
                    </a:cubicBezTo>
                    <a:lnTo>
                      <a:pt x="307" y="854"/>
                    </a:lnTo>
                    <a:cubicBezTo>
                      <a:pt x="232" y="877"/>
                      <a:pt x="154" y="898"/>
                      <a:pt x="52" y="922"/>
                    </a:cubicBezTo>
                    <a:cubicBezTo>
                      <a:pt x="35" y="929"/>
                      <a:pt x="21" y="938"/>
                      <a:pt x="11" y="952"/>
                    </a:cubicBezTo>
                    <a:cubicBezTo>
                      <a:pt x="1" y="970"/>
                      <a:pt x="1" y="990"/>
                      <a:pt x="5" y="1007"/>
                    </a:cubicBezTo>
                    <a:cubicBezTo>
                      <a:pt x="8" y="1017"/>
                      <a:pt x="11" y="1027"/>
                      <a:pt x="18" y="1034"/>
                    </a:cubicBezTo>
                    <a:cubicBezTo>
                      <a:pt x="18" y="1054"/>
                      <a:pt x="21" y="1072"/>
                      <a:pt x="32" y="1092"/>
                    </a:cubicBezTo>
                    <a:cubicBezTo>
                      <a:pt x="38" y="1109"/>
                      <a:pt x="52" y="1122"/>
                      <a:pt x="66" y="1136"/>
                    </a:cubicBezTo>
                    <a:cubicBezTo>
                      <a:pt x="79" y="1143"/>
                      <a:pt x="90" y="1153"/>
                      <a:pt x="107" y="1163"/>
                    </a:cubicBezTo>
                    <a:lnTo>
                      <a:pt x="116" y="1170"/>
                    </a:lnTo>
                    <a:cubicBezTo>
                      <a:pt x="134" y="1183"/>
                      <a:pt x="151" y="1197"/>
                      <a:pt x="171" y="1211"/>
                    </a:cubicBezTo>
                    <a:cubicBezTo>
                      <a:pt x="192" y="1224"/>
                      <a:pt x="212" y="1241"/>
                      <a:pt x="229" y="1259"/>
                    </a:cubicBezTo>
                    <a:lnTo>
                      <a:pt x="242" y="1265"/>
                    </a:lnTo>
                    <a:cubicBezTo>
                      <a:pt x="259" y="1279"/>
                      <a:pt x="280" y="1296"/>
                      <a:pt x="297" y="1313"/>
                    </a:cubicBezTo>
                    <a:cubicBezTo>
                      <a:pt x="311" y="1326"/>
                      <a:pt x="324" y="1343"/>
                      <a:pt x="338" y="1361"/>
                    </a:cubicBezTo>
                    <a:cubicBezTo>
                      <a:pt x="341" y="1367"/>
                      <a:pt x="347" y="1371"/>
                      <a:pt x="352" y="1378"/>
                    </a:cubicBezTo>
                    <a:lnTo>
                      <a:pt x="355" y="1381"/>
                    </a:lnTo>
                    <a:cubicBezTo>
                      <a:pt x="372" y="1398"/>
                      <a:pt x="385" y="1419"/>
                      <a:pt x="402" y="1436"/>
                    </a:cubicBezTo>
                    <a:cubicBezTo>
                      <a:pt x="443" y="1490"/>
                      <a:pt x="477" y="1555"/>
                      <a:pt x="511" y="1632"/>
                    </a:cubicBezTo>
                    <a:cubicBezTo>
                      <a:pt x="518" y="1650"/>
                      <a:pt x="528" y="1670"/>
                      <a:pt x="535" y="1687"/>
                    </a:cubicBezTo>
                    <a:lnTo>
                      <a:pt x="539" y="1698"/>
                    </a:lnTo>
                    <a:cubicBezTo>
                      <a:pt x="545" y="1711"/>
                      <a:pt x="548" y="1725"/>
                      <a:pt x="552" y="1734"/>
                    </a:cubicBezTo>
                    <a:lnTo>
                      <a:pt x="556" y="1742"/>
                    </a:lnTo>
                    <a:cubicBezTo>
                      <a:pt x="562" y="1759"/>
                      <a:pt x="569" y="1779"/>
                      <a:pt x="572" y="1806"/>
                    </a:cubicBezTo>
                    <a:cubicBezTo>
                      <a:pt x="576" y="1820"/>
                      <a:pt x="576" y="1830"/>
                      <a:pt x="576" y="1844"/>
                    </a:cubicBezTo>
                    <a:cubicBezTo>
                      <a:pt x="579" y="1871"/>
                      <a:pt x="583" y="1894"/>
                      <a:pt x="589" y="1918"/>
                    </a:cubicBezTo>
                    <a:cubicBezTo>
                      <a:pt x="600" y="1946"/>
                      <a:pt x="610" y="1970"/>
                      <a:pt x="627" y="1987"/>
                    </a:cubicBezTo>
                    <a:cubicBezTo>
                      <a:pt x="637" y="1993"/>
                      <a:pt x="647" y="2004"/>
                      <a:pt x="661" y="2007"/>
                    </a:cubicBezTo>
                    <a:cubicBezTo>
                      <a:pt x="668" y="2010"/>
                      <a:pt x="671" y="2010"/>
                      <a:pt x="678" y="2010"/>
                    </a:cubicBezTo>
                    <a:cubicBezTo>
                      <a:pt x="686" y="2014"/>
                      <a:pt x="695" y="2015"/>
                      <a:pt x="703" y="2015"/>
                    </a:cubicBezTo>
                    <a:cubicBezTo>
                      <a:pt x="712" y="2015"/>
                      <a:pt x="720" y="2014"/>
                      <a:pt x="729" y="2010"/>
                    </a:cubicBezTo>
                    <a:cubicBezTo>
                      <a:pt x="739" y="2007"/>
                      <a:pt x="749" y="2004"/>
                      <a:pt x="756" y="2000"/>
                    </a:cubicBezTo>
                    <a:cubicBezTo>
                      <a:pt x="776" y="1990"/>
                      <a:pt x="790" y="1970"/>
                      <a:pt x="804" y="1949"/>
                    </a:cubicBezTo>
                    <a:lnTo>
                      <a:pt x="814" y="1939"/>
                    </a:lnTo>
                    <a:cubicBezTo>
                      <a:pt x="817" y="1932"/>
                      <a:pt x="824" y="1922"/>
                      <a:pt x="831" y="1915"/>
                    </a:cubicBezTo>
                    <a:lnTo>
                      <a:pt x="831" y="1912"/>
                    </a:lnTo>
                    <a:cubicBezTo>
                      <a:pt x="845" y="1894"/>
                      <a:pt x="854" y="1874"/>
                      <a:pt x="865" y="1857"/>
                    </a:cubicBezTo>
                    <a:lnTo>
                      <a:pt x="868" y="1850"/>
                    </a:lnTo>
                    <a:cubicBezTo>
                      <a:pt x="878" y="1837"/>
                      <a:pt x="886" y="1823"/>
                      <a:pt x="895" y="1810"/>
                    </a:cubicBezTo>
                    <a:cubicBezTo>
                      <a:pt x="916" y="1775"/>
                      <a:pt x="936" y="1745"/>
                      <a:pt x="960" y="1711"/>
                    </a:cubicBezTo>
                    <a:cubicBezTo>
                      <a:pt x="980" y="1687"/>
                      <a:pt x="1001" y="1660"/>
                      <a:pt x="1028" y="1637"/>
                    </a:cubicBezTo>
                    <a:cubicBezTo>
                      <a:pt x="1055" y="1612"/>
                      <a:pt x="1082" y="1588"/>
                      <a:pt x="1110" y="1568"/>
                    </a:cubicBezTo>
                    <a:cubicBezTo>
                      <a:pt x="1123" y="1555"/>
                      <a:pt x="1140" y="1544"/>
                      <a:pt x="1157" y="1534"/>
                    </a:cubicBezTo>
                    <a:cubicBezTo>
                      <a:pt x="1168" y="1527"/>
                      <a:pt x="1181" y="1521"/>
                      <a:pt x="1201" y="1510"/>
                    </a:cubicBezTo>
                    <a:cubicBezTo>
                      <a:pt x="1277" y="1483"/>
                      <a:pt x="1365" y="1459"/>
                      <a:pt x="1474" y="1442"/>
                    </a:cubicBezTo>
                    <a:cubicBezTo>
                      <a:pt x="1498" y="1439"/>
                      <a:pt x="1521" y="1436"/>
                      <a:pt x="1552" y="1432"/>
                    </a:cubicBezTo>
                    <a:cubicBezTo>
                      <a:pt x="1559" y="1432"/>
                      <a:pt x="1566" y="1428"/>
                      <a:pt x="1572" y="1428"/>
                    </a:cubicBezTo>
                    <a:lnTo>
                      <a:pt x="1579" y="1428"/>
                    </a:lnTo>
                    <a:cubicBezTo>
                      <a:pt x="1600" y="1425"/>
                      <a:pt x="1620" y="1425"/>
                      <a:pt x="1641" y="1422"/>
                    </a:cubicBezTo>
                    <a:lnTo>
                      <a:pt x="1650" y="1422"/>
                    </a:lnTo>
                    <a:cubicBezTo>
                      <a:pt x="1674" y="1422"/>
                      <a:pt x="1695" y="1422"/>
                      <a:pt x="1719" y="1419"/>
                    </a:cubicBezTo>
                    <a:lnTo>
                      <a:pt x="1776" y="1419"/>
                    </a:lnTo>
                    <a:cubicBezTo>
                      <a:pt x="1801" y="1419"/>
                      <a:pt x="1831" y="1419"/>
                      <a:pt x="1851" y="1401"/>
                    </a:cubicBezTo>
                    <a:lnTo>
                      <a:pt x="1862" y="1395"/>
                    </a:lnTo>
                    <a:lnTo>
                      <a:pt x="1868" y="1388"/>
                    </a:lnTo>
                    <a:cubicBezTo>
                      <a:pt x="1882" y="1378"/>
                      <a:pt x="1889" y="1364"/>
                      <a:pt x="1892" y="1347"/>
                    </a:cubicBezTo>
                    <a:cubicBezTo>
                      <a:pt x="1899" y="1326"/>
                      <a:pt x="1895" y="1306"/>
                      <a:pt x="1882" y="1279"/>
                    </a:cubicBezTo>
                    <a:cubicBezTo>
                      <a:pt x="1872" y="1255"/>
                      <a:pt x="1845" y="1241"/>
                      <a:pt x="1817" y="1228"/>
                    </a:cubicBezTo>
                    <a:lnTo>
                      <a:pt x="1810" y="1224"/>
                    </a:lnTo>
                    <a:cubicBezTo>
                      <a:pt x="1797" y="1218"/>
                      <a:pt x="1787" y="1214"/>
                      <a:pt x="1776" y="1208"/>
                    </a:cubicBezTo>
                    <a:lnTo>
                      <a:pt x="1773" y="1208"/>
                    </a:lnTo>
                    <a:lnTo>
                      <a:pt x="1770" y="1204"/>
                    </a:lnTo>
                    <a:cubicBezTo>
                      <a:pt x="1735" y="1183"/>
                      <a:pt x="1705" y="1167"/>
                      <a:pt x="1674" y="1150"/>
                    </a:cubicBezTo>
                    <a:cubicBezTo>
                      <a:pt x="1627" y="1119"/>
                      <a:pt x="1579" y="1085"/>
                      <a:pt x="1525" y="1045"/>
                    </a:cubicBezTo>
                    <a:cubicBezTo>
                      <a:pt x="1501" y="1027"/>
                      <a:pt x="1484" y="1010"/>
                      <a:pt x="1467" y="996"/>
                    </a:cubicBezTo>
                    <a:cubicBezTo>
                      <a:pt x="1446" y="979"/>
                      <a:pt x="1433" y="963"/>
                      <a:pt x="1419" y="946"/>
                    </a:cubicBezTo>
                    <a:cubicBezTo>
                      <a:pt x="1406" y="929"/>
                      <a:pt x="1396" y="912"/>
                      <a:pt x="1382" y="894"/>
                    </a:cubicBezTo>
                    <a:lnTo>
                      <a:pt x="1379" y="888"/>
                    </a:lnTo>
                    <a:cubicBezTo>
                      <a:pt x="1365" y="864"/>
                      <a:pt x="1348" y="836"/>
                      <a:pt x="1335" y="809"/>
                    </a:cubicBezTo>
                    <a:cubicBezTo>
                      <a:pt x="1317" y="765"/>
                      <a:pt x="1303" y="725"/>
                      <a:pt x="1294" y="684"/>
                    </a:cubicBezTo>
                    <a:lnTo>
                      <a:pt x="1286" y="660"/>
                    </a:lnTo>
                    <a:cubicBezTo>
                      <a:pt x="1273" y="612"/>
                      <a:pt x="1259" y="561"/>
                      <a:pt x="1253" y="507"/>
                    </a:cubicBezTo>
                    <a:cubicBezTo>
                      <a:pt x="1246" y="453"/>
                      <a:pt x="1246" y="395"/>
                      <a:pt x="1246" y="337"/>
                    </a:cubicBezTo>
                    <a:cubicBezTo>
                      <a:pt x="1246" y="282"/>
                      <a:pt x="1250" y="224"/>
                      <a:pt x="1256" y="163"/>
                    </a:cubicBezTo>
                    <a:cubicBezTo>
                      <a:pt x="1256" y="153"/>
                      <a:pt x="1259" y="139"/>
                      <a:pt x="1259" y="129"/>
                    </a:cubicBezTo>
                    <a:cubicBezTo>
                      <a:pt x="1259" y="112"/>
                      <a:pt x="1259" y="95"/>
                      <a:pt x="1256" y="71"/>
                    </a:cubicBezTo>
                    <a:cubicBezTo>
                      <a:pt x="1253" y="45"/>
                      <a:pt x="1232" y="20"/>
                      <a:pt x="1205" y="7"/>
                    </a:cubicBezTo>
                    <a:cubicBezTo>
                      <a:pt x="1195" y="3"/>
                      <a:pt x="1185" y="1"/>
                      <a:pt x="1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26"/>
              <p:cNvSpPr/>
              <p:nvPr/>
            </p:nvSpPr>
            <p:spPr>
              <a:xfrm>
                <a:off x="7319348" y="758269"/>
                <a:ext cx="64871" cy="78915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1697" extrusionOk="0">
                    <a:moveTo>
                      <a:pt x="849" y="1"/>
                    </a:moveTo>
                    <a:cubicBezTo>
                      <a:pt x="802" y="1"/>
                      <a:pt x="773" y="44"/>
                      <a:pt x="748" y="80"/>
                    </a:cubicBezTo>
                    <a:lnTo>
                      <a:pt x="742" y="91"/>
                    </a:lnTo>
                    <a:cubicBezTo>
                      <a:pt x="732" y="108"/>
                      <a:pt x="721" y="125"/>
                      <a:pt x="712" y="142"/>
                    </a:cubicBezTo>
                    <a:lnTo>
                      <a:pt x="704" y="152"/>
                    </a:lnTo>
                    <a:cubicBezTo>
                      <a:pt x="691" y="176"/>
                      <a:pt x="677" y="196"/>
                      <a:pt x="667" y="217"/>
                    </a:cubicBezTo>
                    <a:lnTo>
                      <a:pt x="663" y="223"/>
                    </a:lnTo>
                    <a:cubicBezTo>
                      <a:pt x="654" y="240"/>
                      <a:pt x="643" y="261"/>
                      <a:pt x="633" y="278"/>
                    </a:cubicBezTo>
                    <a:cubicBezTo>
                      <a:pt x="610" y="316"/>
                      <a:pt x="582" y="356"/>
                      <a:pt x="552" y="404"/>
                    </a:cubicBezTo>
                    <a:lnTo>
                      <a:pt x="521" y="441"/>
                    </a:lnTo>
                    <a:cubicBezTo>
                      <a:pt x="490" y="482"/>
                      <a:pt x="456" y="516"/>
                      <a:pt x="412" y="550"/>
                    </a:cubicBezTo>
                    <a:cubicBezTo>
                      <a:pt x="368" y="587"/>
                      <a:pt x="317" y="618"/>
                      <a:pt x="266" y="649"/>
                    </a:cubicBezTo>
                    <a:cubicBezTo>
                      <a:pt x="225" y="676"/>
                      <a:pt x="177" y="697"/>
                      <a:pt x="123" y="724"/>
                    </a:cubicBezTo>
                    <a:cubicBezTo>
                      <a:pt x="120" y="721"/>
                      <a:pt x="120" y="721"/>
                      <a:pt x="116" y="717"/>
                    </a:cubicBezTo>
                    <a:cubicBezTo>
                      <a:pt x="103" y="713"/>
                      <a:pt x="89" y="710"/>
                      <a:pt x="75" y="710"/>
                    </a:cubicBezTo>
                    <a:cubicBezTo>
                      <a:pt x="51" y="713"/>
                      <a:pt x="38" y="721"/>
                      <a:pt x="24" y="734"/>
                    </a:cubicBezTo>
                    <a:cubicBezTo>
                      <a:pt x="7" y="751"/>
                      <a:pt x="1" y="778"/>
                      <a:pt x="7" y="802"/>
                    </a:cubicBezTo>
                    <a:cubicBezTo>
                      <a:pt x="10" y="823"/>
                      <a:pt x="24" y="843"/>
                      <a:pt x="41" y="860"/>
                    </a:cubicBezTo>
                    <a:cubicBezTo>
                      <a:pt x="48" y="867"/>
                      <a:pt x="54" y="873"/>
                      <a:pt x="65" y="884"/>
                    </a:cubicBezTo>
                    <a:cubicBezTo>
                      <a:pt x="75" y="894"/>
                      <a:pt x="89" y="907"/>
                      <a:pt x="103" y="925"/>
                    </a:cubicBezTo>
                    <a:cubicBezTo>
                      <a:pt x="112" y="942"/>
                      <a:pt x="126" y="955"/>
                      <a:pt x="133" y="972"/>
                    </a:cubicBezTo>
                    <a:cubicBezTo>
                      <a:pt x="143" y="986"/>
                      <a:pt x="150" y="996"/>
                      <a:pt x="161" y="1010"/>
                    </a:cubicBezTo>
                    <a:cubicBezTo>
                      <a:pt x="167" y="1016"/>
                      <a:pt x="174" y="1027"/>
                      <a:pt x="177" y="1033"/>
                    </a:cubicBezTo>
                    <a:cubicBezTo>
                      <a:pt x="194" y="1057"/>
                      <a:pt x="208" y="1077"/>
                      <a:pt x="222" y="1098"/>
                    </a:cubicBezTo>
                    <a:lnTo>
                      <a:pt x="228" y="1105"/>
                    </a:lnTo>
                    <a:cubicBezTo>
                      <a:pt x="242" y="1129"/>
                      <a:pt x="259" y="1156"/>
                      <a:pt x="276" y="1179"/>
                    </a:cubicBezTo>
                    <a:cubicBezTo>
                      <a:pt x="279" y="1187"/>
                      <a:pt x="286" y="1193"/>
                      <a:pt x="290" y="1200"/>
                    </a:cubicBezTo>
                    <a:lnTo>
                      <a:pt x="290" y="1203"/>
                    </a:lnTo>
                    <a:cubicBezTo>
                      <a:pt x="307" y="1223"/>
                      <a:pt x="324" y="1244"/>
                      <a:pt x="334" y="1268"/>
                    </a:cubicBezTo>
                    <a:cubicBezTo>
                      <a:pt x="340" y="1285"/>
                      <a:pt x="348" y="1299"/>
                      <a:pt x="351" y="1312"/>
                    </a:cubicBezTo>
                    <a:cubicBezTo>
                      <a:pt x="354" y="1325"/>
                      <a:pt x="357" y="1339"/>
                      <a:pt x="365" y="1350"/>
                    </a:cubicBezTo>
                    <a:cubicBezTo>
                      <a:pt x="371" y="1370"/>
                      <a:pt x="378" y="1394"/>
                      <a:pt x="385" y="1421"/>
                    </a:cubicBezTo>
                    <a:cubicBezTo>
                      <a:pt x="385" y="1441"/>
                      <a:pt x="385" y="1465"/>
                      <a:pt x="381" y="1493"/>
                    </a:cubicBezTo>
                    <a:lnTo>
                      <a:pt x="381" y="1506"/>
                    </a:lnTo>
                    <a:lnTo>
                      <a:pt x="381" y="1509"/>
                    </a:lnTo>
                    <a:cubicBezTo>
                      <a:pt x="374" y="1550"/>
                      <a:pt x="368" y="1588"/>
                      <a:pt x="378" y="1625"/>
                    </a:cubicBezTo>
                    <a:cubicBezTo>
                      <a:pt x="388" y="1652"/>
                      <a:pt x="409" y="1680"/>
                      <a:pt x="436" y="1690"/>
                    </a:cubicBezTo>
                    <a:cubicBezTo>
                      <a:pt x="442" y="1693"/>
                      <a:pt x="446" y="1693"/>
                      <a:pt x="453" y="1693"/>
                    </a:cubicBezTo>
                    <a:lnTo>
                      <a:pt x="467" y="1697"/>
                    </a:lnTo>
                    <a:lnTo>
                      <a:pt x="477" y="1697"/>
                    </a:lnTo>
                    <a:cubicBezTo>
                      <a:pt x="494" y="1697"/>
                      <a:pt x="511" y="1693"/>
                      <a:pt x="524" y="1686"/>
                    </a:cubicBezTo>
                    <a:cubicBezTo>
                      <a:pt x="538" y="1677"/>
                      <a:pt x="552" y="1666"/>
                      <a:pt x="561" y="1656"/>
                    </a:cubicBezTo>
                    <a:cubicBezTo>
                      <a:pt x="572" y="1642"/>
                      <a:pt x="585" y="1625"/>
                      <a:pt x="596" y="1608"/>
                    </a:cubicBezTo>
                    <a:cubicBezTo>
                      <a:pt x="596" y="1605"/>
                      <a:pt x="599" y="1601"/>
                      <a:pt x="602" y="1598"/>
                    </a:cubicBezTo>
                    <a:cubicBezTo>
                      <a:pt x="613" y="1581"/>
                      <a:pt x="623" y="1567"/>
                      <a:pt x="633" y="1554"/>
                    </a:cubicBezTo>
                    <a:lnTo>
                      <a:pt x="637" y="1547"/>
                    </a:lnTo>
                    <a:lnTo>
                      <a:pt x="643" y="1540"/>
                    </a:lnTo>
                    <a:cubicBezTo>
                      <a:pt x="667" y="1506"/>
                      <a:pt x="691" y="1472"/>
                      <a:pt x="718" y="1435"/>
                    </a:cubicBezTo>
                    <a:lnTo>
                      <a:pt x="728" y="1421"/>
                    </a:lnTo>
                    <a:cubicBezTo>
                      <a:pt x="752" y="1391"/>
                      <a:pt x="776" y="1360"/>
                      <a:pt x="803" y="1336"/>
                    </a:cubicBezTo>
                    <a:cubicBezTo>
                      <a:pt x="830" y="1309"/>
                      <a:pt x="861" y="1281"/>
                      <a:pt x="891" y="1258"/>
                    </a:cubicBezTo>
                    <a:cubicBezTo>
                      <a:pt x="919" y="1237"/>
                      <a:pt x="939" y="1220"/>
                      <a:pt x="966" y="1207"/>
                    </a:cubicBezTo>
                    <a:cubicBezTo>
                      <a:pt x="990" y="1193"/>
                      <a:pt x="1018" y="1179"/>
                      <a:pt x="1038" y="1170"/>
                    </a:cubicBezTo>
                    <a:cubicBezTo>
                      <a:pt x="1059" y="1162"/>
                      <a:pt x="1079" y="1156"/>
                      <a:pt x="1106" y="1146"/>
                    </a:cubicBezTo>
                    <a:cubicBezTo>
                      <a:pt x="1130" y="1139"/>
                      <a:pt x="1157" y="1135"/>
                      <a:pt x="1181" y="1132"/>
                    </a:cubicBezTo>
                    <a:lnTo>
                      <a:pt x="1184" y="1132"/>
                    </a:lnTo>
                    <a:cubicBezTo>
                      <a:pt x="1208" y="1129"/>
                      <a:pt x="1228" y="1125"/>
                      <a:pt x="1252" y="1121"/>
                    </a:cubicBezTo>
                    <a:lnTo>
                      <a:pt x="1273" y="1121"/>
                    </a:lnTo>
                    <a:cubicBezTo>
                      <a:pt x="1283" y="1118"/>
                      <a:pt x="1296" y="1118"/>
                      <a:pt x="1307" y="1115"/>
                    </a:cubicBezTo>
                    <a:cubicBezTo>
                      <a:pt x="1320" y="1112"/>
                      <a:pt x="1330" y="1108"/>
                      <a:pt x="1340" y="1101"/>
                    </a:cubicBezTo>
                    <a:lnTo>
                      <a:pt x="1344" y="1101"/>
                    </a:lnTo>
                    <a:cubicBezTo>
                      <a:pt x="1378" y="1085"/>
                      <a:pt x="1395" y="1033"/>
                      <a:pt x="1385" y="999"/>
                    </a:cubicBezTo>
                    <a:cubicBezTo>
                      <a:pt x="1378" y="975"/>
                      <a:pt x="1365" y="955"/>
                      <a:pt x="1348" y="942"/>
                    </a:cubicBezTo>
                    <a:cubicBezTo>
                      <a:pt x="1320" y="921"/>
                      <a:pt x="1293" y="904"/>
                      <a:pt x="1263" y="884"/>
                    </a:cubicBezTo>
                    <a:lnTo>
                      <a:pt x="1249" y="876"/>
                    </a:lnTo>
                    <a:cubicBezTo>
                      <a:pt x="1222" y="860"/>
                      <a:pt x="1194" y="840"/>
                      <a:pt x="1170" y="823"/>
                    </a:cubicBezTo>
                    <a:cubicBezTo>
                      <a:pt x="1150" y="809"/>
                      <a:pt x="1126" y="788"/>
                      <a:pt x="1106" y="768"/>
                    </a:cubicBezTo>
                    <a:cubicBezTo>
                      <a:pt x="1079" y="747"/>
                      <a:pt x="1059" y="724"/>
                      <a:pt x="1034" y="697"/>
                    </a:cubicBezTo>
                    <a:cubicBezTo>
                      <a:pt x="1028" y="683"/>
                      <a:pt x="1018" y="669"/>
                      <a:pt x="1007" y="652"/>
                    </a:cubicBezTo>
                    <a:cubicBezTo>
                      <a:pt x="997" y="625"/>
                      <a:pt x="987" y="598"/>
                      <a:pt x="980" y="578"/>
                    </a:cubicBezTo>
                    <a:cubicBezTo>
                      <a:pt x="973" y="554"/>
                      <a:pt x="966" y="534"/>
                      <a:pt x="957" y="513"/>
                    </a:cubicBezTo>
                    <a:cubicBezTo>
                      <a:pt x="949" y="489"/>
                      <a:pt x="939" y="462"/>
                      <a:pt x="929" y="435"/>
                    </a:cubicBezTo>
                    <a:cubicBezTo>
                      <a:pt x="922" y="414"/>
                      <a:pt x="919" y="391"/>
                      <a:pt x="916" y="366"/>
                    </a:cubicBezTo>
                    <a:cubicBezTo>
                      <a:pt x="908" y="298"/>
                      <a:pt x="908" y="248"/>
                      <a:pt x="912" y="196"/>
                    </a:cubicBezTo>
                    <a:cubicBezTo>
                      <a:pt x="912" y="179"/>
                      <a:pt x="916" y="162"/>
                      <a:pt x="919" y="142"/>
                    </a:cubicBezTo>
                    <a:cubicBezTo>
                      <a:pt x="922" y="129"/>
                      <a:pt x="926" y="118"/>
                      <a:pt x="926" y="108"/>
                    </a:cubicBezTo>
                    <a:cubicBezTo>
                      <a:pt x="929" y="91"/>
                      <a:pt x="929" y="74"/>
                      <a:pt x="922" y="57"/>
                    </a:cubicBezTo>
                    <a:cubicBezTo>
                      <a:pt x="919" y="47"/>
                      <a:pt x="912" y="33"/>
                      <a:pt x="905" y="23"/>
                    </a:cubicBezTo>
                    <a:cubicBezTo>
                      <a:pt x="899" y="16"/>
                      <a:pt x="888" y="13"/>
                      <a:pt x="878" y="6"/>
                    </a:cubicBezTo>
                    <a:cubicBezTo>
                      <a:pt x="875" y="6"/>
                      <a:pt x="871" y="6"/>
                      <a:pt x="868" y="3"/>
                    </a:cubicBezTo>
                    <a:cubicBezTo>
                      <a:pt x="861" y="1"/>
                      <a:pt x="855" y="1"/>
                      <a:pt x="84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5" name="Google Shape;825;p26"/>
            <p:cNvGrpSpPr/>
            <p:nvPr/>
          </p:nvGrpSpPr>
          <p:grpSpPr>
            <a:xfrm>
              <a:off x="283814" y="3465081"/>
              <a:ext cx="192515" cy="288298"/>
              <a:chOff x="1459800" y="1512500"/>
              <a:chExt cx="131625" cy="197100"/>
            </a:xfrm>
          </p:grpSpPr>
          <p:sp>
            <p:nvSpPr>
              <p:cNvPr id="826" name="Google Shape;826;p26"/>
              <p:cNvSpPr/>
              <p:nvPr/>
            </p:nvSpPr>
            <p:spPr>
              <a:xfrm>
                <a:off x="1533625" y="1599050"/>
                <a:ext cx="600" cy="2450"/>
              </a:xfrm>
              <a:custGeom>
                <a:avLst/>
                <a:gdLst/>
                <a:ahLst/>
                <a:cxnLst/>
                <a:rect l="l" t="t" r="r" b="b"/>
                <a:pathLst>
                  <a:path w="24" h="98" extrusionOk="0">
                    <a:moveTo>
                      <a:pt x="0" y="1"/>
                    </a:moveTo>
                    <a:cubicBezTo>
                      <a:pt x="2" y="11"/>
                      <a:pt x="5" y="21"/>
                      <a:pt x="7" y="30"/>
                    </a:cubicBezTo>
                    <a:lnTo>
                      <a:pt x="7" y="30"/>
                    </a:lnTo>
                    <a:cubicBezTo>
                      <a:pt x="7" y="19"/>
                      <a:pt x="3" y="9"/>
                      <a:pt x="0" y="1"/>
                    </a:cubicBezTo>
                    <a:close/>
                    <a:moveTo>
                      <a:pt x="7" y="30"/>
                    </a:moveTo>
                    <a:lnTo>
                      <a:pt x="7" y="30"/>
                    </a:lnTo>
                    <a:cubicBezTo>
                      <a:pt x="7" y="32"/>
                      <a:pt x="7" y="33"/>
                      <a:pt x="7" y="34"/>
                    </a:cubicBezTo>
                    <a:cubicBezTo>
                      <a:pt x="11" y="47"/>
                      <a:pt x="14" y="64"/>
                      <a:pt x="17" y="81"/>
                    </a:cubicBezTo>
                    <a:lnTo>
                      <a:pt x="23" y="98"/>
                    </a:lnTo>
                    <a:cubicBezTo>
                      <a:pt x="19" y="74"/>
                      <a:pt x="13" y="53"/>
                      <a:pt x="7" y="30"/>
                    </a:cubicBezTo>
                    <a:close/>
                  </a:path>
                </a:pathLst>
              </a:custGeom>
              <a:solidFill>
                <a:srgbClr val="FB67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26"/>
              <p:cNvSpPr/>
              <p:nvPr/>
            </p:nvSpPr>
            <p:spPr>
              <a:xfrm>
                <a:off x="1529350" y="1598125"/>
                <a:ext cx="91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2" extrusionOk="0">
                    <a:moveTo>
                      <a:pt x="345" y="1"/>
                    </a:moveTo>
                    <a:lnTo>
                      <a:pt x="1" y="74"/>
                    </a:lnTo>
                    <a:lnTo>
                      <a:pt x="21" y="172"/>
                    </a:lnTo>
                    <a:lnTo>
                      <a:pt x="365" y="98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26"/>
              <p:cNvSpPr/>
              <p:nvPr/>
            </p:nvSpPr>
            <p:spPr>
              <a:xfrm>
                <a:off x="1463575" y="1516850"/>
                <a:ext cx="123425" cy="188350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7534" extrusionOk="0">
                    <a:moveTo>
                      <a:pt x="2585" y="2359"/>
                    </a:moveTo>
                    <a:cubicBezTo>
                      <a:pt x="2601" y="2419"/>
                      <a:pt x="2618" y="2479"/>
                      <a:pt x="2635" y="2543"/>
                    </a:cubicBezTo>
                    <a:cubicBezTo>
                      <a:pt x="2682" y="2743"/>
                      <a:pt x="2729" y="2947"/>
                      <a:pt x="2772" y="3148"/>
                    </a:cubicBezTo>
                    <a:cubicBezTo>
                      <a:pt x="2782" y="3188"/>
                      <a:pt x="2793" y="3225"/>
                      <a:pt x="2799" y="3265"/>
                    </a:cubicBezTo>
                    <a:lnTo>
                      <a:pt x="2796" y="3245"/>
                    </a:lnTo>
                    <a:lnTo>
                      <a:pt x="2796" y="3245"/>
                    </a:lnTo>
                    <a:cubicBezTo>
                      <a:pt x="2799" y="3258"/>
                      <a:pt x="2802" y="3275"/>
                      <a:pt x="2805" y="3292"/>
                    </a:cubicBezTo>
                    <a:cubicBezTo>
                      <a:pt x="2805" y="3302"/>
                      <a:pt x="2809" y="3312"/>
                      <a:pt x="2809" y="3322"/>
                    </a:cubicBezTo>
                    <a:lnTo>
                      <a:pt x="2816" y="3338"/>
                    </a:lnTo>
                    <a:lnTo>
                      <a:pt x="2816" y="3352"/>
                    </a:lnTo>
                    <a:cubicBezTo>
                      <a:pt x="2859" y="3543"/>
                      <a:pt x="2902" y="3733"/>
                      <a:pt x="2946" y="3924"/>
                    </a:cubicBezTo>
                    <a:cubicBezTo>
                      <a:pt x="2856" y="3934"/>
                      <a:pt x="2762" y="3937"/>
                      <a:pt x="2672" y="3951"/>
                    </a:cubicBezTo>
                    <a:cubicBezTo>
                      <a:pt x="2558" y="3968"/>
                      <a:pt x="2444" y="3984"/>
                      <a:pt x="2328" y="4000"/>
                    </a:cubicBezTo>
                    <a:cubicBezTo>
                      <a:pt x="2197" y="4017"/>
                      <a:pt x="2067" y="4034"/>
                      <a:pt x="1939" y="4051"/>
                    </a:cubicBezTo>
                    <a:cubicBezTo>
                      <a:pt x="1979" y="3944"/>
                      <a:pt x="2020" y="3840"/>
                      <a:pt x="2060" y="3736"/>
                    </a:cubicBezTo>
                    <a:cubicBezTo>
                      <a:pt x="2227" y="3325"/>
                      <a:pt x="2401" y="2914"/>
                      <a:pt x="2541" y="2492"/>
                    </a:cubicBezTo>
                    <a:cubicBezTo>
                      <a:pt x="2555" y="2449"/>
                      <a:pt x="2572" y="2402"/>
                      <a:pt x="2585" y="2359"/>
                    </a:cubicBezTo>
                    <a:close/>
                    <a:moveTo>
                      <a:pt x="2705" y="1"/>
                    </a:moveTo>
                    <a:cubicBezTo>
                      <a:pt x="2595" y="1"/>
                      <a:pt x="2495" y="35"/>
                      <a:pt x="2391" y="95"/>
                    </a:cubicBezTo>
                    <a:cubicBezTo>
                      <a:pt x="2294" y="152"/>
                      <a:pt x="2240" y="235"/>
                      <a:pt x="2183" y="328"/>
                    </a:cubicBezTo>
                    <a:cubicBezTo>
                      <a:pt x="2130" y="416"/>
                      <a:pt x="2097" y="516"/>
                      <a:pt x="2063" y="609"/>
                    </a:cubicBezTo>
                    <a:cubicBezTo>
                      <a:pt x="1916" y="1024"/>
                      <a:pt x="1806" y="1449"/>
                      <a:pt x="1682" y="1870"/>
                    </a:cubicBezTo>
                    <a:cubicBezTo>
                      <a:pt x="1641" y="2011"/>
                      <a:pt x="1601" y="2148"/>
                      <a:pt x="1558" y="2285"/>
                    </a:cubicBezTo>
                    <a:cubicBezTo>
                      <a:pt x="1508" y="2435"/>
                      <a:pt x="1454" y="2586"/>
                      <a:pt x="1397" y="2736"/>
                    </a:cubicBezTo>
                    <a:cubicBezTo>
                      <a:pt x="1317" y="2944"/>
                      <a:pt x="1240" y="3151"/>
                      <a:pt x="1160" y="3358"/>
                    </a:cubicBezTo>
                    <a:cubicBezTo>
                      <a:pt x="1090" y="3543"/>
                      <a:pt x="1023" y="3727"/>
                      <a:pt x="956" y="3914"/>
                    </a:cubicBezTo>
                    <a:cubicBezTo>
                      <a:pt x="909" y="4034"/>
                      <a:pt x="873" y="4158"/>
                      <a:pt x="832" y="4278"/>
                    </a:cubicBezTo>
                    <a:cubicBezTo>
                      <a:pt x="806" y="4366"/>
                      <a:pt x="772" y="4452"/>
                      <a:pt x="749" y="4542"/>
                    </a:cubicBezTo>
                    <a:cubicBezTo>
                      <a:pt x="632" y="4937"/>
                      <a:pt x="522" y="5332"/>
                      <a:pt x="401" y="5726"/>
                    </a:cubicBezTo>
                    <a:cubicBezTo>
                      <a:pt x="334" y="5924"/>
                      <a:pt x="267" y="6118"/>
                      <a:pt x="210" y="6319"/>
                    </a:cubicBezTo>
                    <a:cubicBezTo>
                      <a:pt x="147" y="6529"/>
                      <a:pt x="107" y="6750"/>
                      <a:pt x="56" y="6964"/>
                    </a:cubicBezTo>
                    <a:cubicBezTo>
                      <a:pt x="0" y="7211"/>
                      <a:pt x="184" y="7466"/>
                      <a:pt x="425" y="7512"/>
                    </a:cubicBezTo>
                    <a:cubicBezTo>
                      <a:pt x="454" y="7518"/>
                      <a:pt x="483" y="7521"/>
                      <a:pt x="512" y="7521"/>
                    </a:cubicBezTo>
                    <a:cubicBezTo>
                      <a:pt x="605" y="7521"/>
                      <a:pt x="697" y="7493"/>
                      <a:pt x="775" y="7442"/>
                    </a:cubicBezTo>
                    <a:cubicBezTo>
                      <a:pt x="879" y="7368"/>
                      <a:pt x="943" y="7265"/>
                      <a:pt x="973" y="7141"/>
                    </a:cubicBezTo>
                    <a:cubicBezTo>
                      <a:pt x="1007" y="6990"/>
                      <a:pt x="1036" y="6837"/>
                      <a:pt x="1076" y="6689"/>
                    </a:cubicBezTo>
                    <a:cubicBezTo>
                      <a:pt x="1107" y="6576"/>
                      <a:pt x="1144" y="6469"/>
                      <a:pt x="1177" y="6359"/>
                    </a:cubicBezTo>
                    <a:cubicBezTo>
                      <a:pt x="1271" y="6091"/>
                      <a:pt x="1365" y="5827"/>
                      <a:pt x="1445" y="5556"/>
                    </a:cubicBezTo>
                    <a:lnTo>
                      <a:pt x="1535" y="5255"/>
                    </a:lnTo>
                    <a:cubicBezTo>
                      <a:pt x="1554" y="5257"/>
                      <a:pt x="1573" y="5259"/>
                      <a:pt x="1593" y="5259"/>
                    </a:cubicBezTo>
                    <a:cubicBezTo>
                      <a:pt x="1607" y="5259"/>
                      <a:pt x="1621" y="5258"/>
                      <a:pt x="1635" y="5255"/>
                    </a:cubicBezTo>
                    <a:cubicBezTo>
                      <a:pt x="1896" y="5221"/>
                      <a:pt x="2157" y="5188"/>
                      <a:pt x="2418" y="5151"/>
                    </a:cubicBezTo>
                    <a:cubicBezTo>
                      <a:pt x="2532" y="5138"/>
                      <a:pt x="2649" y="5118"/>
                      <a:pt x="2762" y="5098"/>
                    </a:cubicBezTo>
                    <a:cubicBezTo>
                      <a:pt x="2873" y="5078"/>
                      <a:pt x="2986" y="5078"/>
                      <a:pt x="3100" y="5061"/>
                    </a:cubicBezTo>
                    <a:cubicBezTo>
                      <a:pt x="3110" y="5058"/>
                      <a:pt x="3120" y="5054"/>
                      <a:pt x="3130" y="5054"/>
                    </a:cubicBezTo>
                    <a:cubicBezTo>
                      <a:pt x="3137" y="5081"/>
                      <a:pt x="3140" y="5111"/>
                      <a:pt x="3146" y="5138"/>
                    </a:cubicBezTo>
                    <a:cubicBezTo>
                      <a:pt x="3171" y="5285"/>
                      <a:pt x="3197" y="5436"/>
                      <a:pt x="3237" y="5579"/>
                    </a:cubicBezTo>
                    <a:cubicBezTo>
                      <a:pt x="3264" y="5673"/>
                      <a:pt x="3291" y="5766"/>
                      <a:pt x="3321" y="5860"/>
                    </a:cubicBezTo>
                    <a:cubicBezTo>
                      <a:pt x="3371" y="6031"/>
                      <a:pt x="3418" y="6201"/>
                      <a:pt x="3461" y="6372"/>
                    </a:cubicBezTo>
                    <a:cubicBezTo>
                      <a:pt x="3475" y="6439"/>
                      <a:pt x="3488" y="6509"/>
                      <a:pt x="3498" y="6576"/>
                    </a:cubicBezTo>
                    <a:cubicBezTo>
                      <a:pt x="3508" y="6626"/>
                      <a:pt x="3518" y="6677"/>
                      <a:pt x="3525" y="6730"/>
                    </a:cubicBezTo>
                    <a:cubicBezTo>
                      <a:pt x="3538" y="6817"/>
                      <a:pt x="3558" y="6904"/>
                      <a:pt x="3578" y="6987"/>
                    </a:cubicBezTo>
                    <a:cubicBezTo>
                      <a:pt x="3592" y="7041"/>
                      <a:pt x="3618" y="7091"/>
                      <a:pt x="3645" y="7138"/>
                    </a:cubicBezTo>
                    <a:cubicBezTo>
                      <a:pt x="3682" y="7228"/>
                      <a:pt x="3739" y="7305"/>
                      <a:pt x="3813" y="7372"/>
                    </a:cubicBezTo>
                    <a:cubicBezTo>
                      <a:pt x="3903" y="7449"/>
                      <a:pt x="4003" y="7499"/>
                      <a:pt x="4120" y="7523"/>
                    </a:cubicBezTo>
                    <a:cubicBezTo>
                      <a:pt x="4161" y="7530"/>
                      <a:pt x="4202" y="7534"/>
                      <a:pt x="4243" y="7534"/>
                    </a:cubicBezTo>
                    <a:cubicBezTo>
                      <a:pt x="4316" y="7534"/>
                      <a:pt x="4387" y="7522"/>
                      <a:pt x="4458" y="7496"/>
                    </a:cubicBezTo>
                    <a:cubicBezTo>
                      <a:pt x="4565" y="7459"/>
                      <a:pt x="4655" y="7396"/>
                      <a:pt x="4732" y="7311"/>
                    </a:cubicBezTo>
                    <a:cubicBezTo>
                      <a:pt x="4816" y="7185"/>
                      <a:pt x="4889" y="7095"/>
                      <a:pt x="4916" y="6937"/>
                    </a:cubicBezTo>
                    <a:cubicBezTo>
                      <a:pt x="4929" y="6860"/>
                      <a:pt x="4936" y="6783"/>
                      <a:pt x="4932" y="6700"/>
                    </a:cubicBezTo>
                    <a:cubicBezTo>
                      <a:pt x="4932" y="6660"/>
                      <a:pt x="4929" y="6620"/>
                      <a:pt x="4920" y="6579"/>
                    </a:cubicBezTo>
                    <a:cubicBezTo>
                      <a:pt x="4896" y="6445"/>
                      <a:pt x="4866" y="6308"/>
                      <a:pt x="4836" y="6175"/>
                    </a:cubicBezTo>
                    <a:cubicBezTo>
                      <a:pt x="4802" y="6018"/>
                      <a:pt x="4765" y="5860"/>
                      <a:pt x="4719" y="5706"/>
                    </a:cubicBezTo>
                    <a:cubicBezTo>
                      <a:pt x="4665" y="5539"/>
                      <a:pt x="4611" y="5372"/>
                      <a:pt x="4558" y="5208"/>
                    </a:cubicBezTo>
                    <a:cubicBezTo>
                      <a:pt x="4511" y="5071"/>
                      <a:pt x="4481" y="4934"/>
                      <a:pt x="4448" y="4794"/>
                    </a:cubicBezTo>
                    <a:cubicBezTo>
                      <a:pt x="4364" y="4375"/>
                      <a:pt x="4290" y="3957"/>
                      <a:pt x="4184" y="3546"/>
                    </a:cubicBezTo>
                    <a:cubicBezTo>
                      <a:pt x="4080" y="3162"/>
                      <a:pt x="3949" y="2787"/>
                      <a:pt x="3836" y="2406"/>
                    </a:cubicBezTo>
                    <a:cubicBezTo>
                      <a:pt x="3773" y="2191"/>
                      <a:pt x="3702" y="1984"/>
                      <a:pt x="3625" y="1777"/>
                    </a:cubicBezTo>
                    <a:cubicBezTo>
                      <a:pt x="3538" y="1549"/>
                      <a:pt x="3464" y="1325"/>
                      <a:pt x="3401" y="1091"/>
                    </a:cubicBezTo>
                    <a:cubicBezTo>
                      <a:pt x="3364" y="904"/>
                      <a:pt x="3331" y="714"/>
                      <a:pt x="3287" y="526"/>
                    </a:cubicBezTo>
                    <a:cubicBezTo>
                      <a:pt x="3281" y="502"/>
                      <a:pt x="3277" y="479"/>
                      <a:pt x="3271" y="456"/>
                    </a:cubicBezTo>
                    <a:cubicBezTo>
                      <a:pt x="3251" y="388"/>
                      <a:pt x="3220" y="336"/>
                      <a:pt x="3187" y="272"/>
                    </a:cubicBezTo>
                    <a:cubicBezTo>
                      <a:pt x="3120" y="135"/>
                      <a:pt x="2950" y="31"/>
                      <a:pt x="2805" y="11"/>
                    </a:cubicBezTo>
                    <a:cubicBezTo>
                      <a:pt x="2772" y="4"/>
                      <a:pt x="2739" y="1"/>
                      <a:pt x="27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26"/>
              <p:cNvSpPr/>
              <p:nvPr/>
            </p:nvSpPr>
            <p:spPr>
              <a:xfrm>
                <a:off x="1459800" y="1512500"/>
                <a:ext cx="131625" cy="197100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7884" extrusionOk="0">
                    <a:moveTo>
                      <a:pt x="2706" y="3151"/>
                    </a:moveTo>
                    <a:cubicBezTo>
                      <a:pt x="2723" y="3222"/>
                      <a:pt x="2736" y="3292"/>
                      <a:pt x="2752" y="3362"/>
                    </a:cubicBezTo>
                    <a:lnTo>
                      <a:pt x="2796" y="3563"/>
                    </a:lnTo>
                    <a:cubicBezTo>
                      <a:pt x="2823" y="3690"/>
                      <a:pt x="2853" y="3813"/>
                      <a:pt x="2880" y="3941"/>
                    </a:cubicBezTo>
                    <a:cubicBezTo>
                      <a:pt x="2853" y="3944"/>
                      <a:pt x="2826" y="3947"/>
                      <a:pt x="2800" y="3951"/>
                    </a:cubicBezTo>
                    <a:lnTo>
                      <a:pt x="2669" y="3971"/>
                    </a:lnTo>
                    <a:cubicBezTo>
                      <a:pt x="2599" y="3981"/>
                      <a:pt x="2529" y="3991"/>
                      <a:pt x="2455" y="4001"/>
                    </a:cubicBezTo>
                    <a:lnTo>
                      <a:pt x="2362" y="4011"/>
                    </a:lnTo>
                    <a:cubicBezTo>
                      <a:pt x="2365" y="4001"/>
                      <a:pt x="2368" y="3987"/>
                      <a:pt x="2374" y="3974"/>
                    </a:cubicBezTo>
                    <a:lnTo>
                      <a:pt x="2462" y="3760"/>
                    </a:lnTo>
                    <a:cubicBezTo>
                      <a:pt x="2545" y="3560"/>
                      <a:pt x="2629" y="3359"/>
                      <a:pt x="2706" y="3151"/>
                    </a:cubicBezTo>
                    <a:close/>
                    <a:moveTo>
                      <a:pt x="2749" y="1934"/>
                    </a:moveTo>
                    <a:lnTo>
                      <a:pt x="2525" y="2613"/>
                    </a:lnTo>
                    <a:cubicBezTo>
                      <a:pt x="2411" y="2954"/>
                      <a:pt x="2271" y="3296"/>
                      <a:pt x="2138" y="3626"/>
                    </a:cubicBezTo>
                    <a:lnTo>
                      <a:pt x="2050" y="3844"/>
                    </a:lnTo>
                    <a:cubicBezTo>
                      <a:pt x="2017" y="3924"/>
                      <a:pt x="1984" y="4008"/>
                      <a:pt x="1953" y="4091"/>
                    </a:cubicBezTo>
                    <a:lnTo>
                      <a:pt x="1820" y="4435"/>
                    </a:lnTo>
                    <a:lnTo>
                      <a:pt x="2502" y="4349"/>
                    </a:lnTo>
                    <a:cubicBezTo>
                      <a:pt x="2575" y="4339"/>
                      <a:pt x="2649" y="4329"/>
                      <a:pt x="2723" y="4319"/>
                    </a:cubicBezTo>
                    <a:lnTo>
                      <a:pt x="2850" y="4299"/>
                    </a:lnTo>
                    <a:cubicBezTo>
                      <a:pt x="2896" y="4292"/>
                      <a:pt x="2947" y="4288"/>
                      <a:pt x="2993" y="4282"/>
                    </a:cubicBezTo>
                    <a:cubicBezTo>
                      <a:pt x="3033" y="4279"/>
                      <a:pt x="3077" y="4275"/>
                      <a:pt x="3117" y="4272"/>
                    </a:cubicBezTo>
                    <a:lnTo>
                      <a:pt x="3311" y="4248"/>
                    </a:lnTo>
                    <a:lnTo>
                      <a:pt x="3228" y="3887"/>
                    </a:lnTo>
                    <a:cubicBezTo>
                      <a:pt x="3197" y="3753"/>
                      <a:pt x="3167" y="3623"/>
                      <a:pt x="3137" y="3476"/>
                    </a:cubicBezTo>
                    <a:lnTo>
                      <a:pt x="3134" y="3456"/>
                    </a:lnTo>
                    <a:lnTo>
                      <a:pt x="2960" y="3496"/>
                    </a:lnTo>
                    <a:lnTo>
                      <a:pt x="3127" y="3429"/>
                    </a:lnTo>
                    <a:lnTo>
                      <a:pt x="3117" y="3382"/>
                    </a:lnTo>
                    <a:lnTo>
                      <a:pt x="3097" y="3285"/>
                    </a:lnTo>
                    <a:cubicBezTo>
                      <a:pt x="3050" y="3081"/>
                      <a:pt x="3004" y="2877"/>
                      <a:pt x="2956" y="2673"/>
                    </a:cubicBezTo>
                    <a:cubicBezTo>
                      <a:pt x="2940" y="2609"/>
                      <a:pt x="2923" y="2546"/>
                      <a:pt x="2907" y="2486"/>
                    </a:cubicBezTo>
                    <a:lnTo>
                      <a:pt x="2749" y="1934"/>
                    </a:lnTo>
                    <a:close/>
                    <a:moveTo>
                      <a:pt x="2855" y="352"/>
                    </a:moveTo>
                    <a:cubicBezTo>
                      <a:pt x="2879" y="352"/>
                      <a:pt x="2904" y="355"/>
                      <a:pt x="2930" y="359"/>
                    </a:cubicBezTo>
                    <a:cubicBezTo>
                      <a:pt x="3030" y="372"/>
                      <a:pt x="3144" y="449"/>
                      <a:pt x="3181" y="526"/>
                    </a:cubicBezTo>
                    <a:lnTo>
                      <a:pt x="3201" y="566"/>
                    </a:lnTo>
                    <a:cubicBezTo>
                      <a:pt x="3224" y="607"/>
                      <a:pt x="3241" y="640"/>
                      <a:pt x="3251" y="673"/>
                    </a:cubicBezTo>
                    <a:cubicBezTo>
                      <a:pt x="3257" y="697"/>
                      <a:pt x="3261" y="717"/>
                      <a:pt x="3268" y="740"/>
                    </a:cubicBezTo>
                    <a:cubicBezTo>
                      <a:pt x="3294" y="871"/>
                      <a:pt x="3322" y="1001"/>
                      <a:pt x="3345" y="1132"/>
                    </a:cubicBezTo>
                    <a:lnTo>
                      <a:pt x="3382" y="1315"/>
                    </a:lnTo>
                    <a:cubicBezTo>
                      <a:pt x="3448" y="1553"/>
                      <a:pt x="3522" y="1780"/>
                      <a:pt x="3609" y="2011"/>
                    </a:cubicBezTo>
                    <a:cubicBezTo>
                      <a:pt x="3686" y="2212"/>
                      <a:pt x="3753" y="2416"/>
                      <a:pt x="3819" y="2629"/>
                    </a:cubicBezTo>
                    <a:cubicBezTo>
                      <a:pt x="3856" y="2760"/>
                      <a:pt x="3899" y="2890"/>
                      <a:pt x="3940" y="3021"/>
                    </a:cubicBezTo>
                    <a:cubicBezTo>
                      <a:pt x="4017" y="3265"/>
                      <a:pt x="4097" y="3516"/>
                      <a:pt x="4164" y="3767"/>
                    </a:cubicBezTo>
                    <a:cubicBezTo>
                      <a:pt x="4248" y="4081"/>
                      <a:pt x="4311" y="4409"/>
                      <a:pt x="4371" y="4723"/>
                    </a:cubicBezTo>
                    <a:lnTo>
                      <a:pt x="4428" y="5004"/>
                    </a:lnTo>
                    <a:cubicBezTo>
                      <a:pt x="4461" y="5151"/>
                      <a:pt x="4495" y="5295"/>
                      <a:pt x="4542" y="5439"/>
                    </a:cubicBezTo>
                    <a:cubicBezTo>
                      <a:pt x="4595" y="5603"/>
                      <a:pt x="4649" y="5767"/>
                      <a:pt x="4699" y="5931"/>
                    </a:cubicBezTo>
                    <a:cubicBezTo>
                      <a:pt x="4739" y="6061"/>
                      <a:pt x="4776" y="6201"/>
                      <a:pt x="4816" y="6386"/>
                    </a:cubicBezTo>
                    <a:lnTo>
                      <a:pt x="4836" y="6476"/>
                    </a:lnTo>
                    <a:cubicBezTo>
                      <a:pt x="4856" y="6579"/>
                      <a:pt x="4880" y="6683"/>
                      <a:pt x="4900" y="6787"/>
                    </a:cubicBezTo>
                    <a:cubicBezTo>
                      <a:pt x="4907" y="6817"/>
                      <a:pt x="4907" y="6847"/>
                      <a:pt x="4910" y="6880"/>
                    </a:cubicBezTo>
                    <a:cubicBezTo>
                      <a:pt x="4910" y="6948"/>
                      <a:pt x="4907" y="7011"/>
                      <a:pt x="4893" y="7081"/>
                    </a:cubicBezTo>
                    <a:cubicBezTo>
                      <a:pt x="4876" y="7181"/>
                      <a:pt x="4833" y="7245"/>
                      <a:pt x="4766" y="7345"/>
                    </a:cubicBezTo>
                    <a:lnTo>
                      <a:pt x="4742" y="7375"/>
                    </a:lnTo>
                    <a:cubicBezTo>
                      <a:pt x="4689" y="7436"/>
                      <a:pt x="4626" y="7479"/>
                      <a:pt x="4552" y="7506"/>
                    </a:cubicBezTo>
                    <a:cubicBezTo>
                      <a:pt x="4499" y="7523"/>
                      <a:pt x="4448" y="7532"/>
                      <a:pt x="4396" y="7532"/>
                    </a:cubicBezTo>
                    <a:cubicBezTo>
                      <a:pt x="4366" y="7532"/>
                      <a:pt x="4336" y="7529"/>
                      <a:pt x="4305" y="7522"/>
                    </a:cubicBezTo>
                    <a:cubicBezTo>
                      <a:pt x="4217" y="7506"/>
                      <a:pt x="4144" y="7469"/>
                      <a:pt x="4080" y="7416"/>
                    </a:cubicBezTo>
                    <a:cubicBezTo>
                      <a:pt x="4027" y="7365"/>
                      <a:pt x="3987" y="7309"/>
                      <a:pt x="3956" y="7245"/>
                    </a:cubicBezTo>
                    <a:lnTo>
                      <a:pt x="3947" y="7225"/>
                    </a:lnTo>
                    <a:cubicBezTo>
                      <a:pt x="3927" y="7188"/>
                      <a:pt x="3907" y="7152"/>
                      <a:pt x="3896" y="7104"/>
                    </a:cubicBezTo>
                    <a:cubicBezTo>
                      <a:pt x="3879" y="7031"/>
                      <a:pt x="3859" y="6954"/>
                      <a:pt x="3850" y="6877"/>
                    </a:cubicBezTo>
                    <a:cubicBezTo>
                      <a:pt x="3843" y="6823"/>
                      <a:pt x="3833" y="6770"/>
                      <a:pt x="3823" y="6717"/>
                    </a:cubicBezTo>
                    <a:cubicBezTo>
                      <a:pt x="3810" y="6650"/>
                      <a:pt x="3796" y="6579"/>
                      <a:pt x="3783" y="6506"/>
                    </a:cubicBezTo>
                    <a:cubicBezTo>
                      <a:pt x="3746" y="6352"/>
                      <a:pt x="3699" y="6192"/>
                      <a:pt x="3639" y="5984"/>
                    </a:cubicBezTo>
                    <a:lnTo>
                      <a:pt x="3632" y="5968"/>
                    </a:lnTo>
                    <a:cubicBezTo>
                      <a:pt x="3609" y="5880"/>
                      <a:pt x="3582" y="5793"/>
                      <a:pt x="3558" y="5707"/>
                    </a:cubicBezTo>
                    <a:cubicBezTo>
                      <a:pt x="3518" y="5563"/>
                      <a:pt x="3492" y="5412"/>
                      <a:pt x="3468" y="5285"/>
                    </a:cubicBezTo>
                    <a:lnTo>
                      <a:pt x="3425" y="5017"/>
                    </a:lnTo>
                    <a:lnTo>
                      <a:pt x="3221" y="5061"/>
                    </a:lnTo>
                    <a:cubicBezTo>
                      <a:pt x="3174" y="5068"/>
                      <a:pt x="3124" y="5071"/>
                      <a:pt x="3074" y="5077"/>
                    </a:cubicBezTo>
                    <a:cubicBezTo>
                      <a:pt x="3010" y="5081"/>
                      <a:pt x="2947" y="5088"/>
                      <a:pt x="2883" y="5102"/>
                    </a:cubicBezTo>
                    <a:cubicBezTo>
                      <a:pt x="2769" y="5122"/>
                      <a:pt x="2655" y="5138"/>
                      <a:pt x="2545" y="5151"/>
                    </a:cubicBezTo>
                    <a:cubicBezTo>
                      <a:pt x="2374" y="5178"/>
                      <a:pt x="2204" y="5198"/>
                      <a:pt x="2033" y="5222"/>
                    </a:cubicBezTo>
                    <a:lnTo>
                      <a:pt x="1763" y="5255"/>
                    </a:lnTo>
                    <a:cubicBezTo>
                      <a:pt x="1756" y="5256"/>
                      <a:pt x="1748" y="5257"/>
                      <a:pt x="1738" y="5257"/>
                    </a:cubicBezTo>
                    <a:cubicBezTo>
                      <a:pt x="1727" y="5257"/>
                      <a:pt x="1716" y="5256"/>
                      <a:pt x="1703" y="5255"/>
                    </a:cubicBezTo>
                    <a:lnTo>
                      <a:pt x="1559" y="5242"/>
                    </a:lnTo>
                    <a:lnTo>
                      <a:pt x="1428" y="5679"/>
                    </a:lnTo>
                    <a:cubicBezTo>
                      <a:pt x="1358" y="5917"/>
                      <a:pt x="1275" y="6155"/>
                      <a:pt x="1195" y="6386"/>
                    </a:cubicBezTo>
                    <a:lnTo>
                      <a:pt x="1161" y="6479"/>
                    </a:lnTo>
                    <a:cubicBezTo>
                      <a:pt x="1124" y="6590"/>
                      <a:pt x="1090" y="6703"/>
                      <a:pt x="1060" y="6817"/>
                    </a:cubicBezTo>
                    <a:cubicBezTo>
                      <a:pt x="1030" y="6924"/>
                      <a:pt x="1007" y="7031"/>
                      <a:pt x="983" y="7141"/>
                    </a:cubicBezTo>
                    <a:lnTo>
                      <a:pt x="950" y="7275"/>
                    </a:lnTo>
                    <a:cubicBezTo>
                      <a:pt x="934" y="7362"/>
                      <a:pt x="890" y="7425"/>
                      <a:pt x="826" y="7469"/>
                    </a:cubicBezTo>
                    <a:cubicBezTo>
                      <a:pt x="779" y="7502"/>
                      <a:pt x="724" y="7519"/>
                      <a:pt x="668" y="7519"/>
                    </a:cubicBezTo>
                    <a:cubicBezTo>
                      <a:pt x="648" y="7519"/>
                      <a:pt x="628" y="7517"/>
                      <a:pt x="609" y="7513"/>
                    </a:cubicBezTo>
                    <a:cubicBezTo>
                      <a:pt x="536" y="7499"/>
                      <a:pt x="465" y="7449"/>
                      <a:pt x="418" y="7382"/>
                    </a:cubicBezTo>
                    <a:cubicBezTo>
                      <a:pt x="378" y="7315"/>
                      <a:pt x="365" y="7245"/>
                      <a:pt x="378" y="7178"/>
                    </a:cubicBezTo>
                    <a:cubicBezTo>
                      <a:pt x="392" y="7115"/>
                      <a:pt x="408" y="7054"/>
                      <a:pt x="422" y="6991"/>
                    </a:cubicBezTo>
                    <a:cubicBezTo>
                      <a:pt x="452" y="6840"/>
                      <a:pt x="485" y="6687"/>
                      <a:pt x="528" y="6542"/>
                    </a:cubicBezTo>
                    <a:cubicBezTo>
                      <a:pt x="589" y="6342"/>
                      <a:pt x="656" y="6141"/>
                      <a:pt x="719" y="5951"/>
                    </a:cubicBezTo>
                    <a:cubicBezTo>
                      <a:pt x="806" y="5663"/>
                      <a:pt x="894" y="5369"/>
                      <a:pt x="977" y="5077"/>
                    </a:cubicBezTo>
                    <a:lnTo>
                      <a:pt x="1067" y="4764"/>
                    </a:lnTo>
                    <a:cubicBezTo>
                      <a:pt x="1084" y="4707"/>
                      <a:pt x="1104" y="4653"/>
                      <a:pt x="1121" y="4596"/>
                    </a:cubicBezTo>
                    <a:lnTo>
                      <a:pt x="1187" y="4395"/>
                    </a:lnTo>
                    <a:cubicBezTo>
                      <a:pt x="1215" y="4312"/>
                      <a:pt x="1241" y="4228"/>
                      <a:pt x="1271" y="4148"/>
                    </a:cubicBezTo>
                    <a:lnTo>
                      <a:pt x="1325" y="4001"/>
                    </a:lnTo>
                    <a:cubicBezTo>
                      <a:pt x="1375" y="3867"/>
                      <a:pt x="1425" y="3730"/>
                      <a:pt x="1475" y="3597"/>
                    </a:cubicBezTo>
                    <a:lnTo>
                      <a:pt x="1485" y="3569"/>
                    </a:lnTo>
                    <a:cubicBezTo>
                      <a:pt x="1562" y="3372"/>
                      <a:pt x="1636" y="3171"/>
                      <a:pt x="1712" y="2974"/>
                    </a:cubicBezTo>
                    <a:cubicBezTo>
                      <a:pt x="1769" y="2824"/>
                      <a:pt x="1823" y="2669"/>
                      <a:pt x="1880" y="2509"/>
                    </a:cubicBezTo>
                    <a:lnTo>
                      <a:pt x="1900" y="2433"/>
                    </a:lnTo>
                    <a:cubicBezTo>
                      <a:pt x="1937" y="2322"/>
                      <a:pt x="1970" y="2208"/>
                      <a:pt x="2004" y="2095"/>
                    </a:cubicBezTo>
                    <a:cubicBezTo>
                      <a:pt x="2033" y="1994"/>
                      <a:pt x="2061" y="1891"/>
                      <a:pt x="2090" y="1791"/>
                    </a:cubicBezTo>
                    <a:cubicBezTo>
                      <a:pt x="2178" y="1476"/>
                      <a:pt x="2271" y="1152"/>
                      <a:pt x="2382" y="843"/>
                    </a:cubicBezTo>
                    <a:lnTo>
                      <a:pt x="2391" y="817"/>
                    </a:lnTo>
                    <a:cubicBezTo>
                      <a:pt x="2419" y="737"/>
                      <a:pt x="2448" y="656"/>
                      <a:pt x="2485" y="593"/>
                    </a:cubicBezTo>
                    <a:cubicBezTo>
                      <a:pt x="2539" y="506"/>
                      <a:pt x="2575" y="456"/>
                      <a:pt x="2632" y="419"/>
                    </a:cubicBezTo>
                    <a:cubicBezTo>
                      <a:pt x="2711" y="373"/>
                      <a:pt x="2780" y="352"/>
                      <a:pt x="2855" y="352"/>
                    </a:cubicBezTo>
                    <a:close/>
                    <a:moveTo>
                      <a:pt x="2851" y="0"/>
                    </a:moveTo>
                    <a:cubicBezTo>
                      <a:pt x="2711" y="0"/>
                      <a:pt x="2582" y="39"/>
                      <a:pt x="2451" y="118"/>
                    </a:cubicBezTo>
                    <a:cubicBezTo>
                      <a:pt x="2321" y="198"/>
                      <a:pt x="2248" y="309"/>
                      <a:pt x="2184" y="412"/>
                    </a:cubicBezTo>
                    <a:cubicBezTo>
                      <a:pt x="2127" y="506"/>
                      <a:pt x="2090" y="610"/>
                      <a:pt x="2061" y="700"/>
                    </a:cubicBezTo>
                    <a:lnTo>
                      <a:pt x="2050" y="727"/>
                    </a:lnTo>
                    <a:cubicBezTo>
                      <a:pt x="1937" y="1044"/>
                      <a:pt x="1843" y="1376"/>
                      <a:pt x="1752" y="1693"/>
                    </a:cubicBezTo>
                    <a:cubicBezTo>
                      <a:pt x="1723" y="1794"/>
                      <a:pt x="1696" y="1894"/>
                      <a:pt x="1666" y="1998"/>
                    </a:cubicBezTo>
                    <a:cubicBezTo>
                      <a:pt x="1632" y="2108"/>
                      <a:pt x="1599" y="2222"/>
                      <a:pt x="1565" y="2332"/>
                    </a:cubicBezTo>
                    <a:lnTo>
                      <a:pt x="1545" y="2402"/>
                    </a:lnTo>
                    <a:cubicBezTo>
                      <a:pt x="1491" y="2553"/>
                      <a:pt x="1442" y="2700"/>
                      <a:pt x="1385" y="2850"/>
                    </a:cubicBezTo>
                    <a:cubicBezTo>
                      <a:pt x="1308" y="3048"/>
                      <a:pt x="1235" y="3245"/>
                      <a:pt x="1158" y="3442"/>
                    </a:cubicBezTo>
                    <a:lnTo>
                      <a:pt x="1147" y="3469"/>
                    </a:lnTo>
                    <a:cubicBezTo>
                      <a:pt x="1094" y="3606"/>
                      <a:pt x="1044" y="3743"/>
                      <a:pt x="994" y="3881"/>
                    </a:cubicBezTo>
                    <a:lnTo>
                      <a:pt x="940" y="4024"/>
                    </a:lnTo>
                    <a:cubicBezTo>
                      <a:pt x="910" y="4111"/>
                      <a:pt x="880" y="4202"/>
                      <a:pt x="853" y="4288"/>
                    </a:cubicBezTo>
                    <a:lnTo>
                      <a:pt x="789" y="4483"/>
                    </a:lnTo>
                    <a:cubicBezTo>
                      <a:pt x="769" y="4543"/>
                      <a:pt x="749" y="4603"/>
                      <a:pt x="729" y="4667"/>
                    </a:cubicBezTo>
                    <a:lnTo>
                      <a:pt x="639" y="4981"/>
                    </a:lnTo>
                    <a:cubicBezTo>
                      <a:pt x="556" y="5272"/>
                      <a:pt x="472" y="5559"/>
                      <a:pt x="385" y="5844"/>
                    </a:cubicBezTo>
                    <a:cubicBezTo>
                      <a:pt x="321" y="6034"/>
                      <a:pt x="251" y="6235"/>
                      <a:pt x="191" y="6442"/>
                    </a:cubicBezTo>
                    <a:cubicBezTo>
                      <a:pt x="147" y="6599"/>
                      <a:pt x="111" y="6760"/>
                      <a:pt x="77" y="6914"/>
                    </a:cubicBezTo>
                    <a:cubicBezTo>
                      <a:pt x="64" y="6977"/>
                      <a:pt x="51" y="7038"/>
                      <a:pt x="37" y="7098"/>
                    </a:cubicBezTo>
                    <a:cubicBezTo>
                      <a:pt x="0" y="7258"/>
                      <a:pt x="31" y="7429"/>
                      <a:pt x="124" y="7573"/>
                    </a:cubicBezTo>
                    <a:cubicBezTo>
                      <a:pt x="221" y="7723"/>
                      <a:pt x="375" y="7827"/>
                      <a:pt x="542" y="7860"/>
                    </a:cubicBezTo>
                    <a:cubicBezTo>
                      <a:pt x="580" y="7867"/>
                      <a:pt x="619" y="7871"/>
                      <a:pt x="658" y="7871"/>
                    </a:cubicBezTo>
                    <a:cubicBezTo>
                      <a:pt x="787" y="7871"/>
                      <a:pt x="915" y="7832"/>
                      <a:pt x="1024" y="7760"/>
                    </a:cubicBezTo>
                    <a:cubicBezTo>
                      <a:pt x="1161" y="7666"/>
                      <a:pt x="1255" y="7526"/>
                      <a:pt x="1295" y="7355"/>
                    </a:cubicBezTo>
                    <a:lnTo>
                      <a:pt x="1325" y="7215"/>
                    </a:lnTo>
                    <a:cubicBezTo>
                      <a:pt x="1348" y="7115"/>
                      <a:pt x="1371" y="7011"/>
                      <a:pt x="1398" y="6911"/>
                    </a:cubicBezTo>
                    <a:cubicBezTo>
                      <a:pt x="1428" y="6800"/>
                      <a:pt x="1462" y="6693"/>
                      <a:pt x="1496" y="6590"/>
                    </a:cubicBezTo>
                    <a:lnTo>
                      <a:pt x="1525" y="6502"/>
                    </a:lnTo>
                    <a:cubicBezTo>
                      <a:pt x="1609" y="6269"/>
                      <a:pt x="1692" y="6025"/>
                      <a:pt x="1766" y="5780"/>
                    </a:cubicBezTo>
                    <a:lnTo>
                      <a:pt x="1817" y="5603"/>
                    </a:lnTo>
                    <a:lnTo>
                      <a:pt x="2081" y="5570"/>
                    </a:lnTo>
                    <a:cubicBezTo>
                      <a:pt x="2251" y="5546"/>
                      <a:pt x="2422" y="5526"/>
                      <a:pt x="2592" y="5499"/>
                    </a:cubicBezTo>
                    <a:cubicBezTo>
                      <a:pt x="2709" y="5486"/>
                      <a:pt x="2830" y="5466"/>
                      <a:pt x="2944" y="5446"/>
                    </a:cubicBezTo>
                    <a:cubicBezTo>
                      <a:pt x="2996" y="5435"/>
                      <a:pt x="3050" y="5432"/>
                      <a:pt x="3107" y="5426"/>
                    </a:cubicBezTo>
                    <a:lnTo>
                      <a:pt x="3137" y="5426"/>
                    </a:lnTo>
                    <a:cubicBezTo>
                      <a:pt x="3157" y="5543"/>
                      <a:pt x="3184" y="5670"/>
                      <a:pt x="3217" y="5800"/>
                    </a:cubicBezTo>
                    <a:cubicBezTo>
                      <a:pt x="3245" y="5891"/>
                      <a:pt x="3271" y="5977"/>
                      <a:pt x="3297" y="6068"/>
                    </a:cubicBezTo>
                    <a:lnTo>
                      <a:pt x="3302" y="6085"/>
                    </a:lnTo>
                    <a:cubicBezTo>
                      <a:pt x="3362" y="6285"/>
                      <a:pt x="3405" y="6442"/>
                      <a:pt x="3438" y="6582"/>
                    </a:cubicBezTo>
                    <a:cubicBezTo>
                      <a:pt x="3452" y="6650"/>
                      <a:pt x="3465" y="6713"/>
                      <a:pt x="3478" y="6780"/>
                    </a:cubicBezTo>
                    <a:cubicBezTo>
                      <a:pt x="3485" y="6830"/>
                      <a:pt x="3495" y="6880"/>
                      <a:pt x="3502" y="6931"/>
                    </a:cubicBezTo>
                    <a:cubicBezTo>
                      <a:pt x="3515" y="7014"/>
                      <a:pt x="3535" y="7101"/>
                      <a:pt x="3558" y="7201"/>
                    </a:cubicBezTo>
                    <a:cubicBezTo>
                      <a:pt x="3575" y="7275"/>
                      <a:pt x="3609" y="7339"/>
                      <a:pt x="3639" y="7392"/>
                    </a:cubicBezTo>
                    <a:cubicBezTo>
                      <a:pt x="3686" y="7499"/>
                      <a:pt x="3756" y="7596"/>
                      <a:pt x="3850" y="7680"/>
                    </a:cubicBezTo>
                    <a:cubicBezTo>
                      <a:pt x="3960" y="7777"/>
                      <a:pt x="4091" y="7840"/>
                      <a:pt x="4237" y="7867"/>
                    </a:cubicBezTo>
                    <a:cubicBezTo>
                      <a:pt x="4288" y="7877"/>
                      <a:pt x="4341" y="7884"/>
                      <a:pt x="4395" y="7884"/>
                    </a:cubicBezTo>
                    <a:cubicBezTo>
                      <a:pt x="4485" y="7884"/>
                      <a:pt x="4579" y="7867"/>
                      <a:pt x="4669" y="7837"/>
                    </a:cubicBezTo>
                    <a:cubicBezTo>
                      <a:pt x="4802" y="7786"/>
                      <a:pt x="4920" y="7710"/>
                      <a:pt x="5014" y="7603"/>
                    </a:cubicBezTo>
                    <a:lnTo>
                      <a:pt x="5057" y="7542"/>
                    </a:lnTo>
                    <a:cubicBezTo>
                      <a:pt x="5134" y="7425"/>
                      <a:pt x="5208" y="7319"/>
                      <a:pt x="5241" y="7141"/>
                    </a:cubicBezTo>
                    <a:cubicBezTo>
                      <a:pt x="5258" y="7048"/>
                      <a:pt x="5264" y="6961"/>
                      <a:pt x="5261" y="6871"/>
                    </a:cubicBezTo>
                    <a:cubicBezTo>
                      <a:pt x="5258" y="6820"/>
                      <a:pt x="5254" y="6770"/>
                      <a:pt x="5244" y="6720"/>
                    </a:cubicBezTo>
                    <a:cubicBezTo>
                      <a:pt x="5224" y="6613"/>
                      <a:pt x="5201" y="6509"/>
                      <a:pt x="5177" y="6402"/>
                    </a:cubicBezTo>
                    <a:lnTo>
                      <a:pt x="5157" y="6312"/>
                    </a:lnTo>
                    <a:cubicBezTo>
                      <a:pt x="5117" y="6121"/>
                      <a:pt x="5077" y="5968"/>
                      <a:pt x="5037" y="5827"/>
                    </a:cubicBezTo>
                    <a:cubicBezTo>
                      <a:pt x="4987" y="5659"/>
                      <a:pt x="4930" y="5492"/>
                      <a:pt x="4876" y="5325"/>
                    </a:cubicBezTo>
                    <a:cubicBezTo>
                      <a:pt x="4833" y="5202"/>
                      <a:pt x="4802" y="5071"/>
                      <a:pt x="4773" y="4934"/>
                    </a:cubicBezTo>
                    <a:lnTo>
                      <a:pt x="4719" y="4656"/>
                    </a:lnTo>
                    <a:cubicBezTo>
                      <a:pt x="4656" y="4335"/>
                      <a:pt x="4589" y="4001"/>
                      <a:pt x="4501" y="3677"/>
                    </a:cubicBezTo>
                    <a:cubicBezTo>
                      <a:pt x="4435" y="3419"/>
                      <a:pt x="4355" y="3165"/>
                      <a:pt x="4274" y="2917"/>
                    </a:cubicBezTo>
                    <a:lnTo>
                      <a:pt x="4154" y="2526"/>
                    </a:lnTo>
                    <a:cubicBezTo>
                      <a:pt x="4087" y="2308"/>
                      <a:pt x="4017" y="2095"/>
                      <a:pt x="3940" y="1887"/>
                    </a:cubicBezTo>
                    <a:cubicBezTo>
                      <a:pt x="3856" y="1666"/>
                      <a:pt x="3786" y="1445"/>
                      <a:pt x="3723" y="1232"/>
                    </a:cubicBezTo>
                    <a:lnTo>
                      <a:pt x="3692" y="1068"/>
                    </a:lnTo>
                    <a:cubicBezTo>
                      <a:pt x="3666" y="931"/>
                      <a:pt x="3639" y="797"/>
                      <a:pt x="3609" y="663"/>
                    </a:cubicBezTo>
                    <a:cubicBezTo>
                      <a:pt x="3606" y="636"/>
                      <a:pt x="3598" y="610"/>
                      <a:pt x="3592" y="583"/>
                    </a:cubicBezTo>
                    <a:cubicBezTo>
                      <a:pt x="3572" y="513"/>
                      <a:pt x="3542" y="456"/>
                      <a:pt x="3515" y="402"/>
                    </a:cubicBezTo>
                    <a:lnTo>
                      <a:pt x="3495" y="366"/>
                    </a:lnTo>
                    <a:cubicBezTo>
                      <a:pt x="3405" y="188"/>
                      <a:pt x="3194" y="41"/>
                      <a:pt x="2984" y="11"/>
                    </a:cubicBezTo>
                    <a:cubicBezTo>
                      <a:pt x="2938" y="4"/>
                      <a:pt x="2894" y="0"/>
                      <a:pt x="2851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30" name="Google Shape;830;p26"/>
            <p:cNvGrpSpPr/>
            <p:nvPr/>
          </p:nvGrpSpPr>
          <p:grpSpPr>
            <a:xfrm>
              <a:off x="8558254" y="296958"/>
              <a:ext cx="192516" cy="227716"/>
              <a:chOff x="1824250" y="1008625"/>
              <a:chExt cx="144250" cy="170625"/>
            </a:xfrm>
          </p:grpSpPr>
          <p:sp>
            <p:nvSpPr>
              <p:cNvPr id="831" name="Google Shape;831;p26"/>
              <p:cNvSpPr/>
              <p:nvPr/>
            </p:nvSpPr>
            <p:spPr>
              <a:xfrm>
                <a:off x="1828675" y="1013025"/>
                <a:ext cx="135400" cy="161850"/>
              </a:xfrm>
              <a:custGeom>
                <a:avLst/>
                <a:gdLst/>
                <a:ahLst/>
                <a:cxnLst/>
                <a:rect l="l" t="t" r="r" b="b"/>
                <a:pathLst>
                  <a:path w="5416" h="6474" extrusionOk="0">
                    <a:moveTo>
                      <a:pt x="2356" y="0"/>
                    </a:moveTo>
                    <a:cubicBezTo>
                      <a:pt x="2252" y="0"/>
                      <a:pt x="2150" y="4"/>
                      <a:pt x="2047" y="21"/>
                    </a:cubicBezTo>
                    <a:cubicBezTo>
                      <a:pt x="1947" y="37"/>
                      <a:pt x="1847" y="67"/>
                      <a:pt x="1750" y="94"/>
                    </a:cubicBezTo>
                    <a:cubicBezTo>
                      <a:pt x="1690" y="107"/>
                      <a:pt x="1636" y="138"/>
                      <a:pt x="1579" y="161"/>
                    </a:cubicBezTo>
                    <a:cubicBezTo>
                      <a:pt x="1469" y="211"/>
                      <a:pt x="1362" y="274"/>
                      <a:pt x="1258" y="342"/>
                    </a:cubicBezTo>
                    <a:cubicBezTo>
                      <a:pt x="1164" y="402"/>
                      <a:pt x="1074" y="472"/>
                      <a:pt x="988" y="539"/>
                    </a:cubicBezTo>
                    <a:cubicBezTo>
                      <a:pt x="871" y="629"/>
                      <a:pt x="760" y="743"/>
                      <a:pt x="659" y="850"/>
                    </a:cubicBezTo>
                    <a:cubicBezTo>
                      <a:pt x="647" y="863"/>
                      <a:pt x="636" y="876"/>
                      <a:pt x="623" y="890"/>
                    </a:cubicBezTo>
                    <a:cubicBezTo>
                      <a:pt x="562" y="960"/>
                      <a:pt x="506" y="1034"/>
                      <a:pt x="456" y="1111"/>
                    </a:cubicBezTo>
                    <a:cubicBezTo>
                      <a:pt x="358" y="1265"/>
                      <a:pt x="272" y="1428"/>
                      <a:pt x="208" y="1599"/>
                    </a:cubicBezTo>
                    <a:cubicBezTo>
                      <a:pt x="141" y="1783"/>
                      <a:pt x="98" y="1973"/>
                      <a:pt x="65" y="2164"/>
                    </a:cubicBezTo>
                    <a:cubicBezTo>
                      <a:pt x="45" y="2291"/>
                      <a:pt x="28" y="2418"/>
                      <a:pt x="17" y="2546"/>
                    </a:cubicBezTo>
                    <a:cubicBezTo>
                      <a:pt x="1" y="2696"/>
                      <a:pt x="1" y="2850"/>
                      <a:pt x="5" y="3003"/>
                    </a:cubicBezTo>
                    <a:cubicBezTo>
                      <a:pt x="11" y="3144"/>
                      <a:pt x="51" y="3295"/>
                      <a:pt x="91" y="3429"/>
                    </a:cubicBezTo>
                    <a:cubicBezTo>
                      <a:pt x="151" y="3619"/>
                      <a:pt x="228" y="3803"/>
                      <a:pt x="306" y="3987"/>
                    </a:cubicBezTo>
                    <a:cubicBezTo>
                      <a:pt x="342" y="4077"/>
                      <a:pt x="382" y="4167"/>
                      <a:pt x="422" y="4258"/>
                    </a:cubicBezTo>
                    <a:cubicBezTo>
                      <a:pt x="489" y="4402"/>
                      <a:pt x="573" y="4539"/>
                      <a:pt x="656" y="4676"/>
                    </a:cubicBezTo>
                    <a:cubicBezTo>
                      <a:pt x="757" y="4846"/>
                      <a:pt x="867" y="5007"/>
                      <a:pt x="997" y="5150"/>
                    </a:cubicBezTo>
                    <a:cubicBezTo>
                      <a:pt x="1161" y="5331"/>
                      <a:pt x="1339" y="5505"/>
                      <a:pt x="1522" y="5666"/>
                    </a:cubicBezTo>
                    <a:cubicBezTo>
                      <a:pt x="1666" y="5793"/>
                      <a:pt x="1817" y="5917"/>
                      <a:pt x="1977" y="6024"/>
                    </a:cubicBezTo>
                    <a:cubicBezTo>
                      <a:pt x="2175" y="6161"/>
                      <a:pt x="2385" y="6285"/>
                      <a:pt x="2613" y="6362"/>
                    </a:cubicBezTo>
                    <a:cubicBezTo>
                      <a:pt x="2743" y="6405"/>
                      <a:pt x="2877" y="6442"/>
                      <a:pt x="3014" y="6459"/>
                    </a:cubicBezTo>
                    <a:cubicBezTo>
                      <a:pt x="3084" y="6469"/>
                      <a:pt x="3155" y="6473"/>
                      <a:pt x="3227" y="6473"/>
                    </a:cubicBezTo>
                    <a:cubicBezTo>
                      <a:pt x="3293" y="6473"/>
                      <a:pt x="3360" y="6470"/>
                      <a:pt x="3425" y="6465"/>
                    </a:cubicBezTo>
                    <a:cubicBezTo>
                      <a:pt x="3509" y="6459"/>
                      <a:pt x="3589" y="6445"/>
                      <a:pt x="3669" y="6428"/>
                    </a:cubicBezTo>
                    <a:cubicBezTo>
                      <a:pt x="3813" y="6395"/>
                      <a:pt x="3958" y="6362"/>
                      <a:pt x="4098" y="6311"/>
                    </a:cubicBezTo>
                    <a:cubicBezTo>
                      <a:pt x="4248" y="6261"/>
                      <a:pt x="4389" y="6184"/>
                      <a:pt x="4519" y="6094"/>
                    </a:cubicBezTo>
                    <a:cubicBezTo>
                      <a:pt x="4646" y="6007"/>
                      <a:pt x="4750" y="5886"/>
                      <a:pt x="4853" y="5769"/>
                    </a:cubicBezTo>
                    <a:cubicBezTo>
                      <a:pt x="4957" y="5652"/>
                      <a:pt x="5031" y="5528"/>
                      <a:pt x="5108" y="5391"/>
                    </a:cubicBezTo>
                    <a:cubicBezTo>
                      <a:pt x="5185" y="5251"/>
                      <a:pt x="5228" y="5097"/>
                      <a:pt x="5268" y="4943"/>
                    </a:cubicBezTo>
                    <a:cubicBezTo>
                      <a:pt x="5332" y="4706"/>
                      <a:pt x="5402" y="4465"/>
                      <a:pt x="5409" y="4218"/>
                    </a:cubicBezTo>
                    <a:cubicBezTo>
                      <a:pt x="5415" y="4054"/>
                      <a:pt x="5415" y="3886"/>
                      <a:pt x="5392" y="3722"/>
                    </a:cubicBezTo>
                    <a:cubicBezTo>
                      <a:pt x="5389" y="3699"/>
                      <a:pt x="5386" y="3676"/>
                      <a:pt x="5382" y="3649"/>
                    </a:cubicBezTo>
                    <a:cubicBezTo>
                      <a:pt x="5365" y="3579"/>
                      <a:pt x="5345" y="3512"/>
                      <a:pt x="5329" y="3442"/>
                    </a:cubicBezTo>
                    <a:cubicBezTo>
                      <a:pt x="5325" y="3429"/>
                      <a:pt x="5322" y="3415"/>
                      <a:pt x="5315" y="3401"/>
                    </a:cubicBezTo>
                    <a:cubicBezTo>
                      <a:pt x="5272" y="3324"/>
                      <a:pt x="5238" y="3244"/>
                      <a:pt x="5178" y="3181"/>
                    </a:cubicBezTo>
                    <a:cubicBezTo>
                      <a:pt x="5128" y="3128"/>
                      <a:pt x="5077" y="3071"/>
                      <a:pt x="5017" y="3027"/>
                    </a:cubicBezTo>
                    <a:cubicBezTo>
                      <a:pt x="4997" y="3014"/>
                      <a:pt x="4981" y="2997"/>
                      <a:pt x="4961" y="2983"/>
                    </a:cubicBezTo>
                    <a:cubicBezTo>
                      <a:pt x="4852" y="2900"/>
                      <a:pt x="4718" y="2857"/>
                      <a:pt x="4583" y="2857"/>
                    </a:cubicBezTo>
                    <a:cubicBezTo>
                      <a:pt x="4503" y="2857"/>
                      <a:pt x="4423" y="2872"/>
                      <a:pt x="4349" y="2903"/>
                    </a:cubicBezTo>
                    <a:cubicBezTo>
                      <a:pt x="4108" y="3000"/>
                      <a:pt x="3944" y="3251"/>
                      <a:pt x="3958" y="3512"/>
                    </a:cubicBezTo>
                    <a:lnTo>
                      <a:pt x="3958" y="3525"/>
                    </a:lnTo>
                    <a:cubicBezTo>
                      <a:pt x="3944" y="3602"/>
                      <a:pt x="3950" y="3682"/>
                      <a:pt x="3954" y="3759"/>
                    </a:cubicBezTo>
                    <a:cubicBezTo>
                      <a:pt x="3954" y="3803"/>
                      <a:pt x="3967" y="3850"/>
                      <a:pt x="3974" y="3890"/>
                    </a:cubicBezTo>
                    <a:cubicBezTo>
                      <a:pt x="3984" y="3950"/>
                      <a:pt x="3991" y="4011"/>
                      <a:pt x="3994" y="4067"/>
                    </a:cubicBezTo>
                    <a:cubicBezTo>
                      <a:pt x="3984" y="4207"/>
                      <a:pt x="3958" y="4345"/>
                      <a:pt x="3927" y="4482"/>
                    </a:cubicBezTo>
                    <a:cubicBezTo>
                      <a:pt x="3901" y="4576"/>
                      <a:pt x="3870" y="4669"/>
                      <a:pt x="3830" y="4759"/>
                    </a:cubicBezTo>
                    <a:cubicBezTo>
                      <a:pt x="3793" y="4813"/>
                      <a:pt x="3753" y="4863"/>
                      <a:pt x="3710" y="4914"/>
                    </a:cubicBezTo>
                    <a:cubicBezTo>
                      <a:pt x="3697" y="4923"/>
                      <a:pt x="3683" y="4934"/>
                      <a:pt x="3669" y="4943"/>
                    </a:cubicBezTo>
                    <a:cubicBezTo>
                      <a:pt x="3620" y="4967"/>
                      <a:pt x="3563" y="4987"/>
                      <a:pt x="3509" y="5004"/>
                    </a:cubicBezTo>
                    <a:cubicBezTo>
                      <a:pt x="3419" y="5024"/>
                      <a:pt x="3325" y="5040"/>
                      <a:pt x="3231" y="5047"/>
                    </a:cubicBezTo>
                    <a:cubicBezTo>
                      <a:pt x="3202" y="5044"/>
                      <a:pt x="3168" y="5037"/>
                      <a:pt x="3135" y="5034"/>
                    </a:cubicBezTo>
                    <a:cubicBezTo>
                      <a:pt x="3061" y="5007"/>
                      <a:pt x="2987" y="4977"/>
                      <a:pt x="2917" y="4940"/>
                    </a:cubicBezTo>
                    <a:cubicBezTo>
                      <a:pt x="2649" y="4773"/>
                      <a:pt x="2408" y="4562"/>
                      <a:pt x="2181" y="4345"/>
                    </a:cubicBezTo>
                    <a:cubicBezTo>
                      <a:pt x="2101" y="4261"/>
                      <a:pt x="2027" y="4174"/>
                      <a:pt x="1957" y="4084"/>
                    </a:cubicBezTo>
                    <a:cubicBezTo>
                      <a:pt x="1894" y="4000"/>
                      <a:pt x="1837" y="3910"/>
                      <a:pt x="1780" y="3820"/>
                    </a:cubicBezTo>
                    <a:cubicBezTo>
                      <a:pt x="1706" y="3679"/>
                      <a:pt x="1643" y="3532"/>
                      <a:pt x="1579" y="3385"/>
                    </a:cubicBezTo>
                    <a:cubicBezTo>
                      <a:pt x="1519" y="3241"/>
                      <a:pt x="1453" y="3094"/>
                      <a:pt x="1405" y="2947"/>
                    </a:cubicBezTo>
                    <a:cubicBezTo>
                      <a:pt x="1396" y="2883"/>
                      <a:pt x="1389" y="2823"/>
                      <a:pt x="1385" y="2759"/>
                    </a:cubicBezTo>
                    <a:cubicBezTo>
                      <a:pt x="1392" y="2552"/>
                      <a:pt x="1416" y="2345"/>
                      <a:pt x="1459" y="2140"/>
                    </a:cubicBezTo>
                    <a:cubicBezTo>
                      <a:pt x="1489" y="2047"/>
                      <a:pt x="1522" y="1957"/>
                      <a:pt x="1566" y="1867"/>
                    </a:cubicBezTo>
                    <a:cubicBezTo>
                      <a:pt x="1636" y="1759"/>
                      <a:pt x="1713" y="1659"/>
                      <a:pt x="1800" y="1562"/>
                    </a:cubicBezTo>
                    <a:cubicBezTo>
                      <a:pt x="1904" y="1462"/>
                      <a:pt x="2014" y="1368"/>
                      <a:pt x="2135" y="1291"/>
                    </a:cubicBezTo>
                    <a:cubicBezTo>
                      <a:pt x="2212" y="1251"/>
                      <a:pt x="2285" y="1217"/>
                      <a:pt x="2365" y="1188"/>
                    </a:cubicBezTo>
                    <a:cubicBezTo>
                      <a:pt x="2476" y="1171"/>
                      <a:pt x="2589" y="1168"/>
                      <a:pt x="2700" y="1168"/>
                    </a:cubicBezTo>
                    <a:lnTo>
                      <a:pt x="2914" y="1168"/>
                    </a:lnTo>
                    <a:cubicBezTo>
                      <a:pt x="3021" y="1154"/>
                      <a:pt x="3115" y="1117"/>
                      <a:pt x="3198" y="1050"/>
                    </a:cubicBezTo>
                    <a:cubicBezTo>
                      <a:pt x="3319" y="956"/>
                      <a:pt x="3399" y="816"/>
                      <a:pt x="3419" y="666"/>
                    </a:cubicBezTo>
                    <a:cubicBezTo>
                      <a:pt x="3439" y="512"/>
                      <a:pt x="3396" y="354"/>
                      <a:pt x="3302" y="234"/>
                    </a:cubicBezTo>
                    <a:cubicBezTo>
                      <a:pt x="3218" y="121"/>
                      <a:pt x="3064" y="13"/>
                      <a:pt x="2917" y="10"/>
                    </a:cubicBezTo>
                    <a:cubicBezTo>
                      <a:pt x="2803" y="7"/>
                      <a:pt x="2686" y="4"/>
                      <a:pt x="2573" y="4"/>
                    </a:cubicBezTo>
                    <a:cubicBezTo>
                      <a:pt x="2500" y="2"/>
                      <a:pt x="2428" y="0"/>
                      <a:pt x="2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26"/>
              <p:cNvSpPr/>
              <p:nvPr/>
            </p:nvSpPr>
            <p:spPr>
              <a:xfrm>
                <a:off x="1824250" y="1008625"/>
                <a:ext cx="144250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770" h="6825" extrusionOk="0">
                    <a:moveTo>
                      <a:pt x="5328" y="3645"/>
                    </a:moveTo>
                    <a:lnTo>
                      <a:pt x="5328" y="3645"/>
                    </a:lnTo>
                    <a:cubicBezTo>
                      <a:pt x="5328" y="3645"/>
                      <a:pt x="5331" y="3651"/>
                      <a:pt x="5339" y="3661"/>
                    </a:cubicBezTo>
                    <a:cubicBezTo>
                      <a:pt x="5335" y="3655"/>
                      <a:pt x="5332" y="3650"/>
                      <a:pt x="5328" y="3645"/>
                    </a:cubicBezTo>
                    <a:close/>
                    <a:moveTo>
                      <a:pt x="2545" y="352"/>
                    </a:moveTo>
                    <a:cubicBezTo>
                      <a:pt x="2590" y="352"/>
                      <a:pt x="2636" y="353"/>
                      <a:pt x="2683" y="354"/>
                    </a:cubicBezTo>
                    <a:lnTo>
                      <a:pt x="2750" y="354"/>
                    </a:lnTo>
                    <a:cubicBezTo>
                      <a:pt x="2863" y="357"/>
                      <a:pt x="2977" y="357"/>
                      <a:pt x="3091" y="360"/>
                    </a:cubicBezTo>
                    <a:cubicBezTo>
                      <a:pt x="3164" y="364"/>
                      <a:pt x="3275" y="430"/>
                      <a:pt x="3342" y="518"/>
                    </a:cubicBezTo>
                    <a:cubicBezTo>
                      <a:pt x="3405" y="601"/>
                      <a:pt x="3436" y="711"/>
                      <a:pt x="3422" y="819"/>
                    </a:cubicBezTo>
                    <a:cubicBezTo>
                      <a:pt x="3408" y="925"/>
                      <a:pt x="3352" y="1023"/>
                      <a:pt x="3268" y="1089"/>
                    </a:cubicBezTo>
                    <a:cubicBezTo>
                      <a:pt x="3212" y="1129"/>
                      <a:pt x="3147" y="1157"/>
                      <a:pt x="3081" y="1169"/>
                    </a:cubicBezTo>
                    <a:lnTo>
                      <a:pt x="2877" y="1166"/>
                    </a:lnTo>
                    <a:cubicBezTo>
                      <a:pt x="2763" y="1166"/>
                      <a:pt x="2639" y="1169"/>
                      <a:pt x="2516" y="1189"/>
                    </a:cubicBezTo>
                    <a:lnTo>
                      <a:pt x="2482" y="1200"/>
                    </a:lnTo>
                    <a:cubicBezTo>
                      <a:pt x="2405" y="1226"/>
                      <a:pt x="2321" y="1263"/>
                      <a:pt x="2218" y="1320"/>
                    </a:cubicBezTo>
                    <a:cubicBezTo>
                      <a:pt x="2101" y="1393"/>
                      <a:pt x="1988" y="1487"/>
                      <a:pt x="1847" y="1621"/>
                    </a:cubicBezTo>
                    <a:cubicBezTo>
                      <a:pt x="1750" y="1728"/>
                      <a:pt x="1666" y="1839"/>
                      <a:pt x="1596" y="1949"/>
                    </a:cubicBezTo>
                    <a:lnTo>
                      <a:pt x="1586" y="1966"/>
                    </a:lnTo>
                    <a:cubicBezTo>
                      <a:pt x="1539" y="2060"/>
                      <a:pt x="1499" y="2160"/>
                      <a:pt x="1462" y="2280"/>
                    </a:cubicBezTo>
                    <a:cubicBezTo>
                      <a:pt x="1422" y="2474"/>
                      <a:pt x="1395" y="2685"/>
                      <a:pt x="1386" y="2946"/>
                    </a:cubicBezTo>
                    <a:cubicBezTo>
                      <a:pt x="1389" y="3016"/>
                      <a:pt x="1395" y="3083"/>
                      <a:pt x="1409" y="3150"/>
                    </a:cubicBezTo>
                    <a:lnTo>
                      <a:pt x="1415" y="3176"/>
                    </a:lnTo>
                    <a:cubicBezTo>
                      <a:pt x="1459" y="3313"/>
                      <a:pt x="1516" y="3444"/>
                      <a:pt x="1569" y="3571"/>
                    </a:cubicBezTo>
                    <a:lnTo>
                      <a:pt x="1596" y="3631"/>
                    </a:lnTo>
                    <a:cubicBezTo>
                      <a:pt x="1650" y="3755"/>
                      <a:pt x="1719" y="3919"/>
                      <a:pt x="1810" y="4089"/>
                    </a:cubicBezTo>
                    <a:cubicBezTo>
                      <a:pt x="1860" y="4173"/>
                      <a:pt x="1920" y="4273"/>
                      <a:pt x="1994" y="4367"/>
                    </a:cubicBezTo>
                    <a:cubicBezTo>
                      <a:pt x="2061" y="4457"/>
                      <a:pt x="2141" y="4548"/>
                      <a:pt x="2235" y="4648"/>
                    </a:cubicBezTo>
                    <a:cubicBezTo>
                      <a:pt x="2519" y="4919"/>
                      <a:pt x="2760" y="5113"/>
                      <a:pt x="3000" y="5266"/>
                    </a:cubicBezTo>
                    <a:lnTo>
                      <a:pt x="3017" y="5277"/>
                    </a:lnTo>
                    <a:cubicBezTo>
                      <a:pt x="3104" y="5317"/>
                      <a:pt x="3181" y="5350"/>
                      <a:pt x="3255" y="5374"/>
                    </a:cubicBezTo>
                    <a:lnTo>
                      <a:pt x="3278" y="5380"/>
                    </a:lnTo>
                    <a:cubicBezTo>
                      <a:pt x="3318" y="5387"/>
                      <a:pt x="3355" y="5394"/>
                      <a:pt x="3392" y="5397"/>
                    </a:cubicBezTo>
                    <a:lnTo>
                      <a:pt x="3408" y="5400"/>
                    </a:lnTo>
                    <a:lnTo>
                      <a:pt x="3425" y="5397"/>
                    </a:lnTo>
                    <a:cubicBezTo>
                      <a:pt x="3516" y="5391"/>
                      <a:pt x="3613" y="5377"/>
                      <a:pt x="3740" y="5346"/>
                    </a:cubicBezTo>
                    <a:cubicBezTo>
                      <a:pt x="3800" y="5330"/>
                      <a:pt x="3860" y="5306"/>
                      <a:pt x="3917" y="5283"/>
                    </a:cubicBezTo>
                    <a:lnTo>
                      <a:pt x="3950" y="5263"/>
                    </a:lnTo>
                    <a:cubicBezTo>
                      <a:pt x="3967" y="5250"/>
                      <a:pt x="3984" y="5240"/>
                      <a:pt x="3997" y="5226"/>
                    </a:cubicBezTo>
                    <a:lnTo>
                      <a:pt x="4017" y="5206"/>
                    </a:lnTo>
                    <a:cubicBezTo>
                      <a:pt x="4070" y="5146"/>
                      <a:pt x="4115" y="5090"/>
                      <a:pt x="4155" y="5036"/>
                    </a:cubicBezTo>
                    <a:lnTo>
                      <a:pt x="4168" y="5005"/>
                    </a:lnTo>
                    <a:cubicBezTo>
                      <a:pt x="4218" y="4899"/>
                      <a:pt x="4251" y="4789"/>
                      <a:pt x="4275" y="4698"/>
                    </a:cubicBezTo>
                    <a:cubicBezTo>
                      <a:pt x="4302" y="4581"/>
                      <a:pt x="4335" y="4423"/>
                      <a:pt x="4345" y="4256"/>
                    </a:cubicBezTo>
                    <a:lnTo>
                      <a:pt x="4345" y="4247"/>
                    </a:lnTo>
                    <a:lnTo>
                      <a:pt x="4345" y="4236"/>
                    </a:lnTo>
                    <a:cubicBezTo>
                      <a:pt x="4342" y="4170"/>
                      <a:pt x="4335" y="4102"/>
                      <a:pt x="4325" y="4039"/>
                    </a:cubicBezTo>
                    <a:cubicBezTo>
                      <a:pt x="4322" y="4019"/>
                      <a:pt x="4318" y="4002"/>
                      <a:pt x="4315" y="3982"/>
                    </a:cubicBezTo>
                    <a:cubicBezTo>
                      <a:pt x="4311" y="3966"/>
                      <a:pt x="4305" y="3942"/>
                      <a:pt x="4305" y="3935"/>
                    </a:cubicBezTo>
                    <a:lnTo>
                      <a:pt x="4305" y="3862"/>
                    </a:lnTo>
                    <a:cubicBezTo>
                      <a:pt x="4302" y="3815"/>
                      <a:pt x="4302" y="3768"/>
                      <a:pt x="4308" y="3715"/>
                    </a:cubicBezTo>
                    <a:lnTo>
                      <a:pt x="4311" y="3698"/>
                    </a:lnTo>
                    <a:lnTo>
                      <a:pt x="4311" y="3678"/>
                    </a:lnTo>
                    <a:cubicBezTo>
                      <a:pt x="4302" y="3494"/>
                      <a:pt x="4419" y="3310"/>
                      <a:pt x="4592" y="3243"/>
                    </a:cubicBezTo>
                    <a:cubicBezTo>
                      <a:pt x="4647" y="3221"/>
                      <a:pt x="4706" y="3209"/>
                      <a:pt x="4765" y="3209"/>
                    </a:cubicBezTo>
                    <a:cubicBezTo>
                      <a:pt x="4860" y="3209"/>
                      <a:pt x="4954" y="3239"/>
                      <a:pt x="5030" y="3296"/>
                    </a:cubicBezTo>
                    <a:lnTo>
                      <a:pt x="5091" y="3344"/>
                    </a:lnTo>
                    <a:cubicBezTo>
                      <a:pt x="5124" y="3370"/>
                      <a:pt x="5161" y="3407"/>
                      <a:pt x="5198" y="3444"/>
                    </a:cubicBezTo>
                    <a:lnTo>
                      <a:pt x="5231" y="3480"/>
                    </a:lnTo>
                    <a:cubicBezTo>
                      <a:pt x="5258" y="3508"/>
                      <a:pt x="5278" y="3551"/>
                      <a:pt x="5305" y="3601"/>
                    </a:cubicBezTo>
                    <a:cubicBezTo>
                      <a:pt x="5312" y="3615"/>
                      <a:pt x="5319" y="3630"/>
                      <a:pt x="5328" y="3645"/>
                    </a:cubicBezTo>
                    <a:lnTo>
                      <a:pt x="5328" y="3645"/>
                    </a:lnTo>
                    <a:lnTo>
                      <a:pt x="5499" y="3597"/>
                    </a:lnTo>
                    <a:lnTo>
                      <a:pt x="5499" y="3597"/>
                    </a:lnTo>
                    <a:lnTo>
                      <a:pt x="5335" y="3665"/>
                    </a:lnTo>
                    <a:lnTo>
                      <a:pt x="5342" y="3691"/>
                    </a:lnTo>
                    <a:cubicBezTo>
                      <a:pt x="5359" y="3748"/>
                      <a:pt x="5375" y="3801"/>
                      <a:pt x="5385" y="3858"/>
                    </a:cubicBezTo>
                    <a:cubicBezTo>
                      <a:pt x="5388" y="3882"/>
                      <a:pt x="5392" y="3902"/>
                      <a:pt x="5395" y="3926"/>
                    </a:cubicBezTo>
                    <a:cubicBezTo>
                      <a:pt x="5419" y="4073"/>
                      <a:pt x="5415" y="4230"/>
                      <a:pt x="5412" y="4390"/>
                    </a:cubicBezTo>
                    <a:cubicBezTo>
                      <a:pt x="5405" y="4591"/>
                      <a:pt x="5351" y="4792"/>
                      <a:pt x="5294" y="5005"/>
                    </a:cubicBezTo>
                    <a:lnTo>
                      <a:pt x="5274" y="5076"/>
                    </a:lnTo>
                    <a:cubicBezTo>
                      <a:pt x="5238" y="5220"/>
                      <a:pt x="5198" y="5360"/>
                      <a:pt x="5131" y="5481"/>
                    </a:cubicBezTo>
                    <a:cubicBezTo>
                      <a:pt x="5061" y="5607"/>
                      <a:pt x="4993" y="5725"/>
                      <a:pt x="4900" y="5828"/>
                    </a:cubicBezTo>
                    <a:lnTo>
                      <a:pt x="4873" y="5859"/>
                    </a:lnTo>
                    <a:cubicBezTo>
                      <a:pt x="4783" y="5959"/>
                      <a:pt x="4696" y="6059"/>
                      <a:pt x="4596" y="6126"/>
                    </a:cubicBezTo>
                    <a:cubicBezTo>
                      <a:pt x="4462" y="6217"/>
                      <a:pt x="4339" y="6283"/>
                      <a:pt x="4218" y="6323"/>
                    </a:cubicBezTo>
                    <a:cubicBezTo>
                      <a:pt x="4094" y="6363"/>
                      <a:pt x="3964" y="6397"/>
                      <a:pt x="3806" y="6434"/>
                    </a:cubicBezTo>
                    <a:cubicBezTo>
                      <a:pt x="3726" y="6450"/>
                      <a:pt x="3656" y="6461"/>
                      <a:pt x="3593" y="6467"/>
                    </a:cubicBezTo>
                    <a:cubicBezTo>
                      <a:pt x="3539" y="6471"/>
                      <a:pt x="3477" y="6474"/>
                      <a:pt x="3412" y="6474"/>
                    </a:cubicBezTo>
                    <a:cubicBezTo>
                      <a:pt x="3347" y="6474"/>
                      <a:pt x="3280" y="6471"/>
                      <a:pt x="3215" y="6461"/>
                    </a:cubicBezTo>
                    <a:cubicBezTo>
                      <a:pt x="3104" y="6447"/>
                      <a:pt x="2984" y="6417"/>
                      <a:pt x="2846" y="6370"/>
                    </a:cubicBezTo>
                    <a:cubicBezTo>
                      <a:pt x="2663" y="6310"/>
                      <a:pt x="2476" y="6209"/>
                      <a:pt x="2255" y="6056"/>
                    </a:cubicBezTo>
                    <a:cubicBezTo>
                      <a:pt x="2114" y="5962"/>
                      <a:pt x="1974" y="5848"/>
                      <a:pt x="1817" y="5712"/>
                    </a:cubicBezTo>
                    <a:cubicBezTo>
                      <a:pt x="1636" y="5551"/>
                      <a:pt x="1466" y="5383"/>
                      <a:pt x="1305" y="5210"/>
                    </a:cubicBezTo>
                    <a:cubicBezTo>
                      <a:pt x="1198" y="5090"/>
                      <a:pt x="1094" y="4949"/>
                      <a:pt x="984" y="4761"/>
                    </a:cubicBezTo>
                    <a:lnTo>
                      <a:pt x="964" y="4732"/>
                    </a:lnTo>
                    <a:cubicBezTo>
                      <a:pt x="890" y="4604"/>
                      <a:pt x="816" y="4488"/>
                      <a:pt x="759" y="4360"/>
                    </a:cubicBezTo>
                    <a:lnTo>
                      <a:pt x="739" y="4317"/>
                    </a:lnTo>
                    <a:cubicBezTo>
                      <a:pt x="710" y="4243"/>
                      <a:pt x="676" y="4170"/>
                      <a:pt x="646" y="4096"/>
                    </a:cubicBezTo>
                    <a:lnTo>
                      <a:pt x="616" y="4022"/>
                    </a:lnTo>
                    <a:cubicBezTo>
                      <a:pt x="549" y="3862"/>
                      <a:pt x="486" y="3708"/>
                      <a:pt x="435" y="3551"/>
                    </a:cubicBezTo>
                    <a:cubicBezTo>
                      <a:pt x="398" y="3427"/>
                      <a:pt x="362" y="3293"/>
                      <a:pt x="358" y="3173"/>
                    </a:cubicBezTo>
                    <a:cubicBezTo>
                      <a:pt x="355" y="3036"/>
                      <a:pt x="355" y="2885"/>
                      <a:pt x="369" y="2738"/>
                    </a:cubicBezTo>
                    <a:cubicBezTo>
                      <a:pt x="378" y="2637"/>
                      <a:pt x="392" y="2504"/>
                      <a:pt x="415" y="2370"/>
                    </a:cubicBezTo>
                    <a:cubicBezTo>
                      <a:pt x="452" y="2163"/>
                      <a:pt x="495" y="1989"/>
                      <a:pt x="549" y="1835"/>
                    </a:cubicBezTo>
                    <a:cubicBezTo>
                      <a:pt x="603" y="1688"/>
                      <a:pt x="683" y="1538"/>
                      <a:pt x="779" y="1380"/>
                    </a:cubicBezTo>
                    <a:cubicBezTo>
                      <a:pt x="824" y="1313"/>
                      <a:pt x="873" y="1250"/>
                      <a:pt x="934" y="1183"/>
                    </a:cubicBezTo>
                    <a:lnTo>
                      <a:pt x="967" y="1146"/>
                    </a:lnTo>
                    <a:cubicBezTo>
                      <a:pt x="1060" y="1043"/>
                      <a:pt x="1161" y="936"/>
                      <a:pt x="1272" y="856"/>
                    </a:cubicBezTo>
                    <a:lnTo>
                      <a:pt x="1312" y="825"/>
                    </a:lnTo>
                    <a:cubicBezTo>
                      <a:pt x="1386" y="765"/>
                      <a:pt x="1455" y="711"/>
                      <a:pt x="1529" y="665"/>
                    </a:cubicBezTo>
                    <a:cubicBezTo>
                      <a:pt x="1622" y="608"/>
                      <a:pt x="1727" y="544"/>
                      <a:pt x="1830" y="498"/>
                    </a:cubicBezTo>
                    <a:lnTo>
                      <a:pt x="1860" y="484"/>
                    </a:lnTo>
                    <a:cubicBezTo>
                      <a:pt x="1900" y="464"/>
                      <a:pt x="1940" y="447"/>
                      <a:pt x="1974" y="437"/>
                    </a:cubicBezTo>
                    <a:lnTo>
                      <a:pt x="2008" y="430"/>
                    </a:lnTo>
                    <a:cubicBezTo>
                      <a:pt x="2091" y="407"/>
                      <a:pt x="2171" y="384"/>
                      <a:pt x="2252" y="370"/>
                    </a:cubicBezTo>
                    <a:cubicBezTo>
                      <a:pt x="2346" y="356"/>
                      <a:pt x="2444" y="352"/>
                      <a:pt x="2545" y="352"/>
                    </a:cubicBezTo>
                    <a:close/>
                    <a:moveTo>
                      <a:pt x="2529" y="0"/>
                    </a:moveTo>
                    <a:cubicBezTo>
                      <a:pt x="2420" y="0"/>
                      <a:pt x="2309" y="5"/>
                      <a:pt x="2195" y="22"/>
                    </a:cubicBezTo>
                    <a:cubicBezTo>
                      <a:pt x="2097" y="39"/>
                      <a:pt x="2004" y="66"/>
                      <a:pt x="1914" y="89"/>
                    </a:cubicBezTo>
                    <a:lnTo>
                      <a:pt x="1880" y="99"/>
                    </a:lnTo>
                    <a:cubicBezTo>
                      <a:pt x="1817" y="116"/>
                      <a:pt x="1763" y="143"/>
                      <a:pt x="1713" y="166"/>
                    </a:cubicBezTo>
                    <a:lnTo>
                      <a:pt x="1687" y="176"/>
                    </a:lnTo>
                    <a:cubicBezTo>
                      <a:pt x="1562" y="233"/>
                      <a:pt x="1449" y="303"/>
                      <a:pt x="1341" y="367"/>
                    </a:cubicBezTo>
                    <a:cubicBezTo>
                      <a:pt x="1255" y="424"/>
                      <a:pt x="1174" y="484"/>
                      <a:pt x="1097" y="544"/>
                    </a:cubicBezTo>
                    <a:lnTo>
                      <a:pt x="1057" y="575"/>
                    </a:lnTo>
                    <a:cubicBezTo>
                      <a:pt x="927" y="675"/>
                      <a:pt x="813" y="791"/>
                      <a:pt x="706" y="909"/>
                    </a:cubicBezTo>
                    <a:lnTo>
                      <a:pt x="670" y="949"/>
                    </a:lnTo>
                    <a:cubicBezTo>
                      <a:pt x="596" y="1032"/>
                      <a:pt x="539" y="1109"/>
                      <a:pt x="486" y="1193"/>
                    </a:cubicBezTo>
                    <a:cubicBezTo>
                      <a:pt x="372" y="1367"/>
                      <a:pt x="282" y="1544"/>
                      <a:pt x="222" y="1714"/>
                    </a:cubicBezTo>
                    <a:cubicBezTo>
                      <a:pt x="157" y="1889"/>
                      <a:pt x="108" y="2083"/>
                      <a:pt x="68" y="2310"/>
                    </a:cubicBezTo>
                    <a:cubicBezTo>
                      <a:pt x="44" y="2454"/>
                      <a:pt x="27" y="2597"/>
                      <a:pt x="17" y="2705"/>
                    </a:cubicBezTo>
                    <a:cubicBezTo>
                      <a:pt x="1" y="2869"/>
                      <a:pt x="4" y="3032"/>
                      <a:pt x="7" y="3183"/>
                    </a:cubicBezTo>
                    <a:cubicBezTo>
                      <a:pt x="11" y="3347"/>
                      <a:pt x="54" y="3508"/>
                      <a:pt x="101" y="3654"/>
                    </a:cubicBezTo>
                    <a:cubicBezTo>
                      <a:pt x="154" y="3829"/>
                      <a:pt x="222" y="3996"/>
                      <a:pt x="288" y="4156"/>
                    </a:cubicBezTo>
                    <a:lnTo>
                      <a:pt x="322" y="4230"/>
                    </a:lnTo>
                    <a:cubicBezTo>
                      <a:pt x="352" y="4307"/>
                      <a:pt x="385" y="4383"/>
                      <a:pt x="418" y="4460"/>
                    </a:cubicBezTo>
                    <a:lnTo>
                      <a:pt x="438" y="4504"/>
                    </a:lnTo>
                    <a:cubicBezTo>
                      <a:pt x="506" y="4651"/>
                      <a:pt x="586" y="4785"/>
                      <a:pt x="663" y="4915"/>
                    </a:cubicBezTo>
                    <a:lnTo>
                      <a:pt x="683" y="4942"/>
                    </a:lnTo>
                    <a:cubicBezTo>
                      <a:pt x="807" y="5150"/>
                      <a:pt x="920" y="5306"/>
                      <a:pt x="1044" y="5444"/>
                    </a:cubicBezTo>
                    <a:cubicBezTo>
                      <a:pt x="1211" y="5627"/>
                      <a:pt x="1395" y="5808"/>
                      <a:pt x="1586" y="5976"/>
                    </a:cubicBezTo>
                    <a:cubicBezTo>
                      <a:pt x="1750" y="6119"/>
                      <a:pt x="1903" y="6243"/>
                      <a:pt x="2054" y="6347"/>
                    </a:cubicBezTo>
                    <a:cubicBezTo>
                      <a:pt x="2301" y="6518"/>
                      <a:pt x="2519" y="6635"/>
                      <a:pt x="2736" y="6705"/>
                    </a:cubicBezTo>
                    <a:cubicBezTo>
                      <a:pt x="2894" y="6758"/>
                      <a:pt x="3034" y="6791"/>
                      <a:pt x="3167" y="6811"/>
                    </a:cubicBezTo>
                    <a:cubicBezTo>
                      <a:pt x="3248" y="6822"/>
                      <a:pt x="3328" y="6825"/>
                      <a:pt x="3405" y="6825"/>
                    </a:cubicBezTo>
                    <a:cubicBezTo>
                      <a:pt x="3482" y="6825"/>
                      <a:pt x="3553" y="6822"/>
                      <a:pt x="3616" y="6819"/>
                    </a:cubicBezTo>
                    <a:cubicBezTo>
                      <a:pt x="3696" y="6811"/>
                      <a:pt x="3786" y="6798"/>
                      <a:pt x="3883" y="6775"/>
                    </a:cubicBezTo>
                    <a:cubicBezTo>
                      <a:pt x="4050" y="6738"/>
                      <a:pt x="4191" y="6701"/>
                      <a:pt x="4331" y="6655"/>
                    </a:cubicBezTo>
                    <a:cubicBezTo>
                      <a:pt x="4482" y="6604"/>
                      <a:pt x="4632" y="6527"/>
                      <a:pt x="4797" y="6417"/>
                    </a:cubicBezTo>
                    <a:cubicBezTo>
                      <a:pt x="4930" y="6323"/>
                      <a:pt x="5038" y="6206"/>
                      <a:pt x="5138" y="6089"/>
                    </a:cubicBezTo>
                    <a:lnTo>
                      <a:pt x="5161" y="6062"/>
                    </a:lnTo>
                    <a:cubicBezTo>
                      <a:pt x="5282" y="5932"/>
                      <a:pt x="5359" y="5788"/>
                      <a:pt x="5435" y="5651"/>
                    </a:cubicBezTo>
                    <a:cubicBezTo>
                      <a:pt x="5526" y="5494"/>
                      <a:pt x="5572" y="5326"/>
                      <a:pt x="5616" y="5166"/>
                    </a:cubicBezTo>
                    <a:lnTo>
                      <a:pt x="5636" y="5096"/>
                    </a:lnTo>
                    <a:cubicBezTo>
                      <a:pt x="5696" y="4872"/>
                      <a:pt x="5756" y="4644"/>
                      <a:pt x="5763" y="4397"/>
                    </a:cubicBezTo>
                    <a:cubicBezTo>
                      <a:pt x="5766" y="4230"/>
                      <a:pt x="5770" y="4049"/>
                      <a:pt x="5743" y="3875"/>
                    </a:cubicBezTo>
                    <a:cubicBezTo>
                      <a:pt x="5740" y="3849"/>
                      <a:pt x="5736" y="3821"/>
                      <a:pt x="5730" y="3795"/>
                    </a:cubicBezTo>
                    <a:cubicBezTo>
                      <a:pt x="5716" y="3728"/>
                      <a:pt x="5700" y="3661"/>
                      <a:pt x="5683" y="3597"/>
                    </a:cubicBezTo>
                    <a:lnTo>
                      <a:pt x="5673" y="3565"/>
                    </a:lnTo>
                    <a:cubicBezTo>
                      <a:pt x="5669" y="3548"/>
                      <a:pt x="5663" y="3520"/>
                      <a:pt x="5646" y="3491"/>
                    </a:cubicBezTo>
                    <a:cubicBezTo>
                      <a:pt x="5636" y="3474"/>
                      <a:pt x="5626" y="3457"/>
                      <a:pt x="5616" y="3437"/>
                    </a:cubicBezTo>
                    <a:cubicBezTo>
                      <a:pt x="5583" y="3374"/>
                      <a:pt x="5546" y="3300"/>
                      <a:pt x="5482" y="3236"/>
                    </a:cubicBezTo>
                    <a:lnTo>
                      <a:pt x="5452" y="3203"/>
                    </a:lnTo>
                    <a:cubicBezTo>
                      <a:pt x="5405" y="3156"/>
                      <a:pt x="5359" y="3106"/>
                      <a:pt x="5302" y="3063"/>
                    </a:cubicBezTo>
                    <a:lnTo>
                      <a:pt x="5245" y="3019"/>
                    </a:lnTo>
                    <a:cubicBezTo>
                      <a:pt x="5107" y="2913"/>
                      <a:pt x="4932" y="2857"/>
                      <a:pt x="4757" y="2857"/>
                    </a:cubicBezTo>
                    <a:cubicBezTo>
                      <a:pt x="4655" y="2857"/>
                      <a:pt x="4554" y="2876"/>
                      <a:pt x="4459" y="2915"/>
                    </a:cubicBezTo>
                    <a:cubicBezTo>
                      <a:pt x="4155" y="3039"/>
                      <a:pt x="3950" y="3350"/>
                      <a:pt x="3960" y="3675"/>
                    </a:cubicBezTo>
                    <a:cubicBezTo>
                      <a:pt x="3947" y="3748"/>
                      <a:pt x="3950" y="3815"/>
                      <a:pt x="3954" y="3875"/>
                    </a:cubicBezTo>
                    <a:lnTo>
                      <a:pt x="3954" y="3939"/>
                    </a:lnTo>
                    <a:cubicBezTo>
                      <a:pt x="3954" y="3982"/>
                      <a:pt x="3964" y="4026"/>
                      <a:pt x="3970" y="4059"/>
                    </a:cubicBezTo>
                    <a:cubicBezTo>
                      <a:pt x="3974" y="4073"/>
                      <a:pt x="3977" y="4082"/>
                      <a:pt x="3977" y="4096"/>
                    </a:cubicBezTo>
                    <a:cubicBezTo>
                      <a:pt x="3987" y="4142"/>
                      <a:pt x="3990" y="4193"/>
                      <a:pt x="3994" y="4243"/>
                    </a:cubicBezTo>
                    <a:cubicBezTo>
                      <a:pt x="3984" y="4380"/>
                      <a:pt x="3957" y="4517"/>
                      <a:pt x="3934" y="4611"/>
                    </a:cubicBezTo>
                    <a:cubicBezTo>
                      <a:pt x="3917" y="4678"/>
                      <a:pt x="3890" y="4765"/>
                      <a:pt x="3854" y="4849"/>
                    </a:cubicBezTo>
                    <a:cubicBezTo>
                      <a:pt x="3826" y="4889"/>
                      <a:pt x="3797" y="4925"/>
                      <a:pt x="3763" y="4962"/>
                    </a:cubicBezTo>
                    <a:cubicBezTo>
                      <a:pt x="3760" y="4965"/>
                      <a:pt x="3760" y="4965"/>
                      <a:pt x="3760" y="4969"/>
                    </a:cubicBezTo>
                    <a:cubicBezTo>
                      <a:pt x="3716" y="4985"/>
                      <a:pt x="3680" y="4999"/>
                      <a:pt x="3649" y="5009"/>
                    </a:cubicBezTo>
                    <a:cubicBezTo>
                      <a:pt x="3559" y="5025"/>
                      <a:pt x="3485" y="5039"/>
                      <a:pt x="3412" y="5045"/>
                    </a:cubicBezTo>
                    <a:cubicBezTo>
                      <a:pt x="3395" y="5042"/>
                      <a:pt x="3375" y="5039"/>
                      <a:pt x="3355" y="5039"/>
                    </a:cubicBezTo>
                    <a:cubicBezTo>
                      <a:pt x="3301" y="5019"/>
                      <a:pt x="3244" y="4992"/>
                      <a:pt x="3181" y="4962"/>
                    </a:cubicBezTo>
                    <a:cubicBezTo>
                      <a:pt x="2964" y="4825"/>
                      <a:pt x="2740" y="4644"/>
                      <a:pt x="2485" y="4397"/>
                    </a:cubicBezTo>
                    <a:cubicBezTo>
                      <a:pt x="2402" y="4313"/>
                      <a:pt x="2335" y="4233"/>
                      <a:pt x="2275" y="4153"/>
                    </a:cubicBezTo>
                    <a:cubicBezTo>
                      <a:pt x="2218" y="4079"/>
                      <a:pt x="2168" y="4002"/>
                      <a:pt x="2114" y="3915"/>
                    </a:cubicBezTo>
                    <a:cubicBezTo>
                      <a:pt x="2037" y="3765"/>
                      <a:pt x="1971" y="3611"/>
                      <a:pt x="1920" y="3494"/>
                    </a:cubicBezTo>
                    <a:lnTo>
                      <a:pt x="1894" y="3430"/>
                    </a:lnTo>
                    <a:cubicBezTo>
                      <a:pt x="1840" y="3310"/>
                      <a:pt x="1793" y="3196"/>
                      <a:pt x="1753" y="3079"/>
                    </a:cubicBezTo>
                    <a:cubicBezTo>
                      <a:pt x="1743" y="3029"/>
                      <a:pt x="1739" y="2979"/>
                      <a:pt x="1736" y="2946"/>
                    </a:cubicBezTo>
                    <a:cubicBezTo>
                      <a:pt x="1747" y="2722"/>
                      <a:pt x="1770" y="2527"/>
                      <a:pt x="1803" y="2370"/>
                    </a:cubicBezTo>
                    <a:cubicBezTo>
                      <a:pt x="1830" y="2287"/>
                      <a:pt x="1860" y="2206"/>
                      <a:pt x="1897" y="2129"/>
                    </a:cubicBezTo>
                    <a:cubicBezTo>
                      <a:pt x="1957" y="2035"/>
                      <a:pt x="2028" y="1946"/>
                      <a:pt x="2097" y="1865"/>
                    </a:cubicBezTo>
                    <a:cubicBezTo>
                      <a:pt x="2211" y="1759"/>
                      <a:pt x="2309" y="1678"/>
                      <a:pt x="2395" y="1625"/>
                    </a:cubicBezTo>
                    <a:cubicBezTo>
                      <a:pt x="2465" y="1584"/>
                      <a:pt x="2525" y="1558"/>
                      <a:pt x="2585" y="1538"/>
                    </a:cubicBezTo>
                    <a:cubicBezTo>
                      <a:pt x="2683" y="1521"/>
                      <a:pt x="2783" y="1518"/>
                      <a:pt x="2874" y="1518"/>
                    </a:cubicBezTo>
                    <a:lnTo>
                      <a:pt x="3091" y="1521"/>
                    </a:lnTo>
                    <a:lnTo>
                      <a:pt x="3114" y="1518"/>
                    </a:lnTo>
                    <a:cubicBezTo>
                      <a:pt x="3252" y="1501"/>
                      <a:pt x="3372" y="1450"/>
                      <a:pt x="3482" y="1367"/>
                    </a:cubicBezTo>
                    <a:cubicBezTo>
                      <a:pt x="3639" y="1246"/>
                      <a:pt x="3743" y="1063"/>
                      <a:pt x="3769" y="862"/>
                    </a:cubicBezTo>
                    <a:cubicBezTo>
                      <a:pt x="3797" y="665"/>
                      <a:pt x="3740" y="461"/>
                      <a:pt x="3619" y="303"/>
                    </a:cubicBezTo>
                    <a:cubicBezTo>
                      <a:pt x="3519" y="169"/>
                      <a:pt x="3322" y="16"/>
                      <a:pt x="3098" y="9"/>
                    </a:cubicBezTo>
                    <a:cubicBezTo>
                      <a:pt x="2984" y="6"/>
                      <a:pt x="2866" y="2"/>
                      <a:pt x="2753" y="2"/>
                    </a:cubicBezTo>
                    <a:lnTo>
                      <a:pt x="2686" y="2"/>
                    </a:lnTo>
                    <a:cubicBezTo>
                      <a:pt x="2634" y="1"/>
                      <a:pt x="2582" y="0"/>
                      <a:pt x="2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33" name="Google Shape;833;p26"/>
            <p:cNvGrpSpPr/>
            <p:nvPr/>
          </p:nvGrpSpPr>
          <p:grpSpPr>
            <a:xfrm>
              <a:off x="7893963" y="4404297"/>
              <a:ext cx="288484" cy="322665"/>
              <a:chOff x="4791500" y="4541438"/>
              <a:chExt cx="163225" cy="182575"/>
            </a:xfrm>
          </p:grpSpPr>
          <p:sp>
            <p:nvSpPr>
              <p:cNvPr id="834" name="Google Shape;834;p26"/>
              <p:cNvSpPr/>
              <p:nvPr/>
            </p:nvSpPr>
            <p:spPr>
              <a:xfrm>
                <a:off x="4795950" y="4545838"/>
                <a:ext cx="154425" cy="173825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953" extrusionOk="0">
                    <a:moveTo>
                      <a:pt x="3438" y="1267"/>
                    </a:moveTo>
                    <a:cubicBezTo>
                      <a:pt x="3458" y="1271"/>
                      <a:pt x="3475" y="1275"/>
                      <a:pt x="3495" y="1275"/>
                    </a:cubicBezTo>
                    <a:cubicBezTo>
                      <a:pt x="3575" y="1288"/>
                      <a:pt x="3652" y="1301"/>
                      <a:pt x="3733" y="1315"/>
                    </a:cubicBezTo>
                    <a:cubicBezTo>
                      <a:pt x="3849" y="1338"/>
                      <a:pt x="3969" y="1358"/>
                      <a:pt x="4087" y="1381"/>
                    </a:cubicBezTo>
                    <a:cubicBezTo>
                      <a:pt x="4190" y="1408"/>
                      <a:pt x="4294" y="1442"/>
                      <a:pt x="4391" y="1482"/>
                    </a:cubicBezTo>
                    <a:cubicBezTo>
                      <a:pt x="4491" y="1545"/>
                      <a:pt x="4585" y="1619"/>
                      <a:pt x="4676" y="1699"/>
                    </a:cubicBezTo>
                    <a:cubicBezTo>
                      <a:pt x="4776" y="1796"/>
                      <a:pt x="4876" y="1897"/>
                      <a:pt x="4960" y="2007"/>
                    </a:cubicBezTo>
                    <a:cubicBezTo>
                      <a:pt x="4966" y="2027"/>
                      <a:pt x="4977" y="2044"/>
                      <a:pt x="4986" y="2064"/>
                    </a:cubicBezTo>
                    <a:cubicBezTo>
                      <a:pt x="4983" y="2124"/>
                      <a:pt x="4980" y="2184"/>
                      <a:pt x="4970" y="2244"/>
                    </a:cubicBezTo>
                    <a:lnTo>
                      <a:pt x="4963" y="2264"/>
                    </a:lnTo>
                    <a:cubicBezTo>
                      <a:pt x="4920" y="2338"/>
                      <a:pt x="4866" y="2408"/>
                      <a:pt x="4812" y="2479"/>
                    </a:cubicBezTo>
                    <a:lnTo>
                      <a:pt x="4792" y="2495"/>
                    </a:lnTo>
                    <a:cubicBezTo>
                      <a:pt x="4702" y="2542"/>
                      <a:pt x="4608" y="2582"/>
                      <a:pt x="4515" y="2615"/>
                    </a:cubicBezTo>
                    <a:cubicBezTo>
                      <a:pt x="4408" y="2642"/>
                      <a:pt x="4298" y="2652"/>
                      <a:pt x="4190" y="2666"/>
                    </a:cubicBezTo>
                    <a:cubicBezTo>
                      <a:pt x="4114" y="2675"/>
                      <a:pt x="4034" y="2686"/>
                      <a:pt x="3953" y="2692"/>
                    </a:cubicBezTo>
                    <a:cubicBezTo>
                      <a:pt x="3816" y="2692"/>
                      <a:pt x="3679" y="2679"/>
                      <a:pt x="3538" y="2666"/>
                    </a:cubicBezTo>
                    <a:cubicBezTo>
                      <a:pt x="3415" y="2652"/>
                      <a:pt x="3291" y="2639"/>
                      <a:pt x="3167" y="2615"/>
                    </a:cubicBezTo>
                    <a:cubicBezTo>
                      <a:pt x="3074" y="2589"/>
                      <a:pt x="2983" y="2562"/>
                      <a:pt x="2886" y="2552"/>
                    </a:cubicBezTo>
                    <a:cubicBezTo>
                      <a:pt x="2864" y="2549"/>
                      <a:pt x="2843" y="2548"/>
                      <a:pt x="2822" y="2548"/>
                    </a:cubicBezTo>
                    <a:cubicBezTo>
                      <a:pt x="2763" y="2548"/>
                      <a:pt x="2705" y="2557"/>
                      <a:pt x="2649" y="2572"/>
                    </a:cubicBezTo>
                    <a:cubicBezTo>
                      <a:pt x="2665" y="2539"/>
                      <a:pt x="2679" y="2508"/>
                      <a:pt x="2692" y="2475"/>
                    </a:cubicBezTo>
                    <a:cubicBezTo>
                      <a:pt x="2742" y="2385"/>
                      <a:pt x="2789" y="2294"/>
                      <a:pt x="2842" y="2204"/>
                    </a:cubicBezTo>
                    <a:cubicBezTo>
                      <a:pt x="2923" y="2070"/>
                      <a:pt x="3000" y="1940"/>
                      <a:pt x="3080" y="1809"/>
                    </a:cubicBezTo>
                    <a:cubicBezTo>
                      <a:pt x="3157" y="1689"/>
                      <a:pt x="3231" y="1572"/>
                      <a:pt x="3311" y="1459"/>
                    </a:cubicBezTo>
                    <a:cubicBezTo>
                      <a:pt x="3355" y="1395"/>
                      <a:pt x="3395" y="1331"/>
                      <a:pt x="3438" y="1267"/>
                    </a:cubicBezTo>
                    <a:close/>
                    <a:moveTo>
                      <a:pt x="2228" y="3492"/>
                    </a:moveTo>
                    <a:cubicBezTo>
                      <a:pt x="2284" y="3609"/>
                      <a:pt x="2358" y="3675"/>
                      <a:pt x="2458" y="3759"/>
                    </a:cubicBezTo>
                    <a:lnTo>
                      <a:pt x="2461" y="3763"/>
                    </a:lnTo>
                    <a:cubicBezTo>
                      <a:pt x="2509" y="3796"/>
                      <a:pt x="2562" y="3826"/>
                      <a:pt x="2612" y="3853"/>
                    </a:cubicBezTo>
                    <a:cubicBezTo>
                      <a:pt x="2659" y="3879"/>
                      <a:pt x="2702" y="3907"/>
                      <a:pt x="2749" y="3933"/>
                    </a:cubicBezTo>
                    <a:cubicBezTo>
                      <a:pt x="2839" y="3984"/>
                      <a:pt x="2936" y="4037"/>
                      <a:pt x="3023" y="4097"/>
                    </a:cubicBezTo>
                    <a:cubicBezTo>
                      <a:pt x="3100" y="4147"/>
                      <a:pt x="3171" y="4204"/>
                      <a:pt x="3237" y="4261"/>
                    </a:cubicBezTo>
                    <a:cubicBezTo>
                      <a:pt x="3298" y="4321"/>
                      <a:pt x="3358" y="4385"/>
                      <a:pt x="3408" y="4452"/>
                    </a:cubicBezTo>
                    <a:cubicBezTo>
                      <a:pt x="3438" y="4509"/>
                      <a:pt x="3465" y="4572"/>
                      <a:pt x="3488" y="4635"/>
                    </a:cubicBezTo>
                    <a:cubicBezTo>
                      <a:pt x="3508" y="4709"/>
                      <a:pt x="3522" y="4786"/>
                      <a:pt x="3528" y="4863"/>
                    </a:cubicBezTo>
                    <a:cubicBezTo>
                      <a:pt x="3528" y="4900"/>
                      <a:pt x="3522" y="4933"/>
                      <a:pt x="3518" y="4967"/>
                    </a:cubicBezTo>
                    <a:cubicBezTo>
                      <a:pt x="3501" y="5020"/>
                      <a:pt x="3485" y="5074"/>
                      <a:pt x="3461" y="5128"/>
                    </a:cubicBezTo>
                    <a:cubicBezTo>
                      <a:pt x="3438" y="5168"/>
                      <a:pt x="3412" y="5208"/>
                      <a:pt x="3384" y="5244"/>
                    </a:cubicBezTo>
                    <a:cubicBezTo>
                      <a:pt x="3321" y="5301"/>
                      <a:pt x="3251" y="5355"/>
                      <a:pt x="3180" y="5401"/>
                    </a:cubicBezTo>
                    <a:cubicBezTo>
                      <a:pt x="3060" y="5472"/>
                      <a:pt x="2930" y="5525"/>
                      <a:pt x="2796" y="5572"/>
                    </a:cubicBezTo>
                    <a:cubicBezTo>
                      <a:pt x="2759" y="5582"/>
                      <a:pt x="2719" y="5592"/>
                      <a:pt x="2679" y="5599"/>
                    </a:cubicBezTo>
                    <a:cubicBezTo>
                      <a:pt x="2669" y="5599"/>
                      <a:pt x="2662" y="5595"/>
                      <a:pt x="2655" y="5595"/>
                    </a:cubicBezTo>
                    <a:cubicBezTo>
                      <a:pt x="2585" y="5575"/>
                      <a:pt x="2518" y="5555"/>
                      <a:pt x="2452" y="5535"/>
                    </a:cubicBezTo>
                    <a:cubicBezTo>
                      <a:pt x="2324" y="5495"/>
                      <a:pt x="2197" y="5458"/>
                      <a:pt x="2077" y="5404"/>
                    </a:cubicBezTo>
                    <a:cubicBezTo>
                      <a:pt x="1963" y="5341"/>
                      <a:pt x="1850" y="5274"/>
                      <a:pt x="1739" y="5204"/>
                    </a:cubicBezTo>
                    <a:cubicBezTo>
                      <a:pt x="1679" y="5168"/>
                      <a:pt x="1618" y="5123"/>
                      <a:pt x="1558" y="5087"/>
                    </a:cubicBezTo>
                    <a:cubicBezTo>
                      <a:pt x="1538" y="5077"/>
                      <a:pt x="1515" y="5063"/>
                      <a:pt x="1495" y="5050"/>
                    </a:cubicBezTo>
                    <a:cubicBezTo>
                      <a:pt x="1572" y="4873"/>
                      <a:pt x="1649" y="4696"/>
                      <a:pt x="1729" y="4518"/>
                    </a:cubicBezTo>
                    <a:cubicBezTo>
                      <a:pt x="1882" y="4171"/>
                      <a:pt x="2057" y="3833"/>
                      <a:pt x="2228" y="3492"/>
                    </a:cubicBezTo>
                    <a:close/>
                    <a:moveTo>
                      <a:pt x="3314" y="0"/>
                    </a:moveTo>
                    <a:cubicBezTo>
                      <a:pt x="3231" y="3"/>
                      <a:pt x="3151" y="3"/>
                      <a:pt x="3070" y="23"/>
                    </a:cubicBezTo>
                    <a:cubicBezTo>
                      <a:pt x="2997" y="40"/>
                      <a:pt x="2926" y="63"/>
                      <a:pt x="2859" y="87"/>
                    </a:cubicBezTo>
                    <a:cubicBezTo>
                      <a:pt x="2719" y="134"/>
                      <a:pt x="2589" y="224"/>
                      <a:pt x="2488" y="332"/>
                    </a:cubicBezTo>
                    <a:cubicBezTo>
                      <a:pt x="2381" y="445"/>
                      <a:pt x="2284" y="552"/>
                      <a:pt x="2204" y="686"/>
                    </a:cubicBezTo>
                    <a:cubicBezTo>
                      <a:pt x="2110" y="849"/>
                      <a:pt x="2023" y="1014"/>
                      <a:pt x="1933" y="1181"/>
                    </a:cubicBezTo>
                    <a:cubicBezTo>
                      <a:pt x="1726" y="1568"/>
                      <a:pt x="1518" y="1963"/>
                      <a:pt x="1361" y="2378"/>
                    </a:cubicBezTo>
                    <a:cubicBezTo>
                      <a:pt x="1291" y="2569"/>
                      <a:pt x="1228" y="2766"/>
                      <a:pt x="1144" y="2953"/>
                    </a:cubicBezTo>
                    <a:cubicBezTo>
                      <a:pt x="1053" y="3154"/>
                      <a:pt x="963" y="3354"/>
                      <a:pt x="870" y="3555"/>
                    </a:cubicBezTo>
                    <a:cubicBezTo>
                      <a:pt x="585" y="4180"/>
                      <a:pt x="325" y="4816"/>
                      <a:pt x="56" y="5449"/>
                    </a:cubicBezTo>
                    <a:cubicBezTo>
                      <a:pt x="0" y="5585"/>
                      <a:pt x="16" y="5759"/>
                      <a:pt x="76" y="5890"/>
                    </a:cubicBezTo>
                    <a:cubicBezTo>
                      <a:pt x="141" y="6031"/>
                      <a:pt x="264" y="6144"/>
                      <a:pt x="411" y="6197"/>
                    </a:cubicBezTo>
                    <a:cubicBezTo>
                      <a:pt x="473" y="6220"/>
                      <a:pt x="539" y="6231"/>
                      <a:pt x="605" y="6231"/>
                    </a:cubicBezTo>
                    <a:cubicBezTo>
                      <a:pt x="657" y="6231"/>
                      <a:pt x="709" y="6224"/>
                      <a:pt x="759" y="6211"/>
                    </a:cubicBezTo>
                    <a:cubicBezTo>
                      <a:pt x="783" y="6227"/>
                      <a:pt x="809" y="6244"/>
                      <a:pt x="836" y="6264"/>
                    </a:cubicBezTo>
                    <a:cubicBezTo>
                      <a:pt x="916" y="6318"/>
                      <a:pt x="1000" y="6368"/>
                      <a:pt x="1084" y="6418"/>
                    </a:cubicBezTo>
                    <a:cubicBezTo>
                      <a:pt x="1164" y="6468"/>
                      <a:pt x="1248" y="6515"/>
                      <a:pt x="1331" y="6562"/>
                    </a:cubicBezTo>
                    <a:cubicBezTo>
                      <a:pt x="1465" y="6639"/>
                      <a:pt x="1602" y="6706"/>
                      <a:pt x="1749" y="6753"/>
                    </a:cubicBezTo>
                    <a:cubicBezTo>
                      <a:pt x="1799" y="6769"/>
                      <a:pt x="1846" y="6786"/>
                      <a:pt x="1896" y="6799"/>
                    </a:cubicBezTo>
                    <a:cubicBezTo>
                      <a:pt x="1990" y="6826"/>
                      <a:pt x="2083" y="6856"/>
                      <a:pt x="2180" y="6880"/>
                    </a:cubicBezTo>
                    <a:cubicBezTo>
                      <a:pt x="2274" y="6900"/>
                      <a:pt x="2368" y="6923"/>
                      <a:pt x="2464" y="6940"/>
                    </a:cubicBezTo>
                    <a:cubicBezTo>
                      <a:pt x="2517" y="6949"/>
                      <a:pt x="2569" y="6953"/>
                      <a:pt x="2620" y="6953"/>
                    </a:cubicBezTo>
                    <a:cubicBezTo>
                      <a:pt x="2678" y="6953"/>
                      <a:pt x="2736" y="6949"/>
                      <a:pt x="2796" y="6943"/>
                    </a:cubicBezTo>
                    <a:cubicBezTo>
                      <a:pt x="2940" y="6937"/>
                      <a:pt x="3070" y="6886"/>
                      <a:pt x="3207" y="6843"/>
                    </a:cubicBezTo>
                    <a:cubicBezTo>
                      <a:pt x="3291" y="6816"/>
                      <a:pt x="3375" y="6779"/>
                      <a:pt x="3455" y="6742"/>
                    </a:cubicBezTo>
                    <a:cubicBezTo>
                      <a:pt x="3679" y="6639"/>
                      <a:pt x="3889" y="6508"/>
                      <a:pt x="4083" y="6355"/>
                    </a:cubicBezTo>
                    <a:cubicBezTo>
                      <a:pt x="4124" y="6321"/>
                      <a:pt x="4160" y="6287"/>
                      <a:pt x="4197" y="6254"/>
                    </a:cubicBezTo>
                    <a:cubicBezTo>
                      <a:pt x="4324" y="6127"/>
                      <a:pt x="4438" y="5994"/>
                      <a:pt x="4522" y="5836"/>
                    </a:cubicBezTo>
                    <a:cubicBezTo>
                      <a:pt x="4585" y="5719"/>
                      <a:pt x="4639" y="5605"/>
                      <a:pt x="4682" y="5478"/>
                    </a:cubicBezTo>
                    <a:cubicBezTo>
                      <a:pt x="4716" y="5384"/>
                      <a:pt x="4732" y="5284"/>
                      <a:pt x="4749" y="5188"/>
                    </a:cubicBezTo>
                    <a:cubicBezTo>
                      <a:pt x="4786" y="5007"/>
                      <a:pt x="4789" y="4827"/>
                      <a:pt x="4762" y="4642"/>
                    </a:cubicBezTo>
                    <a:cubicBezTo>
                      <a:pt x="4749" y="4546"/>
                      <a:pt x="4732" y="4452"/>
                      <a:pt x="4709" y="4358"/>
                    </a:cubicBezTo>
                    <a:cubicBezTo>
                      <a:pt x="4669" y="4211"/>
                      <a:pt x="4616" y="4074"/>
                      <a:pt x="4551" y="3940"/>
                    </a:cubicBezTo>
                    <a:cubicBezTo>
                      <a:pt x="4535" y="3910"/>
                      <a:pt x="4518" y="3879"/>
                      <a:pt x="4502" y="3850"/>
                    </a:cubicBezTo>
                    <a:cubicBezTo>
                      <a:pt x="4565" y="3839"/>
                      <a:pt x="4628" y="3830"/>
                      <a:pt x="4692" y="3816"/>
                    </a:cubicBezTo>
                    <a:cubicBezTo>
                      <a:pt x="4883" y="3783"/>
                      <a:pt x="5060" y="3703"/>
                      <a:pt x="5234" y="3623"/>
                    </a:cubicBezTo>
                    <a:cubicBezTo>
                      <a:pt x="5378" y="3558"/>
                      <a:pt x="5522" y="3475"/>
                      <a:pt x="5632" y="3354"/>
                    </a:cubicBezTo>
                    <a:cubicBezTo>
                      <a:pt x="5699" y="3281"/>
                      <a:pt x="5766" y="3208"/>
                      <a:pt x="5826" y="3127"/>
                    </a:cubicBezTo>
                    <a:cubicBezTo>
                      <a:pt x="5936" y="2980"/>
                      <a:pt x="6040" y="2823"/>
                      <a:pt x="6100" y="2649"/>
                    </a:cubicBezTo>
                    <a:cubicBezTo>
                      <a:pt x="6137" y="2539"/>
                      <a:pt x="6161" y="2414"/>
                      <a:pt x="6167" y="2298"/>
                    </a:cubicBezTo>
                    <a:cubicBezTo>
                      <a:pt x="6177" y="2161"/>
                      <a:pt x="6174" y="2027"/>
                      <a:pt x="6164" y="1886"/>
                    </a:cubicBezTo>
                    <a:cubicBezTo>
                      <a:pt x="6161" y="1860"/>
                      <a:pt x="6157" y="1833"/>
                      <a:pt x="6150" y="1806"/>
                    </a:cubicBezTo>
                    <a:cubicBezTo>
                      <a:pt x="6133" y="1739"/>
                      <a:pt x="6110" y="1672"/>
                      <a:pt x="6087" y="1609"/>
                    </a:cubicBezTo>
                    <a:cubicBezTo>
                      <a:pt x="6067" y="1556"/>
                      <a:pt x="6040" y="1508"/>
                      <a:pt x="6013" y="1459"/>
                    </a:cubicBezTo>
                    <a:cubicBezTo>
                      <a:pt x="5940" y="1338"/>
                      <a:pt x="5860" y="1224"/>
                      <a:pt x="5769" y="1117"/>
                    </a:cubicBezTo>
                    <a:cubicBezTo>
                      <a:pt x="5709" y="1047"/>
                      <a:pt x="5642" y="987"/>
                      <a:pt x="5575" y="923"/>
                    </a:cubicBezTo>
                    <a:cubicBezTo>
                      <a:pt x="5474" y="823"/>
                      <a:pt x="5368" y="729"/>
                      <a:pt x="5258" y="639"/>
                    </a:cubicBezTo>
                    <a:cubicBezTo>
                      <a:pt x="5241" y="625"/>
                      <a:pt x="5224" y="613"/>
                      <a:pt x="5207" y="599"/>
                    </a:cubicBezTo>
                    <a:cubicBezTo>
                      <a:pt x="5153" y="556"/>
                      <a:pt x="5104" y="515"/>
                      <a:pt x="5047" y="482"/>
                    </a:cubicBezTo>
                    <a:cubicBezTo>
                      <a:pt x="4846" y="361"/>
                      <a:pt x="4636" y="275"/>
                      <a:pt x="4408" y="214"/>
                    </a:cubicBezTo>
                    <a:cubicBezTo>
                      <a:pt x="4170" y="154"/>
                      <a:pt x="3929" y="107"/>
                      <a:pt x="3692" y="57"/>
                    </a:cubicBezTo>
                    <a:cubicBezTo>
                      <a:pt x="3602" y="37"/>
                      <a:pt x="3515" y="23"/>
                      <a:pt x="3428" y="7"/>
                    </a:cubicBezTo>
                    <a:cubicBezTo>
                      <a:pt x="3387" y="0"/>
                      <a:pt x="3351" y="0"/>
                      <a:pt x="3314" y="0"/>
                    </a:cubicBezTo>
                    <a:close/>
                  </a:path>
                </a:pathLst>
              </a:custGeom>
              <a:solidFill>
                <a:srgbClr val="FCB7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26"/>
              <p:cNvSpPr/>
              <p:nvPr/>
            </p:nvSpPr>
            <p:spPr>
              <a:xfrm>
                <a:off x="4791500" y="4541438"/>
                <a:ext cx="16322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6529" h="7303" extrusionOk="0">
                    <a:moveTo>
                      <a:pt x="3700" y="1635"/>
                    </a:moveTo>
                    <a:lnTo>
                      <a:pt x="3880" y="1664"/>
                    </a:lnTo>
                    <a:cubicBezTo>
                      <a:pt x="3997" y="1684"/>
                      <a:pt x="4111" y="1708"/>
                      <a:pt x="4221" y="1728"/>
                    </a:cubicBezTo>
                    <a:cubicBezTo>
                      <a:pt x="4325" y="1755"/>
                      <a:pt x="4412" y="1781"/>
                      <a:pt x="4489" y="1815"/>
                    </a:cubicBezTo>
                    <a:cubicBezTo>
                      <a:pt x="4582" y="1875"/>
                      <a:pt x="4669" y="1945"/>
                      <a:pt x="4733" y="2005"/>
                    </a:cubicBezTo>
                    <a:cubicBezTo>
                      <a:pt x="4817" y="2082"/>
                      <a:pt x="4907" y="2173"/>
                      <a:pt x="4987" y="2277"/>
                    </a:cubicBezTo>
                    <a:cubicBezTo>
                      <a:pt x="4984" y="2310"/>
                      <a:pt x="4981" y="2340"/>
                      <a:pt x="4977" y="2374"/>
                    </a:cubicBezTo>
                    <a:cubicBezTo>
                      <a:pt x="4947" y="2424"/>
                      <a:pt x="4907" y="2474"/>
                      <a:pt x="4867" y="2527"/>
                    </a:cubicBezTo>
                    <a:cubicBezTo>
                      <a:pt x="4797" y="2561"/>
                      <a:pt x="4723" y="2595"/>
                      <a:pt x="4643" y="2624"/>
                    </a:cubicBezTo>
                    <a:cubicBezTo>
                      <a:pt x="4566" y="2641"/>
                      <a:pt x="4489" y="2651"/>
                      <a:pt x="4405" y="2661"/>
                    </a:cubicBezTo>
                    <a:lnTo>
                      <a:pt x="4348" y="2668"/>
                    </a:lnTo>
                    <a:cubicBezTo>
                      <a:pt x="4272" y="2678"/>
                      <a:pt x="4195" y="2684"/>
                      <a:pt x="4131" y="2691"/>
                    </a:cubicBezTo>
                    <a:cubicBezTo>
                      <a:pt x="3991" y="2691"/>
                      <a:pt x="3854" y="2678"/>
                      <a:pt x="3736" y="2668"/>
                    </a:cubicBezTo>
                    <a:cubicBezTo>
                      <a:pt x="3596" y="2655"/>
                      <a:pt x="3485" y="2638"/>
                      <a:pt x="3385" y="2621"/>
                    </a:cubicBezTo>
                    <a:lnTo>
                      <a:pt x="3375" y="2618"/>
                    </a:lnTo>
                    <a:cubicBezTo>
                      <a:pt x="3295" y="2595"/>
                      <a:pt x="3215" y="2570"/>
                      <a:pt x="3121" y="2558"/>
                    </a:cubicBezTo>
                    <a:cubicBezTo>
                      <a:pt x="3138" y="2527"/>
                      <a:pt x="3155" y="2497"/>
                      <a:pt x="3171" y="2470"/>
                    </a:cubicBezTo>
                    <a:cubicBezTo>
                      <a:pt x="3252" y="2337"/>
                      <a:pt x="3329" y="2206"/>
                      <a:pt x="3409" y="2079"/>
                    </a:cubicBezTo>
                    <a:cubicBezTo>
                      <a:pt x="3482" y="1962"/>
                      <a:pt x="3556" y="1845"/>
                      <a:pt x="3633" y="1735"/>
                    </a:cubicBezTo>
                    <a:lnTo>
                      <a:pt x="3700" y="1635"/>
                    </a:lnTo>
                    <a:close/>
                    <a:moveTo>
                      <a:pt x="3536" y="1253"/>
                    </a:moveTo>
                    <a:lnTo>
                      <a:pt x="3345" y="1534"/>
                    </a:lnTo>
                    <a:cubicBezTo>
                      <a:pt x="3261" y="1651"/>
                      <a:pt x="3184" y="1772"/>
                      <a:pt x="3111" y="1892"/>
                    </a:cubicBezTo>
                    <a:cubicBezTo>
                      <a:pt x="3028" y="2022"/>
                      <a:pt x="2951" y="2156"/>
                      <a:pt x="2870" y="2289"/>
                    </a:cubicBezTo>
                    <a:cubicBezTo>
                      <a:pt x="2817" y="2380"/>
                      <a:pt x="2770" y="2470"/>
                      <a:pt x="2719" y="2561"/>
                    </a:cubicBezTo>
                    <a:lnTo>
                      <a:pt x="2509" y="3019"/>
                    </a:lnTo>
                    <a:lnTo>
                      <a:pt x="2874" y="2919"/>
                    </a:lnTo>
                    <a:cubicBezTo>
                      <a:pt x="2916" y="2906"/>
                      <a:pt x="2960" y="2899"/>
                      <a:pt x="3003" y="2899"/>
                    </a:cubicBezTo>
                    <a:cubicBezTo>
                      <a:pt x="3018" y="2899"/>
                      <a:pt x="3033" y="2900"/>
                      <a:pt x="3048" y="2902"/>
                    </a:cubicBezTo>
                    <a:cubicBezTo>
                      <a:pt x="3121" y="2908"/>
                      <a:pt x="3195" y="2932"/>
                      <a:pt x="3275" y="2956"/>
                    </a:cubicBezTo>
                    <a:lnTo>
                      <a:pt x="3312" y="2965"/>
                    </a:lnTo>
                    <a:cubicBezTo>
                      <a:pt x="3425" y="2985"/>
                      <a:pt x="3549" y="3002"/>
                      <a:pt x="3700" y="3016"/>
                    </a:cubicBezTo>
                    <a:cubicBezTo>
                      <a:pt x="3823" y="3029"/>
                      <a:pt x="3967" y="3042"/>
                      <a:pt x="4131" y="3042"/>
                    </a:cubicBezTo>
                    <a:lnTo>
                      <a:pt x="4144" y="3042"/>
                    </a:lnTo>
                    <a:cubicBezTo>
                      <a:pt x="4228" y="3036"/>
                      <a:pt x="4308" y="3029"/>
                      <a:pt x="4392" y="3016"/>
                    </a:cubicBezTo>
                    <a:lnTo>
                      <a:pt x="4452" y="3009"/>
                    </a:lnTo>
                    <a:cubicBezTo>
                      <a:pt x="4542" y="2999"/>
                      <a:pt x="4636" y="2985"/>
                      <a:pt x="4729" y="2965"/>
                    </a:cubicBezTo>
                    <a:lnTo>
                      <a:pt x="4753" y="2959"/>
                    </a:lnTo>
                    <a:cubicBezTo>
                      <a:pt x="4860" y="2919"/>
                      <a:pt x="4961" y="2875"/>
                      <a:pt x="5050" y="2828"/>
                    </a:cubicBezTo>
                    <a:lnTo>
                      <a:pt x="5124" y="2765"/>
                    </a:lnTo>
                    <a:cubicBezTo>
                      <a:pt x="5188" y="2688"/>
                      <a:pt x="5245" y="2607"/>
                      <a:pt x="5291" y="2534"/>
                    </a:cubicBezTo>
                    <a:lnTo>
                      <a:pt x="5322" y="2447"/>
                    </a:lnTo>
                    <a:cubicBezTo>
                      <a:pt x="5331" y="2380"/>
                      <a:pt x="5339" y="2310"/>
                      <a:pt x="5339" y="2243"/>
                    </a:cubicBezTo>
                    <a:lnTo>
                      <a:pt x="5339" y="2226"/>
                    </a:lnTo>
                    <a:lnTo>
                      <a:pt x="5322" y="2166"/>
                    </a:lnTo>
                    <a:cubicBezTo>
                      <a:pt x="5311" y="2143"/>
                      <a:pt x="5302" y="2123"/>
                      <a:pt x="5291" y="2102"/>
                    </a:cubicBezTo>
                    <a:lnTo>
                      <a:pt x="5278" y="2079"/>
                    </a:lnTo>
                    <a:cubicBezTo>
                      <a:pt x="5181" y="1948"/>
                      <a:pt x="5070" y="1838"/>
                      <a:pt x="4974" y="1748"/>
                    </a:cubicBezTo>
                    <a:lnTo>
                      <a:pt x="4967" y="1741"/>
                    </a:lnTo>
                    <a:cubicBezTo>
                      <a:pt x="4890" y="1675"/>
                      <a:pt x="4783" y="1584"/>
                      <a:pt x="4663" y="1511"/>
                    </a:cubicBezTo>
                    <a:lnTo>
                      <a:pt x="4639" y="1497"/>
                    </a:lnTo>
                    <a:cubicBezTo>
                      <a:pt x="4539" y="1454"/>
                      <a:pt x="4436" y="1420"/>
                      <a:pt x="4298" y="1387"/>
                    </a:cubicBezTo>
                    <a:cubicBezTo>
                      <a:pt x="4181" y="1363"/>
                      <a:pt x="4061" y="1340"/>
                      <a:pt x="3944" y="1320"/>
                    </a:cubicBezTo>
                    <a:cubicBezTo>
                      <a:pt x="3860" y="1303"/>
                      <a:pt x="3780" y="1290"/>
                      <a:pt x="3696" y="1277"/>
                    </a:cubicBezTo>
                    <a:lnTo>
                      <a:pt x="3536" y="1253"/>
                    </a:lnTo>
                    <a:close/>
                    <a:moveTo>
                      <a:pt x="2439" y="3995"/>
                    </a:moveTo>
                    <a:cubicBezTo>
                      <a:pt x="2466" y="4022"/>
                      <a:pt x="2496" y="4046"/>
                      <a:pt x="2526" y="4069"/>
                    </a:cubicBezTo>
                    <a:lnTo>
                      <a:pt x="2529" y="4072"/>
                    </a:lnTo>
                    <a:cubicBezTo>
                      <a:pt x="2576" y="4109"/>
                      <a:pt x="2622" y="4136"/>
                      <a:pt x="2662" y="4160"/>
                    </a:cubicBezTo>
                    <a:lnTo>
                      <a:pt x="2703" y="4183"/>
                    </a:lnTo>
                    <a:cubicBezTo>
                      <a:pt x="2747" y="4209"/>
                      <a:pt x="2793" y="4236"/>
                      <a:pt x="2840" y="4260"/>
                    </a:cubicBezTo>
                    <a:lnTo>
                      <a:pt x="2880" y="4287"/>
                    </a:lnTo>
                    <a:cubicBezTo>
                      <a:pt x="2957" y="4327"/>
                      <a:pt x="3034" y="4370"/>
                      <a:pt x="3104" y="4417"/>
                    </a:cubicBezTo>
                    <a:cubicBezTo>
                      <a:pt x="3168" y="4461"/>
                      <a:pt x="3232" y="4510"/>
                      <a:pt x="3292" y="4564"/>
                    </a:cubicBezTo>
                    <a:cubicBezTo>
                      <a:pt x="3352" y="4621"/>
                      <a:pt x="3399" y="4671"/>
                      <a:pt x="3439" y="4722"/>
                    </a:cubicBezTo>
                    <a:cubicBezTo>
                      <a:pt x="3459" y="4765"/>
                      <a:pt x="3479" y="4808"/>
                      <a:pt x="3499" y="4862"/>
                    </a:cubicBezTo>
                    <a:cubicBezTo>
                      <a:pt x="3512" y="4925"/>
                      <a:pt x="3522" y="4986"/>
                      <a:pt x="3533" y="5043"/>
                    </a:cubicBezTo>
                    <a:cubicBezTo>
                      <a:pt x="3529" y="5063"/>
                      <a:pt x="3525" y="5083"/>
                      <a:pt x="3522" y="5106"/>
                    </a:cubicBezTo>
                    <a:cubicBezTo>
                      <a:pt x="3512" y="5146"/>
                      <a:pt x="3499" y="5186"/>
                      <a:pt x="3482" y="5223"/>
                    </a:cubicBezTo>
                    <a:cubicBezTo>
                      <a:pt x="3465" y="5250"/>
                      <a:pt x="3449" y="5276"/>
                      <a:pt x="3429" y="5299"/>
                    </a:cubicBezTo>
                    <a:cubicBezTo>
                      <a:pt x="3385" y="5344"/>
                      <a:pt x="3332" y="5384"/>
                      <a:pt x="3275" y="5424"/>
                    </a:cubicBezTo>
                    <a:cubicBezTo>
                      <a:pt x="3171" y="5480"/>
                      <a:pt x="3054" y="5534"/>
                      <a:pt x="2931" y="5577"/>
                    </a:cubicBezTo>
                    <a:cubicBezTo>
                      <a:pt x="2903" y="5584"/>
                      <a:pt x="2880" y="5591"/>
                      <a:pt x="2854" y="5594"/>
                    </a:cubicBezTo>
                    <a:cubicBezTo>
                      <a:pt x="2810" y="5580"/>
                      <a:pt x="2767" y="5568"/>
                      <a:pt x="2723" y="5554"/>
                    </a:cubicBezTo>
                    <a:lnTo>
                      <a:pt x="2642" y="5531"/>
                    </a:lnTo>
                    <a:cubicBezTo>
                      <a:pt x="2532" y="5497"/>
                      <a:pt x="2426" y="5464"/>
                      <a:pt x="2338" y="5427"/>
                    </a:cubicBezTo>
                    <a:cubicBezTo>
                      <a:pt x="2228" y="5364"/>
                      <a:pt x="2121" y="5296"/>
                      <a:pt x="2011" y="5230"/>
                    </a:cubicBezTo>
                    <a:lnTo>
                      <a:pt x="1944" y="5186"/>
                    </a:lnTo>
                    <a:cubicBezTo>
                      <a:pt x="1927" y="5176"/>
                      <a:pt x="1910" y="5166"/>
                      <a:pt x="1897" y="5156"/>
                    </a:cubicBezTo>
                    <a:cubicBezTo>
                      <a:pt x="1954" y="5026"/>
                      <a:pt x="2011" y="4895"/>
                      <a:pt x="2068" y="4768"/>
                    </a:cubicBezTo>
                    <a:cubicBezTo>
                      <a:pt x="2181" y="4507"/>
                      <a:pt x="2309" y="4250"/>
                      <a:pt x="2439" y="3995"/>
                    </a:cubicBezTo>
                    <a:close/>
                    <a:moveTo>
                      <a:pt x="2409" y="3273"/>
                    </a:moveTo>
                    <a:lnTo>
                      <a:pt x="2228" y="3631"/>
                    </a:lnTo>
                    <a:cubicBezTo>
                      <a:pt x="2064" y="3952"/>
                      <a:pt x="1894" y="4287"/>
                      <a:pt x="1747" y="4624"/>
                    </a:cubicBezTo>
                    <a:cubicBezTo>
                      <a:pt x="1666" y="4802"/>
                      <a:pt x="1589" y="4978"/>
                      <a:pt x="1512" y="5156"/>
                    </a:cubicBezTo>
                    <a:lnTo>
                      <a:pt x="1449" y="5299"/>
                    </a:lnTo>
                    <a:lnTo>
                      <a:pt x="1646" y="5417"/>
                    </a:lnTo>
                    <a:cubicBezTo>
                      <a:pt x="1683" y="5437"/>
                      <a:pt x="1716" y="5460"/>
                      <a:pt x="1753" y="5480"/>
                    </a:cubicBezTo>
                    <a:lnTo>
                      <a:pt x="1827" y="5531"/>
                    </a:lnTo>
                    <a:cubicBezTo>
                      <a:pt x="1937" y="5600"/>
                      <a:pt x="2051" y="5668"/>
                      <a:pt x="2181" y="5741"/>
                    </a:cubicBezTo>
                    <a:cubicBezTo>
                      <a:pt x="2301" y="5795"/>
                      <a:pt x="2422" y="5832"/>
                      <a:pt x="2542" y="5869"/>
                    </a:cubicBezTo>
                    <a:lnTo>
                      <a:pt x="2619" y="5892"/>
                    </a:lnTo>
                    <a:cubicBezTo>
                      <a:pt x="2673" y="5909"/>
                      <a:pt x="2730" y="5926"/>
                      <a:pt x="2787" y="5942"/>
                    </a:cubicBezTo>
                    <a:lnTo>
                      <a:pt x="2863" y="5952"/>
                    </a:lnTo>
                    <a:lnTo>
                      <a:pt x="2887" y="5946"/>
                    </a:lnTo>
                    <a:cubicBezTo>
                      <a:pt x="2931" y="5938"/>
                      <a:pt x="2977" y="5929"/>
                      <a:pt x="3034" y="5912"/>
                    </a:cubicBezTo>
                    <a:cubicBezTo>
                      <a:pt x="3188" y="5858"/>
                      <a:pt x="3325" y="5798"/>
                      <a:pt x="3459" y="5721"/>
                    </a:cubicBezTo>
                    <a:cubicBezTo>
                      <a:pt x="3549" y="5661"/>
                      <a:pt x="3619" y="5605"/>
                      <a:pt x="3679" y="5548"/>
                    </a:cubicBezTo>
                    <a:lnTo>
                      <a:pt x="3700" y="5527"/>
                    </a:lnTo>
                    <a:cubicBezTo>
                      <a:pt x="3733" y="5484"/>
                      <a:pt x="3763" y="5440"/>
                      <a:pt x="3790" y="5393"/>
                    </a:cubicBezTo>
                    <a:lnTo>
                      <a:pt x="3803" y="5370"/>
                    </a:lnTo>
                    <a:cubicBezTo>
                      <a:pt x="3826" y="5310"/>
                      <a:pt x="3846" y="5253"/>
                      <a:pt x="3863" y="5190"/>
                    </a:cubicBezTo>
                    <a:lnTo>
                      <a:pt x="3870" y="5169"/>
                    </a:lnTo>
                    <a:cubicBezTo>
                      <a:pt x="3874" y="5129"/>
                      <a:pt x="3880" y="5092"/>
                      <a:pt x="3883" y="5052"/>
                    </a:cubicBezTo>
                    <a:lnTo>
                      <a:pt x="3883" y="5035"/>
                    </a:lnTo>
                    <a:lnTo>
                      <a:pt x="3883" y="5019"/>
                    </a:lnTo>
                    <a:cubicBezTo>
                      <a:pt x="3874" y="4942"/>
                      <a:pt x="3860" y="4858"/>
                      <a:pt x="3840" y="4771"/>
                    </a:cubicBezTo>
                    <a:lnTo>
                      <a:pt x="3834" y="4748"/>
                    </a:lnTo>
                    <a:cubicBezTo>
                      <a:pt x="3803" y="4674"/>
                      <a:pt x="3773" y="4608"/>
                      <a:pt x="3743" y="4544"/>
                    </a:cubicBezTo>
                    <a:lnTo>
                      <a:pt x="3726" y="4517"/>
                    </a:lnTo>
                    <a:cubicBezTo>
                      <a:pt x="3673" y="4453"/>
                      <a:pt x="3616" y="4387"/>
                      <a:pt x="3529" y="4303"/>
                    </a:cubicBezTo>
                    <a:cubicBezTo>
                      <a:pt x="3465" y="4250"/>
                      <a:pt x="3389" y="4186"/>
                      <a:pt x="3301" y="4126"/>
                    </a:cubicBezTo>
                    <a:cubicBezTo>
                      <a:pt x="3221" y="4072"/>
                      <a:pt x="3138" y="4026"/>
                      <a:pt x="3054" y="3979"/>
                    </a:cubicBezTo>
                    <a:lnTo>
                      <a:pt x="3011" y="3955"/>
                    </a:lnTo>
                    <a:cubicBezTo>
                      <a:pt x="2967" y="3929"/>
                      <a:pt x="2923" y="3905"/>
                      <a:pt x="2880" y="3879"/>
                    </a:cubicBezTo>
                    <a:lnTo>
                      <a:pt x="2837" y="3855"/>
                    </a:lnTo>
                    <a:cubicBezTo>
                      <a:pt x="2807" y="3839"/>
                      <a:pt x="2776" y="3822"/>
                      <a:pt x="2750" y="3802"/>
                    </a:cubicBezTo>
                    <a:lnTo>
                      <a:pt x="2639" y="3939"/>
                    </a:lnTo>
                    <a:lnTo>
                      <a:pt x="2747" y="3799"/>
                    </a:lnTo>
                    <a:cubicBezTo>
                      <a:pt x="2650" y="3718"/>
                      <a:pt x="2602" y="3674"/>
                      <a:pt x="2566" y="3591"/>
                    </a:cubicBezTo>
                    <a:lnTo>
                      <a:pt x="2409" y="3273"/>
                    </a:lnTo>
                    <a:close/>
                    <a:moveTo>
                      <a:pt x="3525" y="352"/>
                    </a:moveTo>
                    <a:cubicBezTo>
                      <a:pt x="3544" y="352"/>
                      <a:pt x="3562" y="354"/>
                      <a:pt x="3576" y="357"/>
                    </a:cubicBezTo>
                    <a:cubicBezTo>
                      <a:pt x="3663" y="370"/>
                      <a:pt x="3746" y="387"/>
                      <a:pt x="3834" y="403"/>
                    </a:cubicBezTo>
                    <a:lnTo>
                      <a:pt x="3980" y="434"/>
                    </a:lnTo>
                    <a:cubicBezTo>
                      <a:pt x="4167" y="474"/>
                      <a:pt x="4359" y="514"/>
                      <a:pt x="4542" y="561"/>
                    </a:cubicBezTo>
                    <a:cubicBezTo>
                      <a:pt x="4753" y="614"/>
                      <a:pt x="4944" y="698"/>
                      <a:pt x="5135" y="812"/>
                    </a:cubicBezTo>
                    <a:cubicBezTo>
                      <a:pt x="5184" y="838"/>
                      <a:pt x="5231" y="875"/>
                      <a:pt x="5275" y="912"/>
                    </a:cubicBezTo>
                    <a:lnTo>
                      <a:pt x="5325" y="952"/>
                    </a:lnTo>
                    <a:cubicBezTo>
                      <a:pt x="5432" y="1042"/>
                      <a:pt x="5536" y="1133"/>
                      <a:pt x="5632" y="1226"/>
                    </a:cubicBezTo>
                    <a:lnTo>
                      <a:pt x="5666" y="1256"/>
                    </a:lnTo>
                    <a:cubicBezTo>
                      <a:pt x="5720" y="1310"/>
                      <a:pt x="5770" y="1357"/>
                      <a:pt x="5813" y="1407"/>
                    </a:cubicBezTo>
                    <a:cubicBezTo>
                      <a:pt x="5893" y="1504"/>
                      <a:pt x="5967" y="1607"/>
                      <a:pt x="6038" y="1724"/>
                    </a:cubicBezTo>
                    <a:cubicBezTo>
                      <a:pt x="6061" y="1765"/>
                      <a:pt x="6084" y="1805"/>
                      <a:pt x="6101" y="1845"/>
                    </a:cubicBezTo>
                    <a:cubicBezTo>
                      <a:pt x="6121" y="1905"/>
                      <a:pt x="6141" y="1962"/>
                      <a:pt x="6154" y="2025"/>
                    </a:cubicBezTo>
                    <a:cubicBezTo>
                      <a:pt x="6161" y="2042"/>
                      <a:pt x="6164" y="2059"/>
                      <a:pt x="6168" y="2076"/>
                    </a:cubicBezTo>
                    <a:cubicBezTo>
                      <a:pt x="6178" y="2213"/>
                      <a:pt x="6178" y="2340"/>
                      <a:pt x="6171" y="2464"/>
                    </a:cubicBezTo>
                    <a:cubicBezTo>
                      <a:pt x="6164" y="2570"/>
                      <a:pt x="6141" y="2678"/>
                      <a:pt x="6111" y="2768"/>
                    </a:cubicBezTo>
                    <a:cubicBezTo>
                      <a:pt x="6058" y="2925"/>
                      <a:pt x="5957" y="3072"/>
                      <a:pt x="5863" y="3200"/>
                    </a:cubicBezTo>
                    <a:cubicBezTo>
                      <a:pt x="5820" y="3257"/>
                      <a:pt x="5770" y="3313"/>
                      <a:pt x="5713" y="3373"/>
                    </a:cubicBezTo>
                    <a:lnTo>
                      <a:pt x="5680" y="3413"/>
                    </a:lnTo>
                    <a:cubicBezTo>
                      <a:pt x="5603" y="3498"/>
                      <a:pt x="5496" y="3567"/>
                      <a:pt x="5339" y="3638"/>
                    </a:cubicBezTo>
                    <a:cubicBezTo>
                      <a:pt x="5175" y="3711"/>
                      <a:pt x="5007" y="3788"/>
                      <a:pt x="4840" y="3819"/>
                    </a:cubicBezTo>
                    <a:cubicBezTo>
                      <a:pt x="4777" y="3831"/>
                      <a:pt x="4716" y="3842"/>
                      <a:pt x="4653" y="3851"/>
                    </a:cubicBezTo>
                    <a:lnTo>
                      <a:pt x="4402" y="3892"/>
                    </a:lnTo>
                    <a:lnTo>
                      <a:pt x="4529" y="4112"/>
                    </a:lnTo>
                    <a:cubicBezTo>
                      <a:pt x="4542" y="4140"/>
                      <a:pt x="4556" y="4166"/>
                      <a:pt x="4569" y="4193"/>
                    </a:cubicBezTo>
                    <a:cubicBezTo>
                      <a:pt x="4633" y="4323"/>
                      <a:pt x="4683" y="4450"/>
                      <a:pt x="4716" y="4577"/>
                    </a:cubicBezTo>
                    <a:cubicBezTo>
                      <a:pt x="4740" y="4671"/>
                      <a:pt x="4757" y="4771"/>
                      <a:pt x="4766" y="4845"/>
                    </a:cubicBezTo>
                    <a:cubicBezTo>
                      <a:pt x="4794" y="5006"/>
                      <a:pt x="4786" y="5169"/>
                      <a:pt x="4757" y="5330"/>
                    </a:cubicBezTo>
                    <a:lnTo>
                      <a:pt x="4743" y="5393"/>
                    </a:lnTo>
                    <a:cubicBezTo>
                      <a:pt x="4729" y="5467"/>
                      <a:pt x="4716" y="5537"/>
                      <a:pt x="4696" y="5597"/>
                    </a:cubicBezTo>
                    <a:cubicBezTo>
                      <a:pt x="4660" y="5701"/>
                      <a:pt x="4613" y="5805"/>
                      <a:pt x="4546" y="5929"/>
                    </a:cubicBezTo>
                    <a:cubicBezTo>
                      <a:pt x="4476" y="6056"/>
                      <a:pt x="4382" y="6176"/>
                      <a:pt x="4252" y="6303"/>
                    </a:cubicBezTo>
                    <a:cubicBezTo>
                      <a:pt x="4218" y="6333"/>
                      <a:pt x="4188" y="6363"/>
                      <a:pt x="4151" y="6394"/>
                    </a:cubicBezTo>
                    <a:cubicBezTo>
                      <a:pt x="3971" y="6537"/>
                      <a:pt x="3770" y="6661"/>
                      <a:pt x="3559" y="6758"/>
                    </a:cubicBezTo>
                    <a:cubicBezTo>
                      <a:pt x="3472" y="6798"/>
                      <a:pt x="3399" y="6829"/>
                      <a:pt x="3332" y="6852"/>
                    </a:cubicBezTo>
                    <a:lnTo>
                      <a:pt x="3261" y="6872"/>
                    </a:lnTo>
                    <a:cubicBezTo>
                      <a:pt x="3158" y="6905"/>
                      <a:pt x="3057" y="6939"/>
                      <a:pt x="2954" y="6945"/>
                    </a:cubicBezTo>
                    <a:cubicBezTo>
                      <a:pt x="2899" y="6949"/>
                      <a:pt x="2847" y="6952"/>
                      <a:pt x="2798" y="6952"/>
                    </a:cubicBezTo>
                    <a:cubicBezTo>
                      <a:pt x="2755" y="6952"/>
                      <a:pt x="2713" y="6950"/>
                      <a:pt x="2673" y="6942"/>
                    </a:cubicBezTo>
                    <a:cubicBezTo>
                      <a:pt x="2579" y="6925"/>
                      <a:pt x="2489" y="6905"/>
                      <a:pt x="2395" y="6882"/>
                    </a:cubicBezTo>
                    <a:cubicBezTo>
                      <a:pt x="2335" y="6869"/>
                      <a:pt x="2275" y="6852"/>
                      <a:pt x="2215" y="6832"/>
                    </a:cubicBezTo>
                    <a:lnTo>
                      <a:pt x="2121" y="6804"/>
                    </a:lnTo>
                    <a:cubicBezTo>
                      <a:pt x="2085" y="6795"/>
                      <a:pt x="2044" y="6781"/>
                      <a:pt x="2004" y="6768"/>
                    </a:cubicBezTo>
                    <a:lnTo>
                      <a:pt x="1980" y="6761"/>
                    </a:lnTo>
                    <a:cubicBezTo>
                      <a:pt x="1840" y="6718"/>
                      <a:pt x="1710" y="6648"/>
                      <a:pt x="1596" y="6584"/>
                    </a:cubicBezTo>
                    <a:cubicBezTo>
                      <a:pt x="1512" y="6540"/>
                      <a:pt x="1432" y="6494"/>
                      <a:pt x="1352" y="6443"/>
                    </a:cubicBezTo>
                    <a:cubicBezTo>
                      <a:pt x="1268" y="6397"/>
                      <a:pt x="1191" y="6343"/>
                      <a:pt x="1111" y="6293"/>
                    </a:cubicBezTo>
                    <a:cubicBezTo>
                      <a:pt x="1084" y="6276"/>
                      <a:pt x="1061" y="6259"/>
                      <a:pt x="1041" y="6243"/>
                    </a:cubicBezTo>
                    <a:lnTo>
                      <a:pt x="970" y="6193"/>
                    </a:lnTo>
                    <a:lnTo>
                      <a:pt x="890" y="6216"/>
                    </a:lnTo>
                    <a:cubicBezTo>
                      <a:pt x="856" y="6225"/>
                      <a:pt x="820" y="6229"/>
                      <a:pt x="784" y="6229"/>
                    </a:cubicBezTo>
                    <a:cubicBezTo>
                      <a:pt x="737" y="6229"/>
                      <a:pt x="690" y="6222"/>
                      <a:pt x="646" y="6207"/>
                    </a:cubicBezTo>
                    <a:cubicBezTo>
                      <a:pt x="546" y="6170"/>
                      <a:pt x="459" y="6093"/>
                      <a:pt x="412" y="5992"/>
                    </a:cubicBezTo>
                    <a:cubicBezTo>
                      <a:pt x="368" y="5895"/>
                      <a:pt x="362" y="5771"/>
                      <a:pt x="395" y="5694"/>
                    </a:cubicBezTo>
                    <a:lnTo>
                      <a:pt x="569" y="5279"/>
                    </a:lnTo>
                    <a:cubicBezTo>
                      <a:pt x="776" y="4795"/>
                      <a:pt x="987" y="4293"/>
                      <a:pt x="1208" y="3805"/>
                    </a:cubicBezTo>
                    <a:cubicBezTo>
                      <a:pt x="1302" y="3604"/>
                      <a:pt x="1392" y="3404"/>
                      <a:pt x="1483" y="3200"/>
                    </a:cubicBezTo>
                    <a:cubicBezTo>
                      <a:pt x="1546" y="3052"/>
                      <a:pt x="1603" y="2899"/>
                      <a:pt x="1656" y="2751"/>
                    </a:cubicBezTo>
                    <a:lnTo>
                      <a:pt x="1707" y="2615"/>
                    </a:lnTo>
                    <a:cubicBezTo>
                      <a:pt x="1857" y="2209"/>
                      <a:pt x="2064" y="1818"/>
                      <a:pt x="2268" y="1437"/>
                    </a:cubicBezTo>
                    <a:lnTo>
                      <a:pt x="2298" y="1383"/>
                    </a:lnTo>
                    <a:cubicBezTo>
                      <a:pt x="2375" y="1240"/>
                      <a:pt x="2452" y="1093"/>
                      <a:pt x="2536" y="952"/>
                    </a:cubicBezTo>
                    <a:cubicBezTo>
                      <a:pt x="2606" y="835"/>
                      <a:pt x="2693" y="735"/>
                      <a:pt x="2793" y="628"/>
                    </a:cubicBezTo>
                    <a:cubicBezTo>
                      <a:pt x="2877" y="537"/>
                      <a:pt x="2984" y="467"/>
                      <a:pt x="3094" y="431"/>
                    </a:cubicBezTo>
                    <a:cubicBezTo>
                      <a:pt x="3158" y="407"/>
                      <a:pt x="3221" y="383"/>
                      <a:pt x="3289" y="370"/>
                    </a:cubicBezTo>
                    <a:cubicBezTo>
                      <a:pt x="3335" y="357"/>
                      <a:pt x="3385" y="357"/>
                      <a:pt x="3445" y="353"/>
                    </a:cubicBezTo>
                    <a:lnTo>
                      <a:pt x="3499" y="353"/>
                    </a:lnTo>
                    <a:cubicBezTo>
                      <a:pt x="3508" y="353"/>
                      <a:pt x="3516" y="352"/>
                      <a:pt x="3525" y="352"/>
                    </a:cubicBezTo>
                    <a:close/>
                    <a:moveTo>
                      <a:pt x="3528" y="1"/>
                    </a:moveTo>
                    <a:cubicBezTo>
                      <a:pt x="3515" y="1"/>
                      <a:pt x="3500" y="1"/>
                      <a:pt x="3485" y="2"/>
                    </a:cubicBezTo>
                    <a:lnTo>
                      <a:pt x="3435" y="2"/>
                    </a:lnTo>
                    <a:cubicBezTo>
                      <a:pt x="3362" y="6"/>
                      <a:pt x="3289" y="9"/>
                      <a:pt x="3208" y="26"/>
                    </a:cubicBezTo>
                    <a:cubicBezTo>
                      <a:pt x="3128" y="46"/>
                      <a:pt x="3054" y="69"/>
                      <a:pt x="2980" y="96"/>
                    </a:cubicBezTo>
                    <a:cubicBezTo>
                      <a:pt x="2817" y="153"/>
                      <a:pt x="2659" y="256"/>
                      <a:pt x="2536" y="387"/>
                    </a:cubicBezTo>
                    <a:cubicBezTo>
                      <a:pt x="2426" y="508"/>
                      <a:pt x="2318" y="624"/>
                      <a:pt x="2231" y="775"/>
                    </a:cubicBezTo>
                    <a:cubicBezTo>
                      <a:pt x="2148" y="919"/>
                      <a:pt x="2068" y="1069"/>
                      <a:pt x="1987" y="1216"/>
                    </a:cubicBezTo>
                    <a:lnTo>
                      <a:pt x="1957" y="1273"/>
                    </a:lnTo>
                    <a:cubicBezTo>
                      <a:pt x="1750" y="1661"/>
                      <a:pt x="1536" y="2066"/>
                      <a:pt x="1375" y="2494"/>
                    </a:cubicBezTo>
                    <a:lnTo>
                      <a:pt x="1325" y="2635"/>
                    </a:lnTo>
                    <a:cubicBezTo>
                      <a:pt x="1275" y="2775"/>
                      <a:pt x="1222" y="2922"/>
                      <a:pt x="1161" y="3056"/>
                    </a:cubicBezTo>
                    <a:lnTo>
                      <a:pt x="890" y="3658"/>
                    </a:lnTo>
                    <a:cubicBezTo>
                      <a:pt x="666" y="4149"/>
                      <a:pt x="452" y="4654"/>
                      <a:pt x="248" y="5143"/>
                    </a:cubicBezTo>
                    <a:lnTo>
                      <a:pt x="71" y="5557"/>
                    </a:lnTo>
                    <a:cubicBezTo>
                      <a:pt x="1" y="5728"/>
                      <a:pt x="7" y="5952"/>
                      <a:pt x="94" y="6139"/>
                    </a:cubicBezTo>
                    <a:cubicBezTo>
                      <a:pt x="178" y="6323"/>
                      <a:pt x="339" y="6471"/>
                      <a:pt x="529" y="6537"/>
                    </a:cubicBezTo>
                    <a:cubicBezTo>
                      <a:pt x="611" y="6568"/>
                      <a:pt x="698" y="6582"/>
                      <a:pt x="785" y="6582"/>
                    </a:cubicBezTo>
                    <a:cubicBezTo>
                      <a:pt x="822" y="6582"/>
                      <a:pt x="860" y="6579"/>
                      <a:pt x="897" y="6574"/>
                    </a:cubicBezTo>
                    <a:cubicBezTo>
                      <a:pt x="904" y="6577"/>
                      <a:pt x="910" y="6584"/>
                      <a:pt x="917" y="6588"/>
                    </a:cubicBezTo>
                    <a:cubicBezTo>
                      <a:pt x="1001" y="6641"/>
                      <a:pt x="1084" y="6695"/>
                      <a:pt x="1168" y="6744"/>
                    </a:cubicBezTo>
                    <a:cubicBezTo>
                      <a:pt x="1255" y="6795"/>
                      <a:pt x="1338" y="6845"/>
                      <a:pt x="1426" y="6892"/>
                    </a:cubicBezTo>
                    <a:cubicBezTo>
                      <a:pt x="1552" y="6962"/>
                      <a:pt x="1707" y="7042"/>
                      <a:pt x="1873" y="7096"/>
                    </a:cubicBezTo>
                    <a:lnTo>
                      <a:pt x="1897" y="7105"/>
                    </a:lnTo>
                    <a:cubicBezTo>
                      <a:pt x="1940" y="7119"/>
                      <a:pt x="1984" y="7133"/>
                      <a:pt x="2028" y="7142"/>
                    </a:cubicBezTo>
                    <a:lnTo>
                      <a:pt x="2114" y="7170"/>
                    </a:lnTo>
                    <a:cubicBezTo>
                      <a:pt x="2181" y="7190"/>
                      <a:pt x="2252" y="7210"/>
                      <a:pt x="2318" y="7226"/>
                    </a:cubicBezTo>
                    <a:cubicBezTo>
                      <a:pt x="2415" y="7250"/>
                      <a:pt x="2512" y="7270"/>
                      <a:pt x="2609" y="7286"/>
                    </a:cubicBezTo>
                    <a:cubicBezTo>
                      <a:pt x="2676" y="7300"/>
                      <a:pt x="2736" y="7303"/>
                      <a:pt x="2800" y="7303"/>
                    </a:cubicBezTo>
                    <a:cubicBezTo>
                      <a:pt x="2863" y="7303"/>
                      <a:pt x="2923" y="7300"/>
                      <a:pt x="2988" y="7297"/>
                    </a:cubicBezTo>
                    <a:cubicBezTo>
                      <a:pt x="3124" y="7286"/>
                      <a:pt x="3252" y="7246"/>
                      <a:pt x="3372" y="7206"/>
                    </a:cubicBezTo>
                    <a:lnTo>
                      <a:pt x="3435" y="7186"/>
                    </a:lnTo>
                    <a:cubicBezTo>
                      <a:pt x="3519" y="7159"/>
                      <a:pt x="3606" y="7126"/>
                      <a:pt x="3706" y="7079"/>
                    </a:cubicBezTo>
                    <a:cubicBezTo>
                      <a:pt x="3944" y="6969"/>
                      <a:pt x="4167" y="6832"/>
                      <a:pt x="4372" y="6668"/>
                    </a:cubicBezTo>
                    <a:cubicBezTo>
                      <a:pt x="4415" y="6634"/>
                      <a:pt x="4456" y="6594"/>
                      <a:pt x="4496" y="6557"/>
                    </a:cubicBezTo>
                    <a:cubicBezTo>
                      <a:pt x="4653" y="6403"/>
                      <a:pt x="4769" y="6253"/>
                      <a:pt x="4857" y="6096"/>
                    </a:cubicBezTo>
                    <a:cubicBezTo>
                      <a:pt x="4930" y="5955"/>
                      <a:pt x="4984" y="5835"/>
                      <a:pt x="5027" y="5714"/>
                    </a:cubicBezTo>
                    <a:cubicBezTo>
                      <a:pt x="5058" y="5628"/>
                      <a:pt x="5074" y="5540"/>
                      <a:pt x="5087" y="5460"/>
                    </a:cubicBezTo>
                    <a:lnTo>
                      <a:pt x="5101" y="5397"/>
                    </a:lnTo>
                    <a:cubicBezTo>
                      <a:pt x="5141" y="5199"/>
                      <a:pt x="5144" y="4995"/>
                      <a:pt x="5115" y="4791"/>
                    </a:cubicBezTo>
                    <a:cubicBezTo>
                      <a:pt x="5104" y="4708"/>
                      <a:pt x="5084" y="4601"/>
                      <a:pt x="5054" y="4487"/>
                    </a:cubicBezTo>
                    <a:cubicBezTo>
                      <a:pt x="5027" y="4376"/>
                      <a:pt x="4987" y="4270"/>
                      <a:pt x="4940" y="4156"/>
                    </a:cubicBezTo>
                    <a:cubicBezTo>
                      <a:pt x="5138" y="4116"/>
                      <a:pt x="5322" y="4032"/>
                      <a:pt x="5482" y="3959"/>
                    </a:cubicBezTo>
                    <a:cubicBezTo>
                      <a:pt x="5686" y="3868"/>
                      <a:pt x="5830" y="3768"/>
                      <a:pt x="5941" y="3648"/>
                    </a:cubicBezTo>
                    <a:lnTo>
                      <a:pt x="5973" y="3611"/>
                    </a:lnTo>
                    <a:cubicBezTo>
                      <a:pt x="6030" y="3547"/>
                      <a:pt x="6091" y="3481"/>
                      <a:pt x="6148" y="3407"/>
                    </a:cubicBezTo>
                    <a:cubicBezTo>
                      <a:pt x="6254" y="3260"/>
                      <a:pt x="6375" y="3089"/>
                      <a:pt x="6445" y="2882"/>
                    </a:cubicBezTo>
                    <a:cubicBezTo>
                      <a:pt x="6486" y="2761"/>
                      <a:pt x="6512" y="2624"/>
                      <a:pt x="6522" y="2484"/>
                    </a:cubicBezTo>
                    <a:cubicBezTo>
                      <a:pt x="6529" y="2346"/>
                      <a:pt x="6529" y="2203"/>
                      <a:pt x="6515" y="2053"/>
                    </a:cubicBezTo>
                    <a:cubicBezTo>
                      <a:pt x="6515" y="2013"/>
                      <a:pt x="6506" y="1976"/>
                      <a:pt x="6499" y="1939"/>
                    </a:cubicBezTo>
                    <a:cubicBezTo>
                      <a:pt x="6482" y="1875"/>
                      <a:pt x="6459" y="1805"/>
                      <a:pt x="6429" y="1724"/>
                    </a:cubicBezTo>
                    <a:cubicBezTo>
                      <a:pt x="6405" y="1658"/>
                      <a:pt x="6372" y="1601"/>
                      <a:pt x="6342" y="1547"/>
                    </a:cubicBezTo>
                    <a:cubicBezTo>
                      <a:pt x="6262" y="1411"/>
                      <a:pt x="6174" y="1290"/>
                      <a:pt x="6081" y="1179"/>
                    </a:cubicBezTo>
                    <a:cubicBezTo>
                      <a:pt x="6024" y="1116"/>
                      <a:pt x="5967" y="1059"/>
                      <a:pt x="5907" y="1002"/>
                    </a:cubicBezTo>
                    <a:lnTo>
                      <a:pt x="5877" y="972"/>
                    </a:lnTo>
                    <a:cubicBezTo>
                      <a:pt x="5773" y="875"/>
                      <a:pt x="5663" y="775"/>
                      <a:pt x="5546" y="681"/>
                    </a:cubicBezTo>
                    <a:lnTo>
                      <a:pt x="5496" y="638"/>
                    </a:lnTo>
                    <a:cubicBezTo>
                      <a:pt x="5442" y="594"/>
                      <a:pt x="5382" y="548"/>
                      <a:pt x="5315" y="508"/>
                    </a:cubicBezTo>
                    <a:cubicBezTo>
                      <a:pt x="5098" y="377"/>
                      <a:pt x="4874" y="283"/>
                      <a:pt x="4629" y="223"/>
                    </a:cubicBezTo>
                    <a:cubicBezTo>
                      <a:pt x="4439" y="173"/>
                      <a:pt x="4241" y="130"/>
                      <a:pt x="4054" y="93"/>
                    </a:cubicBezTo>
                    <a:lnTo>
                      <a:pt x="3907" y="59"/>
                    </a:lnTo>
                    <a:cubicBezTo>
                      <a:pt x="3817" y="42"/>
                      <a:pt x="3726" y="26"/>
                      <a:pt x="3633" y="9"/>
                    </a:cubicBezTo>
                    <a:cubicBezTo>
                      <a:pt x="3601" y="4"/>
                      <a:pt x="3567" y="1"/>
                      <a:pt x="3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90209255-8DFE-43D6-9913-0B2517D3D347}"/>
                  </a:ext>
                </a:extLst>
              </p14:cNvPr>
              <p14:cNvContentPartPr/>
              <p14:nvPr/>
            </p14:nvContentPartPr>
            <p14:xfrm>
              <a:off x="4452840" y="2533680"/>
              <a:ext cx="4186800" cy="833760"/>
            </p14:xfrm>
          </p:contentPart>
        </mc:Choice>
        <mc:Fallback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90209255-8DFE-43D6-9913-0B2517D3D34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43480" y="2524320"/>
                <a:ext cx="4205520" cy="85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02;p25">
            <a:extLst>
              <a:ext uri="{FF2B5EF4-FFF2-40B4-BE49-F238E27FC236}">
                <a16:creationId xmlns:a16="http://schemas.microsoft.com/office/drawing/2014/main" id="{64989AFE-D332-410E-9DA8-ABC156FAA525}"/>
              </a:ext>
            </a:extLst>
          </p:cNvPr>
          <p:cNvGrpSpPr/>
          <p:nvPr/>
        </p:nvGrpSpPr>
        <p:grpSpPr>
          <a:xfrm>
            <a:off x="679539" y="639036"/>
            <a:ext cx="7498531" cy="4241712"/>
            <a:chOff x="712750" y="276500"/>
            <a:chExt cx="3712675" cy="2223900"/>
          </a:xfrm>
        </p:grpSpPr>
        <p:sp>
          <p:nvSpPr>
            <p:cNvPr id="5" name="Google Shape;703;p25">
              <a:extLst>
                <a:ext uri="{FF2B5EF4-FFF2-40B4-BE49-F238E27FC236}">
                  <a16:creationId xmlns:a16="http://schemas.microsoft.com/office/drawing/2014/main" id="{0D2B04AD-779C-4486-A93F-1185D24A24CB}"/>
                </a:ext>
              </a:extLst>
            </p:cNvPr>
            <p:cNvSpPr/>
            <p:nvPr/>
          </p:nvSpPr>
          <p:spPr>
            <a:xfrm>
              <a:off x="712750" y="27650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04;p25">
              <a:extLst>
                <a:ext uri="{FF2B5EF4-FFF2-40B4-BE49-F238E27FC236}">
                  <a16:creationId xmlns:a16="http://schemas.microsoft.com/office/drawing/2014/main" id="{95946EC1-719C-460D-A1E1-5653B2B8CFAD}"/>
                </a:ext>
              </a:extLst>
            </p:cNvPr>
            <p:cNvSpPr/>
            <p:nvPr/>
          </p:nvSpPr>
          <p:spPr>
            <a:xfrm>
              <a:off x="875797" y="56087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05;p25">
              <a:extLst>
                <a:ext uri="{FF2B5EF4-FFF2-40B4-BE49-F238E27FC236}">
                  <a16:creationId xmlns:a16="http://schemas.microsoft.com/office/drawing/2014/main" id="{78AA4567-B3E5-4BA0-A98C-1D8A07F2B90D}"/>
                </a:ext>
              </a:extLst>
            </p:cNvPr>
            <p:cNvSpPr/>
            <p:nvPr/>
          </p:nvSpPr>
          <p:spPr>
            <a:xfrm>
              <a:off x="875797" y="94084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06;p25">
              <a:extLst>
                <a:ext uri="{FF2B5EF4-FFF2-40B4-BE49-F238E27FC236}">
                  <a16:creationId xmlns:a16="http://schemas.microsoft.com/office/drawing/2014/main" id="{BA6A4BF8-3112-470A-B414-0EADF8577A18}"/>
                </a:ext>
              </a:extLst>
            </p:cNvPr>
            <p:cNvSpPr/>
            <p:nvPr/>
          </p:nvSpPr>
          <p:spPr>
            <a:xfrm>
              <a:off x="875797" y="132081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07;p25">
              <a:extLst>
                <a:ext uri="{FF2B5EF4-FFF2-40B4-BE49-F238E27FC236}">
                  <a16:creationId xmlns:a16="http://schemas.microsoft.com/office/drawing/2014/main" id="{2C5996DC-E668-4C4C-9319-805D3AFAE17B}"/>
                </a:ext>
              </a:extLst>
            </p:cNvPr>
            <p:cNvSpPr/>
            <p:nvPr/>
          </p:nvSpPr>
          <p:spPr>
            <a:xfrm>
              <a:off x="875797" y="170078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" name="Google Shape;708;p25">
              <a:extLst>
                <a:ext uri="{FF2B5EF4-FFF2-40B4-BE49-F238E27FC236}">
                  <a16:creationId xmlns:a16="http://schemas.microsoft.com/office/drawing/2014/main" id="{4DB5FEAC-7003-4C3C-ACE6-6C2F677747CC}"/>
                </a:ext>
              </a:extLst>
            </p:cNvPr>
            <p:cNvCxnSpPr/>
            <p:nvPr/>
          </p:nvCxnSpPr>
          <p:spPr>
            <a:xfrm>
              <a:off x="1156025" y="5447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709;p25">
              <a:extLst>
                <a:ext uri="{FF2B5EF4-FFF2-40B4-BE49-F238E27FC236}">
                  <a16:creationId xmlns:a16="http://schemas.microsoft.com/office/drawing/2014/main" id="{71390382-1281-4CFB-92F1-5096A231D1E6}"/>
                </a:ext>
              </a:extLst>
            </p:cNvPr>
            <p:cNvCxnSpPr/>
            <p:nvPr/>
          </p:nvCxnSpPr>
          <p:spPr>
            <a:xfrm>
              <a:off x="1156025" y="8259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710;p25">
              <a:extLst>
                <a:ext uri="{FF2B5EF4-FFF2-40B4-BE49-F238E27FC236}">
                  <a16:creationId xmlns:a16="http://schemas.microsoft.com/office/drawing/2014/main" id="{6818DCC2-A3B7-4174-9941-607CBE7F302E}"/>
                </a:ext>
              </a:extLst>
            </p:cNvPr>
            <p:cNvCxnSpPr/>
            <p:nvPr/>
          </p:nvCxnSpPr>
          <p:spPr>
            <a:xfrm>
              <a:off x="1156025" y="11071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711;p25">
              <a:extLst>
                <a:ext uri="{FF2B5EF4-FFF2-40B4-BE49-F238E27FC236}">
                  <a16:creationId xmlns:a16="http://schemas.microsoft.com/office/drawing/2014/main" id="{64240B52-2CC9-416F-B793-D581CDD0990B}"/>
                </a:ext>
              </a:extLst>
            </p:cNvPr>
            <p:cNvCxnSpPr/>
            <p:nvPr/>
          </p:nvCxnSpPr>
          <p:spPr>
            <a:xfrm>
              <a:off x="1156025" y="13884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712;p25">
              <a:extLst>
                <a:ext uri="{FF2B5EF4-FFF2-40B4-BE49-F238E27FC236}">
                  <a16:creationId xmlns:a16="http://schemas.microsoft.com/office/drawing/2014/main" id="{6BA37C07-6052-491D-92E1-76115FE3C32D}"/>
                </a:ext>
              </a:extLst>
            </p:cNvPr>
            <p:cNvCxnSpPr/>
            <p:nvPr/>
          </p:nvCxnSpPr>
          <p:spPr>
            <a:xfrm>
              <a:off x="1156025" y="16696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713;p25">
              <a:extLst>
                <a:ext uri="{FF2B5EF4-FFF2-40B4-BE49-F238E27FC236}">
                  <a16:creationId xmlns:a16="http://schemas.microsoft.com/office/drawing/2014/main" id="{C2FBA192-9170-450F-94E8-44C8FB813F09}"/>
                </a:ext>
              </a:extLst>
            </p:cNvPr>
            <p:cNvCxnSpPr/>
            <p:nvPr/>
          </p:nvCxnSpPr>
          <p:spPr>
            <a:xfrm>
              <a:off x="1156025" y="19508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714;p25">
              <a:extLst>
                <a:ext uri="{FF2B5EF4-FFF2-40B4-BE49-F238E27FC236}">
                  <a16:creationId xmlns:a16="http://schemas.microsoft.com/office/drawing/2014/main" id="{FE67FBB0-3D61-49E1-91D7-554B16E6EAFC}"/>
                </a:ext>
              </a:extLst>
            </p:cNvPr>
            <p:cNvCxnSpPr/>
            <p:nvPr/>
          </p:nvCxnSpPr>
          <p:spPr>
            <a:xfrm>
              <a:off x="1156025" y="22320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715;p25">
              <a:extLst>
                <a:ext uri="{FF2B5EF4-FFF2-40B4-BE49-F238E27FC236}">
                  <a16:creationId xmlns:a16="http://schemas.microsoft.com/office/drawing/2014/main" id="{3F8A7F4A-B842-4B30-BCCD-24370D3679E9}"/>
                </a:ext>
              </a:extLst>
            </p:cNvPr>
            <p:cNvCxnSpPr/>
            <p:nvPr/>
          </p:nvCxnSpPr>
          <p:spPr>
            <a:xfrm>
              <a:off x="1156025" y="27650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" name="Google Shape;716;p25">
              <a:extLst>
                <a:ext uri="{FF2B5EF4-FFF2-40B4-BE49-F238E27FC236}">
                  <a16:creationId xmlns:a16="http://schemas.microsoft.com/office/drawing/2014/main" id="{3A297BF8-E918-4169-BA01-0078339FE5DE}"/>
                </a:ext>
              </a:extLst>
            </p:cNvPr>
            <p:cNvSpPr/>
            <p:nvPr/>
          </p:nvSpPr>
          <p:spPr>
            <a:xfrm>
              <a:off x="875797" y="208073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F339E9E-9177-429B-9CD9-B1BE04ED8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25" y="625775"/>
            <a:ext cx="6603244" cy="755700"/>
          </a:xfrm>
        </p:spPr>
        <p:txBody>
          <a:bodyPr/>
          <a:lstStyle/>
          <a:p>
            <a:pPr algn="l"/>
            <a:r>
              <a:rPr lang="es-419" dirty="0" err="1"/>
              <a:t>Prepositions</a:t>
            </a:r>
            <a:r>
              <a:rPr lang="es-419" dirty="0"/>
              <a:t> </a:t>
            </a:r>
            <a:r>
              <a:rPr lang="es-419" dirty="0" err="1"/>
              <a:t>of</a:t>
            </a:r>
            <a:r>
              <a:rPr lang="es-419" dirty="0"/>
              <a:t> place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90B8B7-0B23-4970-8C57-43E4BF4FB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4826" y="1247250"/>
            <a:ext cx="4459009" cy="1324500"/>
          </a:xfrm>
        </p:spPr>
        <p:txBody>
          <a:bodyPr/>
          <a:lstStyle/>
          <a:p>
            <a:pPr marL="152400" indent="0" algn="l">
              <a:buNone/>
            </a:pPr>
            <a:r>
              <a:rPr lang="es-419" dirty="0"/>
              <a:t>Nos indican la posición de un objeto.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51E673B-0A6B-4DBC-BE33-689D46244CD9}"/>
              </a:ext>
            </a:extLst>
          </p:cNvPr>
          <p:cNvSpPr/>
          <p:nvPr/>
        </p:nvSpPr>
        <p:spPr>
          <a:xfrm>
            <a:off x="1885729" y="2014027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On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E8DEF86-B5E7-4B43-B9B2-BD46B143ED64}"/>
              </a:ext>
            </a:extLst>
          </p:cNvPr>
          <p:cNvSpPr/>
          <p:nvPr/>
        </p:nvSpPr>
        <p:spPr>
          <a:xfrm>
            <a:off x="3950970" y="2042139"/>
            <a:ext cx="800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In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1477449-CD77-4646-BD2C-078CD1F75E67}"/>
              </a:ext>
            </a:extLst>
          </p:cNvPr>
          <p:cNvSpPr/>
          <p:nvPr/>
        </p:nvSpPr>
        <p:spPr>
          <a:xfrm>
            <a:off x="5607826" y="2007249"/>
            <a:ext cx="2377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Under</a:t>
            </a:r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DD2EA7B-027D-4F99-B86F-00A8AF4944C2}"/>
              </a:ext>
            </a:extLst>
          </p:cNvPr>
          <p:cNvSpPr/>
          <p:nvPr/>
        </p:nvSpPr>
        <p:spPr>
          <a:xfrm>
            <a:off x="5070060" y="3108138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Next </a:t>
            </a:r>
            <a:r>
              <a:rPr lang="es-E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FC24CDE5-5AC6-4F6F-ADB1-BCD364A48241}"/>
              </a:ext>
            </a:extLst>
          </p:cNvPr>
          <p:cNvSpPr/>
          <p:nvPr/>
        </p:nvSpPr>
        <p:spPr>
          <a:xfrm>
            <a:off x="1962403" y="3079408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s-E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Behind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382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02;p25">
            <a:extLst>
              <a:ext uri="{FF2B5EF4-FFF2-40B4-BE49-F238E27FC236}">
                <a16:creationId xmlns:a16="http://schemas.microsoft.com/office/drawing/2014/main" id="{67508F02-D3CD-440C-9F10-FE5A005E843F}"/>
              </a:ext>
            </a:extLst>
          </p:cNvPr>
          <p:cNvGrpSpPr/>
          <p:nvPr/>
        </p:nvGrpSpPr>
        <p:grpSpPr>
          <a:xfrm>
            <a:off x="679539" y="639036"/>
            <a:ext cx="7498531" cy="4241712"/>
            <a:chOff x="712750" y="276500"/>
            <a:chExt cx="3712675" cy="2223900"/>
          </a:xfrm>
        </p:grpSpPr>
        <p:sp>
          <p:nvSpPr>
            <p:cNvPr id="5" name="Google Shape;703;p25">
              <a:extLst>
                <a:ext uri="{FF2B5EF4-FFF2-40B4-BE49-F238E27FC236}">
                  <a16:creationId xmlns:a16="http://schemas.microsoft.com/office/drawing/2014/main" id="{DFB7AF9D-B67F-43DC-B458-7B11FED0C2E8}"/>
                </a:ext>
              </a:extLst>
            </p:cNvPr>
            <p:cNvSpPr/>
            <p:nvPr/>
          </p:nvSpPr>
          <p:spPr>
            <a:xfrm>
              <a:off x="712750" y="27650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04;p25">
              <a:extLst>
                <a:ext uri="{FF2B5EF4-FFF2-40B4-BE49-F238E27FC236}">
                  <a16:creationId xmlns:a16="http://schemas.microsoft.com/office/drawing/2014/main" id="{D05A8307-18A7-40DE-B2E1-861001290253}"/>
                </a:ext>
              </a:extLst>
            </p:cNvPr>
            <p:cNvSpPr/>
            <p:nvPr/>
          </p:nvSpPr>
          <p:spPr>
            <a:xfrm>
              <a:off x="875797" y="56087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05;p25">
              <a:extLst>
                <a:ext uri="{FF2B5EF4-FFF2-40B4-BE49-F238E27FC236}">
                  <a16:creationId xmlns:a16="http://schemas.microsoft.com/office/drawing/2014/main" id="{FA0A7CED-F244-4A04-9AD4-26119A97CEEA}"/>
                </a:ext>
              </a:extLst>
            </p:cNvPr>
            <p:cNvSpPr/>
            <p:nvPr/>
          </p:nvSpPr>
          <p:spPr>
            <a:xfrm>
              <a:off x="875797" y="94084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06;p25">
              <a:extLst>
                <a:ext uri="{FF2B5EF4-FFF2-40B4-BE49-F238E27FC236}">
                  <a16:creationId xmlns:a16="http://schemas.microsoft.com/office/drawing/2014/main" id="{1B199238-FA97-4451-9CE0-A45A1E29BC90}"/>
                </a:ext>
              </a:extLst>
            </p:cNvPr>
            <p:cNvSpPr/>
            <p:nvPr/>
          </p:nvSpPr>
          <p:spPr>
            <a:xfrm>
              <a:off x="875797" y="132081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07;p25">
              <a:extLst>
                <a:ext uri="{FF2B5EF4-FFF2-40B4-BE49-F238E27FC236}">
                  <a16:creationId xmlns:a16="http://schemas.microsoft.com/office/drawing/2014/main" id="{79BDD7F0-203A-4492-A27B-41F885D81CEF}"/>
                </a:ext>
              </a:extLst>
            </p:cNvPr>
            <p:cNvSpPr/>
            <p:nvPr/>
          </p:nvSpPr>
          <p:spPr>
            <a:xfrm>
              <a:off x="875797" y="170078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" name="Google Shape;708;p25">
              <a:extLst>
                <a:ext uri="{FF2B5EF4-FFF2-40B4-BE49-F238E27FC236}">
                  <a16:creationId xmlns:a16="http://schemas.microsoft.com/office/drawing/2014/main" id="{F4B05126-3917-4C54-9AAB-C3F196CACD29}"/>
                </a:ext>
              </a:extLst>
            </p:cNvPr>
            <p:cNvCxnSpPr/>
            <p:nvPr/>
          </p:nvCxnSpPr>
          <p:spPr>
            <a:xfrm>
              <a:off x="1156025" y="5447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709;p25">
              <a:extLst>
                <a:ext uri="{FF2B5EF4-FFF2-40B4-BE49-F238E27FC236}">
                  <a16:creationId xmlns:a16="http://schemas.microsoft.com/office/drawing/2014/main" id="{810DBB98-5DB6-4883-A272-C6427741F052}"/>
                </a:ext>
              </a:extLst>
            </p:cNvPr>
            <p:cNvCxnSpPr/>
            <p:nvPr/>
          </p:nvCxnSpPr>
          <p:spPr>
            <a:xfrm>
              <a:off x="1156025" y="8259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710;p25">
              <a:extLst>
                <a:ext uri="{FF2B5EF4-FFF2-40B4-BE49-F238E27FC236}">
                  <a16:creationId xmlns:a16="http://schemas.microsoft.com/office/drawing/2014/main" id="{E7000033-7035-4BFC-AEF5-C3AD3540DA17}"/>
                </a:ext>
              </a:extLst>
            </p:cNvPr>
            <p:cNvCxnSpPr/>
            <p:nvPr/>
          </p:nvCxnSpPr>
          <p:spPr>
            <a:xfrm>
              <a:off x="1156025" y="11071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711;p25">
              <a:extLst>
                <a:ext uri="{FF2B5EF4-FFF2-40B4-BE49-F238E27FC236}">
                  <a16:creationId xmlns:a16="http://schemas.microsoft.com/office/drawing/2014/main" id="{B84FF455-0867-4C93-AD1F-1759496FADE3}"/>
                </a:ext>
              </a:extLst>
            </p:cNvPr>
            <p:cNvCxnSpPr/>
            <p:nvPr/>
          </p:nvCxnSpPr>
          <p:spPr>
            <a:xfrm>
              <a:off x="1156025" y="13884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712;p25">
              <a:extLst>
                <a:ext uri="{FF2B5EF4-FFF2-40B4-BE49-F238E27FC236}">
                  <a16:creationId xmlns:a16="http://schemas.microsoft.com/office/drawing/2014/main" id="{447CE263-1870-4C4B-BA41-425E4A8F7A5A}"/>
                </a:ext>
              </a:extLst>
            </p:cNvPr>
            <p:cNvCxnSpPr/>
            <p:nvPr/>
          </p:nvCxnSpPr>
          <p:spPr>
            <a:xfrm>
              <a:off x="1156025" y="16696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713;p25">
              <a:extLst>
                <a:ext uri="{FF2B5EF4-FFF2-40B4-BE49-F238E27FC236}">
                  <a16:creationId xmlns:a16="http://schemas.microsoft.com/office/drawing/2014/main" id="{C747356B-0802-44E7-8A1F-9F2CA58E2816}"/>
                </a:ext>
              </a:extLst>
            </p:cNvPr>
            <p:cNvCxnSpPr/>
            <p:nvPr/>
          </p:nvCxnSpPr>
          <p:spPr>
            <a:xfrm>
              <a:off x="1156025" y="19508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714;p25">
              <a:extLst>
                <a:ext uri="{FF2B5EF4-FFF2-40B4-BE49-F238E27FC236}">
                  <a16:creationId xmlns:a16="http://schemas.microsoft.com/office/drawing/2014/main" id="{4F0ADB63-7ADE-44AE-9784-11A5D4FA0B8D}"/>
                </a:ext>
              </a:extLst>
            </p:cNvPr>
            <p:cNvCxnSpPr/>
            <p:nvPr/>
          </p:nvCxnSpPr>
          <p:spPr>
            <a:xfrm>
              <a:off x="1156025" y="22320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715;p25">
              <a:extLst>
                <a:ext uri="{FF2B5EF4-FFF2-40B4-BE49-F238E27FC236}">
                  <a16:creationId xmlns:a16="http://schemas.microsoft.com/office/drawing/2014/main" id="{8FE48A14-D2ED-4D8C-8A5A-71F83E4F064B}"/>
                </a:ext>
              </a:extLst>
            </p:cNvPr>
            <p:cNvCxnSpPr/>
            <p:nvPr/>
          </p:nvCxnSpPr>
          <p:spPr>
            <a:xfrm>
              <a:off x="1156025" y="27650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" name="Google Shape;716;p25">
              <a:extLst>
                <a:ext uri="{FF2B5EF4-FFF2-40B4-BE49-F238E27FC236}">
                  <a16:creationId xmlns:a16="http://schemas.microsoft.com/office/drawing/2014/main" id="{8A11B2C4-2776-4ABE-8C45-280DE690C2EE}"/>
                </a:ext>
              </a:extLst>
            </p:cNvPr>
            <p:cNvSpPr/>
            <p:nvPr/>
          </p:nvSpPr>
          <p:spPr>
            <a:xfrm>
              <a:off x="875797" y="208073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DAB365B-D9A2-4138-A083-0AAB56CF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476" y="1102165"/>
            <a:ext cx="5548209" cy="755700"/>
          </a:xfrm>
        </p:spPr>
        <p:txBody>
          <a:bodyPr/>
          <a:lstStyle/>
          <a:p>
            <a:r>
              <a:rPr lang="es-419" sz="3600" dirty="0"/>
              <a:t>¿Qué significa cada una de estas palabras?</a:t>
            </a:r>
          </a:p>
        </p:txBody>
      </p:sp>
      <p:pic>
        <p:nvPicPr>
          <p:cNvPr id="20" name="Imagen 19" descr="Imagen que contiene tabla&#10;&#10;Descripción generada automáticamente">
            <a:extLst>
              <a:ext uri="{FF2B5EF4-FFF2-40B4-BE49-F238E27FC236}">
                <a16:creationId xmlns:a16="http://schemas.microsoft.com/office/drawing/2014/main" id="{4A662AD0-350A-45D1-948D-79086EA0A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138" y="1997761"/>
            <a:ext cx="2875833" cy="2500258"/>
          </a:xfrm>
          <a:prstGeom prst="rect">
            <a:avLst/>
          </a:prstGeom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F91A3968-988F-4870-98C0-F2C155E1B0AD}"/>
              </a:ext>
            </a:extLst>
          </p:cNvPr>
          <p:cNvSpPr/>
          <p:nvPr/>
        </p:nvSpPr>
        <p:spPr>
          <a:xfrm>
            <a:off x="2493753" y="1764219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On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9AA7B75-FA87-4C48-9DC3-6B8C11AAE4B8}"/>
              </a:ext>
            </a:extLst>
          </p:cNvPr>
          <p:cNvSpPr/>
          <p:nvPr/>
        </p:nvSpPr>
        <p:spPr>
          <a:xfrm>
            <a:off x="2051053" y="3382933"/>
            <a:ext cx="2377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Under</a:t>
            </a:r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DED2021F-4CD9-4C67-9DE1-C34B6FA61EC0}"/>
              </a:ext>
            </a:extLst>
          </p:cNvPr>
          <p:cNvSpPr/>
          <p:nvPr/>
        </p:nvSpPr>
        <p:spPr>
          <a:xfrm>
            <a:off x="4591223" y="2702845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Next </a:t>
            </a:r>
            <a:r>
              <a:rPr lang="es-E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792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02;p25">
            <a:extLst>
              <a:ext uri="{FF2B5EF4-FFF2-40B4-BE49-F238E27FC236}">
                <a16:creationId xmlns:a16="http://schemas.microsoft.com/office/drawing/2014/main" id="{C66FD04B-1C3E-4A3F-A7DC-BF3F680C9E0D}"/>
              </a:ext>
            </a:extLst>
          </p:cNvPr>
          <p:cNvGrpSpPr/>
          <p:nvPr/>
        </p:nvGrpSpPr>
        <p:grpSpPr>
          <a:xfrm>
            <a:off x="679539" y="639036"/>
            <a:ext cx="7498531" cy="4241712"/>
            <a:chOff x="712750" y="276500"/>
            <a:chExt cx="3712675" cy="2223900"/>
          </a:xfrm>
        </p:grpSpPr>
        <p:sp>
          <p:nvSpPr>
            <p:cNvPr id="5" name="Google Shape;703;p25">
              <a:extLst>
                <a:ext uri="{FF2B5EF4-FFF2-40B4-BE49-F238E27FC236}">
                  <a16:creationId xmlns:a16="http://schemas.microsoft.com/office/drawing/2014/main" id="{6D66DE46-9327-41A6-B647-DB0DAB0904B6}"/>
                </a:ext>
              </a:extLst>
            </p:cNvPr>
            <p:cNvSpPr/>
            <p:nvPr/>
          </p:nvSpPr>
          <p:spPr>
            <a:xfrm>
              <a:off x="712750" y="27650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04;p25">
              <a:extLst>
                <a:ext uri="{FF2B5EF4-FFF2-40B4-BE49-F238E27FC236}">
                  <a16:creationId xmlns:a16="http://schemas.microsoft.com/office/drawing/2014/main" id="{A282D3C6-B2AE-4252-86A7-B82E5CE393E6}"/>
                </a:ext>
              </a:extLst>
            </p:cNvPr>
            <p:cNvSpPr/>
            <p:nvPr/>
          </p:nvSpPr>
          <p:spPr>
            <a:xfrm>
              <a:off x="875797" y="56087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05;p25">
              <a:extLst>
                <a:ext uri="{FF2B5EF4-FFF2-40B4-BE49-F238E27FC236}">
                  <a16:creationId xmlns:a16="http://schemas.microsoft.com/office/drawing/2014/main" id="{53D2A48E-12C0-4FCF-A20B-EBE39411EE25}"/>
                </a:ext>
              </a:extLst>
            </p:cNvPr>
            <p:cNvSpPr/>
            <p:nvPr/>
          </p:nvSpPr>
          <p:spPr>
            <a:xfrm>
              <a:off x="875797" y="94084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06;p25">
              <a:extLst>
                <a:ext uri="{FF2B5EF4-FFF2-40B4-BE49-F238E27FC236}">
                  <a16:creationId xmlns:a16="http://schemas.microsoft.com/office/drawing/2014/main" id="{0E46CA95-DF4F-4FC6-B9B3-49684C02D684}"/>
                </a:ext>
              </a:extLst>
            </p:cNvPr>
            <p:cNvSpPr/>
            <p:nvPr/>
          </p:nvSpPr>
          <p:spPr>
            <a:xfrm>
              <a:off x="875797" y="1320815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07;p25">
              <a:extLst>
                <a:ext uri="{FF2B5EF4-FFF2-40B4-BE49-F238E27FC236}">
                  <a16:creationId xmlns:a16="http://schemas.microsoft.com/office/drawing/2014/main" id="{76CA5B65-B003-4A0B-8E6D-28034A642E80}"/>
                </a:ext>
              </a:extLst>
            </p:cNvPr>
            <p:cNvSpPr/>
            <p:nvPr/>
          </p:nvSpPr>
          <p:spPr>
            <a:xfrm>
              <a:off x="875797" y="170078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" name="Google Shape;708;p25">
              <a:extLst>
                <a:ext uri="{FF2B5EF4-FFF2-40B4-BE49-F238E27FC236}">
                  <a16:creationId xmlns:a16="http://schemas.microsoft.com/office/drawing/2014/main" id="{7CFF0214-7CA2-4516-B754-CD0F8FDACB0E}"/>
                </a:ext>
              </a:extLst>
            </p:cNvPr>
            <p:cNvCxnSpPr/>
            <p:nvPr/>
          </p:nvCxnSpPr>
          <p:spPr>
            <a:xfrm>
              <a:off x="1156025" y="5447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709;p25">
              <a:extLst>
                <a:ext uri="{FF2B5EF4-FFF2-40B4-BE49-F238E27FC236}">
                  <a16:creationId xmlns:a16="http://schemas.microsoft.com/office/drawing/2014/main" id="{57EC0ECD-E010-485E-AD40-85EFFDA88424}"/>
                </a:ext>
              </a:extLst>
            </p:cNvPr>
            <p:cNvCxnSpPr/>
            <p:nvPr/>
          </p:nvCxnSpPr>
          <p:spPr>
            <a:xfrm>
              <a:off x="1156025" y="8259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710;p25">
              <a:extLst>
                <a:ext uri="{FF2B5EF4-FFF2-40B4-BE49-F238E27FC236}">
                  <a16:creationId xmlns:a16="http://schemas.microsoft.com/office/drawing/2014/main" id="{17A47EB9-3C53-4029-B2AE-A7287753F306}"/>
                </a:ext>
              </a:extLst>
            </p:cNvPr>
            <p:cNvCxnSpPr/>
            <p:nvPr/>
          </p:nvCxnSpPr>
          <p:spPr>
            <a:xfrm>
              <a:off x="1156025" y="11071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711;p25">
              <a:extLst>
                <a:ext uri="{FF2B5EF4-FFF2-40B4-BE49-F238E27FC236}">
                  <a16:creationId xmlns:a16="http://schemas.microsoft.com/office/drawing/2014/main" id="{4F443D22-86AE-4340-BF15-6F26AC15A011}"/>
                </a:ext>
              </a:extLst>
            </p:cNvPr>
            <p:cNvCxnSpPr/>
            <p:nvPr/>
          </p:nvCxnSpPr>
          <p:spPr>
            <a:xfrm>
              <a:off x="1156025" y="13884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712;p25">
              <a:extLst>
                <a:ext uri="{FF2B5EF4-FFF2-40B4-BE49-F238E27FC236}">
                  <a16:creationId xmlns:a16="http://schemas.microsoft.com/office/drawing/2014/main" id="{992A4F29-EDD1-4678-82B0-4DAE9BCEE76D}"/>
                </a:ext>
              </a:extLst>
            </p:cNvPr>
            <p:cNvCxnSpPr/>
            <p:nvPr/>
          </p:nvCxnSpPr>
          <p:spPr>
            <a:xfrm>
              <a:off x="1156025" y="16696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713;p25">
              <a:extLst>
                <a:ext uri="{FF2B5EF4-FFF2-40B4-BE49-F238E27FC236}">
                  <a16:creationId xmlns:a16="http://schemas.microsoft.com/office/drawing/2014/main" id="{2F52BB36-6C3F-4BD5-9833-7294CDA376C0}"/>
                </a:ext>
              </a:extLst>
            </p:cNvPr>
            <p:cNvCxnSpPr/>
            <p:nvPr/>
          </p:nvCxnSpPr>
          <p:spPr>
            <a:xfrm>
              <a:off x="1156025" y="19508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714;p25">
              <a:extLst>
                <a:ext uri="{FF2B5EF4-FFF2-40B4-BE49-F238E27FC236}">
                  <a16:creationId xmlns:a16="http://schemas.microsoft.com/office/drawing/2014/main" id="{F28AAAF6-4272-4F1E-B113-9C1587E73F4E}"/>
                </a:ext>
              </a:extLst>
            </p:cNvPr>
            <p:cNvCxnSpPr/>
            <p:nvPr/>
          </p:nvCxnSpPr>
          <p:spPr>
            <a:xfrm>
              <a:off x="1156025" y="22320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715;p25">
              <a:extLst>
                <a:ext uri="{FF2B5EF4-FFF2-40B4-BE49-F238E27FC236}">
                  <a16:creationId xmlns:a16="http://schemas.microsoft.com/office/drawing/2014/main" id="{9B35F392-B30A-46F2-9182-CE61CE4E49E3}"/>
                </a:ext>
              </a:extLst>
            </p:cNvPr>
            <p:cNvCxnSpPr/>
            <p:nvPr/>
          </p:nvCxnSpPr>
          <p:spPr>
            <a:xfrm>
              <a:off x="1156025" y="27650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" name="Google Shape;716;p25">
              <a:extLst>
                <a:ext uri="{FF2B5EF4-FFF2-40B4-BE49-F238E27FC236}">
                  <a16:creationId xmlns:a16="http://schemas.microsoft.com/office/drawing/2014/main" id="{FB481765-E855-4EE8-91E7-6D110BABB495}"/>
                </a:ext>
              </a:extLst>
            </p:cNvPr>
            <p:cNvSpPr/>
            <p:nvPr/>
          </p:nvSpPr>
          <p:spPr>
            <a:xfrm>
              <a:off x="875797" y="2080736"/>
              <a:ext cx="135300" cy="135300"/>
            </a:xfrm>
            <a:prstGeom prst="ellipse">
              <a:avLst/>
            </a:prstGeom>
            <a:solidFill>
              <a:srgbClr val="CEF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E219B8F-11B3-426C-8F53-DFDD90F50EA6}"/>
              </a:ext>
            </a:extLst>
          </p:cNvPr>
          <p:cNvSpPr/>
          <p:nvPr/>
        </p:nvSpPr>
        <p:spPr>
          <a:xfrm>
            <a:off x="1421645" y="3355620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s-E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Behind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026" name="Picture 2" descr="Cardboard box PNG">
            <a:extLst>
              <a:ext uri="{FF2B5EF4-FFF2-40B4-BE49-F238E27FC236}">
                <a16:creationId xmlns:a16="http://schemas.microsoft.com/office/drawing/2014/main" id="{DD7B479C-2F7F-45A2-A981-08312DCA8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267" y="1275856"/>
            <a:ext cx="4352722" cy="362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1BE3E03A-C94A-4B95-942C-EEE4AA2B222A}"/>
              </a:ext>
            </a:extLst>
          </p:cNvPr>
          <p:cNvSpPr/>
          <p:nvPr/>
        </p:nvSpPr>
        <p:spPr>
          <a:xfrm rot="1216095">
            <a:off x="3877481" y="2169226"/>
            <a:ext cx="11022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In</a:t>
            </a: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689F2EF5-D3E1-4236-8005-D7B20E4AF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294" y="1025964"/>
            <a:ext cx="5548209" cy="755700"/>
          </a:xfrm>
        </p:spPr>
        <p:txBody>
          <a:bodyPr/>
          <a:lstStyle/>
          <a:p>
            <a:r>
              <a:rPr lang="es-419" sz="3600" dirty="0"/>
              <a:t>¿Qué significa cada una de estas palabras?</a:t>
            </a:r>
          </a:p>
        </p:txBody>
      </p:sp>
    </p:spTree>
    <p:extLst>
      <p:ext uri="{BB962C8B-B14F-4D97-AF65-F5344CB8AC3E}">
        <p14:creationId xmlns:p14="http://schemas.microsoft.com/office/powerpoint/2010/main" val="60325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82B66-3325-466E-BBA0-79A4E1E3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6700"/>
            <a:ext cx="3874800" cy="755700"/>
          </a:xfrm>
        </p:spPr>
        <p:txBody>
          <a:bodyPr/>
          <a:lstStyle/>
          <a:p>
            <a:r>
              <a:rPr lang="es-419" dirty="0" err="1"/>
              <a:t>Activity</a:t>
            </a:r>
            <a:r>
              <a:rPr lang="es-419" dirty="0"/>
              <a:t> 2: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B6EF7E-B313-4833-83CC-8D276FBC5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8485" y="146700"/>
            <a:ext cx="3571500" cy="1324500"/>
          </a:xfrm>
        </p:spPr>
        <p:txBody>
          <a:bodyPr/>
          <a:lstStyle/>
          <a:p>
            <a:pPr marL="152400" indent="0" algn="l">
              <a:buNone/>
            </a:pPr>
            <a:r>
              <a:rPr lang="es-419" dirty="0"/>
              <a:t>Completa usando las preposiciones del recuadro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769040B-3DBA-44B7-9C12-38D2360B0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350" y="902400"/>
            <a:ext cx="4642284" cy="4241100"/>
          </a:xfrm>
          <a:prstGeom prst="rect">
            <a:avLst/>
          </a:prstGeom>
        </p:spPr>
      </p:pic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61426B7D-DD3C-401C-ADF9-1F7DCF08BDB4}"/>
              </a:ext>
            </a:extLst>
          </p:cNvPr>
          <p:cNvSpPr txBox="1">
            <a:spLocks/>
          </p:cNvSpPr>
          <p:nvPr/>
        </p:nvSpPr>
        <p:spPr>
          <a:xfrm>
            <a:off x="5374235" y="3979041"/>
            <a:ext cx="2256503" cy="4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1200"/>
              <a:buFont typeface="Barlow"/>
              <a:buChar char="●"/>
              <a:defRPr sz="18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200"/>
              <a:buFont typeface="Barlow"/>
              <a:buChar char="○"/>
              <a:defRPr sz="1200" b="0" i="0" u="none" strike="noStrike" cap="none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200"/>
              <a:buFont typeface="Barlow"/>
              <a:buChar char="■"/>
              <a:defRPr sz="1200" b="0" i="0" u="none" strike="noStrike" cap="none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200"/>
              <a:buFont typeface="Barlow"/>
              <a:buChar char="●"/>
              <a:defRPr sz="1200" b="0" i="0" u="none" strike="noStrike" cap="none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200"/>
              <a:buFont typeface="Barlow"/>
              <a:buChar char="○"/>
              <a:defRPr sz="1200" b="0" i="0" u="none" strike="noStrike" cap="none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200"/>
              <a:buFont typeface="Barlow"/>
              <a:buChar char="■"/>
              <a:defRPr sz="1200" b="0" i="0" u="none" strike="noStrike" cap="none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200"/>
              <a:buFont typeface="Barlow"/>
              <a:buChar char="●"/>
              <a:defRPr sz="1200" b="0" i="0" u="none" strike="noStrike" cap="none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200"/>
              <a:buFont typeface="Barlow"/>
              <a:buChar char="○"/>
              <a:defRPr sz="1200" b="0" i="0" u="none" strike="noStrike" cap="none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24A83"/>
              </a:buClr>
              <a:buSzPts val="1200"/>
              <a:buFont typeface="Barlow"/>
              <a:buChar char="■"/>
              <a:defRPr sz="1200" b="0" i="0" u="none" strike="noStrike" cap="none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152400" indent="0" algn="l">
              <a:buFont typeface="Barlow"/>
              <a:buNone/>
            </a:pPr>
            <a:r>
              <a:rPr lang="es-419" dirty="0" err="1"/>
              <a:t>Vase</a:t>
            </a:r>
            <a:r>
              <a:rPr lang="es-419" dirty="0"/>
              <a:t>: Jarrón</a:t>
            </a:r>
          </a:p>
          <a:p>
            <a:pPr marL="152400" indent="0" algn="l">
              <a:buFont typeface="Barlow"/>
              <a:buNone/>
            </a:pPr>
            <a:r>
              <a:rPr lang="es-419" dirty="0"/>
              <a:t>Cup: taza</a:t>
            </a:r>
          </a:p>
        </p:txBody>
      </p:sp>
    </p:spTree>
    <p:extLst>
      <p:ext uri="{BB962C8B-B14F-4D97-AF65-F5344CB8AC3E}">
        <p14:creationId xmlns:p14="http://schemas.microsoft.com/office/powerpoint/2010/main" val="750594169"/>
      </p:ext>
    </p:extLst>
  </p:cSld>
  <p:clrMapOvr>
    <a:masterClrMapping/>
  </p:clrMapOvr>
</p:sld>
</file>

<file path=ppt/theme/theme1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144</Words>
  <Application>Microsoft Office PowerPoint</Application>
  <PresentationFormat>Presentación en pantalla (16:9)</PresentationFormat>
  <Paragraphs>41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Barlow</vt:lpstr>
      <vt:lpstr>Abel</vt:lpstr>
      <vt:lpstr>Londrina Solid</vt:lpstr>
      <vt:lpstr>Arial</vt:lpstr>
      <vt:lpstr>Didact Gothic</vt:lpstr>
      <vt:lpstr>Word Work Activities by Slidesgo</vt:lpstr>
      <vt:lpstr>UNIT 2: MY CLASSROOM</vt:lpstr>
      <vt:lpstr>01.</vt:lpstr>
      <vt:lpstr>Learning Outcome:</vt:lpstr>
      <vt:lpstr>Recordemos vocabulario:</vt:lpstr>
      <vt:lpstr>Review!</vt:lpstr>
      <vt:lpstr>Prepositions of place</vt:lpstr>
      <vt:lpstr>¿Qué significa cada una de estas palabras?</vt:lpstr>
      <vt:lpstr>¿Qué significa cada una de estas palabras?</vt:lpstr>
      <vt:lpstr>Activity 2:</vt:lpstr>
      <vt:lpstr>Excellent job. See you next class!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MY CLASSROOM</dc:title>
  <dc:creator>Francisca</dc:creator>
  <cp:lastModifiedBy>Francisca Olivares</cp:lastModifiedBy>
  <cp:revision>21</cp:revision>
  <dcterms:modified xsi:type="dcterms:W3CDTF">2021-03-12T16:09:18Z</dcterms:modified>
</cp:coreProperties>
</file>