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68" r:id="rId3"/>
    <p:sldId id="258" r:id="rId4"/>
    <p:sldId id="260" r:id="rId5"/>
    <p:sldId id="262" r:id="rId6"/>
    <p:sldId id="257" r:id="rId7"/>
    <p:sldId id="263" r:id="rId8"/>
    <p:sldId id="27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5">
          <p15:clr>
            <a:srgbClr val="FFFFFF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36FA13-12C4-4774-93DB-D2EA1647D404}">
  <a:tblStyle styleId="{A136FA13-12C4-4774-93DB-D2EA1647D4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84"/>
      </p:cViewPr>
      <p:guideLst>
        <p:guide orient="horz" pos="67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Google Shape;7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g86fc84f77b_0_16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7" name="Google Shape;977;g86fc84f77b_0_16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851a045c94_0_1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" name="Google Shape;748;g851a045c94_0_1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51a045c94_0_1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51a045c94_0_1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86fc84f77b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86fc84f77b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86fc84f77b_0_175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0" name="Google Shape;740;g86fc84f77b_0_175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86fc84f77b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86fc84f77b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Google Shape;1461;g86fc84f77b_0_165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2" name="Google Shape;1462;g86fc84f77b_0_165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853050" y="518444"/>
            <a:ext cx="7757688" cy="4439866"/>
            <a:chOff x="329117" y="143471"/>
            <a:chExt cx="8485767" cy="4856559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" name="Google Shape;17;p2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/>
          <p:nvPr/>
        </p:nvSpPr>
        <p:spPr>
          <a:xfrm>
            <a:off x="6610115" y="4104937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614487" y="4028602"/>
            <a:ext cx="339830" cy="36654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-565151" y="3342101"/>
            <a:ext cx="1928325" cy="2247935"/>
            <a:chOff x="-717551" y="3189701"/>
            <a:chExt cx="1928325" cy="2247935"/>
          </a:xfrm>
        </p:grpSpPr>
        <p:sp>
          <p:nvSpPr>
            <p:cNvPr id="23" name="Google Shape;23;p2"/>
            <p:cNvSpPr/>
            <p:nvPr/>
          </p:nvSpPr>
          <p:spPr>
            <a:xfrm>
              <a:off x="-712863" y="3488056"/>
              <a:ext cx="1180775" cy="1913025"/>
            </a:xfrm>
            <a:custGeom>
              <a:avLst/>
              <a:gdLst/>
              <a:ahLst/>
              <a:cxnLst/>
              <a:rect l="l" t="t" r="r" b="b"/>
              <a:pathLst>
                <a:path w="21158" h="34279" extrusionOk="0">
                  <a:moveTo>
                    <a:pt x="0" y="0"/>
                  </a:moveTo>
                  <a:cubicBezTo>
                    <a:pt x="322" y="13526"/>
                    <a:pt x="8418" y="26039"/>
                    <a:pt x="16228" y="34278"/>
                  </a:cubicBezTo>
                  <a:lnTo>
                    <a:pt x="21158" y="33385"/>
                  </a:lnTo>
                  <a:cubicBezTo>
                    <a:pt x="18264" y="19467"/>
                    <a:pt x="9954" y="751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717551" y="3483647"/>
              <a:ext cx="1189425" cy="1922066"/>
            </a:xfrm>
            <a:custGeom>
              <a:avLst/>
              <a:gdLst/>
              <a:ahLst/>
              <a:cxnLst/>
              <a:rect l="l" t="t" r="r" b="b"/>
              <a:pathLst>
                <a:path w="21313" h="34441" extrusionOk="0">
                  <a:moveTo>
                    <a:pt x="156" y="234"/>
                  </a:moveTo>
                  <a:lnTo>
                    <a:pt x="156" y="234"/>
                  </a:lnTo>
                  <a:cubicBezTo>
                    <a:pt x="10776" y="8295"/>
                    <a:pt x="18420" y="20379"/>
                    <a:pt x="21158" y="33405"/>
                  </a:cubicBezTo>
                  <a:lnTo>
                    <a:pt x="16336" y="34286"/>
                  </a:lnTo>
                  <a:cubicBezTo>
                    <a:pt x="11597" y="29273"/>
                    <a:pt x="608" y="15998"/>
                    <a:pt x="156" y="234"/>
                  </a:cubicBezTo>
                  <a:close/>
                  <a:moveTo>
                    <a:pt x="82" y="0"/>
                  </a:moveTo>
                  <a:cubicBezTo>
                    <a:pt x="70" y="0"/>
                    <a:pt x="58" y="3"/>
                    <a:pt x="48" y="8"/>
                  </a:cubicBezTo>
                  <a:cubicBezTo>
                    <a:pt x="25" y="20"/>
                    <a:pt x="1" y="56"/>
                    <a:pt x="1" y="79"/>
                  </a:cubicBezTo>
                  <a:cubicBezTo>
                    <a:pt x="156" y="6294"/>
                    <a:pt x="1941" y="12736"/>
                    <a:pt x="5323" y="19236"/>
                  </a:cubicBezTo>
                  <a:cubicBezTo>
                    <a:pt x="8788" y="25892"/>
                    <a:pt x="13181" y="31166"/>
                    <a:pt x="16265" y="34417"/>
                  </a:cubicBezTo>
                  <a:cubicBezTo>
                    <a:pt x="16277" y="34429"/>
                    <a:pt x="16289" y="34441"/>
                    <a:pt x="16312" y="34441"/>
                  </a:cubicBezTo>
                  <a:lnTo>
                    <a:pt x="16324" y="34441"/>
                  </a:lnTo>
                  <a:lnTo>
                    <a:pt x="21253" y="33536"/>
                  </a:lnTo>
                  <a:cubicBezTo>
                    <a:pt x="21277" y="33536"/>
                    <a:pt x="21289" y="33524"/>
                    <a:pt x="21301" y="33512"/>
                  </a:cubicBezTo>
                  <a:cubicBezTo>
                    <a:pt x="21313" y="33488"/>
                    <a:pt x="21313" y="33476"/>
                    <a:pt x="21313" y="33452"/>
                  </a:cubicBezTo>
                  <a:cubicBezTo>
                    <a:pt x="19908" y="26725"/>
                    <a:pt x="17241" y="20284"/>
                    <a:pt x="13371" y="14331"/>
                  </a:cubicBezTo>
                  <a:cubicBezTo>
                    <a:pt x="9776" y="8795"/>
                    <a:pt x="5192" y="3842"/>
                    <a:pt x="120" y="20"/>
                  </a:cubicBezTo>
                  <a:cubicBezTo>
                    <a:pt x="113" y="6"/>
                    <a:pt x="98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717551" y="3483814"/>
              <a:ext cx="1056548" cy="1896004"/>
            </a:xfrm>
            <a:custGeom>
              <a:avLst/>
              <a:gdLst/>
              <a:ahLst/>
              <a:cxnLst/>
              <a:rect l="l" t="t" r="r" b="b"/>
              <a:pathLst>
                <a:path w="18932" h="33974" extrusionOk="0">
                  <a:moveTo>
                    <a:pt x="77" y="0"/>
                  </a:moveTo>
                  <a:cubicBezTo>
                    <a:pt x="67" y="0"/>
                    <a:pt x="57" y="2"/>
                    <a:pt x="48" y="5"/>
                  </a:cubicBezTo>
                  <a:cubicBezTo>
                    <a:pt x="13" y="29"/>
                    <a:pt x="1" y="76"/>
                    <a:pt x="13" y="112"/>
                  </a:cubicBezTo>
                  <a:cubicBezTo>
                    <a:pt x="6644" y="12756"/>
                    <a:pt x="13312" y="24770"/>
                    <a:pt x="18789" y="33938"/>
                  </a:cubicBezTo>
                  <a:cubicBezTo>
                    <a:pt x="18801" y="33961"/>
                    <a:pt x="18825" y="33973"/>
                    <a:pt x="18848" y="33973"/>
                  </a:cubicBezTo>
                  <a:cubicBezTo>
                    <a:pt x="18860" y="33973"/>
                    <a:pt x="18872" y="33973"/>
                    <a:pt x="18884" y="33961"/>
                  </a:cubicBezTo>
                  <a:cubicBezTo>
                    <a:pt x="18920" y="33950"/>
                    <a:pt x="18932" y="33902"/>
                    <a:pt x="18908" y="33866"/>
                  </a:cubicBezTo>
                  <a:cubicBezTo>
                    <a:pt x="13443" y="24698"/>
                    <a:pt x="6775" y="12685"/>
                    <a:pt x="144" y="41"/>
                  </a:cubicBezTo>
                  <a:cubicBezTo>
                    <a:pt x="135" y="14"/>
                    <a:pt x="106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698911" y="3628750"/>
              <a:ext cx="167478" cy="178975"/>
            </a:xfrm>
            <a:custGeom>
              <a:avLst/>
              <a:gdLst/>
              <a:ahLst/>
              <a:cxnLst/>
              <a:rect l="l" t="t" r="r" b="b"/>
              <a:pathLst>
                <a:path w="3001" h="3207" extrusionOk="0">
                  <a:moveTo>
                    <a:pt x="2917" y="0"/>
                  </a:moveTo>
                  <a:cubicBezTo>
                    <a:pt x="2881" y="0"/>
                    <a:pt x="2856" y="22"/>
                    <a:pt x="2846" y="51"/>
                  </a:cubicBezTo>
                  <a:cubicBezTo>
                    <a:pt x="2620" y="956"/>
                    <a:pt x="2548" y="1920"/>
                    <a:pt x="2643" y="2980"/>
                  </a:cubicBezTo>
                  <a:cubicBezTo>
                    <a:pt x="1560" y="2206"/>
                    <a:pt x="762" y="1742"/>
                    <a:pt x="107" y="1516"/>
                  </a:cubicBezTo>
                  <a:cubicBezTo>
                    <a:pt x="101" y="1513"/>
                    <a:pt x="94" y="1512"/>
                    <a:pt x="87" y="1512"/>
                  </a:cubicBezTo>
                  <a:cubicBezTo>
                    <a:pt x="56" y="1512"/>
                    <a:pt x="22" y="1534"/>
                    <a:pt x="12" y="1563"/>
                  </a:cubicBezTo>
                  <a:cubicBezTo>
                    <a:pt x="0" y="1599"/>
                    <a:pt x="24" y="1647"/>
                    <a:pt x="60" y="1658"/>
                  </a:cubicBezTo>
                  <a:cubicBezTo>
                    <a:pt x="715" y="1897"/>
                    <a:pt x="1560" y="2385"/>
                    <a:pt x="2691" y="3194"/>
                  </a:cubicBezTo>
                  <a:cubicBezTo>
                    <a:pt x="2703" y="3206"/>
                    <a:pt x="2715" y="3206"/>
                    <a:pt x="2739" y="3206"/>
                  </a:cubicBezTo>
                  <a:cubicBezTo>
                    <a:pt x="2750" y="3206"/>
                    <a:pt x="2762" y="3206"/>
                    <a:pt x="2774" y="3194"/>
                  </a:cubicBezTo>
                  <a:cubicBezTo>
                    <a:pt x="2798" y="3182"/>
                    <a:pt x="2810" y="3159"/>
                    <a:pt x="2810" y="3123"/>
                  </a:cubicBezTo>
                  <a:cubicBezTo>
                    <a:pt x="2691" y="2016"/>
                    <a:pt x="2750" y="1027"/>
                    <a:pt x="2989" y="87"/>
                  </a:cubicBezTo>
                  <a:cubicBezTo>
                    <a:pt x="3001" y="51"/>
                    <a:pt x="2977" y="15"/>
                    <a:pt x="2941" y="3"/>
                  </a:cubicBezTo>
                  <a:cubicBezTo>
                    <a:pt x="2933" y="1"/>
                    <a:pt x="2924" y="0"/>
                    <a:pt x="291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639811" y="3779100"/>
              <a:ext cx="273178" cy="354210"/>
            </a:xfrm>
            <a:custGeom>
              <a:avLst/>
              <a:gdLst/>
              <a:ahLst/>
              <a:cxnLst/>
              <a:rect l="l" t="t" r="r" b="b"/>
              <a:pathLst>
                <a:path w="4895" h="6347" extrusionOk="0">
                  <a:moveTo>
                    <a:pt x="4704" y="0"/>
                  </a:moveTo>
                  <a:cubicBezTo>
                    <a:pt x="4668" y="0"/>
                    <a:pt x="4632" y="24"/>
                    <a:pt x="4632" y="72"/>
                  </a:cubicBezTo>
                  <a:cubicBezTo>
                    <a:pt x="4466" y="2215"/>
                    <a:pt x="4489" y="4179"/>
                    <a:pt x="4716" y="6061"/>
                  </a:cubicBezTo>
                  <a:cubicBezTo>
                    <a:pt x="3454" y="4846"/>
                    <a:pt x="1751" y="4346"/>
                    <a:pt x="108" y="3989"/>
                  </a:cubicBezTo>
                  <a:cubicBezTo>
                    <a:pt x="100" y="3987"/>
                    <a:pt x="92" y="3986"/>
                    <a:pt x="85" y="3986"/>
                  </a:cubicBezTo>
                  <a:cubicBezTo>
                    <a:pt x="49" y="3986"/>
                    <a:pt x="23" y="4009"/>
                    <a:pt x="13" y="4048"/>
                  </a:cubicBezTo>
                  <a:cubicBezTo>
                    <a:pt x="1" y="4084"/>
                    <a:pt x="37" y="4120"/>
                    <a:pt x="72" y="4132"/>
                  </a:cubicBezTo>
                  <a:cubicBezTo>
                    <a:pt x="1763" y="4501"/>
                    <a:pt x="3501" y="5025"/>
                    <a:pt x="4751" y="6322"/>
                  </a:cubicBezTo>
                  <a:cubicBezTo>
                    <a:pt x="4775" y="6334"/>
                    <a:pt x="4787" y="6346"/>
                    <a:pt x="4811" y="6346"/>
                  </a:cubicBezTo>
                  <a:cubicBezTo>
                    <a:pt x="4823" y="6346"/>
                    <a:pt x="4835" y="6334"/>
                    <a:pt x="4847" y="6334"/>
                  </a:cubicBezTo>
                  <a:cubicBezTo>
                    <a:pt x="4870" y="6322"/>
                    <a:pt x="4894" y="6287"/>
                    <a:pt x="4882" y="6263"/>
                  </a:cubicBezTo>
                  <a:cubicBezTo>
                    <a:pt x="4644" y="4322"/>
                    <a:pt x="4609" y="2298"/>
                    <a:pt x="4775" y="84"/>
                  </a:cubicBezTo>
                  <a:cubicBezTo>
                    <a:pt x="4775" y="36"/>
                    <a:pt x="4751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507546" y="4113954"/>
              <a:ext cx="420621" cy="455891"/>
            </a:xfrm>
            <a:custGeom>
              <a:avLst/>
              <a:gdLst/>
              <a:ahLst/>
              <a:cxnLst/>
              <a:rect l="l" t="t" r="r" b="b"/>
              <a:pathLst>
                <a:path w="7537" h="8169" extrusionOk="0">
                  <a:moveTo>
                    <a:pt x="7477" y="1"/>
                  </a:moveTo>
                  <a:cubicBezTo>
                    <a:pt x="7442" y="1"/>
                    <a:pt x="7394" y="25"/>
                    <a:pt x="7382" y="61"/>
                  </a:cubicBezTo>
                  <a:cubicBezTo>
                    <a:pt x="6870" y="2358"/>
                    <a:pt x="6632" y="4942"/>
                    <a:pt x="6668" y="7931"/>
                  </a:cubicBezTo>
                  <a:cubicBezTo>
                    <a:pt x="5084" y="6704"/>
                    <a:pt x="2989" y="5645"/>
                    <a:pt x="107" y="4609"/>
                  </a:cubicBezTo>
                  <a:cubicBezTo>
                    <a:pt x="101" y="4607"/>
                    <a:pt x="94" y="4606"/>
                    <a:pt x="87" y="4606"/>
                  </a:cubicBezTo>
                  <a:cubicBezTo>
                    <a:pt x="56" y="4606"/>
                    <a:pt x="22" y="4627"/>
                    <a:pt x="12" y="4656"/>
                  </a:cubicBezTo>
                  <a:cubicBezTo>
                    <a:pt x="0" y="4692"/>
                    <a:pt x="12" y="4740"/>
                    <a:pt x="60" y="4752"/>
                  </a:cubicBezTo>
                  <a:cubicBezTo>
                    <a:pt x="3001" y="5799"/>
                    <a:pt x="5108" y="6883"/>
                    <a:pt x="6691" y="8145"/>
                  </a:cubicBezTo>
                  <a:cubicBezTo>
                    <a:pt x="6703" y="8157"/>
                    <a:pt x="6727" y="8169"/>
                    <a:pt x="6739" y="8169"/>
                  </a:cubicBezTo>
                  <a:cubicBezTo>
                    <a:pt x="6751" y="8169"/>
                    <a:pt x="6763" y="8157"/>
                    <a:pt x="6775" y="8157"/>
                  </a:cubicBezTo>
                  <a:cubicBezTo>
                    <a:pt x="6799" y="8145"/>
                    <a:pt x="6811" y="8121"/>
                    <a:pt x="6811" y="8085"/>
                  </a:cubicBezTo>
                  <a:cubicBezTo>
                    <a:pt x="6775" y="5037"/>
                    <a:pt x="7001" y="2418"/>
                    <a:pt x="7537" y="96"/>
                  </a:cubicBezTo>
                  <a:cubicBezTo>
                    <a:pt x="7537" y="49"/>
                    <a:pt x="7513" y="13"/>
                    <a:pt x="74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327510" y="4416159"/>
              <a:ext cx="439931" cy="463984"/>
            </a:xfrm>
            <a:custGeom>
              <a:avLst/>
              <a:gdLst/>
              <a:ahLst/>
              <a:cxnLst/>
              <a:rect l="l" t="t" r="r" b="b"/>
              <a:pathLst>
                <a:path w="7883" h="8314" extrusionOk="0">
                  <a:moveTo>
                    <a:pt x="7799" y="0"/>
                  </a:moveTo>
                  <a:cubicBezTo>
                    <a:pt x="7764" y="0"/>
                    <a:pt x="7738" y="22"/>
                    <a:pt x="7728" y="51"/>
                  </a:cubicBezTo>
                  <a:cubicBezTo>
                    <a:pt x="6978" y="2635"/>
                    <a:pt x="6585" y="5349"/>
                    <a:pt x="6573" y="8100"/>
                  </a:cubicBezTo>
                  <a:cubicBezTo>
                    <a:pt x="5013" y="7111"/>
                    <a:pt x="2525" y="6254"/>
                    <a:pt x="108" y="5444"/>
                  </a:cubicBezTo>
                  <a:cubicBezTo>
                    <a:pt x="102" y="5442"/>
                    <a:pt x="95" y="5441"/>
                    <a:pt x="88" y="5441"/>
                  </a:cubicBezTo>
                  <a:cubicBezTo>
                    <a:pt x="56" y="5441"/>
                    <a:pt x="22" y="5463"/>
                    <a:pt x="13" y="5492"/>
                  </a:cubicBezTo>
                  <a:cubicBezTo>
                    <a:pt x="1" y="5528"/>
                    <a:pt x="25" y="5575"/>
                    <a:pt x="60" y="5587"/>
                  </a:cubicBezTo>
                  <a:cubicBezTo>
                    <a:pt x="2537" y="6409"/>
                    <a:pt x="5073" y="7290"/>
                    <a:pt x="6609" y="8302"/>
                  </a:cubicBezTo>
                  <a:cubicBezTo>
                    <a:pt x="6621" y="8314"/>
                    <a:pt x="6633" y="8314"/>
                    <a:pt x="6644" y="8314"/>
                  </a:cubicBezTo>
                  <a:cubicBezTo>
                    <a:pt x="6656" y="8314"/>
                    <a:pt x="6668" y="8314"/>
                    <a:pt x="6680" y="8302"/>
                  </a:cubicBezTo>
                  <a:cubicBezTo>
                    <a:pt x="6704" y="8290"/>
                    <a:pt x="6716" y="8266"/>
                    <a:pt x="6716" y="8242"/>
                  </a:cubicBezTo>
                  <a:cubicBezTo>
                    <a:pt x="6728" y="5456"/>
                    <a:pt x="7109" y="2706"/>
                    <a:pt x="7871" y="99"/>
                  </a:cubicBezTo>
                  <a:cubicBezTo>
                    <a:pt x="7883" y="51"/>
                    <a:pt x="7859" y="15"/>
                    <a:pt x="7823" y="3"/>
                  </a:cubicBezTo>
                  <a:cubicBezTo>
                    <a:pt x="7815" y="1"/>
                    <a:pt x="7807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570051" y="3407635"/>
              <a:ext cx="1146286" cy="2025980"/>
            </a:xfrm>
            <a:custGeom>
              <a:avLst/>
              <a:gdLst/>
              <a:ahLst/>
              <a:cxnLst/>
              <a:rect l="l" t="t" r="r" b="b"/>
              <a:pathLst>
                <a:path w="20540" h="36303" extrusionOk="0">
                  <a:moveTo>
                    <a:pt x="4335" y="1"/>
                  </a:moveTo>
                  <a:lnTo>
                    <a:pt x="4335" y="1"/>
                  </a:lnTo>
                  <a:cubicBezTo>
                    <a:pt x="1" y="8859"/>
                    <a:pt x="3882" y="20920"/>
                    <a:pt x="14824" y="36303"/>
                  </a:cubicBezTo>
                  <a:lnTo>
                    <a:pt x="20539" y="36303"/>
                  </a:lnTo>
                  <a:cubicBezTo>
                    <a:pt x="16229" y="21122"/>
                    <a:pt x="10907" y="8799"/>
                    <a:pt x="433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567372" y="3403673"/>
              <a:ext cx="1147570" cy="2033960"/>
            </a:xfrm>
            <a:custGeom>
              <a:avLst/>
              <a:gdLst/>
              <a:ahLst/>
              <a:cxnLst/>
              <a:rect l="l" t="t" r="r" b="b"/>
              <a:pathLst>
                <a:path w="20563" h="36446" extrusionOk="0">
                  <a:moveTo>
                    <a:pt x="4299" y="215"/>
                  </a:moveTo>
                  <a:cubicBezTo>
                    <a:pt x="10561" y="8644"/>
                    <a:pt x="15979" y="20777"/>
                    <a:pt x="20384" y="36302"/>
                  </a:cubicBezTo>
                  <a:lnTo>
                    <a:pt x="14824" y="36302"/>
                  </a:lnTo>
                  <a:cubicBezTo>
                    <a:pt x="3644" y="20574"/>
                    <a:pt x="191" y="8763"/>
                    <a:pt x="4299" y="215"/>
                  </a:cubicBezTo>
                  <a:close/>
                  <a:moveTo>
                    <a:pt x="4275" y="0"/>
                  </a:moveTo>
                  <a:cubicBezTo>
                    <a:pt x="4251" y="0"/>
                    <a:pt x="4227" y="24"/>
                    <a:pt x="4215" y="48"/>
                  </a:cubicBezTo>
                  <a:cubicBezTo>
                    <a:pt x="1" y="8656"/>
                    <a:pt x="3441" y="20562"/>
                    <a:pt x="14717" y="36421"/>
                  </a:cubicBezTo>
                  <a:cubicBezTo>
                    <a:pt x="14741" y="36433"/>
                    <a:pt x="14752" y="36445"/>
                    <a:pt x="14776" y="36445"/>
                  </a:cubicBezTo>
                  <a:lnTo>
                    <a:pt x="20491" y="36445"/>
                  </a:lnTo>
                  <a:cubicBezTo>
                    <a:pt x="20515" y="36445"/>
                    <a:pt x="20527" y="36445"/>
                    <a:pt x="20551" y="36421"/>
                  </a:cubicBezTo>
                  <a:cubicBezTo>
                    <a:pt x="20563" y="36398"/>
                    <a:pt x="20563" y="36374"/>
                    <a:pt x="20563" y="36350"/>
                  </a:cubicBezTo>
                  <a:cubicBezTo>
                    <a:pt x="16122" y="20717"/>
                    <a:pt x="10657" y="8489"/>
                    <a:pt x="4346" y="36"/>
                  </a:cubicBezTo>
                  <a:cubicBezTo>
                    <a:pt x="4323" y="12"/>
                    <a:pt x="4299" y="0"/>
                    <a:pt x="427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332811" y="3403505"/>
              <a:ext cx="731636" cy="2034128"/>
            </a:xfrm>
            <a:custGeom>
              <a:avLst/>
              <a:gdLst/>
              <a:ahLst/>
              <a:cxnLst/>
              <a:rect l="l" t="t" r="r" b="b"/>
              <a:pathLst>
                <a:path w="13110" h="36449" extrusionOk="0">
                  <a:moveTo>
                    <a:pt x="83" y="0"/>
                  </a:moveTo>
                  <a:cubicBezTo>
                    <a:pt x="76" y="0"/>
                    <a:pt x="68" y="1"/>
                    <a:pt x="60" y="3"/>
                  </a:cubicBezTo>
                  <a:cubicBezTo>
                    <a:pt x="24" y="15"/>
                    <a:pt x="0" y="51"/>
                    <a:pt x="12" y="98"/>
                  </a:cubicBezTo>
                  <a:cubicBezTo>
                    <a:pt x="2394" y="10802"/>
                    <a:pt x="6632" y="22673"/>
                    <a:pt x="12954" y="36412"/>
                  </a:cubicBezTo>
                  <a:cubicBezTo>
                    <a:pt x="12966" y="36436"/>
                    <a:pt x="12990" y="36448"/>
                    <a:pt x="13026" y="36448"/>
                  </a:cubicBezTo>
                  <a:lnTo>
                    <a:pt x="13062" y="36448"/>
                  </a:lnTo>
                  <a:cubicBezTo>
                    <a:pt x="13097" y="36424"/>
                    <a:pt x="13109" y="36389"/>
                    <a:pt x="13097" y="36353"/>
                  </a:cubicBezTo>
                  <a:cubicBezTo>
                    <a:pt x="6775" y="22625"/>
                    <a:pt x="2548" y="10755"/>
                    <a:pt x="155" y="63"/>
                  </a:cubicBezTo>
                  <a:cubicBezTo>
                    <a:pt x="145" y="23"/>
                    <a:pt x="11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403241" y="3593032"/>
              <a:ext cx="211343" cy="162846"/>
            </a:xfrm>
            <a:custGeom>
              <a:avLst/>
              <a:gdLst/>
              <a:ahLst/>
              <a:cxnLst/>
              <a:rect l="l" t="t" r="r" b="b"/>
              <a:pathLst>
                <a:path w="3787" h="2918" extrusionOk="0">
                  <a:moveTo>
                    <a:pt x="3699" y="0"/>
                  </a:moveTo>
                  <a:cubicBezTo>
                    <a:pt x="3674" y="0"/>
                    <a:pt x="3651" y="13"/>
                    <a:pt x="3644" y="36"/>
                  </a:cubicBezTo>
                  <a:cubicBezTo>
                    <a:pt x="3144" y="941"/>
                    <a:pt x="2882" y="1798"/>
                    <a:pt x="2822" y="2656"/>
                  </a:cubicBezTo>
                  <a:cubicBezTo>
                    <a:pt x="2036" y="1703"/>
                    <a:pt x="1132" y="870"/>
                    <a:pt x="131" y="155"/>
                  </a:cubicBezTo>
                  <a:cubicBezTo>
                    <a:pt x="118" y="146"/>
                    <a:pt x="102" y="142"/>
                    <a:pt x="87" y="142"/>
                  </a:cubicBezTo>
                  <a:cubicBezTo>
                    <a:pt x="63" y="142"/>
                    <a:pt x="39" y="152"/>
                    <a:pt x="24" y="167"/>
                  </a:cubicBezTo>
                  <a:cubicBezTo>
                    <a:pt x="0" y="203"/>
                    <a:pt x="12" y="251"/>
                    <a:pt x="48" y="274"/>
                  </a:cubicBezTo>
                  <a:cubicBezTo>
                    <a:pt x="1084" y="1013"/>
                    <a:pt x="2024" y="1894"/>
                    <a:pt x="2834" y="2894"/>
                  </a:cubicBezTo>
                  <a:cubicBezTo>
                    <a:pt x="2846" y="2918"/>
                    <a:pt x="2870" y="2918"/>
                    <a:pt x="2894" y="2918"/>
                  </a:cubicBezTo>
                  <a:lnTo>
                    <a:pt x="2917" y="2918"/>
                  </a:lnTo>
                  <a:cubicBezTo>
                    <a:pt x="2941" y="2906"/>
                    <a:pt x="2965" y="2882"/>
                    <a:pt x="2965" y="2846"/>
                  </a:cubicBezTo>
                  <a:cubicBezTo>
                    <a:pt x="2989" y="1965"/>
                    <a:pt x="3251" y="1060"/>
                    <a:pt x="3775" y="108"/>
                  </a:cubicBezTo>
                  <a:cubicBezTo>
                    <a:pt x="3787" y="72"/>
                    <a:pt x="3775" y="24"/>
                    <a:pt x="3739" y="12"/>
                  </a:cubicBezTo>
                  <a:cubicBezTo>
                    <a:pt x="3726" y="4"/>
                    <a:pt x="3712" y="0"/>
                    <a:pt x="36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429805" y="3779044"/>
              <a:ext cx="352201" cy="198786"/>
            </a:xfrm>
            <a:custGeom>
              <a:avLst/>
              <a:gdLst/>
              <a:ahLst/>
              <a:cxnLst/>
              <a:rect l="l" t="t" r="r" b="b"/>
              <a:pathLst>
                <a:path w="6311" h="3562" extrusionOk="0">
                  <a:moveTo>
                    <a:pt x="6231" y="1"/>
                  </a:moveTo>
                  <a:cubicBezTo>
                    <a:pt x="6208" y="1"/>
                    <a:pt x="6183" y="14"/>
                    <a:pt x="6168" y="37"/>
                  </a:cubicBezTo>
                  <a:cubicBezTo>
                    <a:pt x="5275" y="1180"/>
                    <a:pt x="4596" y="2156"/>
                    <a:pt x="4465" y="3311"/>
                  </a:cubicBezTo>
                  <a:cubicBezTo>
                    <a:pt x="3393" y="2311"/>
                    <a:pt x="1738" y="1668"/>
                    <a:pt x="107" y="1097"/>
                  </a:cubicBezTo>
                  <a:cubicBezTo>
                    <a:pt x="99" y="1094"/>
                    <a:pt x="90" y="1092"/>
                    <a:pt x="82" y="1092"/>
                  </a:cubicBezTo>
                  <a:cubicBezTo>
                    <a:pt x="55" y="1092"/>
                    <a:pt x="30" y="1108"/>
                    <a:pt x="12" y="1144"/>
                  </a:cubicBezTo>
                  <a:cubicBezTo>
                    <a:pt x="0" y="1180"/>
                    <a:pt x="24" y="1228"/>
                    <a:pt x="60" y="1240"/>
                  </a:cubicBezTo>
                  <a:cubicBezTo>
                    <a:pt x="1727" y="1823"/>
                    <a:pt x="3441" y="2490"/>
                    <a:pt x="4477" y="3537"/>
                  </a:cubicBezTo>
                  <a:cubicBezTo>
                    <a:pt x="4489" y="3549"/>
                    <a:pt x="4513" y="3561"/>
                    <a:pt x="4525" y="3561"/>
                  </a:cubicBezTo>
                  <a:cubicBezTo>
                    <a:pt x="4536" y="3561"/>
                    <a:pt x="4548" y="3549"/>
                    <a:pt x="4560" y="3549"/>
                  </a:cubicBezTo>
                  <a:cubicBezTo>
                    <a:pt x="4584" y="3537"/>
                    <a:pt x="4608" y="3514"/>
                    <a:pt x="4608" y="3478"/>
                  </a:cubicBezTo>
                  <a:cubicBezTo>
                    <a:pt x="4679" y="2299"/>
                    <a:pt x="5370" y="1299"/>
                    <a:pt x="6275" y="120"/>
                  </a:cubicBezTo>
                  <a:cubicBezTo>
                    <a:pt x="6310" y="85"/>
                    <a:pt x="6299" y="49"/>
                    <a:pt x="6263" y="13"/>
                  </a:cubicBezTo>
                  <a:cubicBezTo>
                    <a:pt x="6254" y="5"/>
                    <a:pt x="6243" y="1"/>
                    <a:pt x="62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5260" y="4037942"/>
              <a:ext cx="455836" cy="272787"/>
            </a:xfrm>
            <a:custGeom>
              <a:avLst/>
              <a:gdLst/>
              <a:ahLst/>
              <a:cxnLst/>
              <a:rect l="l" t="t" r="r" b="b"/>
              <a:pathLst>
                <a:path w="8168" h="4888" extrusionOk="0">
                  <a:moveTo>
                    <a:pt x="8080" y="1"/>
                  </a:moveTo>
                  <a:cubicBezTo>
                    <a:pt x="8059" y="1"/>
                    <a:pt x="8038" y="10"/>
                    <a:pt x="8025" y="29"/>
                  </a:cubicBezTo>
                  <a:cubicBezTo>
                    <a:pt x="6965" y="1351"/>
                    <a:pt x="6227" y="2923"/>
                    <a:pt x="5834" y="4673"/>
                  </a:cubicBezTo>
                  <a:cubicBezTo>
                    <a:pt x="4584" y="3625"/>
                    <a:pt x="2763" y="2744"/>
                    <a:pt x="107" y="1887"/>
                  </a:cubicBezTo>
                  <a:cubicBezTo>
                    <a:pt x="101" y="1885"/>
                    <a:pt x="94" y="1884"/>
                    <a:pt x="88" y="1884"/>
                  </a:cubicBezTo>
                  <a:cubicBezTo>
                    <a:pt x="56" y="1884"/>
                    <a:pt x="22" y="1905"/>
                    <a:pt x="12" y="1934"/>
                  </a:cubicBezTo>
                  <a:cubicBezTo>
                    <a:pt x="0" y="1970"/>
                    <a:pt x="24" y="2018"/>
                    <a:pt x="60" y="2030"/>
                  </a:cubicBezTo>
                  <a:cubicBezTo>
                    <a:pt x="2763" y="2899"/>
                    <a:pt x="4596" y="3804"/>
                    <a:pt x="5834" y="4875"/>
                  </a:cubicBezTo>
                  <a:cubicBezTo>
                    <a:pt x="5846" y="4887"/>
                    <a:pt x="5858" y="4887"/>
                    <a:pt x="5882" y="4887"/>
                  </a:cubicBezTo>
                  <a:lnTo>
                    <a:pt x="5906" y="4887"/>
                  </a:lnTo>
                  <a:cubicBezTo>
                    <a:pt x="5930" y="4875"/>
                    <a:pt x="5942" y="4852"/>
                    <a:pt x="5953" y="4828"/>
                  </a:cubicBezTo>
                  <a:cubicBezTo>
                    <a:pt x="6334" y="3042"/>
                    <a:pt x="7073" y="1458"/>
                    <a:pt x="8144" y="113"/>
                  </a:cubicBezTo>
                  <a:cubicBezTo>
                    <a:pt x="8168" y="89"/>
                    <a:pt x="8168" y="41"/>
                    <a:pt x="8132" y="18"/>
                  </a:cubicBezTo>
                  <a:cubicBezTo>
                    <a:pt x="8116" y="7"/>
                    <a:pt x="8098" y="1"/>
                    <a:pt x="808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308870" y="4289752"/>
              <a:ext cx="487758" cy="270164"/>
            </a:xfrm>
            <a:custGeom>
              <a:avLst/>
              <a:gdLst/>
              <a:ahLst/>
              <a:cxnLst/>
              <a:rect l="l" t="t" r="r" b="b"/>
              <a:pathLst>
                <a:path w="8740" h="4841" extrusionOk="0">
                  <a:moveTo>
                    <a:pt x="8654" y="0"/>
                  </a:moveTo>
                  <a:cubicBezTo>
                    <a:pt x="8635" y="0"/>
                    <a:pt x="8614" y="6"/>
                    <a:pt x="8596" y="18"/>
                  </a:cubicBezTo>
                  <a:cubicBezTo>
                    <a:pt x="7358" y="1352"/>
                    <a:pt x="6227" y="3316"/>
                    <a:pt x="5906" y="4638"/>
                  </a:cubicBezTo>
                  <a:cubicBezTo>
                    <a:pt x="4382" y="3542"/>
                    <a:pt x="2215" y="2971"/>
                    <a:pt x="95" y="2518"/>
                  </a:cubicBezTo>
                  <a:cubicBezTo>
                    <a:pt x="89" y="2516"/>
                    <a:pt x="83" y="2515"/>
                    <a:pt x="76" y="2515"/>
                  </a:cubicBezTo>
                  <a:cubicBezTo>
                    <a:pt x="45" y="2515"/>
                    <a:pt x="12" y="2538"/>
                    <a:pt x="12" y="2578"/>
                  </a:cubicBezTo>
                  <a:cubicBezTo>
                    <a:pt x="0" y="2614"/>
                    <a:pt x="24" y="2661"/>
                    <a:pt x="60" y="2661"/>
                  </a:cubicBezTo>
                  <a:cubicBezTo>
                    <a:pt x="2215" y="3126"/>
                    <a:pt x="4405" y="3697"/>
                    <a:pt x="5918" y="4828"/>
                  </a:cubicBezTo>
                  <a:cubicBezTo>
                    <a:pt x="5929" y="4828"/>
                    <a:pt x="5941" y="4840"/>
                    <a:pt x="5965" y="4840"/>
                  </a:cubicBezTo>
                  <a:cubicBezTo>
                    <a:pt x="5965" y="4840"/>
                    <a:pt x="5977" y="4840"/>
                    <a:pt x="5989" y="4828"/>
                  </a:cubicBezTo>
                  <a:cubicBezTo>
                    <a:pt x="6013" y="4828"/>
                    <a:pt x="6025" y="4804"/>
                    <a:pt x="6037" y="4781"/>
                  </a:cubicBezTo>
                  <a:cubicBezTo>
                    <a:pt x="6299" y="3483"/>
                    <a:pt x="7453" y="1483"/>
                    <a:pt x="8704" y="125"/>
                  </a:cubicBezTo>
                  <a:cubicBezTo>
                    <a:pt x="8739" y="89"/>
                    <a:pt x="8739" y="42"/>
                    <a:pt x="8704" y="18"/>
                  </a:cubicBezTo>
                  <a:cubicBezTo>
                    <a:pt x="8692" y="6"/>
                    <a:pt x="8674" y="0"/>
                    <a:pt x="86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82798" y="3193663"/>
              <a:ext cx="512369" cy="2239946"/>
            </a:xfrm>
            <a:custGeom>
              <a:avLst/>
              <a:gdLst/>
              <a:ahLst/>
              <a:cxnLst/>
              <a:rect l="l" t="t" r="r" b="b"/>
              <a:pathLst>
                <a:path w="9181" h="40137" extrusionOk="0">
                  <a:moveTo>
                    <a:pt x="3073" y="1"/>
                  </a:moveTo>
                  <a:cubicBezTo>
                    <a:pt x="453" y="10895"/>
                    <a:pt x="1" y="25909"/>
                    <a:pt x="4966" y="40137"/>
                  </a:cubicBezTo>
                  <a:lnTo>
                    <a:pt x="9180" y="40137"/>
                  </a:lnTo>
                  <a:cubicBezTo>
                    <a:pt x="8788" y="24075"/>
                    <a:pt x="8502" y="8692"/>
                    <a:pt x="30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23698" y="3189701"/>
              <a:ext cx="575431" cy="2247926"/>
            </a:xfrm>
            <a:custGeom>
              <a:avLst/>
              <a:gdLst/>
              <a:ahLst/>
              <a:cxnLst/>
              <a:rect l="l" t="t" r="r" b="b"/>
              <a:pathLst>
                <a:path w="10311" h="40280" extrusionOk="0">
                  <a:moveTo>
                    <a:pt x="4167" y="262"/>
                  </a:moveTo>
                  <a:lnTo>
                    <a:pt x="4167" y="262"/>
                  </a:lnTo>
                  <a:cubicBezTo>
                    <a:pt x="9418" y="8847"/>
                    <a:pt x="9763" y="23753"/>
                    <a:pt x="10144" y="39529"/>
                  </a:cubicBezTo>
                  <a:lnTo>
                    <a:pt x="10156" y="40136"/>
                  </a:lnTo>
                  <a:lnTo>
                    <a:pt x="6084" y="40136"/>
                  </a:lnTo>
                  <a:cubicBezTo>
                    <a:pt x="0" y="22670"/>
                    <a:pt x="2667" y="6561"/>
                    <a:pt x="4167" y="262"/>
                  </a:cubicBezTo>
                  <a:close/>
                  <a:moveTo>
                    <a:pt x="4120" y="0"/>
                  </a:moveTo>
                  <a:cubicBezTo>
                    <a:pt x="4096" y="12"/>
                    <a:pt x="4072" y="24"/>
                    <a:pt x="4060" y="60"/>
                  </a:cubicBezTo>
                  <a:cubicBezTo>
                    <a:pt x="2655" y="5930"/>
                    <a:pt x="1988" y="12442"/>
                    <a:pt x="2167" y="18896"/>
                  </a:cubicBezTo>
                  <a:cubicBezTo>
                    <a:pt x="2358" y="26397"/>
                    <a:pt x="3631" y="33588"/>
                    <a:pt x="5953" y="40232"/>
                  </a:cubicBezTo>
                  <a:cubicBezTo>
                    <a:pt x="5965" y="40267"/>
                    <a:pt x="6001" y="40279"/>
                    <a:pt x="6025" y="40279"/>
                  </a:cubicBezTo>
                  <a:lnTo>
                    <a:pt x="10239" y="40279"/>
                  </a:lnTo>
                  <a:cubicBezTo>
                    <a:pt x="10251" y="40279"/>
                    <a:pt x="10275" y="40279"/>
                    <a:pt x="10287" y="40267"/>
                  </a:cubicBezTo>
                  <a:cubicBezTo>
                    <a:pt x="10299" y="40243"/>
                    <a:pt x="10311" y="40232"/>
                    <a:pt x="10311" y="40208"/>
                  </a:cubicBezTo>
                  <a:lnTo>
                    <a:pt x="10299" y="39517"/>
                  </a:lnTo>
                  <a:cubicBezTo>
                    <a:pt x="9918" y="23634"/>
                    <a:pt x="9561" y="8621"/>
                    <a:pt x="4191" y="36"/>
                  </a:cubicBezTo>
                  <a:cubicBezTo>
                    <a:pt x="4179" y="12"/>
                    <a:pt x="4155" y="0"/>
                    <a:pt x="412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9608" y="3189701"/>
              <a:ext cx="230597" cy="2247926"/>
            </a:xfrm>
            <a:custGeom>
              <a:avLst/>
              <a:gdLst/>
              <a:ahLst/>
              <a:cxnLst/>
              <a:rect l="l" t="t" r="r" b="b"/>
              <a:pathLst>
                <a:path w="4132" h="40280" extrusionOk="0">
                  <a:moveTo>
                    <a:pt x="72" y="0"/>
                  </a:moveTo>
                  <a:cubicBezTo>
                    <a:pt x="36" y="0"/>
                    <a:pt x="0" y="36"/>
                    <a:pt x="12" y="84"/>
                  </a:cubicBezTo>
                  <a:cubicBezTo>
                    <a:pt x="1262" y="16788"/>
                    <a:pt x="3096" y="32612"/>
                    <a:pt x="3977" y="40220"/>
                  </a:cubicBezTo>
                  <a:cubicBezTo>
                    <a:pt x="3989" y="40255"/>
                    <a:pt x="4025" y="40279"/>
                    <a:pt x="4060" y="40279"/>
                  </a:cubicBezTo>
                  <a:cubicBezTo>
                    <a:pt x="4108" y="40279"/>
                    <a:pt x="4132" y="40243"/>
                    <a:pt x="4132" y="40196"/>
                  </a:cubicBezTo>
                  <a:cubicBezTo>
                    <a:pt x="3251" y="32588"/>
                    <a:pt x="1417" y="16764"/>
                    <a:pt x="155" y="72"/>
                  </a:cubicBezTo>
                  <a:cubicBezTo>
                    <a:pt x="155" y="24"/>
                    <a:pt x="119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18356" y="3309411"/>
              <a:ext cx="106369" cy="122888"/>
            </a:xfrm>
            <a:custGeom>
              <a:avLst/>
              <a:gdLst/>
              <a:ahLst/>
              <a:cxnLst/>
              <a:rect l="l" t="t" r="r" b="b"/>
              <a:pathLst>
                <a:path w="1906" h="2202" extrusionOk="0">
                  <a:moveTo>
                    <a:pt x="1826" y="1"/>
                  </a:moveTo>
                  <a:cubicBezTo>
                    <a:pt x="1798" y="1"/>
                    <a:pt x="1768" y="20"/>
                    <a:pt x="1751" y="46"/>
                  </a:cubicBezTo>
                  <a:cubicBezTo>
                    <a:pt x="1394" y="701"/>
                    <a:pt x="1132" y="1308"/>
                    <a:pt x="965" y="1892"/>
                  </a:cubicBezTo>
                  <a:cubicBezTo>
                    <a:pt x="739" y="1308"/>
                    <a:pt x="453" y="832"/>
                    <a:pt x="132" y="451"/>
                  </a:cubicBezTo>
                  <a:cubicBezTo>
                    <a:pt x="120" y="439"/>
                    <a:pt x="102" y="433"/>
                    <a:pt x="84" y="433"/>
                  </a:cubicBezTo>
                  <a:cubicBezTo>
                    <a:pt x="66" y="433"/>
                    <a:pt x="48" y="439"/>
                    <a:pt x="36" y="451"/>
                  </a:cubicBezTo>
                  <a:cubicBezTo>
                    <a:pt x="1" y="475"/>
                    <a:pt x="1" y="522"/>
                    <a:pt x="24" y="558"/>
                  </a:cubicBezTo>
                  <a:cubicBezTo>
                    <a:pt x="370" y="963"/>
                    <a:pt x="667" y="1499"/>
                    <a:pt x="905" y="2154"/>
                  </a:cubicBezTo>
                  <a:cubicBezTo>
                    <a:pt x="917" y="2177"/>
                    <a:pt x="941" y="2201"/>
                    <a:pt x="977" y="2201"/>
                  </a:cubicBezTo>
                  <a:cubicBezTo>
                    <a:pt x="1013" y="2201"/>
                    <a:pt x="1036" y="2177"/>
                    <a:pt x="1048" y="2142"/>
                  </a:cubicBezTo>
                  <a:cubicBezTo>
                    <a:pt x="1215" y="1511"/>
                    <a:pt x="1489" y="844"/>
                    <a:pt x="1882" y="118"/>
                  </a:cubicBezTo>
                  <a:cubicBezTo>
                    <a:pt x="1906" y="82"/>
                    <a:pt x="1894" y="34"/>
                    <a:pt x="1858" y="10"/>
                  </a:cubicBezTo>
                  <a:cubicBezTo>
                    <a:pt x="1848" y="4"/>
                    <a:pt x="1837" y="1"/>
                    <a:pt x="182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86489" y="3468355"/>
              <a:ext cx="204032" cy="203809"/>
            </a:xfrm>
            <a:custGeom>
              <a:avLst/>
              <a:gdLst/>
              <a:ahLst/>
              <a:cxnLst/>
              <a:rect l="l" t="t" r="r" b="b"/>
              <a:pathLst>
                <a:path w="3656" h="3652" extrusionOk="0">
                  <a:moveTo>
                    <a:pt x="3565" y="1"/>
                  </a:moveTo>
                  <a:cubicBezTo>
                    <a:pt x="3540" y="1"/>
                    <a:pt x="3516" y="9"/>
                    <a:pt x="3501" y="32"/>
                  </a:cubicBezTo>
                  <a:cubicBezTo>
                    <a:pt x="2977" y="865"/>
                    <a:pt x="2441" y="1973"/>
                    <a:pt x="1893" y="3413"/>
                  </a:cubicBezTo>
                  <a:cubicBezTo>
                    <a:pt x="1393" y="2556"/>
                    <a:pt x="810" y="1746"/>
                    <a:pt x="131" y="949"/>
                  </a:cubicBezTo>
                  <a:cubicBezTo>
                    <a:pt x="118" y="929"/>
                    <a:pt x="98" y="920"/>
                    <a:pt x="78" y="920"/>
                  </a:cubicBezTo>
                  <a:cubicBezTo>
                    <a:pt x="62" y="920"/>
                    <a:pt x="47" y="926"/>
                    <a:pt x="36" y="937"/>
                  </a:cubicBezTo>
                  <a:cubicBezTo>
                    <a:pt x="0" y="961"/>
                    <a:pt x="0" y="1008"/>
                    <a:pt x="24" y="1044"/>
                  </a:cubicBezTo>
                  <a:cubicBezTo>
                    <a:pt x="726" y="1877"/>
                    <a:pt x="1322" y="2723"/>
                    <a:pt x="1846" y="3616"/>
                  </a:cubicBezTo>
                  <a:cubicBezTo>
                    <a:pt x="1857" y="3639"/>
                    <a:pt x="1881" y="3651"/>
                    <a:pt x="1905" y="3651"/>
                  </a:cubicBezTo>
                  <a:lnTo>
                    <a:pt x="1917" y="3651"/>
                  </a:lnTo>
                  <a:cubicBezTo>
                    <a:pt x="1941" y="3651"/>
                    <a:pt x="1965" y="3639"/>
                    <a:pt x="1977" y="3604"/>
                  </a:cubicBezTo>
                  <a:cubicBezTo>
                    <a:pt x="2548" y="2115"/>
                    <a:pt x="3084" y="972"/>
                    <a:pt x="3632" y="115"/>
                  </a:cubicBezTo>
                  <a:cubicBezTo>
                    <a:pt x="3655" y="79"/>
                    <a:pt x="3643" y="32"/>
                    <a:pt x="3608" y="8"/>
                  </a:cubicBezTo>
                  <a:cubicBezTo>
                    <a:pt x="3595" y="4"/>
                    <a:pt x="3580" y="1"/>
                    <a:pt x="35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61878" y="3681155"/>
              <a:ext cx="291092" cy="236177"/>
            </a:xfrm>
            <a:custGeom>
              <a:avLst/>
              <a:gdLst/>
              <a:ahLst/>
              <a:cxnLst/>
              <a:rect l="l" t="t" r="r" b="b"/>
              <a:pathLst>
                <a:path w="5216" h="4232" extrusionOk="0">
                  <a:moveTo>
                    <a:pt x="5138" y="0"/>
                  </a:moveTo>
                  <a:cubicBezTo>
                    <a:pt x="5118" y="0"/>
                    <a:pt x="5098" y="9"/>
                    <a:pt x="5085" y="29"/>
                  </a:cubicBezTo>
                  <a:cubicBezTo>
                    <a:pt x="4287" y="981"/>
                    <a:pt x="3525" y="2267"/>
                    <a:pt x="2739" y="3970"/>
                  </a:cubicBezTo>
                  <a:cubicBezTo>
                    <a:pt x="2215" y="2791"/>
                    <a:pt x="1132" y="1672"/>
                    <a:pt x="132" y="731"/>
                  </a:cubicBezTo>
                  <a:cubicBezTo>
                    <a:pt x="120" y="719"/>
                    <a:pt x="102" y="713"/>
                    <a:pt x="82" y="713"/>
                  </a:cubicBezTo>
                  <a:cubicBezTo>
                    <a:pt x="63" y="713"/>
                    <a:pt x="42" y="719"/>
                    <a:pt x="24" y="731"/>
                  </a:cubicBezTo>
                  <a:cubicBezTo>
                    <a:pt x="1" y="767"/>
                    <a:pt x="1" y="815"/>
                    <a:pt x="36" y="838"/>
                  </a:cubicBezTo>
                  <a:cubicBezTo>
                    <a:pt x="1060" y="1815"/>
                    <a:pt x="2179" y="2970"/>
                    <a:pt x="2668" y="4184"/>
                  </a:cubicBezTo>
                  <a:cubicBezTo>
                    <a:pt x="2679" y="4208"/>
                    <a:pt x="2715" y="4232"/>
                    <a:pt x="2739" y="4232"/>
                  </a:cubicBezTo>
                  <a:cubicBezTo>
                    <a:pt x="2775" y="4232"/>
                    <a:pt x="2799" y="4220"/>
                    <a:pt x="2810" y="4184"/>
                  </a:cubicBezTo>
                  <a:cubicBezTo>
                    <a:pt x="3608" y="2422"/>
                    <a:pt x="4382" y="1089"/>
                    <a:pt x="5192" y="124"/>
                  </a:cubicBezTo>
                  <a:cubicBezTo>
                    <a:pt x="5216" y="88"/>
                    <a:pt x="5216" y="41"/>
                    <a:pt x="5180" y="17"/>
                  </a:cubicBezTo>
                  <a:cubicBezTo>
                    <a:pt x="5169" y="6"/>
                    <a:pt x="5154" y="0"/>
                    <a:pt x="51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45247" y="3949038"/>
              <a:ext cx="361521" cy="214803"/>
            </a:xfrm>
            <a:custGeom>
              <a:avLst/>
              <a:gdLst/>
              <a:ahLst/>
              <a:cxnLst/>
              <a:rect l="l" t="t" r="r" b="b"/>
              <a:pathLst>
                <a:path w="6478" h="3849" extrusionOk="0">
                  <a:moveTo>
                    <a:pt x="6393" y="0"/>
                  </a:moveTo>
                  <a:cubicBezTo>
                    <a:pt x="6374" y="0"/>
                    <a:pt x="6353" y="9"/>
                    <a:pt x="6335" y="27"/>
                  </a:cubicBezTo>
                  <a:cubicBezTo>
                    <a:pt x="5097" y="1349"/>
                    <a:pt x="4180" y="2504"/>
                    <a:pt x="3454" y="3647"/>
                  </a:cubicBezTo>
                  <a:cubicBezTo>
                    <a:pt x="2561" y="2480"/>
                    <a:pt x="1215" y="1361"/>
                    <a:pt x="132" y="503"/>
                  </a:cubicBezTo>
                  <a:cubicBezTo>
                    <a:pt x="116" y="493"/>
                    <a:pt x="97" y="487"/>
                    <a:pt x="80" y="487"/>
                  </a:cubicBezTo>
                  <a:cubicBezTo>
                    <a:pt x="58" y="487"/>
                    <a:pt x="38" y="496"/>
                    <a:pt x="25" y="515"/>
                  </a:cubicBezTo>
                  <a:cubicBezTo>
                    <a:pt x="1" y="551"/>
                    <a:pt x="1" y="587"/>
                    <a:pt x="37" y="622"/>
                  </a:cubicBezTo>
                  <a:cubicBezTo>
                    <a:pt x="1144" y="1492"/>
                    <a:pt x="2525" y="2635"/>
                    <a:pt x="3394" y="3825"/>
                  </a:cubicBezTo>
                  <a:cubicBezTo>
                    <a:pt x="3418" y="3837"/>
                    <a:pt x="3430" y="3849"/>
                    <a:pt x="3454" y="3849"/>
                  </a:cubicBezTo>
                  <a:lnTo>
                    <a:pt x="3466" y="3849"/>
                  </a:lnTo>
                  <a:cubicBezTo>
                    <a:pt x="3489" y="3849"/>
                    <a:pt x="3513" y="3837"/>
                    <a:pt x="3525" y="3813"/>
                  </a:cubicBezTo>
                  <a:cubicBezTo>
                    <a:pt x="4251" y="2646"/>
                    <a:pt x="5180" y="1480"/>
                    <a:pt x="6454" y="122"/>
                  </a:cubicBezTo>
                  <a:cubicBezTo>
                    <a:pt x="6478" y="99"/>
                    <a:pt x="6478" y="51"/>
                    <a:pt x="6442" y="27"/>
                  </a:cubicBezTo>
                  <a:cubicBezTo>
                    <a:pt x="6430" y="9"/>
                    <a:pt x="6412" y="0"/>
                    <a:pt x="63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43964" y="4247951"/>
              <a:ext cx="400698" cy="191699"/>
            </a:xfrm>
            <a:custGeom>
              <a:avLst/>
              <a:gdLst/>
              <a:ahLst/>
              <a:cxnLst/>
              <a:rect l="l" t="t" r="r" b="b"/>
              <a:pathLst>
                <a:path w="7180" h="3435" extrusionOk="0">
                  <a:moveTo>
                    <a:pt x="77" y="0"/>
                  </a:moveTo>
                  <a:cubicBezTo>
                    <a:pt x="57" y="0"/>
                    <a:pt x="37" y="9"/>
                    <a:pt x="24" y="29"/>
                  </a:cubicBezTo>
                  <a:cubicBezTo>
                    <a:pt x="0" y="65"/>
                    <a:pt x="12" y="112"/>
                    <a:pt x="48" y="136"/>
                  </a:cubicBezTo>
                  <a:cubicBezTo>
                    <a:pt x="1667" y="1219"/>
                    <a:pt x="3191" y="2279"/>
                    <a:pt x="3905" y="3398"/>
                  </a:cubicBezTo>
                  <a:cubicBezTo>
                    <a:pt x="3917" y="3410"/>
                    <a:pt x="3941" y="3434"/>
                    <a:pt x="3965" y="3434"/>
                  </a:cubicBezTo>
                  <a:cubicBezTo>
                    <a:pt x="3989" y="3434"/>
                    <a:pt x="4013" y="3422"/>
                    <a:pt x="4024" y="3398"/>
                  </a:cubicBezTo>
                  <a:cubicBezTo>
                    <a:pt x="4632" y="2493"/>
                    <a:pt x="5846" y="1339"/>
                    <a:pt x="7144" y="124"/>
                  </a:cubicBezTo>
                  <a:cubicBezTo>
                    <a:pt x="7180" y="100"/>
                    <a:pt x="7180" y="53"/>
                    <a:pt x="7156" y="29"/>
                  </a:cubicBezTo>
                  <a:cubicBezTo>
                    <a:pt x="7136" y="9"/>
                    <a:pt x="7113" y="0"/>
                    <a:pt x="7092" y="0"/>
                  </a:cubicBezTo>
                  <a:cubicBezTo>
                    <a:pt x="7075" y="0"/>
                    <a:pt x="7059" y="6"/>
                    <a:pt x="7049" y="17"/>
                  </a:cubicBezTo>
                  <a:cubicBezTo>
                    <a:pt x="5787" y="1196"/>
                    <a:pt x="4596" y="2327"/>
                    <a:pt x="3965" y="3220"/>
                  </a:cubicBezTo>
                  <a:cubicBezTo>
                    <a:pt x="3215" y="2112"/>
                    <a:pt x="1715" y="1077"/>
                    <a:pt x="119" y="17"/>
                  </a:cubicBezTo>
                  <a:cubicBezTo>
                    <a:pt x="108" y="6"/>
                    <a:pt x="93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49281" y="3537223"/>
              <a:ext cx="729627" cy="1896395"/>
            </a:xfrm>
            <a:custGeom>
              <a:avLst/>
              <a:gdLst/>
              <a:ahLst/>
              <a:cxnLst/>
              <a:rect l="l" t="t" r="r" b="b"/>
              <a:pathLst>
                <a:path w="13074" h="33981" extrusionOk="0">
                  <a:moveTo>
                    <a:pt x="11252" y="0"/>
                  </a:moveTo>
                  <a:lnTo>
                    <a:pt x="11252" y="0"/>
                  </a:lnTo>
                  <a:cubicBezTo>
                    <a:pt x="4227" y="7597"/>
                    <a:pt x="786" y="19288"/>
                    <a:pt x="0" y="33981"/>
                  </a:cubicBezTo>
                  <a:lnTo>
                    <a:pt x="5477" y="33981"/>
                  </a:lnTo>
                  <a:cubicBezTo>
                    <a:pt x="12930" y="19265"/>
                    <a:pt x="13073" y="8513"/>
                    <a:pt x="1125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45263" y="3532982"/>
              <a:ext cx="765511" cy="1904654"/>
            </a:xfrm>
            <a:custGeom>
              <a:avLst/>
              <a:gdLst/>
              <a:ahLst/>
              <a:cxnLst/>
              <a:rect l="l" t="t" r="r" b="b"/>
              <a:pathLst>
                <a:path w="13717" h="34129" extrusionOk="0">
                  <a:moveTo>
                    <a:pt x="11288" y="231"/>
                  </a:moveTo>
                  <a:lnTo>
                    <a:pt x="11288" y="231"/>
                  </a:lnTo>
                  <a:cubicBezTo>
                    <a:pt x="13550" y="10982"/>
                    <a:pt x="11705" y="21710"/>
                    <a:pt x="5501" y="33985"/>
                  </a:cubicBezTo>
                  <a:lnTo>
                    <a:pt x="155" y="33985"/>
                  </a:lnTo>
                  <a:cubicBezTo>
                    <a:pt x="989" y="18531"/>
                    <a:pt x="4632" y="7482"/>
                    <a:pt x="11288" y="231"/>
                  </a:cubicBezTo>
                  <a:close/>
                  <a:moveTo>
                    <a:pt x="11324" y="0"/>
                  </a:moveTo>
                  <a:cubicBezTo>
                    <a:pt x="11305" y="0"/>
                    <a:pt x="11284" y="8"/>
                    <a:pt x="11276" y="17"/>
                  </a:cubicBezTo>
                  <a:cubicBezTo>
                    <a:pt x="7847" y="3720"/>
                    <a:pt x="5156" y="8554"/>
                    <a:pt x="3287" y="14388"/>
                  </a:cubicBezTo>
                  <a:cubicBezTo>
                    <a:pt x="1513" y="19912"/>
                    <a:pt x="406" y="26532"/>
                    <a:pt x="1" y="34057"/>
                  </a:cubicBezTo>
                  <a:cubicBezTo>
                    <a:pt x="1" y="34069"/>
                    <a:pt x="1" y="34092"/>
                    <a:pt x="25" y="34104"/>
                  </a:cubicBezTo>
                  <a:cubicBezTo>
                    <a:pt x="36" y="34128"/>
                    <a:pt x="48" y="34128"/>
                    <a:pt x="72" y="34128"/>
                  </a:cubicBezTo>
                  <a:lnTo>
                    <a:pt x="5549" y="34128"/>
                  </a:lnTo>
                  <a:cubicBezTo>
                    <a:pt x="5573" y="34128"/>
                    <a:pt x="5597" y="34116"/>
                    <a:pt x="5609" y="34092"/>
                  </a:cubicBezTo>
                  <a:cubicBezTo>
                    <a:pt x="11883" y="21710"/>
                    <a:pt x="13717" y="10899"/>
                    <a:pt x="11395" y="53"/>
                  </a:cubicBezTo>
                  <a:cubicBezTo>
                    <a:pt x="11395" y="29"/>
                    <a:pt x="11371" y="5"/>
                    <a:pt x="11347" y="5"/>
                  </a:cubicBezTo>
                  <a:cubicBezTo>
                    <a:pt x="11340" y="1"/>
                    <a:pt x="11332" y="0"/>
                    <a:pt x="113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84169" y="3533038"/>
              <a:ext cx="497691" cy="1904598"/>
            </a:xfrm>
            <a:custGeom>
              <a:avLst/>
              <a:gdLst/>
              <a:ahLst/>
              <a:cxnLst/>
              <a:rect l="l" t="t" r="r" b="b"/>
              <a:pathLst>
                <a:path w="8918" h="34128" extrusionOk="0">
                  <a:moveTo>
                    <a:pt x="8839" y="1"/>
                  </a:moveTo>
                  <a:cubicBezTo>
                    <a:pt x="8807" y="1"/>
                    <a:pt x="8773" y="22"/>
                    <a:pt x="8763" y="52"/>
                  </a:cubicBezTo>
                  <a:cubicBezTo>
                    <a:pt x="5120" y="10755"/>
                    <a:pt x="2179" y="22185"/>
                    <a:pt x="12" y="34044"/>
                  </a:cubicBezTo>
                  <a:cubicBezTo>
                    <a:pt x="0" y="34080"/>
                    <a:pt x="36" y="34127"/>
                    <a:pt x="72" y="34127"/>
                  </a:cubicBezTo>
                  <a:lnTo>
                    <a:pt x="83" y="34127"/>
                  </a:lnTo>
                  <a:cubicBezTo>
                    <a:pt x="119" y="34127"/>
                    <a:pt x="155" y="34103"/>
                    <a:pt x="155" y="34068"/>
                  </a:cubicBezTo>
                  <a:cubicBezTo>
                    <a:pt x="2322" y="22221"/>
                    <a:pt x="5263" y="10791"/>
                    <a:pt x="8906" y="99"/>
                  </a:cubicBezTo>
                  <a:cubicBezTo>
                    <a:pt x="8918" y="63"/>
                    <a:pt x="8894" y="16"/>
                    <a:pt x="8858" y="4"/>
                  </a:cubicBezTo>
                  <a:cubicBezTo>
                    <a:pt x="8852" y="2"/>
                    <a:pt x="8845" y="1"/>
                    <a:pt x="88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13045" y="3734341"/>
              <a:ext cx="209390" cy="179030"/>
            </a:xfrm>
            <a:custGeom>
              <a:avLst/>
              <a:gdLst/>
              <a:ahLst/>
              <a:cxnLst/>
              <a:rect l="l" t="t" r="r" b="b"/>
              <a:pathLst>
                <a:path w="3752" h="3208" extrusionOk="0">
                  <a:moveTo>
                    <a:pt x="82" y="0"/>
                  </a:moveTo>
                  <a:cubicBezTo>
                    <a:pt x="71" y="0"/>
                    <a:pt x="60" y="2"/>
                    <a:pt x="48" y="5"/>
                  </a:cubicBezTo>
                  <a:cubicBezTo>
                    <a:pt x="13" y="16"/>
                    <a:pt x="1" y="52"/>
                    <a:pt x="13" y="100"/>
                  </a:cubicBezTo>
                  <a:cubicBezTo>
                    <a:pt x="417" y="1231"/>
                    <a:pt x="656" y="2219"/>
                    <a:pt x="715" y="3136"/>
                  </a:cubicBezTo>
                  <a:cubicBezTo>
                    <a:pt x="715" y="3172"/>
                    <a:pt x="739" y="3195"/>
                    <a:pt x="763" y="3207"/>
                  </a:cubicBezTo>
                  <a:lnTo>
                    <a:pt x="787" y="3207"/>
                  </a:lnTo>
                  <a:cubicBezTo>
                    <a:pt x="810" y="3207"/>
                    <a:pt x="822" y="3207"/>
                    <a:pt x="846" y="3195"/>
                  </a:cubicBezTo>
                  <a:cubicBezTo>
                    <a:pt x="1751" y="2338"/>
                    <a:pt x="2692" y="1624"/>
                    <a:pt x="3704" y="1005"/>
                  </a:cubicBezTo>
                  <a:cubicBezTo>
                    <a:pt x="3739" y="981"/>
                    <a:pt x="3751" y="933"/>
                    <a:pt x="3727" y="898"/>
                  </a:cubicBezTo>
                  <a:cubicBezTo>
                    <a:pt x="3720" y="874"/>
                    <a:pt x="3697" y="861"/>
                    <a:pt x="3672" y="861"/>
                  </a:cubicBezTo>
                  <a:cubicBezTo>
                    <a:pt x="3659" y="861"/>
                    <a:pt x="3645" y="865"/>
                    <a:pt x="3632" y="874"/>
                  </a:cubicBezTo>
                  <a:cubicBezTo>
                    <a:pt x="2644" y="1469"/>
                    <a:pt x="1739" y="2160"/>
                    <a:pt x="858" y="2981"/>
                  </a:cubicBezTo>
                  <a:cubicBezTo>
                    <a:pt x="775" y="2088"/>
                    <a:pt x="536" y="1124"/>
                    <a:pt x="144" y="40"/>
                  </a:cubicBezTo>
                  <a:cubicBezTo>
                    <a:pt x="135" y="13"/>
                    <a:pt x="112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12033" y="3898140"/>
              <a:ext cx="323684" cy="285009"/>
            </a:xfrm>
            <a:custGeom>
              <a:avLst/>
              <a:gdLst/>
              <a:ahLst/>
              <a:cxnLst/>
              <a:rect l="l" t="t" r="r" b="b"/>
              <a:pathLst>
                <a:path w="5800" h="5107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58"/>
                    <a:pt x="13" y="106"/>
                  </a:cubicBezTo>
                  <a:cubicBezTo>
                    <a:pt x="632" y="1689"/>
                    <a:pt x="989" y="3344"/>
                    <a:pt x="1108" y="5035"/>
                  </a:cubicBezTo>
                  <a:cubicBezTo>
                    <a:pt x="1108" y="5071"/>
                    <a:pt x="1120" y="5094"/>
                    <a:pt x="1156" y="5106"/>
                  </a:cubicBezTo>
                  <a:lnTo>
                    <a:pt x="1180" y="5106"/>
                  </a:lnTo>
                  <a:cubicBezTo>
                    <a:pt x="1203" y="5106"/>
                    <a:pt x="1215" y="5106"/>
                    <a:pt x="1227" y="5082"/>
                  </a:cubicBezTo>
                  <a:cubicBezTo>
                    <a:pt x="2335" y="4094"/>
                    <a:pt x="3775" y="3046"/>
                    <a:pt x="5752" y="1784"/>
                  </a:cubicBezTo>
                  <a:cubicBezTo>
                    <a:pt x="5787" y="1772"/>
                    <a:pt x="5799" y="1725"/>
                    <a:pt x="5775" y="1689"/>
                  </a:cubicBezTo>
                  <a:cubicBezTo>
                    <a:pt x="5760" y="1666"/>
                    <a:pt x="5735" y="1653"/>
                    <a:pt x="5709" y="1653"/>
                  </a:cubicBezTo>
                  <a:cubicBezTo>
                    <a:pt x="5695" y="1653"/>
                    <a:pt x="5681" y="1657"/>
                    <a:pt x="5668" y="1665"/>
                  </a:cubicBezTo>
                  <a:cubicBezTo>
                    <a:pt x="3763" y="2892"/>
                    <a:pt x="2346" y="3916"/>
                    <a:pt x="1239" y="4880"/>
                  </a:cubicBezTo>
                  <a:cubicBezTo>
                    <a:pt x="1120" y="3225"/>
                    <a:pt x="751" y="160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03095" y="4127013"/>
              <a:ext cx="424639" cy="293324"/>
            </a:xfrm>
            <a:custGeom>
              <a:avLst/>
              <a:gdLst/>
              <a:ahLst/>
              <a:cxnLst/>
              <a:rect l="l" t="t" r="r" b="b"/>
              <a:pathLst>
                <a:path w="7609" h="5256" extrusionOk="0">
                  <a:moveTo>
                    <a:pt x="88" y="1"/>
                  </a:moveTo>
                  <a:cubicBezTo>
                    <a:pt x="78" y="1"/>
                    <a:pt x="69" y="2"/>
                    <a:pt x="60" y="5"/>
                  </a:cubicBezTo>
                  <a:cubicBezTo>
                    <a:pt x="24" y="17"/>
                    <a:pt x="0" y="65"/>
                    <a:pt x="12" y="100"/>
                  </a:cubicBezTo>
                  <a:cubicBezTo>
                    <a:pt x="810" y="1958"/>
                    <a:pt x="1620" y="3898"/>
                    <a:pt x="1905" y="5196"/>
                  </a:cubicBezTo>
                  <a:cubicBezTo>
                    <a:pt x="1917" y="5220"/>
                    <a:pt x="1929" y="5244"/>
                    <a:pt x="1953" y="5256"/>
                  </a:cubicBezTo>
                  <a:lnTo>
                    <a:pt x="1977" y="5256"/>
                  </a:lnTo>
                  <a:cubicBezTo>
                    <a:pt x="2001" y="5256"/>
                    <a:pt x="2012" y="5256"/>
                    <a:pt x="2024" y="5244"/>
                  </a:cubicBezTo>
                  <a:cubicBezTo>
                    <a:pt x="3739" y="3958"/>
                    <a:pt x="5596" y="2863"/>
                    <a:pt x="7561" y="2005"/>
                  </a:cubicBezTo>
                  <a:cubicBezTo>
                    <a:pt x="7597" y="1993"/>
                    <a:pt x="7608" y="1946"/>
                    <a:pt x="7597" y="1910"/>
                  </a:cubicBezTo>
                  <a:cubicBezTo>
                    <a:pt x="7588" y="1884"/>
                    <a:pt x="7561" y="1865"/>
                    <a:pt x="7533" y="1865"/>
                  </a:cubicBezTo>
                  <a:cubicBezTo>
                    <a:pt x="7522" y="1865"/>
                    <a:pt x="7511" y="1868"/>
                    <a:pt x="7501" y="1874"/>
                  </a:cubicBezTo>
                  <a:cubicBezTo>
                    <a:pt x="5572" y="2720"/>
                    <a:pt x="3727" y="3791"/>
                    <a:pt x="2024" y="5053"/>
                  </a:cubicBezTo>
                  <a:cubicBezTo>
                    <a:pt x="1715" y="3744"/>
                    <a:pt x="929" y="1862"/>
                    <a:pt x="155" y="41"/>
                  </a:cubicBezTo>
                  <a:cubicBezTo>
                    <a:pt x="146" y="14"/>
                    <a:pt x="117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00074" y="4423749"/>
              <a:ext cx="476484" cy="318214"/>
            </a:xfrm>
            <a:custGeom>
              <a:avLst/>
              <a:gdLst/>
              <a:ahLst/>
              <a:cxnLst/>
              <a:rect l="l" t="t" r="r" b="b"/>
              <a:pathLst>
                <a:path w="8538" h="5702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70"/>
                    <a:pt x="25" y="105"/>
                  </a:cubicBezTo>
                  <a:cubicBezTo>
                    <a:pt x="930" y="1891"/>
                    <a:pt x="1918" y="3939"/>
                    <a:pt x="2323" y="5642"/>
                  </a:cubicBezTo>
                  <a:cubicBezTo>
                    <a:pt x="2334" y="5666"/>
                    <a:pt x="2346" y="5689"/>
                    <a:pt x="2370" y="5689"/>
                  </a:cubicBezTo>
                  <a:cubicBezTo>
                    <a:pt x="2382" y="5701"/>
                    <a:pt x="2394" y="5701"/>
                    <a:pt x="2394" y="5701"/>
                  </a:cubicBezTo>
                  <a:cubicBezTo>
                    <a:pt x="2418" y="5701"/>
                    <a:pt x="2430" y="5689"/>
                    <a:pt x="2442" y="5678"/>
                  </a:cubicBezTo>
                  <a:cubicBezTo>
                    <a:pt x="4109" y="4380"/>
                    <a:pt x="6537" y="3451"/>
                    <a:pt x="8478" y="2784"/>
                  </a:cubicBezTo>
                  <a:cubicBezTo>
                    <a:pt x="8514" y="2772"/>
                    <a:pt x="8538" y="2737"/>
                    <a:pt x="8514" y="2689"/>
                  </a:cubicBezTo>
                  <a:cubicBezTo>
                    <a:pt x="8504" y="2660"/>
                    <a:pt x="8478" y="2638"/>
                    <a:pt x="8449" y="2638"/>
                  </a:cubicBezTo>
                  <a:cubicBezTo>
                    <a:pt x="8443" y="2638"/>
                    <a:pt x="8437" y="2639"/>
                    <a:pt x="8430" y="2641"/>
                  </a:cubicBezTo>
                  <a:cubicBezTo>
                    <a:pt x="6514" y="3296"/>
                    <a:pt x="4120" y="4213"/>
                    <a:pt x="2442" y="5499"/>
                  </a:cubicBezTo>
                  <a:cubicBezTo>
                    <a:pt x="2013" y="3808"/>
                    <a:pt x="1049" y="179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8031549" y="3342101"/>
            <a:ext cx="1928325" cy="2247935"/>
            <a:chOff x="7879149" y="3189701"/>
            <a:chExt cx="1928325" cy="2247935"/>
          </a:xfrm>
        </p:grpSpPr>
        <p:sp>
          <p:nvSpPr>
            <p:cNvPr id="53" name="Google Shape;53;p2"/>
            <p:cNvSpPr/>
            <p:nvPr/>
          </p:nvSpPr>
          <p:spPr>
            <a:xfrm flipH="1">
              <a:off x="8622011" y="3488056"/>
              <a:ext cx="1180775" cy="1913025"/>
            </a:xfrm>
            <a:custGeom>
              <a:avLst/>
              <a:gdLst/>
              <a:ahLst/>
              <a:cxnLst/>
              <a:rect l="l" t="t" r="r" b="b"/>
              <a:pathLst>
                <a:path w="21158" h="34279" extrusionOk="0">
                  <a:moveTo>
                    <a:pt x="0" y="0"/>
                  </a:moveTo>
                  <a:cubicBezTo>
                    <a:pt x="322" y="13526"/>
                    <a:pt x="8418" y="26039"/>
                    <a:pt x="16228" y="34278"/>
                  </a:cubicBezTo>
                  <a:lnTo>
                    <a:pt x="21158" y="33385"/>
                  </a:lnTo>
                  <a:cubicBezTo>
                    <a:pt x="18264" y="19467"/>
                    <a:pt x="9954" y="751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8618049" y="3483647"/>
              <a:ext cx="1189425" cy="1922066"/>
            </a:xfrm>
            <a:custGeom>
              <a:avLst/>
              <a:gdLst/>
              <a:ahLst/>
              <a:cxnLst/>
              <a:rect l="l" t="t" r="r" b="b"/>
              <a:pathLst>
                <a:path w="21313" h="34441" extrusionOk="0">
                  <a:moveTo>
                    <a:pt x="156" y="234"/>
                  </a:moveTo>
                  <a:lnTo>
                    <a:pt x="156" y="234"/>
                  </a:lnTo>
                  <a:cubicBezTo>
                    <a:pt x="10776" y="8295"/>
                    <a:pt x="18420" y="20379"/>
                    <a:pt x="21158" y="33405"/>
                  </a:cubicBezTo>
                  <a:lnTo>
                    <a:pt x="16336" y="34286"/>
                  </a:lnTo>
                  <a:cubicBezTo>
                    <a:pt x="11597" y="29273"/>
                    <a:pt x="608" y="15998"/>
                    <a:pt x="156" y="234"/>
                  </a:cubicBezTo>
                  <a:close/>
                  <a:moveTo>
                    <a:pt x="82" y="0"/>
                  </a:moveTo>
                  <a:cubicBezTo>
                    <a:pt x="70" y="0"/>
                    <a:pt x="58" y="3"/>
                    <a:pt x="48" y="8"/>
                  </a:cubicBezTo>
                  <a:cubicBezTo>
                    <a:pt x="25" y="20"/>
                    <a:pt x="1" y="56"/>
                    <a:pt x="1" y="79"/>
                  </a:cubicBezTo>
                  <a:cubicBezTo>
                    <a:pt x="156" y="6294"/>
                    <a:pt x="1941" y="12736"/>
                    <a:pt x="5323" y="19236"/>
                  </a:cubicBezTo>
                  <a:cubicBezTo>
                    <a:pt x="8788" y="25892"/>
                    <a:pt x="13181" y="31166"/>
                    <a:pt x="16265" y="34417"/>
                  </a:cubicBezTo>
                  <a:cubicBezTo>
                    <a:pt x="16277" y="34429"/>
                    <a:pt x="16289" y="34441"/>
                    <a:pt x="16312" y="34441"/>
                  </a:cubicBezTo>
                  <a:lnTo>
                    <a:pt x="16324" y="34441"/>
                  </a:lnTo>
                  <a:lnTo>
                    <a:pt x="21253" y="33536"/>
                  </a:lnTo>
                  <a:cubicBezTo>
                    <a:pt x="21277" y="33536"/>
                    <a:pt x="21289" y="33524"/>
                    <a:pt x="21301" y="33512"/>
                  </a:cubicBezTo>
                  <a:cubicBezTo>
                    <a:pt x="21313" y="33488"/>
                    <a:pt x="21313" y="33476"/>
                    <a:pt x="21313" y="33452"/>
                  </a:cubicBezTo>
                  <a:cubicBezTo>
                    <a:pt x="19908" y="26725"/>
                    <a:pt x="17241" y="20284"/>
                    <a:pt x="13371" y="14331"/>
                  </a:cubicBezTo>
                  <a:cubicBezTo>
                    <a:pt x="9776" y="8795"/>
                    <a:pt x="5192" y="3842"/>
                    <a:pt x="120" y="20"/>
                  </a:cubicBezTo>
                  <a:cubicBezTo>
                    <a:pt x="113" y="6"/>
                    <a:pt x="98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8750927" y="3483814"/>
              <a:ext cx="1056548" cy="1896004"/>
            </a:xfrm>
            <a:custGeom>
              <a:avLst/>
              <a:gdLst/>
              <a:ahLst/>
              <a:cxnLst/>
              <a:rect l="l" t="t" r="r" b="b"/>
              <a:pathLst>
                <a:path w="18932" h="33974" extrusionOk="0">
                  <a:moveTo>
                    <a:pt x="77" y="0"/>
                  </a:moveTo>
                  <a:cubicBezTo>
                    <a:pt x="67" y="0"/>
                    <a:pt x="57" y="2"/>
                    <a:pt x="48" y="5"/>
                  </a:cubicBezTo>
                  <a:cubicBezTo>
                    <a:pt x="13" y="29"/>
                    <a:pt x="1" y="76"/>
                    <a:pt x="13" y="112"/>
                  </a:cubicBezTo>
                  <a:cubicBezTo>
                    <a:pt x="6644" y="12756"/>
                    <a:pt x="13312" y="24770"/>
                    <a:pt x="18789" y="33938"/>
                  </a:cubicBezTo>
                  <a:cubicBezTo>
                    <a:pt x="18801" y="33961"/>
                    <a:pt x="18825" y="33973"/>
                    <a:pt x="18848" y="33973"/>
                  </a:cubicBezTo>
                  <a:cubicBezTo>
                    <a:pt x="18860" y="33973"/>
                    <a:pt x="18872" y="33973"/>
                    <a:pt x="18884" y="33961"/>
                  </a:cubicBezTo>
                  <a:cubicBezTo>
                    <a:pt x="18920" y="33950"/>
                    <a:pt x="18932" y="33902"/>
                    <a:pt x="18908" y="33866"/>
                  </a:cubicBezTo>
                  <a:cubicBezTo>
                    <a:pt x="13443" y="24698"/>
                    <a:pt x="6775" y="12685"/>
                    <a:pt x="144" y="41"/>
                  </a:cubicBezTo>
                  <a:cubicBezTo>
                    <a:pt x="135" y="14"/>
                    <a:pt x="106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flipH="1">
              <a:off x="9621356" y="3628750"/>
              <a:ext cx="167478" cy="178975"/>
            </a:xfrm>
            <a:custGeom>
              <a:avLst/>
              <a:gdLst/>
              <a:ahLst/>
              <a:cxnLst/>
              <a:rect l="l" t="t" r="r" b="b"/>
              <a:pathLst>
                <a:path w="3001" h="3207" extrusionOk="0">
                  <a:moveTo>
                    <a:pt x="2917" y="0"/>
                  </a:moveTo>
                  <a:cubicBezTo>
                    <a:pt x="2881" y="0"/>
                    <a:pt x="2856" y="22"/>
                    <a:pt x="2846" y="51"/>
                  </a:cubicBezTo>
                  <a:cubicBezTo>
                    <a:pt x="2620" y="956"/>
                    <a:pt x="2548" y="1920"/>
                    <a:pt x="2643" y="2980"/>
                  </a:cubicBezTo>
                  <a:cubicBezTo>
                    <a:pt x="1560" y="2206"/>
                    <a:pt x="762" y="1742"/>
                    <a:pt x="107" y="1516"/>
                  </a:cubicBezTo>
                  <a:cubicBezTo>
                    <a:pt x="101" y="1513"/>
                    <a:pt x="94" y="1512"/>
                    <a:pt x="87" y="1512"/>
                  </a:cubicBezTo>
                  <a:cubicBezTo>
                    <a:pt x="56" y="1512"/>
                    <a:pt x="22" y="1534"/>
                    <a:pt x="12" y="1563"/>
                  </a:cubicBezTo>
                  <a:cubicBezTo>
                    <a:pt x="0" y="1599"/>
                    <a:pt x="24" y="1647"/>
                    <a:pt x="60" y="1658"/>
                  </a:cubicBezTo>
                  <a:cubicBezTo>
                    <a:pt x="715" y="1897"/>
                    <a:pt x="1560" y="2385"/>
                    <a:pt x="2691" y="3194"/>
                  </a:cubicBezTo>
                  <a:cubicBezTo>
                    <a:pt x="2703" y="3206"/>
                    <a:pt x="2715" y="3206"/>
                    <a:pt x="2739" y="3206"/>
                  </a:cubicBezTo>
                  <a:cubicBezTo>
                    <a:pt x="2750" y="3206"/>
                    <a:pt x="2762" y="3206"/>
                    <a:pt x="2774" y="3194"/>
                  </a:cubicBezTo>
                  <a:cubicBezTo>
                    <a:pt x="2798" y="3182"/>
                    <a:pt x="2810" y="3159"/>
                    <a:pt x="2810" y="3123"/>
                  </a:cubicBezTo>
                  <a:cubicBezTo>
                    <a:pt x="2691" y="2016"/>
                    <a:pt x="2750" y="1027"/>
                    <a:pt x="2989" y="87"/>
                  </a:cubicBezTo>
                  <a:cubicBezTo>
                    <a:pt x="3001" y="51"/>
                    <a:pt x="2977" y="15"/>
                    <a:pt x="2941" y="3"/>
                  </a:cubicBezTo>
                  <a:cubicBezTo>
                    <a:pt x="2933" y="1"/>
                    <a:pt x="2924" y="0"/>
                    <a:pt x="291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flipH="1">
              <a:off x="9456556" y="3779100"/>
              <a:ext cx="273178" cy="354210"/>
            </a:xfrm>
            <a:custGeom>
              <a:avLst/>
              <a:gdLst/>
              <a:ahLst/>
              <a:cxnLst/>
              <a:rect l="l" t="t" r="r" b="b"/>
              <a:pathLst>
                <a:path w="4895" h="6347" extrusionOk="0">
                  <a:moveTo>
                    <a:pt x="4704" y="0"/>
                  </a:moveTo>
                  <a:cubicBezTo>
                    <a:pt x="4668" y="0"/>
                    <a:pt x="4632" y="24"/>
                    <a:pt x="4632" y="72"/>
                  </a:cubicBezTo>
                  <a:cubicBezTo>
                    <a:pt x="4466" y="2215"/>
                    <a:pt x="4489" y="4179"/>
                    <a:pt x="4716" y="6061"/>
                  </a:cubicBezTo>
                  <a:cubicBezTo>
                    <a:pt x="3454" y="4846"/>
                    <a:pt x="1751" y="4346"/>
                    <a:pt x="108" y="3989"/>
                  </a:cubicBezTo>
                  <a:cubicBezTo>
                    <a:pt x="100" y="3987"/>
                    <a:pt x="92" y="3986"/>
                    <a:pt x="85" y="3986"/>
                  </a:cubicBezTo>
                  <a:cubicBezTo>
                    <a:pt x="49" y="3986"/>
                    <a:pt x="23" y="4009"/>
                    <a:pt x="13" y="4048"/>
                  </a:cubicBezTo>
                  <a:cubicBezTo>
                    <a:pt x="1" y="4084"/>
                    <a:pt x="37" y="4120"/>
                    <a:pt x="72" y="4132"/>
                  </a:cubicBezTo>
                  <a:cubicBezTo>
                    <a:pt x="1763" y="4501"/>
                    <a:pt x="3501" y="5025"/>
                    <a:pt x="4751" y="6322"/>
                  </a:cubicBezTo>
                  <a:cubicBezTo>
                    <a:pt x="4775" y="6334"/>
                    <a:pt x="4787" y="6346"/>
                    <a:pt x="4811" y="6346"/>
                  </a:cubicBezTo>
                  <a:cubicBezTo>
                    <a:pt x="4823" y="6346"/>
                    <a:pt x="4835" y="6334"/>
                    <a:pt x="4847" y="6334"/>
                  </a:cubicBezTo>
                  <a:cubicBezTo>
                    <a:pt x="4870" y="6322"/>
                    <a:pt x="4894" y="6287"/>
                    <a:pt x="4882" y="6263"/>
                  </a:cubicBezTo>
                  <a:cubicBezTo>
                    <a:pt x="4644" y="4322"/>
                    <a:pt x="4609" y="2298"/>
                    <a:pt x="4775" y="84"/>
                  </a:cubicBezTo>
                  <a:cubicBezTo>
                    <a:pt x="4775" y="36"/>
                    <a:pt x="4751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flipH="1">
              <a:off x="9176848" y="4113954"/>
              <a:ext cx="420621" cy="455891"/>
            </a:xfrm>
            <a:custGeom>
              <a:avLst/>
              <a:gdLst/>
              <a:ahLst/>
              <a:cxnLst/>
              <a:rect l="l" t="t" r="r" b="b"/>
              <a:pathLst>
                <a:path w="7537" h="8169" extrusionOk="0">
                  <a:moveTo>
                    <a:pt x="7477" y="1"/>
                  </a:moveTo>
                  <a:cubicBezTo>
                    <a:pt x="7442" y="1"/>
                    <a:pt x="7394" y="25"/>
                    <a:pt x="7382" y="61"/>
                  </a:cubicBezTo>
                  <a:cubicBezTo>
                    <a:pt x="6870" y="2358"/>
                    <a:pt x="6632" y="4942"/>
                    <a:pt x="6668" y="7931"/>
                  </a:cubicBezTo>
                  <a:cubicBezTo>
                    <a:pt x="5084" y="6704"/>
                    <a:pt x="2989" y="5645"/>
                    <a:pt x="107" y="4609"/>
                  </a:cubicBezTo>
                  <a:cubicBezTo>
                    <a:pt x="101" y="4607"/>
                    <a:pt x="94" y="4606"/>
                    <a:pt x="87" y="4606"/>
                  </a:cubicBezTo>
                  <a:cubicBezTo>
                    <a:pt x="56" y="4606"/>
                    <a:pt x="22" y="4627"/>
                    <a:pt x="12" y="4656"/>
                  </a:cubicBezTo>
                  <a:cubicBezTo>
                    <a:pt x="0" y="4692"/>
                    <a:pt x="12" y="4740"/>
                    <a:pt x="60" y="4752"/>
                  </a:cubicBezTo>
                  <a:cubicBezTo>
                    <a:pt x="3001" y="5799"/>
                    <a:pt x="5108" y="6883"/>
                    <a:pt x="6691" y="8145"/>
                  </a:cubicBezTo>
                  <a:cubicBezTo>
                    <a:pt x="6703" y="8157"/>
                    <a:pt x="6727" y="8169"/>
                    <a:pt x="6739" y="8169"/>
                  </a:cubicBezTo>
                  <a:cubicBezTo>
                    <a:pt x="6751" y="8169"/>
                    <a:pt x="6763" y="8157"/>
                    <a:pt x="6775" y="8157"/>
                  </a:cubicBezTo>
                  <a:cubicBezTo>
                    <a:pt x="6799" y="8145"/>
                    <a:pt x="6811" y="8121"/>
                    <a:pt x="6811" y="8085"/>
                  </a:cubicBezTo>
                  <a:cubicBezTo>
                    <a:pt x="6775" y="5037"/>
                    <a:pt x="7001" y="2418"/>
                    <a:pt x="7537" y="96"/>
                  </a:cubicBezTo>
                  <a:cubicBezTo>
                    <a:pt x="7537" y="49"/>
                    <a:pt x="7513" y="13"/>
                    <a:pt x="74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flipH="1">
              <a:off x="8977502" y="4416159"/>
              <a:ext cx="439931" cy="463984"/>
            </a:xfrm>
            <a:custGeom>
              <a:avLst/>
              <a:gdLst/>
              <a:ahLst/>
              <a:cxnLst/>
              <a:rect l="l" t="t" r="r" b="b"/>
              <a:pathLst>
                <a:path w="7883" h="8314" extrusionOk="0">
                  <a:moveTo>
                    <a:pt x="7799" y="0"/>
                  </a:moveTo>
                  <a:cubicBezTo>
                    <a:pt x="7764" y="0"/>
                    <a:pt x="7738" y="22"/>
                    <a:pt x="7728" y="51"/>
                  </a:cubicBezTo>
                  <a:cubicBezTo>
                    <a:pt x="6978" y="2635"/>
                    <a:pt x="6585" y="5349"/>
                    <a:pt x="6573" y="8100"/>
                  </a:cubicBezTo>
                  <a:cubicBezTo>
                    <a:pt x="5013" y="7111"/>
                    <a:pt x="2525" y="6254"/>
                    <a:pt x="108" y="5444"/>
                  </a:cubicBezTo>
                  <a:cubicBezTo>
                    <a:pt x="102" y="5442"/>
                    <a:pt x="95" y="5441"/>
                    <a:pt x="88" y="5441"/>
                  </a:cubicBezTo>
                  <a:cubicBezTo>
                    <a:pt x="56" y="5441"/>
                    <a:pt x="22" y="5463"/>
                    <a:pt x="13" y="5492"/>
                  </a:cubicBezTo>
                  <a:cubicBezTo>
                    <a:pt x="1" y="5528"/>
                    <a:pt x="25" y="5575"/>
                    <a:pt x="60" y="5587"/>
                  </a:cubicBezTo>
                  <a:cubicBezTo>
                    <a:pt x="2537" y="6409"/>
                    <a:pt x="5073" y="7290"/>
                    <a:pt x="6609" y="8302"/>
                  </a:cubicBezTo>
                  <a:cubicBezTo>
                    <a:pt x="6621" y="8314"/>
                    <a:pt x="6633" y="8314"/>
                    <a:pt x="6644" y="8314"/>
                  </a:cubicBezTo>
                  <a:cubicBezTo>
                    <a:pt x="6656" y="8314"/>
                    <a:pt x="6668" y="8314"/>
                    <a:pt x="6680" y="8302"/>
                  </a:cubicBezTo>
                  <a:cubicBezTo>
                    <a:pt x="6704" y="8290"/>
                    <a:pt x="6716" y="8266"/>
                    <a:pt x="6716" y="8242"/>
                  </a:cubicBezTo>
                  <a:cubicBezTo>
                    <a:pt x="6728" y="5456"/>
                    <a:pt x="7109" y="2706"/>
                    <a:pt x="7871" y="99"/>
                  </a:cubicBezTo>
                  <a:cubicBezTo>
                    <a:pt x="7883" y="51"/>
                    <a:pt x="7859" y="15"/>
                    <a:pt x="7823" y="3"/>
                  </a:cubicBezTo>
                  <a:cubicBezTo>
                    <a:pt x="7815" y="1"/>
                    <a:pt x="7807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flipH="1">
              <a:off x="8513688" y="3407635"/>
              <a:ext cx="1146286" cy="2025980"/>
            </a:xfrm>
            <a:custGeom>
              <a:avLst/>
              <a:gdLst/>
              <a:ahLst/>
              <a:cxnLst/>
              <a:rect l="l" t="t" r="r" b="b"/>
              <a:pathLst>
                <a:path w="20540" h="36303" extrusionOk="0">
                  <a:moveTo>
                    <a:pt x="4335" y="1"/>
                  </a:moveTo>
                  <a:lnTo>
                    <a:pt x="4335" y="1"/>
                  </a:lnTo>
                  <a:cubicBezTo>
                    <a:pt x="1" y="8859"/>
                    <a:pt x="3882" y="20920"/>
                    <a:pt x="14824" y="36303"/>
                  </a:cubicBezTo>
                  <a:lnTo>
                    <a:pt x="20539" y="36303"/>
                  </a:lnTo>
                  <a:cubicBezTo>
                    <a:pt x="16229" y="21122"/>
                    <a:pt x="10907" y="8799"/>
                    <a:pt x="433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flipH="1">
              <a:off x="8509726" y="3403673"/>
              <a:ext cx="1147570" cy="2033960"/>
            </a:xfrm>
            <a:custGeom>
              <a:avLst/>
              <a:gdLst/>
              <a:ahLst/>
              <a:cxnLst/>
              <a:rect l="l" t="t" r="r" b="b"/>
              <a:pathLst>
                <a:path w="20563" h="36446" extrusionOk="0">
                  <a:moveTo>
                    <a:pt x="4299" y="215"/>
                  </a:moveTo>
                  <a:cubicBezTo>
                    <a:pt x="10561" y="8644"/>
                    <a:pt x="15979" y="20777"/>
                    <a:pt x="20384" y="36302"/>
                  </a:cubicBezTo>
                  <a:lnTo>
                    <a:pt x="14824" y="36302"/>
                  </a:lnTo>
                  <a:cubicBezTo>
                    <a:pt x="3644" y="20574"/>
                    <a:pt x="191" y="8763"/>
                    <a:pt x="4299" y="215"/>
                  </a:cubicBezTo>
                  <a:close/>
                  <a:moveTo>
                    <a:pt x="4275" y="0"/>
                  </a:moveTo>
                  <a:cubicBezTo>
                    <a:pt x="4251" y="0"/>
                    <a:pt x="4227" y="24"/>
                    <a:pt x="4215" y="48"/>
                  </a:cubicBezTo>
                  <a:cubicBezTo>
                    <a:pt x="1" y="8656"/>
                    <a:pt x="3441" y="20562"/>
                    <a:pt x="14717" y="36421"/>
                  </a:cubicBezTo>
                  <a:cubicBezTo>
                    <a:pt x="14741" y="36433"/>
                    <a:pt x="14752" y="36445"/>
                    <a:pt x="14776" y="36445"/>
                  </a:cubicBezTo>
                  <a:lnTo>
                    <a:pt x="20491" y="36445"/>
                  </a:lnTo>
                  <a:cubicBezTo>
                    <a:pt x="20515" y="36445"/>
                    <a:pt x="20527" y="36445"/>
                    <a:pt x="20551" y="36421"/>
                  </a:cubicBezTo>
                  <a:cubicBezTo>
                    <a:pt x="20563" y="36398"/>
                    <a:pt x="20563" y="36374"/>
                    <a:pt x="20563" y="36350"/>
                  </a:cubicBezTo>
                  <a:cubicBezTo>
                    <a:pt x="16122" y="20717"/>
                    <a:pt x="10657" y="8489"/>
                    <a:pt x="4346" y="36"/>
                  </a:cubicBezTo>
                  <a:cubicBezTo>
                    <a:pt x="4323" y="12"/>
                    <a:pt x="4299" y="0"/>
                    <a:pt x="427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flipH="1">
              <a:off x="8691098" y="3403505"/>
              <a:ext cx="731636" cy="2034128"/>
            </a:xfrm>
            <a:custGeom>
              <a:avLst/>
              <a:gdLst/>
              <a:ahLst/>
              <a:cxnLst/>
              <a:rect l="l" t="t" r="r" b="b"/>
              <a:pathLst>
                <a:path w="13110" h="36449" extrusionOk="0">
                  <a:moveTo>
                    <a:pt x="83" y="0"/>
                  </a:moveTo>
                  <a:cubicBezTo>
                    <a:pt x="76" y="0"/>
                    <a:pt x="68" y="1"/>
                    <a:pt x="60" y="3"/>
                  </a:cubicBezTo>
                  <a:cubicBezTo>
                    <a:pt x="24" y="15"/>
                    <a:pt x="0" y="51"/>
                    <a:pt x="12" y="98"/>
                  </a:cubicBezTo>
                  <a:cubicBezTo>
                    <a:pt x="2394" y="10802"/>
                    <a:pt x="6632" y="22673"/>
                    <a:pt x="12954" y="36412"/>
                  </a:cubicBezTo>
                  <a:cubicBezTo>
                    <a:pt x="12966" y="36436"/>
                    <a:pt x="12990" y="36448"/>
                    <a:pt x="13026" y="36448"/>
                  </a:cubicBezTo>
                  <a:lnTo>
                    <a:pt x="13062" y="36448"/>
                  </a:lnTo>
                  <a:cubicBezTo>
                    <a:pt x="13097" y="36424"/>
                    <a:pt x="13109" y="36389"/>
                    <a:pt x="13097" y="36353"/>
                  </a:cubicBezTo>
                  <a:cubicBezTo>
                    <a:pt x="6775" y="22625"/>
                    <a:pt x="2548" y="10755"/>
                    <a:pt x="155" y="63"/>
                  </a:cubicBezTo>
                  <a:cubicBezTo>
                    <a:pt x="145" y="23"/>
                    <a:pt x="11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flipH="1">
              <a:off x="9281821" y="3593032"/>
              <a:ext cx="211343" cy="162846"/>
            </a:xfrm>
            <a:custGeom>
              <a:avLst/>
              <a:gdLst/>
              <a:ahLst/>
              <a:cxnLst/>
              <a:rect l="l" t="t" r="r" b="b"/>
              <a:pathLst>
                <a:path w="3787" h="2918" extrusionOk="0">
                  <a:moveTo>
                    <a:pt x="3699" y="0"/>
                  </a:moveTo>
                  <a:cubicBezTo>
                    <a:pt x="3674" y="0"/>
                    <a:pt x="3651" y="13"/>
                    <a:pt x="3644" y="36"/>
                  </a:cubicBezTo>
                  <a:cubicBezTo>
                    <a:pt x="3144" y="941"/>
                    <a:pt x="2882" y="1798"/>
                    <a:pt x="2822" y="2656"/>
                  </a:cubicBezTo>
                  <a:cubicBezTo>
                    <a:pt x="2036" y="1703"/>
                    <a:pt x="1132" y="870"/>
                    <a:pt x="131" y="155"/>
                  </a:cubicBezTo>
                  <a:cubicBezTo>
                    <a:pt x="118" y="146"/>
                    <a:pt x="102" y="142"/>
                    <a:pt x="87" y="142"/>
                  </a:cubicBezTo>
                  <a:cubicBezTo>
                    <a:pt x="63" y="142"/>
                    <a:pt x="39" y="152"/>
                    <a:pt x="24" y="167"/>
                  </a:cubicBezTo>
                  <a:cubicBezTo>
                    <a:pt x="0" y="203"/>
                    <a:pt x="12" y="251"/>
                    <a:pt x="48" y="274"/>
                  </a:cubicBezTo>
                  <a:cubicBezTo>
                    <a:pt x="1084" y="1013"/>
                    <a:pt x="2024" y="1894"/>
                    <a:pt x="2834" y="2894"/>
                  </a:cubicBezTo>
                  <a:cubicBezTo>
                    <a:pt x="2846" y="2918"/>
                    <a:pt x="2870" y="2918"/>
                    <a:pt x="2894" y="2918"/>
                  </a:cubicBezTo>
                  <a:lnTo>
                    <a:pt x="2917" y="2918"/>
                  </a:lnTo>
                  <a:cubicBezTo>
                    <a:pt x="2941" y="2906"/>
                    <a:pt x="2965" y="2882"/>
                    <a:pt x="2965" y="2846"/>
                  </a:cubicBezTo>
                  <a:cubicBezTo>
                    <a:pt x="2989" y="1965"/>
                    <a:pt x="3251" y="1060"/>
                    <a:pt x="3775" y="108"/>
                  </a:cubicBezTo>
                  <a:cubicBezTo>
                    <a:pt x="3787" y="72"/>
                    <a:pt x="3775" y="24"/>
                    <a:pt x="3739" y="12"/>
                  </a:cubicBezTo>
                  <a:cubicBezTo>
                    <a:pt x="3726" y="4"/>
                    <a:pt x="3712" y="0"/>
                    <a:pt x="36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flipH="1">
              <a:off x="9167528" y="3779044"/>
              <a:ext cx="352201" cy="198786"/>
            </a:xfrm>
            <a:custGeom>
              <a:avLst/>
              <a:gdLst/>
              <a:ahLst/>
              <a:cxnLst/>
              <a:rect l="l" t="t" r="r" b="b"/>
              <a:pathLst>
                <a:path w="6311" h="3562" extrusionOk="0">
                  <a:moveTo>
                    <a:pt x="6231" y="1"/>
                  </a:moveTo>
                  <a:cubicBezTo>
                    <a:pt x="6208" y="1"/>
                    <a:pt x="6183" y="14"/>
                    <a:pt x="6168" y="37"/>
                  </a:cubicBezTo>
                  <a:cubicBezTo>
                    <a:pt x="5275" y="1180"/>
                    <a:pt x="4596" y="2156"/>
                    <a:pt x="4465" y="3311"/>
                  </a:cubicBezTo>
                  <a:cubicBezTo>
                    <a:pt x="3393" y="2311"/>
                    <a:pt x="1738" y="1668"/>
                    <a:pt x="107" y="1097"/>
                  </a:cubicBezTo>
                  <a:cubicBezTo>
                    <a:pt x="99" y="1094"/>
                    <a:pt x="90" y="1092"/>
                    <a:pt x="82" y="1092"/>
                  </a:cubicBezTo>
                  <a:cubicBezTo>
                    <a:pt x="55" y="1092"/>
                    <a:pt x="30" y="1108"/>
                    <a:pt x="12" y="1144"/>
                  </a:cubicBezTo>
                  <a:cubicBezTo>
                    <a:pt x="0" y="1180"/>
                    <a:pt x="24" y="1228"/>
                    <a:pt x="60" y="1240"/>
                  </a:cubicBezTo>
                  <a:cubicBezTo>
                    <a:pt x="1727" y="1823"/>
                    <a:pt x="3441" y="2490"/>
                    <a:pt x="4477" y="3537"/>
                  </a:cubicBezTo>
                  <a:cubicBezTo>
                    <a:pt x="4489" y="3549"/>
                    <a:pt x="4513" y="3561"/>
                    <a:pt x="4525" y="3561"/>
                  </a:cubicBezTo>
                  <a:cubicBezTo>
                    <a:pt x="4536" y="3561"/>
                    <a:pt x="4548" y="3549"/>
                    <a:pt x="4560" y="3549"/>
                  </a:cubicBezTo>
                  <a:cubicBezTo>
                    <a:pt x="4584" y="3537"/>
                    <a:pt x="4608" y="3514"/>
                    <a:pt x="4608" y="3478"/>
                  </a:cubicBezTo>
                  <a:cubicBezTo>
                    <a:pt x="4679" y="2299"/>
                    <a:pt x="5370" y="1299"/>
                    <a:pt x="6275" y="120"/>
                  </a:cubicBezTo>
                  <a:cubicBezTo>
                    <a:pt x="6310" y="85"/>
                    <a:pt x="6299" y="49"/>
                    <a:pt x="6263" y="13"/>
                  </a:cubicBezTo>
                  <a:cubicBezTo>
                    <a:pt x="6254" y="5"/>
                    <a:pt x="6243" y="1"/>
                    <a:pt x="62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flipH="1">
              <a:off x="9029348" y="4037942"/>
              <a:ext cx="455836" cy="272787"/>
            </a:xfrm>
            <a:custGeom>
              <a:avLst/>
              <a:gdLst/>
              <a:ahLst/>
              <a:cxnLst/>
              <a:rect l="l" t="t" r="r" b="b"/>
              <a:pathLst>
                <a:path w="8168" h="4888" extrusionOk="0">
                  <a:moveTo>
                    <a:pt x="8080" y="1"/>
                  </a:moveTo>
                  <a:cubicBezTo>
                    <a:pt x="8059" y="1"/>
                    <a:pt x="8038" y="10"/>
                    <a:pt x="8025" y="29"/>
                  </a:cubicBezTo>
                  <a:cubicBezTo>
                    <a:pt x="6965" y="1351"/>
                    <a:pt x="6227" y="2923"/>
                    <a:pt x="5834" y="4673"/>
                  </a:cubicBezTo>
                  <a:cubicBezTo>
                    <a:pt x="4584" y="3625"/>
                    <a:pt x="2763" y="2744"/>
                    <a:pt x="107" y="1887"/>
                  </a:cubicBezTo>
                  <a:cubicBezTo>
                    <a:pt x="101" y="1885"/>
                    <a:pt x="94" y="1884"/>
                    <a:pt x="88" y="1884"/>
                  </a:cubicBezTo>
                  <a:cubicBezTo>
                    <a:pt x="56" y="1884"/>
                    <a:pt x="22" y="1905"/>
                    <a:pt x="12" y="1934"/>
                  </a:cubicBezTo>
                  <a:cubicBezTo>
                    <a:pt x="0" y="1970"/>
                    <a:pt x="24" y="2018"/>
                    <a:pt x="60" y="2030"/>
                  </a:cubicBezTo>
                  <a:cubicBezTo>
                    <a:pt x="2763" y="2899"/>
                    <a:pt x="4596" y="3804"/>
                    <a:pt x="5834" y="4875"/>
                  </a:cubicBezTo>
                  <a:cubicBezTo>
                    <a:pt x="5846" y="4887"/>
                    <a:pt x="5858" y="4887"/>
                    <a:pt x="5882" y="4887"/>
                  </a:cubicBezTo>
                  <a:lnTo>
                    <a:pt x="5906" y="4887"/>
                  </a:lnTo>
                  <a:cubicBezTo>
                    <a:pt x="5930" y="4875"/>
                    <a:pt x="5942" y="4852"/>
                    <a:pt x="5953" y="4828"/>
                  </a:cubicBezTo>
                  <a:cubicBezTo>
                    <a:pt x="6334" y="3042"/>
                    <a:pt x="7073" y="1458"/>
                    <a:pt x="8144" y="113"/>
                  </a:cubicBezTo>
                  <a:cubicBezTo>
                    <a:pt x="8168" y="89"/>
                    <a:pt x="8168" y="41"/>
                    <a:pt x="8132" y="18"/>
                  </a:cubicBezTo>
                  <a:cubicBezTo>
                    <a:pt x="8116" y="7"/>
                    <a:pt x="8098" y="1"/>
                    <a:pt x="808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flipH="1">
              <a:off x="8911035" y="4289752"/>
              <a:ext cx="487758" cy="270164"/>
            </a:xfrm>
            <a:custGeom>
              <a:avLst/>
              <a:gdLst/>
              <a:ahLst/>
              <a:cxnLst/>
              <a:rect l="l" t="t" r="r" b="b"/>
              <a:pathLst>
                <a:path w="8740" h="4841" extrusionOk="0">
                  <a:moveTo>
                    <a:pt x="8654" y="0"/>
                  </a:moveTo>
                  <a:cubicBezTo>
                    <a:pt x="8635" y="0"/>
                    <a:pt x="8614" y="6"/>
                    <a:pt x="8596" y="18"/>
                  </a:cubicBezTo>
                  <a:cubicBezTo>
                    <a:pt x="7358" y="1352"/>
                    <a:pt x="6227" y="3316"/>
                    <a:pt x="5906" y="4638"/>
                  </a:cubicBezTo>
                  <a:cubicBezTo>
                    <a:pt x="4382" y="3542"/>
                    <a:pt x="2215" y="2971"/>
                    <a:pt x="95" y="2518"/>
                  </a:cubicBezTo>
                  <a:cubicBezTo>
                    <a:pt x="89" y="2516"/>
                    <a:pt x="83" y="2515"/>
                    <a:pt x="76" y="2515"/>
                  </a:cubicBezTo>
                  <a:cubicBezTo>
                    <a:pt x="45" y="2515"/>
                    <a:pt x="12" y="2538"/>
                    <a:pt x="12" y="2578"/>
                  </a:cubicBezTo>
                  <a:cubicBezTo>
                    <a:pt x="0" y="2614"/>
                    <a:pt x="24" y="2661"/>
                    <a:pt x="60" y="2661"/>
                  </a:cubicBezTo>
                  <a:cubicBezTo>
                    <a:pt x="2215" y="3126"/>
                    <a:pt x="4405" y="3697"/>
                    <a:pt x="5918" y="4828"/>
                  </a:cubicBezTo>
                  <a:cubicBezTo>
                    <a:pt x="5929" y="4828"/>
                    <a:pt x="5941" y="4840"/>
                    <a:pt x="5965" y="4840"/>
                  </a:cubicBezTo>
                  <a:cubicBezTo>
                    <a:pt x="5965" y="4840"/>
                    <a:pt x="5977" y="4840"/>
                    <a:pt x="5989" y="4828"/>
                  </a:cubicBezTo>
                  <a:cubicBezTo>
                    <a:pt x="6013" y="4828"/>
                    <a:pt x="6025" y="4804"/>
                    <a:pt x="6037" y="4781"/>
                  </a:cubicBezTo>
                  <a:cubicBezTo>
                    <a:pt x="6299" y="3483"/>
                    <a:pt x="7453" y="1483"/>
                    <a:pt x="8704" y="125"/>
                  </a:cubicBezTo>
                  <a:cubicBezTo>
                    <a:pt x="8739" y="89"/>
                    <a:pt x="8739" y="42"/>
                    <a:pt x="8704" y="18"/>
                  </a:cubicBezTo>
                  <a:cubicBezTo>
                    <a:pt x="8692" y="6"/>
                    <a:pt x="8674" y="0"/>
                    <a:pt x="86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flipH="1">
              <a:off x="8394756" y="3193663"/>
              <a:ext cx="512369" cy="2239946"/>
            </a:xfrm>
            <a:custGeom>
              <a:avLst/>
              <a:gdLst/>
              <a:ahLst/>
              <a:cxnLst/>
              <a:rect l="l" t="t" r="r" b="b"/>
              <a:pathLst>
                <a:path w="9181" h="40137" extrusionOk="0">
                  <a:moveTo>
                    <a:pt x="3073" y="1"/>
                  </a:moveTo>
                  <a:cubicBezTo>
                    <a:pt x="453" y="10895"/>
                    <a:pt x="1" y="25909"/>
                    <a:pt x="4966" y="40137"/>
                  </a:cubicBezTo>
                  <a:lnTo>
                    <a:pt x="9180" y="40137"/>
                  </a:lnTo>
                  <a:cubicBezTo>
                    <a:pt x="8788" y="24075"/>
                    <a:pt x="8502" y="8692"/>
                    <a:pt x="30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flipH="1">
              <a:off x="8390794" y="3189701"/>
              <a:ext cx="575431" cy="2247926"/>
            </a:xfrm>
            <a:custGeom>
              <a:avLst/>
              <a:gdLst/>
              <a:ahLst/>
              <a:cxnLst/>
              <a:rect l="l" t="t" r="r" b="b"/>
              <a:pathLst>
                <a:path w="10311" h="40280" extrusionOk="0">
                  <a:moveTo>
                    <a:pt x="4167" y="262"/>
                  </a:moveTo>
                  <a:lnTo>
                    <a:pt x="4167" y="262"/>
                  </a:lnTo>
                  <a:cubicBezTo>
                    <a:pt x="9418" y="8847"/>
                    <a:pt x="9763" y="23753"/>
                    <a:pt x="10144" y="39529"/>
                  </a:cubicBezTo>
                  <a:lnTo>
                    <a:pt x="10156" y="40136"/>
                  </a:lnTo>
                  <a:lnTo>
                    <a:pt x="6084" y="40136"/>
                  </a:lnTo>
                  <a:cubicBezTo>
                    <a:pt x="0" y="22670"/>
                    <a:pt x="2667" y="6561"/>
                    <a:pt x="4167" y="262"/>
                  </a:cubicBezTo>
                  <a:close/>
                  <a:moveTo>
                    <a:pt x="4120" y="0"/>
                  </a:moveTo>
                  <a:cubicBezTo>
                    <a:pt x="4096" y="12"/>
                    <a:pt x="4072" y="24"/>
                    <a:pt x="4060" y="60"/>
                  </a:cubicBezTo>
                  <a:cubicBezTo>
                    <a:pt x="2655" y="5930"/>
                    <a:pt x="1988" y="12442"/>
                    <a:pt x="2167" y="18896"/>
                  </a:cubicBezTo>
                  <a:cubicBezTo>
                    <a:pt x="2358" y="26397"/>
                    <a:pt x="3631" y="33588"/>
                    <a:pt x="5953" y="40232"/>
                  </a:cubicBezTo>
                  <a:cubicBezTo>
                    <a:pt x="5965" y="40267"/>
                    <a:pt x="6001" y="40279"/>
                    <a:pt x="6025" y="40279"/>
                  </a:cubicBezTo>
                  <a:lnTo>
                    <a:pt x="10239" y="40279"/>
                  </a:lnTo>
                  <a:cubicBezTo>
                    <a:pt x="10251" y="40279"/>
                    <a:pt x="10275" y="40279"/>
                    <a:pt x="10287" y="40267"/>
                  </a:cubicBezTo>
                  <a:cubicBezTo>
                    <a:pt x="10299" y="40243"/>
                    <a:pt x="10311" y="40232"/>
                    <a:pt x="10311" y="40208"/>
                  </a:cubicBezTo>
                  <a:lnTo>
                    <a:pt x="10299" y="39517"/>
                  </a:lnTo>
                  <a:cubicBezTo>
                    <a:pt x="9918" y="23634"/>
                    <a:pt x="9561" y="8621"/>
                    <a:pt x="4191" y="36"/>
                  </a:cubicBezTo>
                  <a:cubicBezTo>
                    <a:pt x="4179" y="12"/>
                    <a:pt x="4155" y="0"/>
                    <a:pt x="412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flipH="1">
              <a:off x="8509719" y="3189701"/>
              <a:ext cx="230597" cy="2247926"/>
            </a:xfrm>
            <a:custGeom>
              <a:avLst/>
              <a:gdLst/>
              <a:ahLst/>
              <a:cxnLst/>
              <a:rect l="l" t="t" r="r" b="b"/>
              <a:pathLst>
                <a:path w="4132" h="40280" extrusionOk="0">
                  <a:moveTo>
                    <a:pt x="72" y="0"/>
                  </a:moveTo>
                  <a:cubicBezTo>
                    <a:pt x="36" y="0"/>
                    <a:pt x="0" y="36"/>
                    <a:pt x="12" y="84"/>
                  </a:cubicBezTo>
                  <a:cubicBezTo>
                    <a:pt x="1262" y="16788"/>
                    <a:pt x="3096" y="32612"/>
                    <a:pt x="3977" y="40220"/>
                  </a:cubicBezTo>
                  <a:cubicBezTo>
                    <a:pt x="3989" y="40255"/>
                    <a:pt x="4025" y="40279"/>
                    <a:pt x="4060" y="40279"/>
                  </a:cubicBezTo>
                  <a:cubicBezTo>
                    <a:pt x="4108" y="40279"/>
                    <a:pt x="4132" y="40243"/>
                    <a:pt x="4132" y="40196"/>
                  </a:cubicBezTo>
                  <a:cubicBezTo>
                    <a:pt x="3251" y="32588"/>
                    <a:pt x="1417" y="16764"/>
                    <a:pt x="155" y="72"/>
                  </a:cubicBezTo>
                  <a:cubicBezTo>
                    <a:pt x="155" y="24"/>
                    <a:pt x="119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flipH="1">
              <a:off x="8665198" y="3309411"/>
              <a:ext cx="106369" cy="122888"/>
            </a:xfrm>
            <a:custGeom>
              <a:avLst/>
              <a:gdLst/>
              <a:ahLst/>
              <a:cxnLst/>
              <a:rect l="l" t="t" r="r" b="b"/>
              <a:pathLst>
                <a:path w="1906" h="2202" extrusionOk="0">
                  <a:moveTo>
                    <a:pt x="1826" y="1"/>
                  </a:moveTo>
                  <a:cubicBezTo>
                    <a:pt x="1798" y="1"/>
                    <a:pt x="1768" y="20"/>
                    <a:pt x="1751" y="46"/>
                  </a:cubicBezTo>
                  <a:cubicBezTo>
                    <a:pt x="1394" y="701"/>
                    <a:pt x="1132" y="1308"/>
                    <a:pt x="965" y="1892"/>
                  </a:cubicBezTo>
                  <a:cubicBezTo>
                    <a:pt x="739" y="1308"/>
                    <a:pt x="453" y="832"/>
                    <a:pt x="132" y="451"/>
                  </a:cubicBezTo>
                  <a:cubicBezTo>
                    <a:pt x="120" y="439"/>
                    <a:pt x="102" y="433"/>
                    <a:pt x="84" y="433"/>
                  </a:cubicBezTo>
                  <a:cubicBezTo>
                    <a:pt x="66" y="433"/>
                    <a:pt x="48" y="439"/>
                    <a:pt x="36" y="451"/>
                  </a:cubicBezTo>
                  <a:cubicBezTo>
                    <a:pt x="1" y="475"/>
                    <a:pt x="1" y="522"/>
                    <a:pt x="24" y="558"/>
                  </a:cubicBezTo>
                  <a:cubicBezTo>
                    <a:pt x="370" y="963"/>
                    <a:pt x="667" y="1499"/>
                    <a:pt x="905" y="2154"/>
                  </a:cubicBezTo>
                  <a:cubicBezTo>
                    <a:pt x="917" y="2177"/>
                    <a:pt x="941" y="2201"/>
                    <a:pt x="977" y="2201"/>
                  </a:cubicBezTo>
                  <a:cubicBezTo>
                    <a:pt x="1013" y="2201"/>
                    <a:pt x="1036" y="2177"/>
                    <a:pt x="1048" y="2142"/>
                  </a:cubicBezTo>
                  <a:cubicBezTo>
                    <a:pt x="1215" y="1511"/>
                    <a:pt x="1489" y="844"/>
                    <a:pt x="1882" y="118"/>
                  </a:cubicBezTo>
                  <a:cubicBezTo>
                    <a:pt x="1906" y="82"/>
                    <a:pt x="1894" y="34"/>
                    <a:pt x="1858" y="10"/>
                  </a:cubicBezTo>
                  <a:cubicBezTo>
                    <a:pt x="1848" y="4"/>
                    <a:pt x="1837" y="1"/>
                    <a:pt x="182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flipH="1">
              <a:off x="8599402" y="3468355"/>
              <a:ext cx="204032" cy="203809"/>
            </a:xfrm>
            <a:custGeom>
              <a:avLst/>
              <a:gdLst/>
              <a:ahLst/>
              <a:cxnLst/>
              <a:rect l="l" t="t" r="r" b="b"/>
              <a:pathLst>
                <a:path w="3656" h="3652" extrusionOk="0">
                  <a:moveTo>
                    <a:pt x="3565" y="1"/>
                  </a:moveTo>
                  <a:cubicBezTo>
                    <a:pt x="3540" y="1"/>
                    <a:pt x="3516" y="9"/>
                    <a:pt x="3501" y="32"/>
                  </a:cubicBezTo>
                  <a:cubicBezTo>
                    <a:pt x="2977" y="865"/>
                    <a:pt x="2441" y="1973"/>
                    <a:pt x="1893" y="3413"/>
                  </a:cubicBezTo>
                  <a:cubicBezTo>
                    <a:pt x="1393" y="2556"/>
                    <a:pt x="810" y="1746"/>
                    <a:pt x="131" y="949"/>
                  </a:cubicBezTo>
                  <a:cubicBezTo>
                    <a:pt x="118" y="929"/>
                    <a:pt x="98" y="920"/>
                    <a:pt x="78" y="920"/>
                  </a:cubicBezTo>
                  <a:cubicBezTo>
                    <a:pt x="62" y="920"/>
                    <a:pt x="47" y="926"/>
                    <a:pt x="36" y="937"/>
                  </a:cubicBezTo>
                  <a:cubicBezTo>
                    <a:pt x="0" y="961"/>
                    <a:pt x="0" y="1008"/>
                    <a:pt x="24" y="1044"/>
                  </a:cubicBezTo>
                  <a:cubicBezTo>
                    <a:pt x="726" y="1877"/>
                    <a:pt x="1322" y="2723"/>
                    <a:pt x="1846" y="3616"/>
                  </a:cubicBezTo>
                  <a:cubicBezTo>
                    <a:pt x="1857" y="3639"/>
                    <a:pt x="1881" y="3651"/>
                    <a:pt x="1905" y="3651"/>
                  </a:cubicBezTo>
                  <a:lnTo>
                    <a:pt x="1917" y="3651"/>
                  </a:lnTo>
                  <a:cubicBezTo>
                    <a:pt x="1941" y="3651"/>
                    <a:pt x="1965" y="3639"/>
                    <a:pt x="1977" y="3604"/>
                  </a:cubicBezTo>
                  <a:cubicBezTo>
                    <a:pt x="2548" y="2115"/>
                    <a:pt x="3084" y="972"/>
                    <a:pt x="3632" y="115"/>
                  </a:cubicBezTo>
                  <a:cubicBezTo>
                    <a:pt x="3655" y="79"/>
                    <a:pt x="3643" y="32"/>
                    <a:pt x="3608" y="8"/>
                  </a:cubicBezTo>
                  <a:cubicBezTo>
                    <a:pt x="3595" y="4"/>
                    <a:pt x="3580" y="1"/>
                    <a:pt x="35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flipH="1">
              <a:off x="8536953" y="3681155"/>
              <a:ext cx="291092" cy="236177"/>
            </a:xfrm>
            <a:custGeom>
              <a:avLst/>
              <a:gdLst/>
              <a:ahLst/>
              <a:cxnLst/>
              <a:rect l="l" t="t" r="r" b="b"/>
              <a:pathLst>
                <a:path w="5216" h="4232" extrusionOk="0">
                  <a:moveTo>
                    <a:pt x="5138" y="0"/>
                  </a:moveTo>
                  <a:cubicBezTo>
                    <a:pt x="5118" y="0"/>
                    <a:pt x="5098" y="9"/>
                    <a:pt x="5085" y="29"/>
                  </a:cubicBezTo>
                  <a:cubicBezTo>
                    <a:pt x="4287" y="981"/>
                    <a:pt x="3525" y="2267"/>
                    <a:pt x="2739" y="3970"/>
                  </a:cubicBezTo>
                  <a:cubicBezTo>
                    <a:pt x="2215" y="2791"/>
                    <a:pt x="1132" y="1672"/>
                    <a:pt x="132" y="731"/>
                  </a:cubicBezTo>
                  <a:cubicBezTo>
                    <a:pt x="120" y="719"/>
                    <a:pt x="102" y="713"/>
                    <a:pt x="82" y="713"/>
                  </a:cubicBezTo>
                  <a:cubicBezTo>
                    <a:pt x="63" y="713"/>
                    <a:pt x="42" y="719"/>
                    <a:pt x="24" y="731"/>
                  </a:cubicBezTo>
                  <a:cubicBezTo>
                    <a:pt x="1" y="767"/>
                    <a:pt x="1" y="815"/>
                    <a:pt x="36" y="838"/>
                  </a:cubicBezTo>
                  <a:cubicBezTo>
                    <a:pt x="1060" y="1815"/>
                    <a:pt x="2179" y="2970"/>
                    <a:pt x="2668" y="4184"/>
                  </a:cubicBezTo>
                  <a:cubicBezTo>
                    <a:pt x="2679" y="4208"/>
                    <a:pt x="2715" y="4232"/>
                    <a:pt x="2739" y="4232"/>
                  </a:cubicBezTo>
                  <a:cubicBezTo>
                    <a:pt x="2775" y="4232"/>
                    <a:pt x="2799" y="4220"/>
                    <a:pt x="2810" y="4184"/>
                  </a:cubicBezTo>
                  <a:cubicBezTo>
                    <a:pt x="3608" y="2422"/>
                    <a:pt x="4382" y="1089"/>
                    <a:pt x="5192" y="124"/>
                  </a:cubicBezTo>
                  <a:cubicBezTo>
                    <a:pt x="5216" y="88"/>
                    <a:pt x="5216" y="41"/>
                    <a:pt x="5180" y="17"/>
                  </a:cubicBezTo>
                  <a:cubicBezTo>
                    <a:pt x="5169" y="6"/>
                    <a:pt x="5154" y="0"/>
                    <a:pt x="51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flipH="1">
              <a:off x="8483155" y="3949038"/>
              <a:ext cx="361521" cy="214803"/>
            </a:xfrm>
            <a:custGeom>
              <a:avLst/>
              <a:gdLst/>
              <a:ahLst/>
              <a:cxnLst/>
              <a:rect l="l" t="t" r="r" b="b"/>
              <a:pathLst>
                <a:path w="6478" h="3849" extrusionOk="0">
                  <a:moveTo>
                    <a:pt x="6393" y="0"/>
                  </a:moveTo>
                  <a:cubicBezTo>
                    <a:pt x="6374" y="0"/>
                    <a:pt x="6353" y="9"/>
                    <a:pt x="6335" y="27"/>
                  </a:cubicBezTo>
                  <a:cubicBezTo>
                    <a:pt x="5097" y="1349"/>
                    <a:pt x="4180" y="2504"/>
                    <a:pt x="3454" y="3647"/>
                  </a:cubicBezTo>
                  <a:cubicBezTo>
                    <a:pt x="2561" y="2480"/>
                    <a:pt x="1215" y="1361"/>
                    <a:pt x="132" y="503"/>
                  </a:cubicBezTo>
                  <a:cubicBezTo>
                    <a:pt x="116" y="493"/>
                    <a:pt x="97" y="487"/>
                    <a:pt x="80" y="487"/>
                  </a:cubicBezTo>
                  <a:cubicBezTo>
                    <a:pt x="58" y="487"/>
                    <a:pt x="38" y="496"/>
                    <a:pt x="25" y="515"/>
                  </a:cubicBezTo>
                  <a:cubicBezTo>
                    <a:pt x="1" y="551"/>
                    <a:pt x="1" y="587"/>
                    <a:pt x="37" y="622"/>
                  </a:cubicBezTo>
                  <a:cubicBezTo>
                    <a:pt x="1144" y="1492"/>
                    <a:pt x="2525" y="2635"/>
                    <a:pt x="3394" y="3825"/>
                  </a:cubicBezTo>
                  <a:cubicBezTo>
                    <a:pt x="3418" y="3837"/>
                    <a:pt x="3430" y="3849"/>
                    <a:pt x="3454" y="3849"/>
                  </a:cubicBezTo>
                  <a:lnTo>
                    <a:pt x="3466" y="3849"/>
                  </a:lnTo>
                  <a:cubicBezTo>
                    <a:pt x="3489" y="3849"/>
                    <a:pt x="3513" y="3837"/>
                    <a:pt x="3525" y="3813"/>
                  </a:cubicBezTo>
                  <a:cubicBezTo>
                    <a:pt x="4251" y="2646"/>
                    <a:pt x="5180" y="1480"/>
                    <a:pt x="6454" y="122"/>
                  </a:cubicBezTo>
                  <a:cubicBezTo>
                    <a:pt x="6478" y="99"/>
                    <a:pt x="6478" y="51"/>
                    <a:pt x="6442" y="27"/>
                  </a:cubicBezTo>
                  <a:cubicBezTo>
                    <a:pt x="6430" y="9"/>
                    <a:pt x="6412" y="0"/>
                    <a:pt x="63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flipH="1">
              <a:off x="8445262" y="4247951"/>
              <a:ext cx="400698" cy="191699"/>
            </a:xfrm>
            <a:custGeom>
              <a:avLst/>
              <a:gdLst/>
              <a:ahLst/>
              <a:cxnLst/>
              <a:rect l="l" t="t" r="r" b="b"/>
              <a:pathLst>
                <a:path w="7180" h="3435" extrusionOk="0">
                  <a:moveTo>
                    <a:pt x="77" y="0"/>
                  </a:moveTo>
                  <a:cubicBezTo>
                    <a:pt x="57" y="0"/>
                    <a:pt x="37" y="9"/>
                    <a:pt x="24" y="29"/>
                  </a:cubicBezTo>
                  <a:cubicBezTo>
                    <a:pt x="0" y="65"/>
                    <a:pt x="12" y="112"/>
                    <a:pt x="48" y="136"/>
                  </a:cubicBezTo>
                  <a:cubicBezTo>
                    <a:pt x="1667" y="1219"/>
                    <a:pt x="3191" y="2279"/>
                    <a:pt x="3905" y="3398"/>
                  </a:cubicBezTo>
                  <a:cubicBezTo>
                    <a:pt x="3917" y="3410"/>
                    <a:pt x="3941" y="3434"/>
                    <a:pt x="3965" y="3434"/>
                  </a:cubicBezTo>
                  <a:cubicBezTo>
                    <a:pt x="3989" y="3434"/>
                    <a:pt x="4013" y="3422"/>
                    <a:pt x="4024" y="3398"/>
                  </a:cubicBezTo>
                  <a:cubicBezTo>
                    <a:pt x="4632" y="2493"/>
                    <a:pt x="5846" y="1339"/>
                    <a:pt x="7144" y="124"/>
                  </a:cubicBezTo>
                  <a:cubicBezTo>
                    <a:pt x="7180" y="100"/>
                    <a:pt x="7180" y="53"/>
                    <a:pt x="7156" y="29"/>
                  </a:cubicBezTo>
                  <a:cubicBezTo>
                    <a:pt x="7136" y="9"/>
                    <a:pt x="7113" y="0"/>
                    <a:pt x="7092" y="0"/>
                  </a:cubicBezTo>
                  <a:cubicBezTo>
                    <a:pt x="7075" y="0"/>
                    <a:pt x="7059" y="6"/>
                    <a:pt x="7049" y="17"/>
                  </a:cubicBezTo>
                  <a:cubicBezTo>
                    <a:pt x="5787" y="1196"/>
                    <a:pt x="4596" y="2327"/>
                    <a:pt x="3965" y="3220"/>
                  </a:cubicBezTo>
                  <a:cubicBezTo>
                    <a:pt x="3215" y="2112"/>
                    <a:pt x="1715" y="1077"/>
                    <a:pt x="119" y="17"/>
                  </a:cubicBezTo>
                  <a:cubicBezTo>
                    <a:pt x="108" y="6"/>
                    <a:pt x="93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flipH="1">
              <a:off x="7911015" y="3537223"/>
              <a:ext cx="729627" cy="1896395"/>
            </a:xfrm>
            <a:custGeom>
              <a:avLst/>
              <a:gdLst/>
              <a:ahLst/>
              <a:cxnLst/>
              <a:rect l="l" t="t" r="r" b="b"/>
              <a:pathLst>
                <a:path w="13074" h="33981" extrusionOk="0">
                  <a:moveTo>
                    <a:pt x="11252" y="0"/>
                  </a:moveTo>
                  <a:lnTo>
                    <a:pt x="11252" y="0"/>
                  </a:lnTo>
                  <a:cubicBezTo>
                    <a:pt x="4227" y="7597"/>
                    <a:pt x="786" y="19288"/>
                    <a:pt x="0" y="33981"/>
                  </a:cubicBezTo>
                  <a:lnTo>
                    <a:pt x="5477" y="33981"/>
                  </a:lnTo>
                  <a:cubicBezTo>
                    <a:pt x="12930" y="19265"/>
                    <a:pt x="13073" y="8513"/>
                    <a:pt x="1125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flipH="1">
              <a:off x="7879149" y="3532982"/>
              <a:ext cx="765511" cy="1904654"/>
            </a:xfrm>
            <a:custGeom>
              <a:avLst/>
              <a:gdLst/>
              <a:ahLst/>
              <a:cxnLst/>
              <a:rect l="l" t="t" r="r" b="b"/>
              <a:pathLst>
                <a:path w="13717" h="34129" extrusionOk="0">
                  <a:moveTo>
                    <a:pt x="11288" y="231"/>
                  </a:moveTo>
                  <a:lnTo>
                    <a:pt x="11288" y="231"/>
                  </a:lnTo>
                  <a:cubicBezTo>
                    <a:pt x="13550" y="10982"/>
                    <a:pt x="11705" y="21710"/>
                    <a:pt x="5501" y="33985"/>
                  </a:cubicBezTo>
                  <a:lnTo>
                    <a:pt x="155" y="33985"/>
                  </a:lnTo>
                  <a:cubicBezTo>
                    <a:pt x="989" y="18531"/>
                    <a:pt x="4632" y="7482"/>
                    <a:pt x="11288" y="231"/>
                  </a:cubicBezTo>
                  <a:close/>
                  <a:moveTo>
                    <a:pt x="11324" y="0"/>
                  </a:moveTo>
                  <a:cubicBezTo>
                    <a:pt x="11305" y="0"/>
                    <a:pt x="11284" y="8"/>
                    <a:pt x="11276" y="17"/>
                  </a:cubicBezTo>
                  <a:cubicBezTo>
                    <a:pt x="7847" y="3720"/>
                    <a:pt x="5156" y="8554"/>
                    <a:pt x="3287" y="14388"/>
                  </a:cubicBezTo>
                  <a:cubicBezTo>
                    <a:pt x="1513" y="19912"/>
                    <a:pt x="406" y="26532"/>
                    <a:pt x="1" y="34057"/>
                  </a:cubicBezTo>
                  <a:cubicBezTo>
                    <a:pt x="1" y="34069"/>
                    <a:pt x="1" y="34092"/>
                    <a:pt x="25" y="34104"/>
                  </a:cubicBezTo>
                  <a:cubicBezTo>
                    <a:pt x="36" y="34128"/>
                    <a:pt x="48" y="34128"/>
                    <a:pt x="72" y="34128"/>
                  </a:cubicBezTo>
                  <a:lnTo>
                    <a:pt x="5549" y="34128"/>
                  </a:lnTo>
                  <a:cubicBezTo>
                    <a:pt x="5573" y="34128"/>
                    <a:pt x="5597" y="34116"/>
                    <a:pt x="5609" y="34092"/>
                  </a:cubicBezTo>
                  <a:cubicBezTo>
                    <a:pt x="11883" y="21710"/>
                    <a:pt x="13717" y="10899"/>
                    <a:pt x="11395" y="53"/>
                  </a:cubicBezTo>
                  <a:cubicBezTo>
                    <a:pt x="11395" y="29"/>
                    <a:pt x="11371" y="5"/>
                    <a:pt x="11347" y="5"/>
                  </a:cubicBezTo>
                  <a:cubicBezTo>
                    <a:pt x="11340" y="1"/>
                    <a:pt x="11332" y="0"/>
                    <a:pt x="113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flipH="1">
              <a:off x="8008063" y="3533038"/>
              <a:ext cx="497691" cy="1904598"/>
            </a:xfrm>
            <a:custGeom>
              <a:avLst/>
              <a:gdLst/>
              <a:ahLst/>
              <a:cxnLst/>
              <a:rect l="l" t="t" r="r" b="b"/>
              <a:pathLst>
                <a:path w="8918" h="34128" extrusionOk="0">
                  <a:moveTo>
                    <a:pt x="8839" y="1"/>
                  </a:moveTo>
                  <a:cubicBezTo>
                    <a:pt x="8807" y="1"/>
                    <a:pt x="8773" y="22"/>
                    <a:pt x="8763" y="52"/>
                  </a:cubicBezTo>
                  <a:cubicBezTo>
                    <a:pt x="5120" y="10755"/>
                    <a:pt x="2179" y="22185"/>
                    <a:pt x="12" y="34044"/>
                  </a:cubicBezTo>
                  <a:cubicBezTo>
                    <a:pt x="0" y="34080"/>
                    <a:pt x="36" y="34127"/>
                    <a:pt x="72" y="34127"/>
                  </a:cubicBezTo>
                  <a:lnTo>
                    <a:pt x="83" y="34127"/>
                  </a:lnTo>
                  <a:cubicBezTo>
                    <a:pt x="119" y="34127"/>
                    <a:pt x="155" y="34103"/>
                    <a:pt x="155" y="34068"/>
                  </a:cubicBezTo>
                  <a:cubicBezTo>
                    <a:pt x="2322" y="22221"/>
                    <a:pt x="5263" y="10791"/>
                    <a:pt x="8906" y="99"/>
                  </a:cubicBezTo>
                  <a:cubicBezTo>
                    <a:pt x="8918" y="63"/>
                    <a:pt x="8894" y="16"/>
                    <a:pt x="8858" y="4"/>
                  </a:cubicBezTo>
                  <a:cubicBezTo>
                    <a:pt x="8852" y="2"/>
                    <a:pt x="8845" y="1"/>
                    <a:pt x="88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flipH="1">
              <a:off x="7967489" y="3734341"/>
              <a:ext cx="209390" cy="179030"/>
            </a:xfrm>
            <a:custGeom>
              <a:avLst/>
              <a:gdLst/>
              <a:ahLst/>
              <a:cxnLst/>
              <a:rect l="l" t="t" r="r" b="b"/>
              <a:pathLst>
                <a:path w="3752" h="3208" extrusionOk="0">
                  <a:moveTo>
                    <a:pt x="82" y="0"/>
                  </a:moveTo>
                  <a:cubicBezTo>
                    <a:pt x="71" y="0"/>
                    <a:pt x="60" y="2"/>
                    <a:pt x="48" y="5"/>
                  </a:cubicBezTo>
                  <a:cubicBezTo>
                    <a:pt x="13" y="16"/>
                    <a:pt x="1" y="52"/>
                    <a:pt x="13" y="100"/>
                  </a:cubicBezTo>
                  <a:cubicBezTo>
                    <a:pt x="417" y="1231"/>
                    <a:pt x="656" y="2219"/>
                    <a:pt x="715" y="3136"/>
                  </a:cubicBezTo>
                  <a:cubicBezTo>
                    <a:pt x="715" y="3172"/>
                    <a:pt x="739" y="3195"/>
                    <a:pt x="763" y="3207"/>
                  </a:cubicBezTo>
                  <a:lnTo>
                    <a:pt x="787" y="3207"/>
                  </a:lnTo>
                  <a:cubicBezTo>
                    <a:pt x="810" y="3207"/>
                    <a:pt x="822" y="3207"/>
                    <a:pt x="846" y="3195"/>
                  </a:cubicBezTo>
                  <a:cubicBezTo>
                    <a:pt x="1751" y="2338"/>
                    <a:pt x="2692" y="1624"/>
                    <a:pt x="3704" y="1005"/>
                  </a:cubicBezTo>
                  <a:cubicBezTo>
                    <a:pt x="3739" y="981"/>
                    <a:pt x="3751" y="933"/>
                    <a:pt x="3727" y="898"/>
                  </a:cubicBezTo>
                  <a:cubicBezTo>
                    <a:pt x="3720" y="874"/>
                    <a:pt x="3697" y="861"/>
                    <a:pt x="3672" y="861"/>
                  </a:cubicBezTo>
                  <a:cubicBezTo>
                    <a:pt x="3659" y="861"/>
                    <a:pt x="3645" y="865"/>
                    <a:pt x="3632" y="874"/>
                  </a:cubicBezTo>
                  <a:cubicBezTo>
                    <a:pt x="2644" y="1469"/>
                    <a:pt x="1739" y="2160"/>
                    <a:pt x="858" y="2981"/>
                  </a:cubicBezTo>
                  <a:cubicBezTo>
                    <a:pt x="775" y="2088"/>
                    <a:pt x="536" y="1124"/>
                    <a:pt x="144" y="40"/>
                  </a:cubicBezTo>
                  <a:cubicBezTo>
                    <a:pt x="135" y="13"/>
                    <a:pt x="112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flipH="1">
              <a:off x="7954207" y="3898140"/>
              <a:ext cx="323684" cy="285009"/>
            </a:xfrm>
            <a:custGeom>
              <a:avLst/>
              <a:gdLst/>
              <a:ahLst/>
              <a:cxnLst/>
              <a:rect l="l" t="t" r="r" b="b"/>
              <a:pathLst>
                <a:path w="5800" h="5107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58"/>
                    <a:pt x="13" y="106"/>
                  </a:cubicBezTo>
                  <a:cubicBezTo>
                    <a:pt x="632" y="1689"/>
                    <a:pt x="989" y="3344"/>
                    <a:pt x="1108" y="5035"/>
                  </a:cubicBezTo>
                  <a:cubicBezTo>
                    <a:pt x="1108" y="5071"/>
                    <a:pt x="1120" y="5094"/>
                    <a:pt x="1156" y="5106"/>
                  </a:cubicBezTo>
                  <a:lnTo>
                    <a:pt x="1180" y="5106"/>
                  </a:lnTo>
                  <a:cubicBezTo>
                    <a:pt x="1203" y="5106"/>
                    <a:pt x="1215" y="5106"/>
                    <a:pt x="1227" y="5082"/>
                  </a:cubicBezTo>
                  <a:cubicBezTo>
                    <a:pt x="2335" y="4094"/>
                    <a:pt x="3775" y="3046"/>
                    <a:pt x="5752" y="1784"/>
                  </a:cubicBezTo>
                  <a:cubicBezTo>
                    <a:pt x="5787" y="1772"/>
                    <a:pt x="5799" y="1725"/>
                    <a:pt x="5775" y="1689"/>
                  </a:cubicBezTo>
                  <a:cubicBezTo>
                    <a:pt x="5760" y="1666"/>
                    <a:pt x="5735" y="1653"/>
                    <a:pt x="5709" y="1653"/>
                  </a:cubicBezTo>
                  <a:cubicBezTo>
                    <a:pt x="5695" y="1653"/>
                    <a:pt x="5681" y="1657"/>
                    <a:pt x="5668" y="1665"/>
                  </a:cubicBezTo>
                  <a:cubicBezTo>
                    <a:pt x="3763" y="2892"/>
                    <a:pt x="2346" y="3916"/>
                    <a:pt x="1239" y="4880"/>
                  </a:cubicBezTo>
                  <a:cubicBezTo>
                    <a:pt x="1120" y="3225"/>
                    <a:pt x="751" y="160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flipH="1">
              <a:off x="7962188" y="4127013"/>
              <a:ext cx="424639" cy="293324"/>
            </a:xfrm>
            <a:custGeom>
              <a:avLst/>
              <a:gdLst/>
              <a:ahLst/>
              <a:cxnLst/>
              <a:rect l="l" t="t" r="r" b="b"/>
              <a:pathLst>
                <a:path w="7609" h="5256" extrusionOk="0">
                  <a:moveTo>
                    <a:pt x="88" y="1"/>
                  </a:moveTo>
                  <a:cubicBezTo>
                    <a:pt x="78" y="1"/>
                    <a:pt x="69" y="2"/>
                    <a:pt x="60" y="5"/>
                  </a:cubicBezTo>
                  <a:cubicBezTo>
                    <a:pt x="24" y="17"/>
                    <a:pt x="0" y="65"/>
                    <a:pt x="12" y="100"/>
                  </a:cubicBezTo>
                  <a:cubicBezTo>
                    <a:pt x="810" y="1958"/>
                    <a:pt x="1620" y="3898"/>
                    <a:pt x="1905" y="5196"/>
                  </a:cubicBezTo>
                  <a:cubicBezTo>
                    <a:pt x="1917" y="5220"/>
                    <a:pt x="1929" y="5244"/>
                    <a:pt x="1953" y="5256"/>
                  </a:cubicBezTo>
                  <a:lnTo>
                    <a:pt x="1977" y="5256"/>
                  </a:lnTo>
                  <a:cubicBezTo>
                    <a:pt x="2001" y="5256"/>
                    <a:pt x="2012" y="5256"/>
                    <a:pt x="2024" y="5244"/>
                  </a:cubicBezTo>
                  <a:cubicBezTo>
                    <a:pt x="3739" y="3958"/>
                    <a:pt x="5596" y="2863"/>
                    <a:pt x="7561" y="2005"/>
                  </a:cubicBezTo>
                  <a:cubicBezTo>
                    <a:pt x="7597" y="1993"/>
                    <a:pt x="7608" y="1946"/>
                    <a:pt x="7597" y="1910"/>
                  </a:cubicBezTo>
                  <a:cubicBezTo>
                    <a:pt x="7588" y="1884"/>
                    <a:pt x="7561" y="1865"/>
                    <a:pt x="7533" y="1865"/>
                  </a:cubicBezTo>
                  <a:cubicBezTo>
                    <a:pt x="7522" y="1865"/>
                    <a:pt x="7511" y="1868"/>
                    <a:pt x="7501" y="1874"/>
                  </a:cubicBezTo>
                  <a:cubicBezTo>
                    <a:pt x="5572" y="2720"/>
                    <a:pt x="3727" y="3791"/>
                    <a:pt x="2024" y="5053"/>
                  </a:cubicBezTo>
                  <a:cubicBezTo>
                    <a:pt x="1715" y="3744"/>
                    <a:pt x="929" y="1862"/>
                    <a:pt x="155" y="41"/>
                  </a:cubicBezTo>
                  <a:cubicBezTo>
                    <a:pt x="146" y="14"/>
                    <a:pt x="117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flipH="1">
              <a:off x="8013365" y="4423749"/>
              <a:ext cx="476484" cy="318214"/>
            </a:xfrm>
            <a:custGeom>
              <a:avLst/>
              <a:gdLst/>
              <a:ahLst/>
              <a:cxnLst/>
              <a:rect l="l" t="t" r="r" b="b"/>
              <a:pathLst>
                <a:path w="8538" h="5702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70"/>
                    <a:pt x="25" y="105"/>
                  </a:cubicBezTo>
                  <a:cubicBezTo>
                    <a:pt x="930" y="1891"/>
                    <a:pt x="1918" y="3939"/>
                    <a:pt x="2323" y="5642"/>
                  </a:cubicBezTo>
                  <a:cubicBezTo>
                    <a:pt x="2334" y="5666"/>
                    <a:pt x="2346" y="5689"/>
                    <a:pt x="2370" y="5689"/>
                  </a:cubicBezTo>
                  <a:cubicBezTo>
                    <a:pt x="2382" y="5701"/>
                    <a:pt x="2394" y="5701"/>
                    <a:pt x="2394" y="5701"/>
                  </a:cubicBezTo>
                  <a:cubicBezTo>
                    <a:pt x="2418" y="5701"/>
                    <a:pt x="2430" y="5689"/>
                    <a:pt x="2442" y="5678"/>
                  </a:cubicBezTo>
                  <a:cubicBezTo>
                    <a:pt x="4109" y="4380"/>
                    <a:pt x="6537" y="3451"/>
                    <a:pt x="8478" y="2784"/>
                  </a:cubicBezTo>
                  <a:cubicBezTo>
                    <a:pt x="8514" y="2772"/>
                    <a:pt x="8538" y="2737"/>
                    <a:pt x="8514" y="2689"/>
                  </a:cubicBezTo>
                  <a:cubicBezTo>
                    <a:pt x="8504" y="2660"/>
                    <a:pt x="8478" y="2638"/>
                    <a:pt x="8449" y="2638"/>
                  </a:cubicBezTo>
                  <a:cubicBezTo>
                    <a:pt x="8443" y="2638"/>
                    <a:pt x="8437" y="2639"/>
                    <a:pt x="8430" y="2641"/>
                  </a:cubicBezTo>
                  <a:cubicBezTo>
                    <a:pt x="6514" y="3296"/>
                    <a:pt x="4120" y="4213"/>
                    <a:pt x="2442" y="5499"/>
                  </a:cubicBezTo>
                  <a:cubicBezTo>
                    <a:pt x="2013" y="3808"/>
                    <a:pt x="1049" y="179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2"/>
          <p:cNvSpPr/>
          <p:nvPr/>
        </p:nvSpPr>
        <p:spPr>
          <a:xfrm>
            <a:off x="2822648" y="1410591"/>
            <a:ext cx="10916" cy="6717"/>
          </a:xfrm>
          <a:custGeom>
            <a:avLst/>
            <a:gdLst/>
            <a:ahLst/>
            <a:cxnLst/>
            <a:rect l="l" t="t" r="r" b="b"/>
            <a:pathLst>
              <a:path w="273" h="168" extrusionOk="0">
                <a:moveTo>
                  <a:pt x="213" y="0"/>
                </a:moveTo>
                <a:cubicBezTo>
                  <a:pt x="203" y="0"/>
                  <a:pt x="194" y="3"/>
                  <a:pt x="185" y="8"/>
                </a:cubicBezTo>
                <a:cubicBezTo>
                  <a:pt x="166" y="20"/>
                  <a:pt x="177" y="46"/>
                  <a:pt x="194" y="46"/>
                </a:cubicBezTo>
                <a:cubicBezTo>
                  <a:pt x="197" y="46"/>
                  <a:pt x="201" y="45"/>
                  <a:pt x="205" y="43"/>
                </a:cubicBezTo>
                <a:lnTo>
                  <a:pt x="205" y="43"/>
                </a:lnTo>
                <a:cubicBezTo>
                  <a:pt x="168" y="65"/>
                  <a:pt x="175" y="78"/>
                  <a:pt x="133" y="87"/>
                </a:cubicBezTo>
                <a:cubicBezTo>
                  <a:pt x="129" y="88"/>
                  <a:pt x="125" y="88"/>
                  <a:pt x="122" y="88"/>
                </a:cubicBezTo>
                <a:cubicBezTo>
                  <a:pt x="110" y="88"/>
                  <a:pt x="98" y="85"/>
                  <a:pt x="86" y="85"/>
                </a:cubicBezTo>
                <a:cubicBezTo>
                  <a:pt x="81" y="85"/>
                  <a:pt x="76" y="85"/>
                  <a:pt x="70" y="87"/>
                </a:cubicBezTo>
                <a:cubicBezTo>
                  <a:pt x="47" y="93"/>
                  <a:pt x="27" y="104"/>
                  <a:pt x="13" y="121"/>
                </a:cubicBezTo>
                <a:cubicBezTo>
                  <a:pt x="1" y="135"/>
                  <a:pt x="13" y="152"/>
                  <a:pt x="27" y="152"/>
                </a:cubicBezTo>
                <a:cubicBezTo>
                  <a:pt x="31" y="152"/>
                  <a:pt x="35" y="151"/>
                  <a:pt x="39" y="147"/>
                </a:cubicBezTo>
                <a:cubicBezTo>
                  <a:pt x="88" y="100"/>
                  <a:pt x="261" y="167"/>
                  <a:pt x="270" y="62"/>
                </a:cubicBezTo>
                <a:cubicBezTo>
                  <a:pt x="273" y="27"/>
                  <a:pt x="244" y="0"/>
                  <a:pt x="213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1836429" y="3587752"/>
            <a:ext cx="8077" cy="12115"/>
          </a:xfrm>
          <a:custGeom>
            <a:avLst/>
            <a:gdLst/>
            <a:ahLst/>
            <a:cxnLst/>
            <a:rect l="l" t="t" r="r" b="b"/>
            <a:pathLst>
              <a:path w="202" h="303" extrusionOk="0">
                <a:moveTo>
                  <a:pt x="2" y="1"/>
                </a:moveTo>
                <a:cubicBezTo>
                  <a:pt x="1" y="1"/>
                  <a:pt x="1" y="1"/>
                  <a:pt x="1" y="2"/>
                </a:cubicBezTo>
                <a:cubicBezTo>
                  <a:pt x="62" y="94"/>
                  <a:pt x="121" y="188"/>
                  <a:pt x="181" y="282"/>
                </a:cubicBezTo>
                <a:cubicBezTo>
                  <a:pt x="187" y="289"/>
                  <a:pt x="194" y="296"/>
                  <a:pt x="201" y="303"/>
                </a:cubicBezTo>
                <a:cubicBezTo>
                  <a:pt x="67" y="81"/>
                  <a:pt x="10" y="1"/>
                  <a:pt x="2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3489951" y="2822527"/>
            <a:ext cx="5398" cy="15714"/>
          </a:xfrm>
          <a:custGeom>
            <a:avLst/>
            <a:gdLst/>
            <a:ahLst/>
            <a:cxnLst/>
            <a:rect l="l" t="t" r="r" b="b"/>
            <a:pathLst>
              <a:path w="135" h="393" extrusionOk="0">
                <a:moveTo>
                  <a:pt x="3" y="1"/>
                </a:moveTo>
                <a:cubicBezTo>
                  <a:pt x="1" y="1"/>
                  <a:pt x="3" y="17"/>
                  <a:pt x="10" y="43"/>
                </a:cubicBezTo>
                <a:cubicBezTo>
                  <a:pt x="53" y="157"/>
                  <a:pt x="95" y="270"/>
                  <a:pt x="132" y="386"/>
                </a:cubicBezTo>
                <a:cubicBezTo>
                  <a:pt x="132" y="388"/>
                  <a:pt x="133" y="389"/>
                  <a:pt x="135" y="392"/>
                </a:cubicBezTo>
                <a:cubicBezTo>
                  <a:pt x="45" y="100"/>
                  <a:pt x="8" y="1"/>
                  <a:pt x="3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5904698" y="-181955"/>
            <a:ext cx="9037" cy="9996"/>
          </a:xfrm>
          <a:custGeom>
            <a:avLst/>
            <a:gdLst/>
            <a:ahLst/>
            <a:cxnLst/>
            <a:rect l="l" t="t" r="r" b="b"/>
            <a:pathLst>
              <a:path w="226" h="250" extrusionOk="0">
                <a:moveTo>
                  <a:pt x="6" y="0"/>
                </a:moveTo>
                <a:cubicBezTo>
                  <a:pt x="0" y="0"/>
                  <a:pt x="54" y="66"/>
                  <a:pt x="225" y="249"/>
                </a:cubicBezTo>
                <a:lnTo>
                  <a:pt x="212" y="232"/>
                </a:lnTo>
                <a:cubicBezTo>
                  <a:pt x="145" y="156"/>
                  <a:pt x="77" y="80"/>
                  <a:pt x="12" y="4"/>
                </a:cubicBezTo>
                <a:cubicBezTo>
                  <a:pt x="9" y="2"/>
                  <a:pt x="7" y="0"/>
                  <a:pt x="6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 txBox="1">
            <a:spLocks noGrp="1"/>
          </p:cNvSpPr>
          <p:nvPr>
            <p:ph type="ctrTitle"/>
          </p:nvPr>
        </p:nvSpPr>
        <p:spPr>
          <a:xfrm>
            <a:off x="2155050" y="1546808"/>
            <a:ext cx="4836000" cy="17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Font typeface="Concert One"/>
              <a:buNone/>
              <a:defRPr sz="68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7" name="Google Shape;87;p2"/>
          <p:cNvSpPr txBox="1">
            <a:spLocks noGrp="1"/>
          </p:cNvSpPr>
          <p:nvPr>
            <p:ph type="subTitle" idx="1"/>
          </p:nvPr>
        </p:nvSpPr>
        <p:spPr>
          <a:xfrm>
            <a:off x="2391600" y="3321323"/>
            <a:ext cx="43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2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7169342" y="1095366"/>
            <a:ext cx="398352" cy="427012"/>
          </a:xfrm>
          <a:custGeom>
            <a:avLst/>
            <a:gdLst/>
            <a:ahLst/>
            <a:cxnLst/>
            <a:rect l="l" t="t" r="r" b="b"/>
            <a:pathLst>
              <a:path w="2977" h="3191" extrusionOk="0">
                <a:moveTo>
                  <a:pt x="1488" y="0"/>
                </a:moveTo>
                <a:lnTo>
                  <a:pt x="1262" y="667"/>
                </a:lnTo>
                <a:cubicBezTo>
                  <a:pt x="1155" y="988"/>
                  <a:pt x="917" y="1238"/>
                  <a:pt x="595" y="1357"/>
                </a:cubicBezTo>
                <a:lnTo>
                  <a:pt x="0" y="1595"/>
                </a:lnTo>
                <a:lnTo>
                  <a:pt x="595" y="1822"/>
                </a:lnTo>
                <a:cubicBezTo>
                  <a:pt x="917" y="1941"/>
                  <a:pt x="1155" y="2203"/>
                  <a:pt x="1262" y="2524"/>
                </a:cubicBezTo>
                <a:lnTo>
                  <a:pt x="1488" y="3191"/>
                </a:lnTo>
                <a:lnTo>
                  <a:pt x="1715" y="2524"/>
                </a:lnTo>
                <a:cubicBezTo>
                  <a:pt x="1822" y="2203"/>
                  <a:pt x="2072" y="1941"/>
                  <a:pt x="2381" y="1822"/>
                </a:cubicBezTo>
                <a:lnTo>
                  <a:pt x="2977" y="1595"/>
                </a:lnTo>
                <a:lnTo>
                  <a:pt x="2381" y="1357"/>
                </a:lnTo>
                <a:cubicBezTo>
                  <a:pt x="2072" y="1238"/>
                  <a:pt x="1822" y="988"/>
                  <a:pt x="1715" y="667"/>
                </a:cubicBezTo>
                <a:lnTo>
                  <a:pt x="1488" y="0"/>
                </a:lnTo>
                <a:close/>
              </a:path>
            </a:pathLst>
          </a:custGeom>
          <a:solidFill>
            <a:schemeClr val="accent4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2155044" y="121402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338102" y="2357862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2206519" y="201292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4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658244" y="293077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6752399" y="1920823"/>
            <a:ext cx="553882" cy="59742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5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1404152" y="1349987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7420014" y="2930768"/>
            <a:ext cx="147682" cy="158298"/>
          </a:xfrm>
          <a:custGeom>
            <a:avLst/>
            <a:gdLst/>
            <a:ahLst/>
            <a:cxnLst/>
            <a:rect l="l" t="t" r="r" b="b"/>
            <a:pathLst>
              <a:path w="2977" h="3191" extrusionOk="0">
                <a:moveTo>
                  <a:pt x="1488" y="0"/>
                </a:moveTo>
                <a:lnTo>
                  <a:pt x="1262" y="667"/>
                </a:lnTo>
                <a:cubicBezTo>
                  <a:pt x="1155" y="988"/>
                  <a:pt x="917" y="1238"/>
                  <a:pt x="595" y="1357"/>
                </a:cubicBezTo>
                <a:lnTo>
                  <a:pt x="0" y="1595"/>
                </a:lnTo>
                <a:lnTo>
                  <a:pt x="595" y="1822"/>
                </a:lnTo>
                <a:cubicBezTo>
                  <a:pt x="917" y="1941"/>
                  <a:pt x="1155" y="2203"/>
                  <a:pt x="1262" y="2524"/>
                </a:cubicBezTo>
                <a:lnTo>
                  <a:pt x="1488" y="3191"/>
                </a:lnTo>
                <a:lnTo>
                  <a:pt x="1715" y="2524"/>
                </a:lnTo>
                <a:cubicBezTo>
                  <a:pt x="1822" y="2203"/>
                  <a:pt x="2072" y="1941"/>
                  <a:pt x="2381" y="1822"/>
                </a:cubicBezTo>
                <a:lnTo>
                  <a:pt x="2977" y="1595"/>
                </a:lnTo>
                <a:lnTo>
                  <a:pt x="2381" y="1357"/>
                </a:lnTo>
                <a:cubicBezTo>
                  <a:pt x="2072" y="1238"/>
                  <a:pt x="1822" y="988"/>
                  <a:pt x="1715" y="667"/>
                </a:cubicBezTo>
                <a:lnTo>
                  <a:pt x="1488" y="0"/>
                </a:lnTo>
                <a:close/>
              </a:path>
            </a:pathLst>
          </a:custGeom>
          <a:solidFill>
            <a:schemeClr val="accen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2968719" y="15787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6166095" y="224979"/>
            <a:ext cx="489927" cy="52842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801920" y="47841"/>
            <a:ext cx="489927" cy="52842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SECTION_TITLE_AND_DESCRIPTION_1_1_1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17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30" name="Google Shape;530;p17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31" name="Google Shape;531;p17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7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7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17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5" name="Google Shape;535;p17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7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7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8" name="Google Shape;538;p17"/>
          <p:cNvSpPr txBox="1">
            <a:spLocks noGrp="1"/>
          </p:cNvSpPr>
          <p:nvPr>
            <p:ph type="title"/>
          </p:nvPr>
        </p:nvSpPr>
        <p:spPr>
          <a:xfrm>
            <a:off x="697475" y="58665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17"/>
          <p:cNvSpPr txBox="1">
            <a:spLocks noGrp="1"/>
          </p:cNvSpPr>
          <p:nvPr>
            <p:ph type="subTitle" idx="1"/>
          </p:nvPr>
        </p:nvSpPr>
        <p:spPr>
          <a:xfrm>
            <a:off x="1005350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0" name="Google Shape;540;p17"/>
          <p:cNvSpPr txBox="1">
            <a:spLocks noGrp="1"/>
          </p:cNvSpPr>
          <p:nvPr>
            <p:ph type="subTitle" idx="2"/>
          </p:nvPr>
        </p:nvSpPr>
        <p:spPr>
          <a:xfrm>
            <a:off x="3445494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1" name="Google Shape;541;p17"/>
          <p:cNvSpPr txBox="1">
            <a:spLocks noGrp="1"/>
          </p:cNvSpPr>
          <p:nvPr>
            <p:ph type="subTitle" idx="3"/>
          </p:nvPr>
        </p:nvSpPr>
        <p:spPr>
          <a:xfrm>
            <a:off x="5885639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2" name="Google Shape;542;p17"/>
          <p:cNvSpPr txBox="1">
            <a:spLocks noGrp="1"/>
          </p:cNvSpPr>
          <p:nvPr>
            <p:ph type="title" idx="4" hasCustomPrompt="1"/>
          </p:nvPr>
        </p:nvSpPr>
        <p:spPr>
          <a:xfrm>
            <a:off x="1423100" y="2827700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3" name="Google Shape;543;p17"/>
          <p:cNvSpPr txBox="1">
            <a:spLocks noGrp="1"/>
          </p:cNvSpPr>
          <p:nvPr>
            <p:ph type="title" idx="5" hasCustomPrompt="1"/>
          </p:nvPr>
        </p:nvSpPr>
        <p:spPr>
          <a:xfrm>
            <a:off x="3863250" y="2827700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4" name="Google Shape;544;p17"/>
          <p:cNvSpPr txBox="1">
            <a:spLocks noGrp="1"/>
          </p:cNvSpPr>
          <p:nvPr>
            <p:ph type="title" idx="6" hasCustomPrompt="1"/>
          </p:nvPr>
        </p:nvSpPr>
        <p:spPr>
          <a:xfrm>
            <a:off x="6303400" y="2824225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4"/>
          <p:cNvGrpSpPr/>
          <p:nvPr/>
        </p:nvGrpSpPr>
        <p:grpSpPr>
          <a:xfrm>
            <a:off x="336517" y="150871"/>
            <a:ext cx="8485767" cy="4856559"/>
            <a:chOff x="329117" y="143471"/>
            <a:chExt cx="8485767" cy="4856559"/>
          </a:xfrm>
        </p:grpSpPr>
        <p:grpSp>
          <p:nvGrpSpPr>
            <p:cNvPr id="158" name="Google Shape;158;p4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159" name="Google Shape;159;p4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4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4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4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4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" name="Google Shape;164;p4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4"/>
          <p:cNvSpPr txBox="1">
            <a:spLocks noGrp="1"/>
          </p:cNvSpPr>
          <p:nvPr>
            <p:ph type="title"/>
          </p:nvPr>
        </p:nvSpPr>
        <p:spPr>
          <a:xfrm>
            <a:off x="697475" y="589601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4"/>
          <p:cNvSpPr txBox="1">
            <a:spLocks noGrp="1"/>
          </p:cNvSpPr>
          <p:nvPr>
            <p:ph type="body" idx="1"/>
          </p:nvPr>
        </p:nvSpPr>
        <p:spPr>
          <a:xfrm>
            <a:off x="909125" y="1162300"/>
            <a:ext cx="7406100" cy="32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oncert One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69" name="Google Shape;169;p4"/>
          <p:cNvSpPr/>
          <p:nvPr/>
        </p:nvSpPr>
        <p:spPr>
          <a:xfrm>
            <a:off x="67218" y="3198757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4"/>
          <p:cNvSpPr/>
          <p:nvPr/>
        </p:nvSpPr>
        <p:spPr>
          <a:xfrm>
            <a:off x="586636" y="3879365"/>
            <a:ext cx="253192" cy="271427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"/>
          <p:cNvSpPr/>
          <p:nvPr/>
        </p:nvSpPr>
        <p:spPr>
          <a:xfrm>
            <a:off x="-158698" y="4203918"/>
            <a:ext cx="751197" cy="809316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"/>
          <p:cNvSpPr/>
          <p:nvPr/>
        </p:nvSpPr>
        <p:spPr>
          <a:xfrm>
            <a:off x="247689" y="1775401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4"/>
          <p:cNvSpPr/>
          <p:nvPr/>
        </p:nvSpPr>
        <p:spPr>
          <a:xfrm>
            <a:off x="586625" y="2710939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7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248" name="Google Shape;248;p7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249" name="Google Shape;249;p7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7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7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7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253;p7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7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257" name="Google Shape;257;p7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8" name="Google Shape;258;p7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259" name="Google Shape;259;p7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7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7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7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7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7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7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7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7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7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7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7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7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2" name="Google Shape;272;p7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7"/>
          <p:cNvSpPr txBox="1">
            <a:spLocks noGrp="1"/>
          </p:cNvSpPr>
          <p:nvPr>
            <p:ph type="title"/>
          </p:nvPr>
        </p:nvSpPr>
        <p:spPr>
          <a:xfrm>
            <a:off x="713225" y="508469"/>
            <a:ext cx="7717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8" name="Google Shape;278;p7"/>
          <p:cNvSpPr txBox="1">
            <a:spLocks noGrp="1"/>
          </p:cNvSpPr>
          <p:nvPr>
            <p:ph type="body" idx="1"/>
          </p:nvPr>
        </p:nvSpPr>
        <p:spPr>
          <a:xfrm>
            <a:off x="5141750" y="2090650"/>
            <a:ext cx="29154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9" name="Google Shape;279;p7"/>
          <p:cNvSpPr/>
          <p:nvPr/>
        </p:nvSpPr>
        <p:spPr>
          <a:xfrm>
            <a:off x="7880460" y="204705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7"/>
          <p:cNvSpPr/>
          <p:nvPr/>
        </p:nvSpPr>
        <p:spPr>
          <a:xfrm>
            <a:off x="8556689" y="513348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7"/>
          <p:cNvSpPr/>
          <p:nvPr/>
        </p:nvSpPr>
        <p:spPr>
          <a:xfrm>
            <a:off x="8098500" y="979848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7"/>
          <p:cNvSpPr/>
          <p:nvPr/>
        </p:nvSpPr>
        <p:spPr>
          <a:xfrm>
            <a:off x="3029310" y="1815580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7"/>
          <p:cNvSpPr/>
          <p:nvPr/>
        </p:nvSpPr>
        <p:spPr>
          <a:xfrm>
            <a:off x="3705539" y="2124223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7"/>
          <p:cNvSpPr/>
          <p:nvPr/>
        </p:nvSpPr>
        <p:spPr>
          <a:xfrm>
            <a:off x="3481825" y="2883798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7"/>
          <p:cNvSpPr/>
          <p:nvPr/>
        </p:nvSpPr>
        <p:spPr>
          <a:xfrm rot="10800000">
            <a:off x="1796636" y="3580073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7"/>
          <p:cNvSpPr/>
          <p:nvPr/>
        </p:nvSpPr>
        <p:spPr>
          <a:xfrm rot="10800000">
            <a:off x="972910" y="2915495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7"/>
          <p:cNvSpPr/>
          <p:nvPr/>
        </p:nvSpPr>
        <p:spPr>
          <a:xfrm rot="10800000">
            <a:off x="1329446" y="2378230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8"/>
          <p:cNvSpPr txBox="1">
            <a:spLocks noGrp="1"/>
          </p:cNvSpPr>
          <p:nvPr>
            <p:ph type="title"/>
          </p:nvPr>
        </p:nvSpPr>
        <p:spPr>
          <a:xfrm>
            <a:off x="797325" y="671225"/>
            <a:ext cx="3489300" cy="4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Google Shape;311;p11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12" name="Google Shape;312;p11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13" name="Google Shape;313;p11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1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1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1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7" name="Google Shape;317;p11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0" name="Google Shape;320;p11"/>
          <p:cNvSpPr txBox="1">
            <a:spLocks noGrp="1"/>
          </p:cNvSpPr>
          <p:nvPr>
            <p:ph type="title" hasCustomPrompt="1"/>
          </p:nvPr>
        </p:nvSpPr>
        <p:spPr>
          <a:xfrm>
            <a:off x="3671575" y="1730000"/>
            <a:ext cx="4759200" cy="12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21" name="Google Shape;321;p11"/>
          <p:cNvSpPr txBox="1">
            <a:spLocks noGrp="1"/>
          </p:cNvSpPr>
          <p:nvPr>
            <p:ph type="body" idx="1"/>
          </p:nvPr>
        </p:nvSpPr>
        <p:spPr>
          <a:xfrm>
            <a:off x="3671575" y="3076025"/>
            <a:ext cx="5226000" cy="4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2" name="Google Shape;322;p11"/>
          <p:cNvSpPr/>
          <p:nvPr/>
        </p:nvSpPr>
        <p:spPr>
          <a:xfrm rot="10800000">
            <a:off x="887020" y="3114123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1"/>
          <p:cNvSpPr/>
          <p:nvPr/>
        </p:nvSpPr>
        <p:spPr>
          <a:xfrm rot="10800000">
            <a:off x="741019" y="2114527"/>
            <a:ext cx="314806" cy="337478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1"/>
          <p:cNvSpPr/>
          <p:nvPr/>
        </p:nvSpPr>
        <p:spPr>
          <a:xfrm rot="10800000">
            <a:off x="2606359" y="1159349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1"/>
          <p:cNvSpPr/>
          <p:nvPr/>
        </p:nvSpPr>
        <p:spPr>
          <a:xfrm rot="10800000">
            <a:off x="93851" y="2571762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1"/>
          <p:cNvSpPr/>
          <p:nvPr/>
        </p:nvSpPr>
        <p:spPr>
          <a:xfrm>
            <a:off x="8295307" y="1049216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1"/>
          <p:cNvSpPr/>
          <p:nvPr/>
        </p:nvSpPr>
        <p:spPr>
          <a:xfrm>
            <a:off x="8901404" y="1700645"/>
            <a:ext cx="314806" cy="337478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1"/>
          <p:cNvSpPr/>
          <p:nvPr/>
        </p:nvSpPr>
        <p:spPr>
          <a:xfrm>
            <a:off x="8031876" y="-64223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1"/>
          <p:cNvSpPr/>
          <p:nvPr/>
        </p:nvSpPr>
        <p:spPr>
          <a:xfrm>
            <a:off x="8901397" y="598636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1"/>
          <p:cNvSpPr/>
          <p:nvPr/>
        </p:nvSpPr>
        <p:spPr>
          <a:xfrm rot="10800000">
            <a:off x="2870570" y="2749748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1"/>
          <p:cNvSpPr/>
          <p:nvPr/>
        </p:nvSpPr>
        <p:spPr>
          <a:xfrm rot="10800000">
            <a:off x="1560920" y="854573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1"/>
          <p:cNvSpPr/>
          <p:nvPr/>
        </p:nvSpPr>
        <p:spPr>
          <a:xfrm rot="10800000">
            <a:off x="2333945" y="3847494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3" name="Google Shape;333;p11"/>
          <p:cNvGrpSpPr/>
          <p:nvPr/>
        </p:nvGrpSpPr>
        <p:grpSpPr>
          <a:xfrm rot="-7217067">
            <a:off x="-1037809" y="3893003"/>
            <a:ext cx="2435263" cy="1836747"/>
            <a:chOff x="1852738" y="206787"/>
            <a:chExt cx="2668014" cy="2012295"/>
          </a:xfrm>
        </p:grpSpPr>
        <p:sp>
          <p:nvSpPr>
            <p:cNvPr id="334" name="Google Shape;334;p11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11"/>
          <p:cNvGrpSpPr/>
          <p:nvPr/>
        </p:nvGrpSpPr>
        <p:grpSpPr>
          <a:xfrm rot="-4048342">
            <a:off x="7185262" y="3690373"/>
            <a:ext cx="2435223" cy="1836717"/>
            <a:chOff x="1852738" y="206787"/>
            <a:chExt cx="2668014" cy="2012295"/>
          </a:xfrm>
        </p:grpSpPr>
        <p:sp>
          <p:nvSpPr>
            <p:cNvPr id="342" name="Google Shape;342;p11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13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52" name="Google Shape;352;p13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53" name="Google Shape;353;p13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13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13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13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7" name="Google Shape;357;p13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/>
          <p:nvPr/>
        </p:nvSpPr>
        <p:spPr>
          <a:xfrm>
            <a:off x="1074049" y="2338638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3"/>
          <p:cNvSpPr/>
          <p:nvPr/>
        </p:nvSpPr>
        <p:spPr>
          <a:xfrm>
            <a:off x="1074049" y="368451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3"/>
          <p:cNvSpPr/>
          <p:nvPr/>
        </p:nvSpPr>
        <p:spPr>
          <a:xfrm>
            <a:off x="5233249" y="2338638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3"/>
          <p:cNvSpPr/>
          <p:nvPr/>
        </p:nvSpPr>
        <p:spPr>
          <a:xfrm>
            <a:off x="5233249" y="368451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3"/>
          <p:cNvSpPr/>
          <p:nvPr/>
        </p:nvSpPr>
        <p:spPr>
          <a:xfrm>
            <a:off x="5233249" y="98216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3"/>
          <p:cNvSpPr/>
          <p:nvPr/>
        </p:nvSpPr>
        <p:spPr>
          <a:xfrm>
            <a:off x="1074049" y="99276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title"/>
          </p:nvPr>
        </p:nvSpPr>
        <p:spPr>
          <a:xfrm>
            <a:off x="1484700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67" name="Google Shape;367;p13"/>
          <p:cNvSpPr txBox="1">
            <a:spLocks noGrp="1"/>
          </p:cNvSpPr>
          <p:nvPr>
            <p:ph type="subTitle" idx="1"/>
          </p:nvPr>
        </p:nvSpPr>
        <p:spPr>
          <a:xfrm>
            <a:off x="1484700" y="128936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8" name="Google Shape;368;p13"/>
          <p:cNvSpPr txBox="1">
            <a:spLocks noGrp="1"/>
          </p:cNvSpPr>
          <p:nvPr>
            <p:ph type="title" idx="2" hasCustomPrompt="1"/>
          </p:nvPr>
        </p:nvSpPr>
        <p:spPr>
          <a:xfrm>
            <a:off x="947300" y="1030161"/>
            <a:ext cx="496800" cy="2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3"/>
          <p:cNvSpPr txBox="1">
            <a:spLocks noGrp="1"/>
          </p:cNvSpPr>
          <p:nvPr>
            <p:ph type="title" idx="3"/>
          </p:nvPr>
        </p:nvSpPr>
        <p:spPr>
          <a:xfrm>
            <a:off x="5645353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0" name="Google Shape;370;p13"/>
          <p:cNvSpPr txBox="1">
            <a:spLocks noGrp="1"/>
          </p:cNvSpPr>
          <p:nvPr>
            <p:ph type="subTitle" idx="4"/>
          </p:nvPr>
        </p:nvSpPr>
        <p:spPr>
          <a:xfrm>
            <a:off x="5645353" y="131376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1" name="Google Shape;371;p13"/>
          <p:cNvSpPr txBox="1">
            <a:spLocks noGrp="1"/>
          </p:cNvSpPr>
          <p:nvPr>
            <p:ph type="title" idx="5" hasCustomPrompt="1"/>
          </p:nvPr>
        </p:nvSpPr>
        <p:spPr>
          <a:xfrm>
            <a:off x="5131893" y="1029343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72" name="Google Shape;372;p13"/>
          <p:cNvSpPr txBox="1">
            <a:spLocks noGrp="1"/>
          </p:cNvSpPr>
          <p:nvPr>
            <p:ph type="title" idx="6"/>
          </p:nvPr>
        </p:nvSpPr>
        <p:spPr>
          <a:xfrm>
            <a:off x="1484700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3" name="Google Shape;373;p13"/>
          <p:cNvSpPr txBox="1">
            <a:spLocks noGrp="1"/>
          </p:cNvSpPr>
          <p:nvPr>
            <p:ph type="subTitle" idx="7"/>
          </p:nvPr>
        </p:nvSpPr>
        <p:spPr>
          <a:xfrm>
            <a:off x="1484700" y="2650044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4" name="Google Shape;374;p13"/>
          <p:cNvSpPr txBox="1">
            <a:spLocks noGrp="1"/>
          </p:cNvSpPr>
          <p:nvPr>
            <p:ph type="title" idx="8" hasCustomPrompt="1"/>
          </p:nvPr>
        </p:nvSpPr>
        <p:spPr>
          <a:xfrm>
            <a:off x="974350" y="2381782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75" name="Google Shape;375;p13"/>
          <p:cNvSpPr txBox="1">
            <a:spLocks noGrp="1"/>
          </p:cNvSpPr>
          <p:nvPr>
            <p:ph type="title" idx="9"/>
          </p:nvPr>
        </p:nvSpPr>
        <p:spPr>
          <a:xfrm>
            <a:off x="5645353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6" name="Google Shape;376;p13"/>
          <p:cNvSpPr txBox="1">
            <a:spLocks noGrp="1"/>
          </p:cNvSpPr>
          <p:nvPr>
            <p:ph type="subTitle" idx="13"/>
          </p:nvPr>
        </p:nvSpPr>
        <p:spPr>
          <a:xfrm>
            <a:off x="5645353" y="2650044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7" name="Google Shape;377;p13"/>
          <p:cNvSpPr txBox="1">
            <a:spLocks noGrp="1"/>
          </p:cNvSpPr>
          <p:nvPr>
            <p:ph type="title" idx="14" hasCustomPrompt="1"/>
          </p:nvPr>
        </p:nvSpPr>
        <p:spPr>
          <a:xfrm>
            <a:off x="5131893" y="2390018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3"/>
          <p:cNvSpPr txBox="1">
            <a:spLocks noGrp="1"/>
          </p:cNvSpPr>
          <p:nvPr>
            <p:ph type="title" idx="15"/>
          </p:nvPr>
        </p:nvSpPr>
        <p:spPr>
          <a:xfrm>
            <a:off x="1484700" y="369931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9" name="Google Shape;379;p13"/>
          <p:cNvSpPr txBox="1">
            <a:spLocks noGrp="1"/>
          </p:cNvSpPr>
          <p:nvPr>
            <p:ph type="subTitle" idx="16"/>
          </p:nvPr>
        </p:nvSpPr>
        <p:spPr>
          <a:xfrm>
            <a:off x="1484700" y="401071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0" name="Google Shape;380;p13"/>
          <p:cNvSpPr txBox="1">
            <a:spLocks noGrp="1"/>
          </p:cNvSpPr>
          <p:nvPr>
            <p:ph type="title" idx="17" hasCustomPrompt="1"/>
          </p:nvPr>
        </p:nvSpPr>
        <p:spPr>
          <a:xfrm>
            <a:off x="974350" y="3742457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81" name="Google Shape;381;p13"/>
          <p:cNvSpPr txBox="1">
            <a:spLocks noGrp="1"/>
          </p:cNvSpPr>
          <p:nvPr>
            <p:ph type="title" idx="18"/>
          </p:nvPr>
        </p:nvSpPr>
        <p:spPr>
          <a:xfrm>
            <a:off x="5645353" y="369931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82" name="Google Shape;382;p13"/>
          <p:cNvSpPr txBox="1">
            <a:spLocks noGrp="1"/>
          </p:cNvSpPr>
          <p:nvPr>
            <p:ph type="subTitle" idx="19"/>
          </p:nvPr>
        </p:nvSpPr>
        <p:spPr>
          <a:xfrm>
            <a:off x="5645353" y="401071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 idx="20" hasCustomPrompt="1"/>
          </p:nvPr>
        </p:nvSpPr>
        <p:spPr>
          <a:xfrm>
            <a:off x="5131893" y="3750693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84" name="Google Shape;384;p13"/>
          <p:cNvSpPr/>
          <p:nvPr/>
        </p:nvSpPr>
        <p:spPr>
          <a:xfrm>
            <a:off x="8334813" y="1543289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3"/>
          <p:cNvSpPr/>
          <p:nvPr/>
        </p:nvSpPr>
        <p:spPr>
          <a:xfrm>
            <a:off x="8822286" y="2067215"/>
            <a:ext cx="253192" cy="271427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3"/>
          <p:cNvSpPr/>
          <p:nvPr/>
        </p:nvSpPr>
        <p:spPr>
          <a:xfrm>
            <a:off x="8122940" y="647781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3"/>
          <p:cNvSpPr/>
          <p:nvPr/>
        </p:nvSpPr>
        <p:spPr>
          <a:xfrm>
            <a:off x="8832877" y="1184901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SECTION_TITLE_AND_DESCRIPTION_2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14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90" name="Google Shape;390;p14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91" name="Google Shape;391;p14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14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14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5" name="Google Shape;395;p14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8" name="Google Shape;398;p14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399" name="Google Shape;399;p14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0" name="Google Shape;400;p14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401" name="Google Shape;401;p14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14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14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14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14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14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4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4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4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4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4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4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14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4" name="Google Shape;414;p14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1" name="Google Shape;421;p14"/>
          <p:cNvGrpSpPr/>
          <p:nvPr/>
        </p:nvGrpSpPr>
        <p:grpSpPr>
          <a:xfrm>
            <a:off x="4815674" y="1380150"/>
            <a:ext cx="3615093" cy="2964328"/>
            <a:chOff x="956924" y="1380150"/>
            <a:chExt cx="3615093" cy="2964328"/>
          </a:xfrm>
        </p:grpSpPr>
        <p:sp>
          <p:nvSpPr>
            <p:cNvPr id="422" name="Google Shape;422;p14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3" name="Google Shape;423;p14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424" name="Google Shape;424;p14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4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4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4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4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4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4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4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4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4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4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4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7" name="Google Shape;437;p14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4" name="Google Shape;444;p14"/>
          <p:cNvSpPr txBox="1">
            <a:spLocks noGrp="1"/>
          </p:cNvSpPr>
          <p:nvPr>
            <p:ph type="title"/>
          </p:nvPr>
        </p:nvSpPr>
        <p:spPr>
          <a:xfrm>
            <a:off x="697475" y="59616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5" name="Google Shape;445;p14"/>
          <p:cNvSpPr txBox="1">
            <a:spLocks noGrp="1"/>
          </p:cNvSpPr>
          <p:nvPr>
            <p:ph type="title" idx="2"/>
          </p:nvPr>
        </p:nvSpPr>
        <p:spPr>
          <a:xfrm>
            <a:off x="1231566" y="312347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6" name="Google Shape;446;p14"/>
          <p:cNvSpPr txBox="1">
            <a:spLocks noGrp="1"/>
          </p:cNvSpPr>
          <p:nvPr>
            <p:ph type="subTitle" idx="1"/>
          </p:nvPr>
        </p:nvSpPr>
        <p:spPr>
          <a:xfrm>
            <a:off x="1231566" y="3434882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7" name="Google Shape;447;p14"/>
          <p:cNvSpPr txBox="1">
            <a:spLocks noGrp="1"/>
          </p:cNvSpPr>
          <p:nvPr>
            <p:ph type="title" idx="3"/>
          </p:nvPr>
        </p:nvSpPr>
        <p:spPr>
          <a:xfrm>
            <a:off x="5362215" y="312347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8" name="Google Shape;448;p14"/>
          <p:cNvSpPr txBox="1">
            <a:spLocks noGrp="1"/>
          </p:cNvSpPr>
          <p:nvPr>
            <p:ph type="subTitle" idx="4"/>
          </p:nvPr>
        </p:nvSpPr>
        <p:spPr>
          <a:xfrm>
            <a:off x="5362215" y="3434882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9" name="Google Shape;449;p14"/>
          <p:cNvSpPr txBox="1">
            <a:spLocks noGrp="1"/>
          </p:cNvSpPr>
          <p:nvPr>
            <p:ph type="title" idx="5"/>
          </p:nvPr>
        </p:nvSpPr>
        <p:spPr>
          <a:xfrm>
            <a:off x="1231566" y="179175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50" name="Google Shape;450;p14"/>
          <p:cNvSpPr txBox="1">
            <a:spLocks noGrp="1"/>
          </p:cNvSpPr>
          <p:nvPr>
            <p:ph type="subTitle" idx="6"/>
          </p:nvPr>
        </p:nvSpPr>
        <p:spPr>
          <a:xfrm>
            <a:off x="1231566" y="2103161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1" name="Google Shape;451;p14"/>
          <p:cNvSpPr txBox="1">
            <a:spLocks noGrp="1"/>
          </p:cNvSpPr>
          <p:nvPr>
            <p:ph type="title" idx="7"/>
          </p:nvPr>
        </p:nvSpPr>
        <p:spPr>
          <a:xfrm>
            <a:off x="5362215" y="179175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52" name="Google Shape;452;p14"/>
          <p:cNvSpPr txBox="1">
            <a:spLocks noGrp="1"/>
          </p:cNvSpPr>
          <p:nvPr>
            <p:ph type="subTitle" idx="8"/>
          </p:nvPr>
        </p:nvSpPr>
        <p:spPr>
          <a:xfrm>
            <a:off x="5362215" y="2103161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3" name="Google Shape;453;p14"/>
          <p:cNvSpPr/>
          <p:nvPr/>
        </p:nvSpPr>
        <p:spPr>
          <a:xfrm>
            <a:off x="7984368" y="2391232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14"/>
          <p:cNvSpPr/>
          <p:nvPr/>
        </p:nvSpPr>
        <p:spPr>
          <a:xfrm>
            <a:off x="8110838" y="98976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14"/>
          <p:cNvSpPr/>
          <p:nvPr/>
        </p:nvSpPr>
        <p:spPr>
          <a:xfrm>
            <a:off x="7898965" y="94256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14"/>
          <p:cNvSpPr/>
          <p:nvPr/>
        </p:nvSpPr>
        <p:spPr>
          <a:xfrm>
            <a:off x="8608902" y="631376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4"/>
          <p:cNvSpPr/>
          <p:nvPr/>
        </p:nvSpPr>
        <p:spPr>
          <a:xfrm>
            <a:off x="8889338" y="190341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4"/>
          <p:cNvSpPr/>
          <p:nvPr/>
        </p:nvSpPr>
        <p:spPr>
          <a:xfrm rot="10800000">
            <a:off x="761331" y="2401206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14"/>
          <p:cNvSpPr/>
          <p:nvPr/>
        </p:nvSpPr>
        <p:spPr>
          <a:xfrm rot="10800000">
            <a:off x="778490" y="3980987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14"/>
          <p:cNvSpPr/>
          <p:nvPr/>
        </p:nvSpPr>
        <p:spPr>
          <a:xfrm rot="10800000">
            <a:off x="822215" y="4772130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4"/>
          <p:cNvSpPr/>
          <p:nvPr/>
        </p:nvSpPr>
        <p:spPr>
          <a:xfrm rot="10800000">
            <a:off x="2404" y="4116678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4"/>
          <p:cNvSpPr/>
          <p:nvPr/>
        </p:nvSpPr>
        <p:spPr>
          <a:xfrm rot="10800000">
            <a:off x="-10" y="3067337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SECTION_TITLE_AND_DESCRIPTION_1_1"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6" name="Google Shape;506;p16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07" name="Google Shape;507;p16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08" name="Google Shape;508;p16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16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6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6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2" name="Google Shape;512;p16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6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6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5" name="Google Shape;515;p16"/>
          <p:cNvSpPr txBox="1">
            <a:spLocks noGrp="1"/>
          </p:cNvSpPr>
          <p:nvPr>
            <p:ph type="title"/>
          </p:nvPr>
        </p:nvSpPr>
        <p:spPr>
          <a:xfrm>
            <a:off x="713225" y="588077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16"/>
          <p:cNvSpPr txBox="1">
            <a:spLocks noGrp="1"/>
          </p:cNvSpPr>
          <p:nvPr>
            <p:ph type="title" idx="2"/>
          </p:nvPr>
        </p:nvSpPr>
        <p:spPr>
          <a:xfrm>
            <a:off x="1005350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17" name="Google Shape;517;p16"/>
          <p:cNvSpPr txBox="1">
            <a:spLocks noGrp="1"/>
          </p:cNvSpPr>
          <p:nvPr>
            <p:ph type="subTitle" idx="1"/>
          </p:nvPr>
        </p:nvSpPr>
        <p:spPr>
          <a:xfrm>
            <a:off x="1005350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18" name="Google Shape;518;p16"/>
          <p:cNvSpPr txBox="1">
            <a:spLocks noGrp="1"/>
          </p:cNvSpPr>
          <p:nvPr>
            <p:ph type="title" idx="3"/>
          </p:nvPr>
        </p:nvSpPr>
        <p:spPr>
          <a:xfrm>
            <a:off x="3445494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19" name="Google Shape;519;p16"/>
          <p:cNvSpPr txBox="1">
            <a:spLocks noGrp="1"/>
          </p:cNvSpPr>
          <p:nvPr>
            <p:ph type="subTitle" idx="4"/>
          </p:nvPr>
        </p:nvSpPr>
        <p:spPr>
          <a:xfrm>
            <a:off x="3445494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0" name="Google Shape;520;p16"/>
          <p:cNvSpPr txBox="1">
            <a:spLocks noGrp="1"/>
          </p:cNvSpPr>
          <p:nvPr>
            <p:ph type="title" idx="5"/>
          </p:nvPr>
        </p:nvSpPr>
        <p:spPr>
          <a:xfrm>
            <a:off x="5885639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1" name="Google Shape;521;p16"/>
          <p:cNvSpPr txBox="1">
            <a:spLocks noGrp="1"/>
          </p:cNvSpPr>
          <p:nvPr>
            <p:ph type="subTitle" idx="6"/>
          </p:nvPr>
        </p:nvSpPr>
        <p:spPr>
          <a:xfrm>
            <a:off x="5885639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2" name="Google Shape;522;p16"/>
          <p:cNvSpPr txBox="1">
            <a:spLocks noGrp="1"/>
          </p:cNvSpPr>
          <p:nvPr>
            <p:ph type="title" idx="7"/>
          </p:nvPr>
        </p:nvSpPr>
        <p:spPr>
          <a:xfrm>
            <a:off x="1005350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3" name="Google Shape;523;p16"/>
          <p:cNvSpPr txBox="1">
            <a:spLocks noGrp="1"/>
          </p:cNvSpPr>
          <p:nvPr>
            <p:ph type="subTitle" idx="8"/>
          </p:nvPr>
        </p:nvSpPr>
        <p:spPr>
          <a:xfrm>
            <a:off x="1005350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4" name="Google Shape;524;p16"/>
          <p:cNvSpPr txBox="1">
            <a:spLocks noGrp="1"/>
          </p:cNvSpPr>
          <p:nvPr>
            <p:ph type="title" idx="9"/>
          </p:nvPr>
        </p:nvSpPr>
        <p:spPr>
          <a:xfrm>
            <a:off x="3445494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5" name="Google Shape;525;p16"/>
          <p:cNvSpPr txBox="1">
            <a:spLocks noGrp="1"/>
          </p:cNvSpPr>
          <p:nvPr>
            <p:ph type="subTitle" idx="13"/>
          </p:nvPr>
        </p:nvSpPr>
        <p:spPr>
          <a:xfrm>
            <a:off x="3445494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6" name="Google Shape;526;p16"/>
          <p:cNvSpPr txBox="1">
            <a:spLocks noGrp="1"/>
          </p:cNvSpPr>
          <p:nvPr>
            <p:ph type="title" idx="14"/>
          </p:nvPr>
        </p:nvSpPr>
        <p:spPr>
          <a:xfrm>
            <a:off x="5885639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7" name="Google Shape;527;p16"/>
          <p:cNvSpPr txBox="1">
            <a:spLocks noGrp="1"/>
          </p:cNvSpPr>
          <p:nvPr>
            <p:ph type="subTitle" idx="15"/>
          </p:nvPr>
        </p:nvSpPr>
        <p:spPr>
          <a:xfrm>
            <a:off x="5885639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 b="1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loo 2"/>
              <a:buChar char="●"/>
              <a:defRPr sz="18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7" r:id="rId5"/>
    <p:sldLayoutId id="2147483658" r:id="rId6"/>
    <p:sldLayoutId id="2147483659" r:id="rId7"/>
    <p:sldLayoutId id="2147483660" r:id="rId8"/>
    <p:sldLayoutId id="2147483662" r:id="rId9"/>
    <p:sldLayoutId id="214748366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5760">
          <p15:clr>
            <a:srgbClr val="EA4335"/>
          </p15:clr>
        </p15:guide>
        <p15:guide id="3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903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8"/>
          <p:cNvSpPr txBox="1">
            <a:spLocks noGrp="1"/>
          </p:cNvSpPr>
          <p:nvPr>
            <p:ph type="ctrTitle"/>
          </p:nvPr>
        </p:nvSpPr>
        <p:spPr>
          <a:xfrm>
            <a:off x="2155050" y="1546808"/>
            <a:ext cx="4836000" cy="17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dirty="0"/>
              <a:t>LENGUAJE Y COMUNICACIÓN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Repaso</a:t>
            </a:r>
            <a:br>
              <a:rPr lang="es-CL" sz="2400" dirty="0"/>
            </a:br>
            <a:r>
              <a:rPr lang="es-CL" sz="2400" dirty="0"/>
              <a:t>Tipos de textos</a:t>
            </a:r>
            <a:endParaRPr sz="2400" dirty="0"/>
          </a:p>
        </p:txBody>
      </p:sp>
      <p:sp>
        <p:nvSpPr>
          <p:cNvPr id="737" name="Google Shape;737;p28"/>
          <p:cNvSpPr txBox="1">
            <a:spLocks noGrp="1"/>
          </p:cNvSpPr>
          <p:nvPr>
            <p:ph type="subTitle" idx="1"/>
          </p:nvPr>
        </p:nvSpPr>
        <p:spPr>
          <a:xfrm>
            <a:off x="2391600" y="3321323"/>
            <a:ext cx="43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Quinto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Profesora Pamela Orellana</a:t>
            </a:r>
            <a:endParaRPr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B2EF20D-9779-4D79-9F37-A1F38F0C5CEA}"/>
              </a:ext>
            </a:extLst>
          </p:cNvPr>
          <p:cNvSpPr/>
          <p:nvPr/>
        </p:nvSpPr>
        <p:spPr>
          <a:xfrm>
            <a:off x="266807" y="311919"/>
            <a:ext cx="2243470" cy="76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>
                    <a:lumMod val="10000"/>
                  </a:schemeClr>
                </a:solidFill>
              </a:rPr>
              <a:t>Clase N°8</a:t>
            </a:r>
          </a:p>
          <a:p>
            <a:pPr algn="ctr"/>
            <a:r>
              <a:rPr lang="es-CL" b="1" dirty="0">
                <a:solidFill>
                  <a:schemeClr val="bg1">
                    <a:lumMod val="10000"/>
                  </a:schemeClr>
                </a:solidFill>
              </a:rPr>
              <a:t>15-03-2021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40"/>
          <p:cNvSpPr/>
          <p:nvPr/>
        </p:nvSpPr>
        <p:spPr>
          <a:xfrm>
            <a:off x="7635724" y="165652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1" name="Google Shape;1021;p40"/>
          <p:cNvGrpSpPr/>
          <p:nvPr/>
        </p:nvGrpSpPr>
        <p:grpSpPr>
          <a:xfrm>
            <a:off x="106204" y="4196623"/>
            <a:ext cx="2348965" cy="1047005"/>
            <a:chOff x="207675" y="4196607"/>
            <a:chExt cx="2114090" cy="942314"/>
          </a:xfrm>
        </p:grpSpPr>
        <p:sp>
          <p:nvSpPr>
            <p:cNvPr id="1022" name="Google Shape;1022;p40"/>
            <p:cNvSpPr/>
            <p:nvPr/>
          </p:nvSpPr>
          <p:spPr>
            <a:xfrm>
              <a:off x="252785" y="4693315"/>
              <a:ext cx="2033294" cy="380317"/>
            </a:xfrm>
            <a:custGeom>
              <a:avLst/>
              <a:gdLst/>
              <a:ahLst/>
              <a:cxnLst/>
              <a:rect l="l" t="t" r="r" b="b"/>
              <a:pathLst>
                <a:path w="35970" h="6728" extrusionOk="0">
                  <a:moveTo>
                    <a:pt x="3334" y="1"/>
                  </a:moveTo>
                  <a:cubicBezTo>
                    <a:pt x="1489" y="1"/>
                    <a:pt x="0" y="1489"/>
                    <a:pt x="0" y="3334"/>
                  </a:cubicBezTo>
                  <a:lnTo>
                    <a:pt x="0" y="3406"/>
                  </a:lnTo>
                  <a:cubicBezTo>
                    <a:pt x="0" y="5239"/>
                    <a:pt x="1489" y="6728"/>
                    <a:pt x="3334" y="6728"/>
                  </a:cubicBezTo>
                  <a:lnTo>
                    <a:pt x="35969" y="6728"/>
                  </a:lnTo>
                  <a:lnTo>
                    <a:pt x="35969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0"/>
            <p:cNvSpPr/>
            <p:nvPr/>
          </p:nvSpPr>
          <p:spPr>
            <a:xfrm>
              <a:off x="248714" y="4689301"/>
              <a:ext cx="2041378" cy="389022"/>
            </a:xfrm>
            <a:custGeom>
              <a:avLst/>
              <a:gdLst/>
              <a:ahLst/>
              <a:cxnLst/>
              <a:rect l="l" t="t" r="r" b="b"/>
              <a:pathLst>
                <a:path w="36113" h="6882" extrusionOk="0">
                  <a:moveTo>
                    <a:pt x="35958" y="143"/>
                  </a:moveTo>
                  <a:lnTo>
                    <a:pt x="35958" y="6727"/>
                  </a:lnTo>
                  <a:lnTo>
                    <a:pt x="3406" y="6727"/>
                  </a:lnTo>
                  <a:cubicBezTo>
                    <a:pt x="1608" y="6727"/>
                    <a:pt x="144" y="5263"/>
                    <a:pt x="144" y="3477"/>
                  </a:cubicBezTo>
                  <a:lnTo>
                    <a:pt x="144" y="3405"/>
                  </a:lnTo>
                  <a:cubicBezTo>
                    <a:pt x="144" y="1607"/>
                    <a:pt x="1608" y="143"/>
                    <a:pt x="3406" y="143"/>
                  </a:cubicBezTo>
                  <a:close/>
                  <a:moveTo>
                    <a:pt x="3406" y="0"/>
                  </a:moveTo>
                  <a:cubicBezTo>
                    <a:pt x="1525" y="0"/>
                    <a:pt x="1" y="1524"/>
                    <a:pt x="1" y="3405"/>
                  </a:cubicBezTo>
                  <a:lnTo>
                    <a:pt x="1" y="3477"/>
                  </a:lnTo>
                  <a:cubicBezTo>
                    <a:pt x="1" y="5346"/>
                    <a:pt x="1525" y="6882"/>
                    <a:pt x="3406" y="6882"/>
                  </a:cubicBezTo>
                  <a:lnTo>
                    <a:pt x="36041" y="6882"/>
                  </a:lnTo>
                  <a:cubicBezTo>
                    <a:pt x="36077" y="6882"/>
                    <a:pt x="36113" y="6846"/>
                    <a:pt x="36113" y="6799"/>
                  </a:cubicBezTo>
                  <a:lnTo>
                    <a:pt x="36113" y="72"/>
                  </a:lnTo>
                  <a:cubicBezTo>
                    <a:pt x="36113" y="36"/>
                    <a:pt x="36077" y="0"/>
                    <a:pt x="3604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0"/>
            <p:cNvSpPr/>
            <p:nvPr/>
          </p:nvSpPr>
          <p:spPr>
            <a:xfrm>
              <a:off x="211745" y="4656289"/>
              <a:ext cx="2105932" cy="454368"/>
            </a:xfrm>
            <a:custGeom>
              <a:avLst/>
              <a:gdLst/>
              <a:ahLst/>
              <a:cxnLst/>
              <a:rect l="l" t="t" r="r" b="b"/>
              <a:pathLst>
                <a:path w="37255" h="8038" extrusionOk="0">
                  <a:moveTo>
                    <a:pt x="4024" y="1"/>
                  </a:moveTo>
                  <a:cubicBezTo>
                    <a:pt x="1798" y="1"/>
                    <a:pt x="0" y="1799"/>
                    <a:pt x="0" y="4025"/>
                  </a:cubicBezTo>
                  <a:cubicBezTo>
                    <a:pt x="0" y="6240"/>
                    <a:pt x="1810" y="8037"/>
                    <a:pt x="4024" y="8037"/>
                  </a:cubicBezTo>
                  <a:lnTo>
                    <a:pt x="37255" y="8037"/>
                  </a:lnTo>
                  <a:lnTo>
                    <a:pt x="37255" y="7383"/>
                  </a:lnTo>
                  <a:lnTo>
                    <a:pt x="4060" y="7383"/>
                  </a:lnTo>
                  <a:cubicBezTo>
                    <a:pt x="2215" y="7383"/>
                    <a:pt x="726" y="5894"/>
                    <a:pt x="726" y="4049"/>
                  </a:cubicBezTo>
                  <a:lnTo>
                    <a:pt x="726" y="3989"/>
                  </a:lnTo>
                  <a:cubicBezTo>
                    <a:pt x="726" y="2144"/>
                    <a:pt x="2215" y="656"/>
                    <a:pt x="4060" y="656"/>
                  </a:cubicBezTo>
                  <a:lnTo>
                    <a:pt x="37255" y="656"/>
                  </a:lnTo>
                  <a:lnTo>
                    <a:pt x="3725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0"/>
            <p:cNvSpPr/>
            <p:nvPr/>
          </p:nvSpPr>
          <p:spPr>
            <a:xfrm>
              <a:off x="207675" y="4652276"/>
              <a:ext cx="2114072" cy="462395"/>
            </a:xfrm>
            <a:custGeom>
              <a:avLst/>
              <a:gdLst/>
              <a:ahLst/>
              <a:cxnLst/>
              <a:rect l="l" t="t" r="r" b="b"/>
              <a:pathLst>
                <a:path w="37399" h="8180" extrusionOk="0">
                  <a:moveTo>
                    <a:pt x="37255" y="155"/>
                  </a:moveTo>
                  <a:lnTo>
                    <a:pt x="37255" y="655"/>
                  </a:lnTo>
                  <a:lnTo>
                    <a:pt x="4132" y="655"/>
                  </a:lnTo>
                  <a:cubicBezTo>
                    <a:pt x="2251" y="655"/>
                    <a:pt x="727" y="2179"/>
                    <a:pt x="727" y="4060"/>
                  </a:cubicBezTo>
                  <a:lnTo>
                    <a:pt x="727" y="4132"/>
                  </a:lnTo>
                  <a:cubicBezTo>
                    <a:pt x="727" y="6001"/>
                    <a:pt x="2251" y="7537"/>
                    <a:pt x="4132" y="7537"/>
                  </a:cubicBezTo>
                  <a:lnTo>
                    <a:pt x="37255" y="7537"/>
                  </a:lnTo>
                  <a:lnTo>
                    <a:pt x="37255" y="8037"/>
                  </a:lnTo>
                  <a:lnTo>
                    <a:pt x="4096" y="8037"/>
                  </a:lnTo>
                  <a:cubicBezTo>
                    <a:pt x="1918" y="8037"/>
                    <a:pt x="155" y="6263"/>
                    <a:pt x="155" y="4096"/>
                  </a:cubicBezTo>
                  <a:cubicBezTo>
                    <a:pt x="155" y="1917"/>
                    <a:pt x="1918" y="155"/>
                    <a:pt x="4096" y="155"/>
                  </a:cubicBezTo>
                  <a:close/>
                  <a:moveTo>
                    <a:pt x="4096" y="0"/>
                  </a:moveTo>
                  <a:cubicBezTo>
                    <a:pt x="1834" y="0"/>
                    <a:pt x="1" y="1834"/>
                    <a:pt x="1" y="4096"/>
                  </a:cubicBezTo>
                  <a:cubicBezTo>
                    <a:pt x="1" y="6346"/>
                    <a:pt x="1834" y="8180"/>
                    <a:pt x="4096" y="8180"/>
                  </a:cubicBezTo>
                  <a:lnTo>
                    <a:pt x="37327" y="8180"/>
                  </a:lnTo>
                  <a:cubicBezTo>
                    <a:pt x="37362" y="8180"/>
                    <a:pt x="37398" y="8156"/>
                    <a:pt x="37398" y="8108"/>
                  </a:cubicBezTo>
                  <a:lnTo>
                    <a:pt x="37398" y="7454"/>
                  </a:lnTo>
                  <a:cubicBezTo>
                    <a:pt x="37398" y="7418"/>
                    <a:pt x="37362" y="7382"/>
                    <a:pt x="37327" y="7382"/>
                  </a:cubicBezTo>
                  <a:lnTo>
                    <a:pt x="4132" y="7382"/>
                  </a:lnTo>
                  <a:cubicBezTo>
                    <a:pt x="2334" y="7382"/>
                    <a:pt x="870" y="5918"/>
                    <a:pt x="870" y="4132"/>
                  </a:cubicBezTo>
                  <a:lnTo>
                    <a:pt x="870" y="4060"/>
                  </a:lnTo>
                  <a:cubicBezTo>
                    <a:pt x="870" y="2262"/>
                    <a:pt x="2334" y="798"/>
                    <a:pt x="4132" y="798"/>
                  </a:cubicBezTo>
                  <a:lnTo>
                    <a:pt x="37327" y="798"/>
                  </a:lnTo>
                  <a:cubicBezTo>
                    <a:pt x="37362" y="798"/>
                    <a:pt x="37398" y="774"/>
                    <a:pt x="37398" y="727"/>
                  </a:cubicBezTo>
                  <a:lnTo>
                    <a:pt x="37398" y="72"/>
                  </a:lnTo>
                  <a:cubicBezTo>
                    <a:pt x="37398" y="36"/>
                    <a:pt x="37362" y="0"/>
                    <a:pt x="3732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0"/>
            <p:cNvSpPr/>
            <p:nvPr/>
          </p:nvSpPr>
          <p:spPr>
            <a:xfrm>
              <a:off x="1070522" y="5073576"/>
              <a:ext cx="1247166" cy="37082"/>
            </a:xfrm>
            <a:custGeom>
              <a:avLst/>
              <a:gdLst/>
              <a:ahLst/>
              <a:cxnLst/>
              <a:rect l="l" t="t" r="r" b="b"/>
              <a:pathLst>
                <a:path w="22063" h="656" extrusionOk="0">
                  <a:moveTo>
                    <a:pt x="405" y="1"/>
                  </a:moveTo>
                  <a:lnTo>
                    <a:pt x="0" y="655"/>
                  </a:lnTo>
                  <a:lnTo>
                    <a:pt x="22063" y="655"/>
                  </a:lnTo>
                  <a:lnTo>
                    <a:pt x="22063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0"/>
            <p:cNvSpPr/>
            <p:nvPr/>
          </p:nvSpPr>
          <p:spPr>
            <a:xfrm>
              <a:off x="1066508" y="5069562"/>
              <a:ext cx="1255250" cy="45109"/>
            </a:xfrm>
            <a:custGeom>
              <a:avLst/>
              <a:gdLst/>
              <a:ahLst/>
              <a:cxnLst/>
              <a:rect l="l" t="t" r="r" b="b"/>
              <a:pathLst>
                <a:path w="22206" h="798" extrusionOk="0">
                  <a:moveTo>
                    <a:pt x="22062" y="155"/>
                  </a:moveTo>
                  <a:lnTo>
                    <a:pt x="22062" y="655"/>
                  </a:lnTo>
                  <a:lnTo>
                    <a:pt x="214" y="655"/>
                  </a:lnTo>
                  <a:lnTo>
                    <a:pt x="512" y="155"/>
                  </a:lnTo>
                  <a:close/>
                  <a:moveTo>
                    <a:pt x="476" y="0"/>
                  </a:moveTo>
                  <a:cubicBezTo>
                    <a:pt x="452" y="0"/>
                    <a:pt x="429" y="12"/>
                    <a:pt x="405" y="36"/>
                  </a:cubicBezTo>
                  <a:lnTo>
                    <a:pt x="12" y="691"/>
                  </a:lnTo>
                  <a:cubicBezTo>
                    <a:pt x="0" y="714"/>
                    <a:pt x="0" y="738"/>
                    <a:pt x="12" y="762"/>
                  </a:cubicBezTo>
                  <a:cubicBezTo>
                    <a:pt x="24" y="786"/>
                    <a:pt x="48" y="798"/>
                    <a:pt x="71" y="798"/>
                  </a:cubicBezTo>
                  <a:lnTo>
                    <a:pt x="22134" y="798"/>
                  </a:lnTo>
                  <a:cubicBezTo>
                    <a:pt x="22169" y="798"/>
                    <a:pt x="22205" y="774"/>
                    <a:pt x="22205" y="726"/>
                  </a:cubicBezTo>
                  <a:lnTo>
                    <a:pt x="22205" y="72"/>
                  </a:lnTo>
                  <a:cubicBezTo>
                    <a:pt x="22205" y="36"/>
                    <a:pt x="22169" y="0"/>
                    <a:pt x="2213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0"/>
            <p:cNvSpPr/>
            <p:nvPr/>
          </p:nvSpPr>
          <p:spPr>
            <a:xfrm>
              <a:off x="1324955" y="4656289"/>
              <a:ext cx="992736" cy="37082"/>
            </a:xfrm>
            <a:custGeom>
              <a:avLst/>
              <a:gdLst/>
              <a:ahLst/>
              <a:cxnLst/>
              <a:rect l="l" t="t" r="r" b="b"/>
              <a:pathLst>
                <a:path w="17562" h="656" extrusionOk="0">
                  <a:moveTo>
                    <a:pt x="405" y="1"/>
                  </a:moveTo>
                  <a:lnTo>
                    <a:pt x="0" y="656"/>
                  </a:lnTo>
                  <a:lnTo>
                    <a:pt x="17562" y="656"/>
                  </a:lnTo>
                  <a:lnTo>
                    <a:pt x="17562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0"/>
            <p:cNvSpPr/>
            <p:nvPr/>
          </p:nvSpPr>
          <p:spPr>
            <a:xfrm>
              <a:off x="1320207" y="4652276"/>
              <a:ext cx="1001554" cy="45109"/>
            </a:xfrm>
            <a:custGeom>
              <a:avLst/>
              <a:gdLst/>
              <a:ahLst/>
              <a:cxnLst/>
              <a:rect l="l" t="t" r="r" b="b"/>
              <a:pathLst>
                <a:path w="17718" h="798" extrusionOk="0">
                  <a:moveTo>
                    <a:pt x="17574" y="155"/>
                  </a:moveTo>
                  <a:lnTo>
                    <a:pt x="17574" y="655"/>
                  </a:lnTo>
                  <a:lnTo>
                    <a:pt x="215" y="655"/>
                  </a:lnTo>
                  <a:lnTo>
                    <a:pt x="525" y="155"/>
                  </a:lnTo>
                  <a:close/>
                  <a:moveTo>
                    <a:pt x="477" y="0"/>
                  </a:moveTo>
                  <a:cubicBezTo>
                    <a:pt x="453" y="0"/>
                    <a:pt x="429" y="12"/>
                    <a:pt x="417" y="36"/>
                  </a:cubicBezTo>
                  <a:lnTo>
                    <a:pt x="25" y="691"/>
                  </a:lnTo>
                  <a:cubicBezTo>
                    <a:pt x="13" y="715"/>
                    <a:pt x="1" y="738"/>
                    <a:pt x="25" y="762"/>
                  </a:cubicBezTo>
                  <a:cubicBezTo>
                    <a:pt x="36" y="786"/>
                    <a:pt x="60" y="798"/>
                    <a:pt x="84" y="798"/>
                  </a:cubicBezTo>
                  <a:lnTo>
                    <a:pt x="17646" y="798"/>
                  </a:lnTo>
                  <a:cubicBezTo>
                    <a:pt x="17681" y="798"/>
                    <a:pt x="17717" y="774"/>
                    <a:pt x="17717" y="727"/>
                  </a:cubicBezTo>
                  <a:lnTo>
                    <a:pt x="17717" y="72"/>
                  </a:lnTo>
                  <a:cubicBezTo>
                    <a:pt x="17717" y="36"/>
                    <a:pt x="17681" y="0"/>
                    <a:pt x="176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0"/>
            <p:cNvSpPr/>
            <p:nvPr/>
          </p:nvSpPr>
          <p:spPr>
            <a:xfrm>
              <a:off x="746785" y="4879743"/>
              <a:ext cx="1207484" cy="8140"/>
            </a:xfrm>
            <a:custGeom>
              <a:avLst/>
              <a:gdLst/>
              <a:ahLst/>
              <a:cxnLst/>
              <a:rect l="l" t="t" r="r" b="b"/>
              <a:pathLst>
                <a:path w="21361" h="144" extrusionOk="0">
                  <a:moveTo>
                    <a:pt x="72" y="1"/>
                  </a:moveTo>
                  <a:cubicBezTo>
                    <a:pt x="36" y="1"/>
                    <a:pt x="1" y="24"/>
                    <a:pt x="1" y="72"/>
                  </a:cubicBezTo>
                  <a:cubicBezTo>
                    <a:pt x="1" y="108"/>
                    <a:pt x="36" y="143"/>
                    <a:pt x="72" y="143"/>
                  </a:cubicBezTo>
                  <a:lnTo>
                    <a:pt x="21289" y="143"/>
                  </a:lnTo>
                  <a:cubicBezTo>
                    <a:pt x="21325" y="143"/>
                    <a:pt x="21360" y="108"/>
                    <a:pt x="21360" y="72"/>
                  </a:cubicBezTo>
                  <a:cubicBezTo>
                    <a:pt x="21360" y="24"/>
                    <a:pt x="21325" y="1"/>
                    <a:pt x="2128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0"/>
            <p:cNvSpPr/>
            <p:nvPr/>
          </p:nvSpPr>
          <p:spPr>
            <a:xfrm>
              <a:off x="467479" y="4879743"/>
              <a:ext cx="182471" cy="8140"/>
            </a:xfrm>
            <a:custGeom>
              <a:avLst/>
              <a:gdLst/>
              <a:ahLst/>
              <a:cxnLst/>
              <a:rect l="l" t="t" r="r" b="b"/>
              <a:pathLst>
                <a:path w="3228" h="144" extrusionOk="0">
                  <a:moveTo>
                    <a:pt x="72" y="1"/>
                  </a:moveTo>
                  <a:cubicBezTo>
                    <a:pt x="36" y="1"/>
                    <a:pt x="0" y="24"/>
                    <a:pt x="0" y="72"/>
                  </a:cubicBezTo>
                  <a:cubicBezTo>
                    <a:pt x="0" y="108"/>
                    <a:pt x="36" y="143"/>
                    <a:pt x="72" y="143"/>
                  </a:cubicBezTo>
                  <a:lnTo>
                    <a:pt x="3144" y="143"/>
                  </a:lnTo>
                  <a:cubicBezTo>
                    <a:pt x="3191" y="143"/>
                    <a:pt x="3227" y="108"/>
                    <a:pt x="3227" y="72"/>
                  </a:cubicBezTo>
                  <a:cubicBezTo>
                    <a:pt x="3227" y="24"/>
                    <a:pt x="3191" y="1"/>
                    <a:pt x="31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0"/>
            <p:cNvSpPr/>
            <p:nvPr/>
          </p:nvSpPr>
          <p:spPr>
            <a:xfrm>
              <a:off x="732653" y="4996868"/>
              <a:ext cx="873633" cy="8762"/>
            </a:xfrm>
            <a:custGeom>
              <a:avLst/>
              <a:gdLst/>
              <a:ahLst/>
              <a:cxnLst/>
              <a:rect l="l" t="t" r="r" b="b"/>
              <a:pathLst>
                <a:path w="15455" h="155" extrusionOk="0">
                  <a:moveTo>
                    <a:pt x="72" y="0"/>
                  </a:moveTo>
                  <a:cubicBezTo>
                    <a:pt x="36" y="0"/>
                    <a:pt x="1" y="36"/>
                    <a:pt x="1" y="84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15372" y="155"/>
                  </a:lnTo>
                  <a:cubicBezTo>
                    <a:pt x="15419" y="155"/>
                    <a:pt x="15455" y="119"/>
                    <a:pt x="15455" y="84"/>
                  </a:cubicBezTo>
                  <a:cubicBezTo>
                    <a:pt x="15455" y="36"/>
                    <a:pt x="15419" y="0"/>
                    <a:pt x="153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0"/>
            <p:cNvSpPr/>
            <p:nvPr/>
          </p:nvSpPr>
          <p:spPr>
            <a:xfrm>
              <a:off x="1066508" y="4735710"/>
              <a:ext cx="370877" cy="8140"/>
            </a:xfrm>
            <a:custGeom>
              <a:avLst/>
              <a:gdLst/>
              <a:ahLst/>
              <a:cxnLst/>
              <a:rect l="l" t="t" r="r" b="b"/>
              <a:pathLst>
                <a:path w="6561" h="144" extrusionOk="0">
                  <a:moveTo>
                    <a:pt x="71" y="1"/>
                  </a:moveTo>
                  <a:cubicBezTo>
                    <a:pt x="36" y="1"/>
                    <a:pt x="0" y="36"/>
                    <a:pt x="0" y="72"/>
                  </a:cubicBezTo>
                  <a:cubicBezTo>
                    <a:pt x="0" y="120"/>
                    <a:pt x="36" y="143"/>
                    <a:pt x="71" y="143"/>
                  </a:cubicBezTo>
                  <a:lnTo>
                    <a:pt x="6489" y="143"/>
                  </a:lnTo>
                  <a:cubicBezTo>
                    <a:pt x="6525" y="143"/>
                    <a:pt x="6560" y="120"/>
                    <a:pt x="6560" y="72"/>
                  </a:cubicBezTo>
                  <a:cubicBezTo>
                    <a:pt x="6560" y="36"/>
                    <a:pt x="6525" y="1"/>
                    <a:pt x="648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0"/>
            <p:cNvSpPr/>
            <p:nvPr/>
          </p:nvSpPr>
          <p:spPr>
            <a:xfrm>
              <a:off x="838982" y="4789581"/>
              <a:ext cx="173031" cy="345270"/>
            </a:xfrm>
            <a:custGeom>
              <a:avLst/>
              <a:gdLst/>
              <a:ahLst/>
              <a:cxnLst/>
              <a:rect l="l" t="t" r="r" b="b"/>
              <a:pathLst>
                <a:path w="3061" h="6108" extrusionOk="0">
                  <a:moveTo>
                    <a:pt x="1" y="0"/>
                  </a:moveTo>
                  <a:lnTo>
                    <a:pt x="1" y="6108"/>
                  </a:lnTo>
                  <a:lnTo>
                    <a:pt x="1525" y="4263"/>
                  </a:lnTo>
                  <a:lnTo>
                    <a:pt x="3061" y="6108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0"/>
            <p:cNvSpPr/>
            <p:nvPr/>
          </p:nvSpPr>
          <p:spPr>
            <a:xfrm>
              <a:off x="834969" y="4785511"/>
              <a:ext cx="181114" cy="353410"/>
            </a:xfrm>
            <a:custGeom>
              <a:avLst/>
              <a:gdLst/>
              <a:ahLst/>
              <a:cxnLst/>
              <a:rect l="l" t="t" r="r" b="b"/>
              <a:pathLst>
                <a:path w="3204" h="6252" extrusionOk="0">
                  <a:moveTo>
                    <a:pt x="3048" y="144"/>
                  </a:moveTo>
                  <a:lnTo>
                    <a:pt x="3048" y="5966"/>
                  </a:lnTo>
                  <a:lnTo>
                    <a:pt x="1655" y="4287"/>
                  </a:lnTo>
                  <a:cubicBezTo>
                    <a:pt x="1643" y="4275"/>
                    <a:pt x="1620" y="4263"/>
                    <a:pt x="1596" y="4263"/>
                  </a:cubicBezTo>
                  <a:cubicBezTo>
                    <a:pt x="1572" y="4263"/>
                    <a:pt x="1560" y="4275"/>
                    <a:pt x="1536" y="4287"/>
                  </a:cubicBezTo>
                  <a:lnTo>
                    <a:pt x="143" y="5966"/>
                  </a:lnTo>
                  <a:lnTo>
                    <a:pt x="143" y="144"/>
                  </a:lnTo>
                  <a:close/>
                  <a:moveTo>
                    <a:pt x="72" y="1"/>
                  </a:moveTo>
                  <a:cubicBezTo>
                    <a:pt x="24" y="1"/>
                    <a:pt x="0" y="36"/>
                    <a:pt x="0" y="72"/>
                  </a:cubicBezTo>
                  <a:lnTo>
                    <a:pt x="0" y="6180"/>
                  </a:lnTo>
                  <a:cubicBezTo>
                    <a:pt x="0" y="6204"/>
                    <a:pt x="12" y="6240"/>
                    <a:pt x="48" y="6240"/>
                  </a:cubicBezTo>
                  <a:cubicBezTo>
                    <a:pt x="58" y="6244"/>
                    <a:pt x="70" y="6247"/>
                    <a:pt x="82" y="6247"/>
                  </a:cubicBezTo>
                  <a:cubicBezTo>
                    <a:pt x="99" y="6247"/>
                    <a:pt x="117" y="6242"/>
                    <a:pt x="131" y="6228"/>
                  </a:cubicBezTo>
                  <a:lnTo>
                    <a:pt x="1596" y="4454"/>
                  </a:lnTo>
                  <a:lnTo>
                    <a:pt x="3072" y="6228"/>
                  </a:lnTo>
                  <a:cubicBezTo>
                    <a:pt x="3084" y="6240"/>
                    <a:pt x="3108" y="6251"/>
                    <a:pt x="3132" y="6251"/>
                  </a:cubicBezTo>
                  <a:cubicBezTo>
                    <a:pt x="3132" y="6251"/>
                    <a:pt x="3144" y="6251"/>
                    <a:pt x="3155" y="6240"/>
                  </a:cubicBezTo>
                  <a:cubicBezTo>
                    <a:pt x="3179" y="6240"/>
                    <a:pt x="3203" y="6204"/>
                    <a:pt x="3203" y="6180"/>
                  </a:cubicBezTo>
                  <a:lnTo>
                    <a:pt x="3203" y="72"/>
                  </a:lnTo>
                  <a:cubicBezTo>
                    <a:pt x="3203" y="36"/>
                    <a:pt x="3167" y="1"/>
                    <a:pt x="31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0"/>
            <p:cNvSpPr/>
            <p:nvPr/>
          </p:nvSpPr>
          <p:spPr>
            <a:xfrm>
              <a:off x="862554" y="4879064"/>
              <a:ext cx="8140" cy="169017"/>
            </a:xfrm>
            <a:custGeom>
              <a:avLst/>
              <a:gdLst/>
              <a:ahLst/>
              <a:cxnLst/>
              <a:rect l="l" t="t" r="r" b="b"/>
              <a:pathLst>
                <a:path w="144" h="2990" extrusionOk="0">
                  <a:moveTo>
                    <a:pt x="72" y="1"/>
                  </a:moveTo>
                  <a:cubicBezTo>
                    <a:pt x="24" y="1"/>
                    <a:pt x="0" y="36"/>
                    <a:pt x="0" y="84"/>
                  </a:cubicBezTo>
                  <a:lnTo>
                    <a:pt x="0" y="2918"/>
                  </a:lnTo>
                  <a:cubicBezTo>
                    <a:pt x="0" y="2965"/>
                    <a:pt x="24" y="2989"/>
                    <a:pt x="72" y="2989"/>
                  </a:cubicBezTo>
                  <a:cubicBezTo>
                    <a:pt x="108" y="2989"/>
                    <a:pt x="143" y="2965"/>
                    <a:pt x="143" y="2918"/>
                  </a:cubicBezTo>
                  <a:lnTo>
                    <a:pt x="143" y="84"/>
                  </a:lnTo>
                  <a:cubicBezTo>
                    <a:pt x="143" y="36"/>
                    <a:pt x="108" y="1"/>
                    <a:pt x="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0"/>
            <p:cNvSpPr/>
            <p:nvPr/>
          </p:nvSpPr>
          <p:spPr>
            <a:xfrm>
              <a:off x="862554" y="4801000"/>
              <a:ext cx="92253" cy="56584"/>
            </a:xfrm>
            <a:custGeom>
              <a:avLst/>
              <a:gdLst/>
              <a:ahLst/>
              <a:cxnLst/>
              <a:rect l="l" t="t" r="r" b="b"/>
              <a:pathLst>
                <a:path w="1632" h="1001" extrusionOk="0">
                  <a:moveTo>
                    <a:pt x="72" y="1"/>
                  </a:moveTo>
                  <a:cubicBezTo>
                    <a:pt x="24" y="1"/>
                    <a:pt x="0" y="36"/>
                    <a:pt x="0" y="84"/>
                  </a:cubicBezTo>
                  <a:lnTo>
                    <a:pt x="0" y="917"/>
                  </a:lnTo>
                  <a:cubicBezTo>
                    <a:pt x="0" y="965"/>
                    <a:pt x="24" y="1001"/>
                    <a:pt x="72" y="1001"/>
                  </a:cubicBezTo>
                  <a:cubicBezTo>
                    <a:pt x="108" y="1001"/>
                    <a:pt x="143" y="965"/>
                    <a:pt x="143" y="917"/>
                  </a:cubicBezTo>
                  <a:lnTo>
                    <a:pt x="143" y="155"/>
                  </a:lnTo>
                  <a:lnTo>
                    <a:pt x="1560" y="155"/>
                  </a:lnTo>
                  <a:cubicBezTo>
                    <a:pt x="1596" y="155"/>
                    <a:pt x="1632" y="120"/>
                    <a:pt x="1632" y="84"/>
                  </a:cubicBezTo>
                  <a:cubicBezTo>
                    <a:pt x="1632" y="36"/>
                    <a:pt x="1596" y="1"/>
                    <a:pt x="156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0"/>
            <p:cNvSpPr/>
            <p:nvPr/>
          </p:nvSpPr>
          <p:spPr>
            <a:xfrm>
              <a:off x="252785" y="4238324"/>
              <a:ext cx="2033294" cy="380317"/>
            </a:xfrm>
            <a:custGeom>
              <a:avLst/>
              <a:gdLst/>
              <a:ahLst/>
              <a:cxnLst/>
              <a:rect l="l" t="t" r="r" b="b"/>
              <a:pathLst>
                <a:path w="35970" h="6728" extrusionOk="0">
                  <a:moveTo>
                    <a:pt x="3334" y="1"/>
                  </a:moveTo>
                  <a:cubicBezTo>
                    <a:pt x="1489" y="1"/>
                    <a:pt x="0" y="1489"/>
                    <a:pt x="0" y="3323"/>
                  </a:cubicBezTo>
                  <a:lnTo>
                    <a:pt x="0" y="3394"/>
                  </a:lnTo>
                  <a:cubicBezTo>
                    <a:pt x="0" y="5240"/>
                    <a:pt x="1489" y="6728"/>
                    <a:pt x="3334" y="6728"/>
                  </a:cubicBezTo>
                  <a:lnTo>
                    <a:pt x="35969" y="6728"/>
                  </a:lnTo>
                  <a:lnTo>
                    <a:pt x="35969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0"/>
            <p:cNvSpPr/>
            <p:nvPr/>
          </p:nvSpPr>
          <p:spPr>
            <a:xfrm>
              <a:off x="248714" y="4233632"/>
              <a:ext cx="2041378" cy="389079"/>
            </a:xfrm>
            <a:custGeom>
              <a:avLst/>
              <a:gdLst/>
              <a:ahLst/>
              <a:cxnLst/>
              <a:rect l="l" t="t" r="r" b="b"/>
              <a:pathLst>
                <a:path w="36113" h="6883" extrusionOk="0">
                  <a:moveTo>
                    <a:pt x="35958" y="155"/>
                  </a:moveTo>
                  <a:lnTo>
                    <a:pt x="35958" y="6739"/>
                  </a:lnTo>
                  <a:lnTo>
                    <a:pt x="3406" y="6739"/>
                  </a:lnTo>
                  <a:cubicBezTo>
                    <a:pt x="1608" y="6739"/>
                    <a:pt x="144" y="5275"/>
                    <a:pt x="144" y="3477"/>
                  </a:cubicBezTo>
                  <a:lnTo>
                    <a:pt x="144" y="3406"/>
                  </a:lnTo>
                  <a:cubicBezTo>
                    <a:pt x="144" y="1620"/>
                    <a:pt x="1608" y="155"/>
                    <a:pt x="3406" y="155"/>
                  </a:cubicBezTo>
                  <a:close/>
                  <a:moveTo>
                    <a:pt x="3406" y="1"/>
                  </a:moveTo>
                  <a:cubicBezTo>
                    <a:pt x="1525" y="1"/>
                    <a:pt x="1" y="1536"/>
                    <a:pt x="1" y="3406"/>
                  </a:cubicBezTo>
                  <a:lnTo>
                    <a:pt x="1" y="3477"/>
                  </a:lnTo>
                  <a:cubicBezTo>
                    <a:pt x="1" y="5358"/>
                    <a:pt x="1525" y="6882"/>
                    <a:pt x="3406" y="6882"/>
                  </a:cubicBezTo>
                  <a:lnTo>
                    <a:pt x="36041" y="6882"/>
                  </a:lnTo>
                  <a:cubicBezTo>
                    <a:pt x="36077" y="6882"/>
                    <a:pt x="36113" y="6847"/>
                    <a:pt x="36113" y="6811"/>
                  </a:cubicBezTo>
                  <a:lnTo>
                    <a:pt x="36113" y="84"/>
                  </a:lnTo>
                  <a:cubicBezTo>
                    <a:pt x="36113" y="36"/>
                    <a:pt x="36077" y="1"/>
                    <a:pt x="360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0"/>
            <p:cNvSpPr/>
            <p:nvPr/>
          </p:nvSpPr>
          <p:spPr>
            <a:xfrm>
              <a:off x="211745" y="4201355"/>
              <a:ext cx="2105932" cy="454312"/>
            </a:xfrm>
            <a:custGeom>
              <a:avLst/>
              <a:gdLst/>
              <a:ahLst/>
              <a:cxnLst/>
              <a:rect l="l" t="t" r="r" b="b"/>
              <a:pathLst>
                <a:path w="37255" h="8037" extrusionOk="0">
                  <a:moveTo>
                    <a:pt x="4024" y="0"/>
                  </a:moveTo>
                  <a:cubicBezTo>
                    <a:pt x="1798" y="0"/>
                    <a:pt x="0" y="1798"/>
                    <a:pt x="0" y="4012"/>
                  </a:cubicBezTo>
                  <a:cubicBezTo>
                    <a:pt x="0" y="6239"/>
                    <a:pt x="1810" y="8037"/>
                    <a:pt x="4024" y="8037"/>
                  </a:cubicBezTo>
                  <a:lnTo>
                    <a:pt x="37255" y="8037"/>
                  </a:lnTo>
                  <a:lnTo>
                    <a:pt x="37255" y="7382"/>
                  </a:lnTo>
                  <a:lnTo>
                    <a:pt x="4060" y="7382"/>
                  </a:lnTo>
                  <a:cubicBezTo>
                    <a:pt x="2215" y="7382"/>
                    <a:pt x="726" y="5882"/>
                    <a:pt x="726" y="4048"/>
                  </a:cubicBezTo>
                  <a:lnTo>
                    <a:pt x="726" y="3977"/>
                  </a:lnTo>
                  <a:cubicBezTo>
                    <a:pt x="726" y="2143"/>
                    <a:pt x="2215" y="655"/>
                    <a:pt x="4060" y="655"/>
                  </a:cubicBezTo>
                  <a:lnTo>
                    <a:pt x="37255" y="655"/>
                  </a:lnTo>
                  <a:lnTo>
                    <a:pt x="37255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0"/>
            <p:cNvSpPr/>
            <p:nvPr/>
          </p:nvSpPr>
          <p:spPr>
            <a:xfrm>
              <a:off x="207675" y="4196607"/>
              <a:ext cx="2114072" cy="463130"/>
            </a:xfrm>
            <a:custGeom>
              <a:avLst/>
              <a:gdLst/>
              <a:ahLst/>
              <a:cxnLst/>
              <a:rect l="l" t="t" r="r" b="b"/>
              <a:pathLst>
                <a:path w="37399" h="8193" extrusionOk="0">
                  <a:moveTo>
                    <a:pt x="37255" y="156"/>
                  </a:moveTo>
                  <a:lnTo>
                    <a:pt x="37255" y="656"/>
                  </a:lnTo>
                  <a:lnTo>
                    <a:pt x="4132" y="656"/>
                  </a:lnTo>
                  <a:cubicBezTo>
                    <a:pt x="2251" y="656"/>
                    <a:pt x="727" y="2191"/>
                    <a:pt x="727" y="4061"/>
                  </a:cubicBezTo>
                  <a:lnTo>
                    <a:pt x="727" y="4132"/>
                  </a:lnTo>
                  <a:cubicBezTo>
                    <a:pt x="727" y="6013"/>
                    <a:pt x="2251" y="7537"/>
                    <a:pt x="4132" y="7537"/>
                  </a:cubicBezTo>
                  <a:lnTo>
                    <a:pt x="37255" y="7537"/>
                  </a:lnTo>
                  <a:lnTo>
                    <a:pt x="37255" y="8037"/>
                  </a:lnTo>
                  <a:lnTo>
                    <a:pt x="4096" y="8037"/>
                  </a:lnTo>
                  <a:cubicBezTo>
                    <a:pt x="1918" y="8037"/>
                    <a:pt x="155" y="6275"/>
                    <a:pt x="155" y="4096"/>
                  </a:cubicBezTo>
                  <a:cubicBezTo>
                    <a:pt x="155" y="1930"/>
                    <a:pt x="1918" y="156"/>
                    <a:pt x="4096" y="156"/>
                  </a:cubicBezTo>
                  <a:close/>
                  <a:moveTo>
                    <a:pt x="4096" y="1"/>
                  </a:moveTo>
                  <a:cubicBezTo>
                    <a:pt x="1834" y="1"/>
                    <a:pt x="1" y="1846"/>
                    <a:pt x="1" y="4096"/>
                  </a:cubicBezTo>
                  <a:cubicBezTo>
                    <a:pt x="1" y="6359"/>
                    <a:pt x="1834" y="8192"/>
                    <a:pt x="4096" y="8192"/>
                  </a:cubicBezTo>
                  <a:lnTo>
                    <a:pt x="37327" y="8192"/>
                  </a:lnTo>
                  <a:cubicBezTo>
                    <a:pt x="37362" y="8192"/>
                    <a:pt x="37398" y="8156"/>
                    <a:pt x="37398" y="8121"/>
                  </a:cubicBezTo>
                  <a:lnTo>
                    <a:pt x="37398" y="7466"/>
                  </a:lnTo>
                  <a:cubicBezTo>
                    <a:pt x="37398" y="7418"/>
                    <a:pt x="37362" y="7383"/>
                    <a:pt x="37327" y="7383"/>
                  </a:cubicBezTo>
                  <a:lnTo>
                    <a:pt x="4132" y="7383"/>
                  </a:lnTo>
                  <a:cubicBezTo>
                    <a:pt x="2334" y="7383"/>
                    <a:pt x="870" y="5930"/>
                    <a:pt x="870" y="4132"/>
                  </a:cubicBezTo>
                  <a:lnTo>
                    <a:pt x="870" y="4061"/>
                  </a:lnTo>
                  <a:cubicBezTo>
                    <a:pt x="870" y="2275"/>
                    <a:pt x="2334" y="810"/>
                    <a:pt x="4132" y="810"/>
                  </a:cubicBezTo>
                  <a:lnTo>
                    <a:pt x="37327" y="810"/>
                  </a:lnTo>
                  <a:cubicBezTo>
                    <a:pt x="37362" y="810"/>
                    <a:pt x="37398" y="775"/>
                    <a:pt x="37398" y="739"/>
                  </a:cubicBezTo>
                  <a:lnTo>
                    <a:pt x="37398" y="84"/>
                  </a:lnTo>
                  <a:cubicBezTo>
                    <a:pt x="37398" y="36"/>
                    <a:pt x="37362" y="1"/>
                    <a:pt x="3732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0"/>
            <p:cNvSpPr/>
            <p:nvPr/>
          </p:nvSpPr>
          <p:spPr>
            <a:xfrm>
              <a:off x="1348471" y="4618585"/>
              <a:ext cx="969221" cy="37082"/>
            </a:xfrm>
            <a:custGeom>
              <a:avLst/>
              <a:gdLst/>
              <a:ahLst/>
              <a:cxnLst/>
              <a:rect l="l" t="t" r="r" b="b"/>
              <a:pathLst>
                <a:path w="17146" h="656" extrusionOk="0">
                  <a:moveTo>
                    <a:pt x="394" y="1"/>
                  </a:moveTo>
                  <a:lnTo>
                    <a:pt x="1" y="656"/>
                  </a:lnTo>
                  <a:lnTo>
                    <a:pt x="17146" y="656"/>
                  </a:lnTo>
                  <a:lnTo>
                    <a:pt x="17146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0"/>
            <p:cNvSpPr/>
            <p:nvPr/>
          </p:nvSpPr>
          <p:spPr>
            <a:xfrm>
              <a:off x="1343779" y="4614572"/>
              <a:ext cx="977982" cy="45165"/>
            </a:xfrm>
            <a:custGeom>
              <a:avLst/>
              <a:gdLst/>
              <a:ahLst/>
              <a:cxnLst/>
              <a:rect l="l" t="t" r="r" b="b"/>
              <a:pathLst>
                <a:path w="17301" h="799" extrusionOk="0">
                  <a:moveTo>
                    <a:pt x="17157" y="143"/>
                  </a:moveTo>
                  <a:lnTo>
                    <a:pt x="17157" y="643"/>
                  </a:lnTo>
                  <a:lnTo>
                    <a:pt x="215" y="643"/>
                  </a:lnTo>
                  <a:lnTo>
                    <a:pt x="524" y="143"/>
                  </a:lnTo>
                  <a:close/>
                  <a:moveTo>
                    <a:pt x="477" y="0"/>
                  </a:moveTo>
                  <a:cubicBezTo>
                    <a:pt x="453" y="0"/>
                    <a:pt x="429" y="12"/>
                    <a:pt x="417" y="36"/>
                  </a:cubicBezTo>
                  <a:lnTo>
                    <a:pt x="12" y="679"/>
                  </a:lnTo>
                  <a:cubicBezTo>
                    <a:pt x="0" y="703"/>
                    <a:pt x="0" y="739"/>
                    <a:pt x="12" y="762"/>
                  </a:cubicBezTo>
                  <a:cubicBezTo>
                    <a:pt x="24" y="786"/>
                    <a:pt x="48" y="798"/>
                    <a:pt x="84" y="798"/>
                  </a:cubicBezTo>
                  <a:lnTo>
                    <a:pt x="17229" y="798"/>
                  </a:lnTo>
                  <a:cubicBezTo>
                    <a:pt x="17264" y="798"/>
                    <a:pt x="17300" y="762"/>
                    <a:pt x="17300" y="727"/>
                  </a:cubicBezTo>
                  <a:lnTo>
                    <a:pt x="17300" y="72"/>
                  </a:lnTo>
                  <a:cubicBezTo>
                    <a:pt x="17300" y="24"/>
                    <a:pt x="17264" y="0"/>
                    <a:pt x="1722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0"/>
            <p:cNvSpPr/>
            <p:nvPr/>
          </p:nvSpPr>
          <p:spPr>
            <a:xfrm>
              <a:off x="1602226" y="4201355"/>
              <a:ext cx="715469" cy="37026"/>
            </a:xfrm>
            <a:custGeom>
              <a:avLst/>
              <a:gdLst/>
              <a:ahLst/>
              <a:cxnLst/>
              <a:rect l="l" t="t" r="r" b="b"/>
              <a:pathLst>
                <a:path w="12657" h="655" extrusionOk="0">
                  <a:moveTo>
                    <a:pt x="405" y="0"/>
                  </a:moveTo>
                  <a:lnTo>
                    <a:pt x="0" y="655"/>
                  </a:lnTo>
                  <a:lnTo>
                    <a:pt x="12657" y="655"/>
                  </a:lnTo>
                  <a:lnTo>
                    <a:pt x="12657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0"/>
            <p:cNvSpPr/>
            <p:nvPr/>
          </p:nvSpPr>
          <p:spPr>
            <a:xfrm>
              <a:off x="1598156" y="4197285"/>
              <a:ext cx="723609" cy="45165"/>
            </a:xfrm>
            <a:custGeom>
              <a:avLst/>
              <a:gdLst/>
              <a:ahLst/>
              <a:cxnLst/>
              <a:rect l="l" t="t" r="r" b="b"/>
              <a:pathLst>
                <a:path w="12801" h="799" extrusionOk="0">
                  <a:moveTo>
                    <a:pt x="12657" y="144"/>
                  </a:moveTo>
                  <a:lnTo>
                    <a:pt x="12657" y="644"/>
                  </a:lnTo>
                  <a:lnTo>
                    <a:pt x="215" y="644"/>
                  </a:lnTo>
                  <a:lnTo>
                    <a:pt x="513" y="144"/>
                  </a:lnTo>
                  <a:close/>
                  <a:moveTo>
                    <a:pt x="477" y="1"/>
                  </a:moveTo>
                  <a:cubicBezTo>
                    <a:pt x="442" y="1"/>
                    <a:pt x="418" y="13"/>
                    <a:pt x="406" y="36"/>
                  </a:cubicBezTo>
                  <a:lnTo>
                    <a:pt x="13" y="691"/>
                  </a:lnTo>
                  <a:cubicBezTo>
                    <a:pt x="1" y="703"/>
                    <a:pt x="1" y="739"/>
                    <a:pt x="13" y="763"/>
                  </a:cubicBezTo>
                  <a:cubicBezTo>
                    <a:pt x="25" y="786"/>
                    <a:pt x="49" y="798"/>
                    <a:pt x="72" y="798"/>
                  </a:cubicBezTo>
                  <a:lnTo>
                    <a:pt x="12729" y="798"/>
                  </a:lnTo>
                  <a:cubicBezTo>
                    <a:pt x="12764" y="798"/>
                    <a:pt x="12800" y="763"/>
                    <a:pt x="12800" y="727"/>
                  </a:cubicBezTo>
                  <a:lnTo>
                    <a:pt x="12800" y="72"/>
                  </a:lnTo>
                  <a:cubicBezTo>
                    <a:pt x="12800" y="24"/>
                    <a:pt x="12764" y="1"/>
                    <a:pt x="127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0"/>
            <p:cNvSpPr/>
            <p:nvPr/>
          </p:nvSpPr>
          <p:spPr>
            <a:xfrm>
              <a:off x="1366673" y="4315089"/>
              <a:ext cx="465787" cy="8762"/>
            </a:xfrm>
            <a:custGeom>
              <a:avLst/>
              <a:gdLst/>
              <a:ahLst/>
              <a:cxnLst/>
              <a:rect l="l" t="t" r="r" b="b"/>
              <a:pathLst>
                <a:path w="8240" h="155" extrusionOk="0">
                  <a:moveTo>
                    <a:pt x="72" y="0"/>
                  </a:moveTo>
                  <a:cubicBezTo>
                    <a:pt x="36" y="0"/>
                    <a:pt x="0" y="36"/>
                    <a:pt x="0" y="72"/>
                  </a:cubicBezTo>
                  <a:cubicBezTo>
                    <a:pt x="0" y="119"/>
                    <a:pt x="36" y="155"/>
                    <a:pt x="72" y="155"/>
                  </a:cubicBezTo>
                  <a:lnTo>
                    <a:pt x="8168" y="155"/>
                  </a:lnTo>
                  <a:cubicBezTo>
                    <a:pt x="8204" y="155"/>
                    <a:pt x="8239" y="119"/>
                    <a:pt x="8239" y="72"/>
                  </a:cubicBezTo>
                  <a:cubicBezTo>
                    <a:pt x="8239" y="36"/>
                    <a:pt x="8204" y="0"/>
                    <a:pt x="816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0"/>
            <p:cNvSpPr/>
            <p:nvPr/>
          </p:nvSpPr>
          <p:spPr>
            <a:xfrm>
              <a:off x="681495" y="4315089"/>
              <a:ext cx="566745" cy="8762"/>
            </a:xfrm>
            <a:custGeom>
              <a:avLst/>
              <a:gdLst/>
              <a:ahLst/>
              <a:cxnLst/>
              <a:rect l="l" t="t" r="r" b="b"/>
              <a:pathLst>
                <a:path w="10026" h="155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9942" y="155"/>
                  </a:lnTo>
                  <a:cubicBezTo>
                    <a:pt x="9990" y="155"/>
                    <a:pt x="10026" y="119"/>
                    <a:pt x="10026" y="72"/>
                  </a:cubicBezTo>
                  <a:cubicBezTo>
                    <a:pt x="10026" y="36"/>
                    <a:pt x="9990" y="0"/>
                    <a:pt x="994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0"/>
            <p:cNvSpPr/>
            <p:nvPr/>
          </p:nvSpPr>
          <p:spPr>
            <a:xfrm>
              <a:off x="1101499" y="4453694"/>
              <a:ext cx="712755" cy="8818"/>
            </a:xfrm>
            <a:custGeom>
              <a:avLst/>
              <a:gdLst/>
              <a:ahLst/>
              <a:cxnLst/>
              <a:rect l="l" t="t" r="r" b="b"/>
              <a:pathLst>
                <a:path w="12609" h="156" extrusionOk="0">
                  <a:moveTo>
                    <a:pt x="72" y="1"/>
                  </a:moveTo>
                  <a:cubicBezTo>
                    <a:pt x="24" y="1"/>
                    <a:pt x="0" y="37"/>
                    <a:pt x="0" y="84"/>
                  </a:cubicBezTo>
                  <a:cubicBezTo>
                    <a:pt x="0" y="120"/>
                    <a:pt x="24" y="156"/>
                    <a:pt x="72" y="156"/>
                  </a:cubicBezTo>
                  <a:lnTo>
                    <a:pt x="12537" y="156"/>
                  </a:lnTo>
                  <a:cubicBezTo>
                    <a:pt x="12573" y="156"/>
                    <a:pt x="12609" y="120"/>
                    <a:pt x="12609" y="84"/>
                  </a:cubicBezTo>
                  <a:cubicBezTo>
                    <a:pt x="12609" y="37"/>
                    <a:pt x="12573" y="1"/>
                    <a:pt x="1253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0"/>
            <p:cNvSpPr/>
            <p:nvPr/>
          </p:nvSpPr>
          <p:spPr>
            <a:xfrm>
              <a:off x="427796" y="4453694"/>
              <a:ext cx="565388" cy="8818"/>
            </a:xfrm>
            <a:custGeom>
              <a:avLst/>
              <a:gdLst/>
              <a:ahLst/>
              <a:cxnLst/>
              <a:rect l="l" t="t" r="r" b="b"/>
              <a:pathLst>
                <a:path w="10002" h="156" extrusionOk="0">
                  <a:moveTo>
                    <a:pt x="83" y="1"/>
                  </a:moveTo>
                  <a:cubicBezTo>
                    <a:pt x="36" y="1"/>
                    <a:pt x="0" y="37"/>
                    <a:pt x="0" y="84"/>
                  </a:cubicBezTo>
                  <a:cubicBezTo>
                    <a:pt x="0" y="120"/>
                    <a:pt x="36" y="156"/>
                    <a:pt x="83" y="156"/>
                  </a:cubicBezTo>
                  <a:lnTo>
                    <a:pt x="9918" y="156"/>
                  </a:lnTo>
                  <a:cubicBezTo>
                    <a:pt x="9966" y="156"/>
                    <a:pt x="10001" y="120"/>
                    <a:pt x="10001" y="84"/>
                  </a:cubicBezTo>
                  <a:cubicBezTo>
                    <a:pt x="10001" y="37"/>
                    <a:pt x="9966" y="1"/>
                    <a:pt x="991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0"/>
            <p:cNvSpPr/>
            <p:nvPr/>
          </p:nvSpPr>
          <p:spPr>
            <a:xfrm>
              <a:off x="1038866" y="4531137"/>
              <a:ext cx="706085" cy="8762"/>
            </a:xfrm>
            <a:custGeom>
              <a:avLst/>
              <a:gdLst/>
              <a:ahLst/>
              <a:cxnLst/>
              <a:rect l="l" t="t" r="r" b="b"/>
              <a:pathLst>
                <a:path w="12491" h="155" extrusionOk="0">
                  <a:moveTo>
                    <a:pt x="72" y="0"/>
                  </a:moveTo>
                  <a:cubicBezTo>
                    <a:pt x="37" y="0"/>
                    <a:pt x="1" y="36"/>
                    <a:pt x="1" y="72"/>
                  </a:cubicBezTo>
                  <a:cubicBezTo>
                    <a:pt x="1" y="119"/>
                    <a:pt x="37" y="155"/>
                    <a:pt x="72" y="155"/>
                  </a:cubicBezTo>
                  <a:lnTo>
                    <a:pt x="12419" y="155"/>
                  </a:lnTo>
                  <a:cubicBezTo>
                    <a:pt x="12455" y="155"/>
                    <a:pt x="12491" y="119"/>
                    <a:pt x="12491" y="72"/>
                  </a:cubicBezTo>
                  <a:cubicBezTo>
                    <a:pt x="12491" y="36"/>
                    <a:pt x="12467" y="0"/>
                    <a:pt x="1241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0"/>
            <p:cNvSpPr/>
            <p:nvPr/>
          </p:nvSpPr>
          <p:spPr>
            <a:xfrm>
              <a:off x="568438" y="4387783"/>
              <a:ext cx="168282" cy="444928"/>
            </a:xfrm>
            <a:custGeom>
              <a:avLst/>
              <a:gdLst/>
              <a:ahLst/>
              <a:cxnLst/>
              <a:rect l="l" t="t" r="r" b="b"/>
              <a:pathLst>
                <a:path w="2977" h="7871" extrusionOk="0">
                  <a:moveTo>
                    <a:pt x="0" y="0"/>
                  </a:moveTo>
                  <a:lnTo>
                    <a:pt x="0" y="7870"/>
                  </a:lnTo>
                  <a:lnTo>
                    <a:pt x="1489" y="6025"/>
                  </a:lnTo>
                  <a:lnTo>
                    <a:pt x="2977" y="7870"/>
                  </a:lnTo>
                  <a:lnTo>
                    <a:pt x="2977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0"/>
            <p:cNvSpPr/>
            <p:nvPr/>
          </p:nvSpPr>
          <p:spPr>
            <a:xfrm>
              <a:off x="564368" y="4383713"/>
              <a:ext cx="176422" cy="453011"/>
            </a:xfrm>
            <a:custGeom>
              <a:avLst/>
              <a:gdLst/>
              <a:ahLst/>
              <a:cxnLst/>
              <a:rect l="l" t="t" r="r" b="b"/>
              <a:pathLst>
                <a:path w="3121" h="8014" extrusionOk="0">
                  <a:moveTo>
                    <a:pt x="2978" y="144"/>
                  </a:moveTo>
                  <a:lnTo>
                    <a:pt x="2978" y="7728"/>
                  </a:lnTo>
                  <a:lnTo>
                    <a:pt x="1620" y="6049"/>
                  </a:lnTo>
                  <a:cubicBezTo>
                    <a:pt x="1608" y="6037"/>
                    <a:pt x="1585" y="6025"/>
                    <a:pt x="1561" y="6025"/>
                  </a:cubicBezTo>
                  <a:cubicBezTo>
                    <a:pt x="1537" y="6025"/>
                    <a:pt x="1513" y="6037"/>
                    <a:pt x="1501" y="6049"/>
                  </a:cubicBezTo>
                  <a:lnTo>
                    <a:pt x="144" y="7728"/>
                  </a:lnTo>
                  <a:lnTo>
                    <a:pt x="144" y="144"/>
                  </a:lnTo>
                  <a:close/>
                  <a:moveTo>
                    <a:pt x="72" y="1"/>
                  </a:moveTo>
                  <a:cubicBezTo>
                    <a:pt x="25" y="1"/>
                    <a:pt x="1" y="36"/>
                    <a:pt x="1" y="72"/>
                  </a:cubicBezTo>
                  <a:lnTo>
                    <a:pt x="1" y="7942"/>
                  </a:lnTo>
                  <a:cubicBezTo>
                    <a:pt x="1" y="7966"/>
                    <a:pt x="13" y="8002"/>
                    <a:pt x="49" y="8014"/>
                  </a:cubicBezTo>
                  <a:cubicBezTo>
                    <a:pt x="72" y="8014"/>
                    <a:pt x="108" y="8014"/>
                    <a:pt x="132" y="7990"/>
                  </a:cubicBezTo>
                  <a:lnTo>
                    <a:pt x="1561" y="6216"/>
                  </a:lnTo>
                  <a:lnTo>
                    <a:pt x="2989" y="7990"/>
                  </a:lnTo>
                  <a:cubicBezTo>
                    <a:pt x="3013" y="8002"/>
                    <a:pt x="3025" y="8014"/>
                    <a:pt x="3049" y="8014"/>
                  </a:cubicBezTo>
                  <a:lnTo>
                    <a:pt x="3073" y="8014"/>
                  </a:lnTo>
                  <a:cubicBezTo>
                    <a:pt x="3109" y="8002"/>
                    <a:pt x="3120" y="7966"/>
                    <a:pt x="3120" y="7942"/>
                  </a:cubicBezTo>
                  <a:lnTo>
                    <a:pt x="3120" y="72"/>
                  </a:lnTo>
                  <a:cubicBezTo>
                    <a:pt x="3120" y="36"/>
                    <a:pt x="3097" y="1"/>
                    <a:pt x="304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0"/>
            <p:cNvSpPr/>
            <p:nvPr/>
          </p:nvSpPr>
          <p:spPr>
            <a:xfrm>
              <a:off x="706423" y="4636109"/>
              <a:ext cx="8140" cy="61276"/>
            </a:xfrm>
            <a:custGeom>
              <a:avLst/>
              <a:gdLst/>
              <a:ahLst/>
              <a:cxnLst/>
              <a:rect l="l" t="t" r="r" b="b"/>
              <a:pathLst>
                <a:path w="144" h="1084" extrusionOk="0">
                  <a:moveTo>
                    <a:pt x="72" y="0"/>
                  </a:moveTo>
                  <a:cubicBezTo>
                    <a:pt x="36" y="0"/>
                    <a:pt x="0" y="36"/>
                    <a:pt x="0" y="84"/>
                  </a:cubicBezTo>
                  <a:lnTo>
                    <a:pt x="0" y="1013"/>
                  </a:lnTo>
                  <a:cubicBezTo>
                    <a:pt x="0" y="1060"/>
                    <a:pt x="36" y="1084"/>
                    <a:pt x="72" y="1084"/>
                  </a:cubicBezTo>
                  <a:cubicBezTo>
                    <a:pt x="119" y="1084"/>
                    <a:pt x="143" y="1060"/>
                    <a:pt x="143" y="1013"/>
                  </a:cubicBezTo>
                  <a:lnTo>
                    <a:pt x="143" y="84"/>
                  </a:lnTo>
                  <a:cubicBezTo>
                    <a:pt x="143" y="36"/>
                    <a:pt x="119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0"/>
            <p:cNvSpPr/>
            <p:nvPr/>
          </p:nvSpPr>
          <p:spPr>
            <a:xfrm>
              <a:off x="633728" y="4402593"/>
              <a:ext cx="80834" cy="212035"/>
            </a:xfrm>
            <a:custGeom>
              <a:avLst/>
              <a:gdLst/>
              <a:ahLst/>
              <a:cxnLst/>
              <a:rect l="l" t="t" r="r" b="b"/>
              <a:pathLst>
                <a:path w="1430" h="3751" extrusionOk="0">
                  <a:moveTo>
                    <a:pt x="72" y="0"/>
                  </a:moveTo>
                  <a:cubicBezTo>
                    <a:pt x="24" y="0"/>
                    <a:pt x="0" y="36"/>
                    <a:pt x="0" y="83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1286" y="155"/>
                  </a:lnTo>
                  <a:lnTo>
                    <a:pt x="1286" y="3667"/>
                  </a:lnTo>
                  <a:cubicBezTo>
                    <a:pt x="1286" y="3715"/>
                    <a:pt x="1322" y="3750"/>
                    <a:pt x="1358" y="3750"/>
                  </a:cubicBezTo>
                  <a:cubicBezTo>
                    <a:pt x="1405" y="3750"/>
                    <a:pt x="1429" y="3715"/>
                    <a:pt x="1429" y="3667"/>
                  </a:cubicBezTo>
                  <a:lnTo>
                    <a:pt x="1429" y="83"/>
                  </a:lnTo>
                  <a:cubicBezTo>
                    <a:pt x="1429" y="36"/>
                    <a:pt x="1405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074" name="Picture 2" descr="Pin de Monica Ocampo en Mafalda y sus Genialidades | Mafalda frases,  Imagenes de mafalda, Imagenes de mafalda frases">
            <a:extLst>
              <a:ext uri="{FF2B5EF4-FFF2-40B4-BE49-F238E27FC236}">
                <a16:creationId xmlns:a16="http://schemas.microsoft.com/office/drawing/2014/main" id="{10A2F44F-7B46-41CE-901C-5D82C43FF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822" y="3410540"/>
            <a:ext cx="1223513" cy="139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E62673B9-92E2-4F1C-9634-C5FA8FAE41DC}"/>
              </a:ext>
            </a:extLst>
          </p:cNvPr>
          <p:cNvSpPr/>
          <p:nvPr/>
        </p:nvSpPr>
        <p:spPr>
          <a:xfrm>
            <a:off x="2389632" y="1267968"/>
            <a:ext cx="4974336" cy="1780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accent4">
                    <a:lumMod val="75000"/>
                  </a:schemeClr>
                </a:solidFill>
              </a:rPr>
              <a:t>Objetivo:</a:t>
            </a:r>
          </a:p>
          <a:p>
            <a:pPr algn="ctr"/>
            <a:r>
              <a:rPr lang="es-CL" sz="2800" dirty="0">
                <a:solidFill>
                  <a:schemeClr val="tx1"/>
                </a:solidFill>
              </a:rPr>
              <a:t>Reforzar contenidos.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Cuento, poema y noticia.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30"/>
          <p:cNvSpPr txBox="1">
            <a:spLocks noGrp="1"/>
          </p:cNvSpPr>
          <p:nvPr>
            <p:ph type="title" idx="2"/>
          </p:nvPr>
        </p:nvSpPr>
        <p:spPr>
          <a:xfrm>
            <a:off x="947300" y="1030161"/>
            <a:ext cx="496800" cy="2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751" name="Google Shape;751;p30"/>
          <p:cNvSpPr txBox="1">
            <a:spLocks noGrp="1"/>
          </p:cNvSpPr>
          <p:nvPr>
            <p:ph type="title"/>
          </p:nvPr>
        </p:nvSpPr>
        <p:spPr>
          <a:xfrm>
            <a:off x="1484700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sp>
        <p:nvSpPr>
          <p:cNvPr id="753" name="Google Shape;753;p30"/>
          <p:cNvSpPr txBox="1">
            <a:spLocks noGrp="1"/>
          </p:cNvSpPr>
          <p:nvPr>
            <p:ph type="title" idx="3"/>
          </p:nvPr>
        </p:nvSpPr>
        <p:spPr>
          <a:xfrm>
            <a:off x="5645353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</a:t>
            </a:r>
            <a:endParaRPr dirty="0"/>
          </a:p>
        </p:txBody>
      </p:sp>
      <p:sp>
        <p:nvSpPr>
          <p:cNvPr id="755" name="Google Shape;755;p30"/>
          <p:cNvSpPr txBox="1">
            <a:spLocks noGrp="1"/>
          </p:cNvSpPr>
          <p:nvPr>
            <p:ph type="title" idx="5"/>
          </p:nvPr>
        </p:nvSpPr>
        <p:spPr>
          <a:xfrm>
            <a:off x="5131893" y="1029343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756" name="Google Shape;756;p30"/>
          <p:cNvSpPr txBox="1">
            <a:spLocks noGrp="1"/>
          </p:cNvSpPr>
          <p:nvPr>
            <p:ph type="title" idx="6"/>
          </p:nvPr>
        </p:nvSpPr>
        <p:spPr>
          <a:xfrm>
            <a:off x="1484700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Recuerdo</a:t>
            </a:r>
            <a:endParaRPr dirty="0"/>
          </a:p>
        </p:txBody>
      </p:sp>
      <p:sp>
        <p:nvSpPr>
          <p:cNvPr id="758" name="Google Shape;758;p30"/>
          <p:cNvSpPr txBox="1">
            <a:spLocks noGrp="1"/>
          </p:cNvSpPr>
          <p:nvPr>
            <p:ph type="title" idx="8"/>
          </p:nvPr>
        </p:nvSpPr>
        <p:spPr>
          <a:xfrm>
            <a:off x="974350" y="2381782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759" name="Google Shape;759;p30"/>
          <p:cNvSpPr txBox="1">
            <a:spLocks noGrp="1"/>
          </p:cNvSpPr>
          <p:nvPr>
            <p:ph type="title" idx="9"/>
          </p:nvPr>
        </p:nvSpPr>
        <p:spPr>
          <a:xfrm>
            <a:off x="5645353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761" name="Google Shape;761;p30"/>
          <p:cNvSpPr txBox="1">
            <a:spLocks noGrp="1"/>
          </p:cNvSpPr>
          <p:nvPr>
            <p:ph type="title" idx="14"/>
          </p:nvPr>
        </p:nvSpPr>
        <p:spPr>
          <a:xfrm>
            <a:off x="5131893" y="2390018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762" name="Google Shape;762;p30"/>
          <p:cNvSpPr txBox="1">
            <a:spLocks noGrp="1"/>
          </p:cNvSpPr>
          <p:nvPr>
            <p:ph type="title" idx="15"/>
          </p:nvPr>
        </p:nvSpPr>
        <p:spPr>
          <a:xfrm>
            <a:off x="1484700" y="369931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La noticia</a:t>
            </a:r>
            <a:endParaRPr dirty="0"/>
          </a:p>
        </p:txBody>
      </p:sp>
      <p:sp>
        <p:nvSpPr>
          <p:cNvPr id="764" name="Google Shape;764;p30"/>
          <p:cNvSpPr txBox="1">
            <a:spLocks noGrp="1"/>
          </p:cNvSpPr>
          <p:nvPr>
            <p:ph type="title" idx="17"/>
          </p:nvPr>
        </p:nvSpPr>
        <p:spPr>
          <a:xfrm>
            <a:off x="974350" y="3742457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grpSp>
        <p:nvGrpSpPr>
          <p:cNvPr id="12" name="Google Shape;1467;p46">
            <a:extLst>
              <a:ext uri="{FF2B5EF4-FFF2-40B4-BE49-F238E27FC236}">
                <a16:creationId xmlns:a16="http://schemas.microsoft.com/office/drawing/2014/main" id="{5F645CE3-1839-40B7-B86C-EF49715E5D97}"/>
              </a:ext>
            </a:extLst>
          </p:cNvPr>
          <p:cNvGrpSpPr/>
          <p:nvPr/>
        </p:nvGrpSpPr>
        <p:grpSpPr>
          <a:xfrm>
            <a:off x="4962144" y="3479444"/>
            <a:ext cx="1053693" cy="1037825"/>
            <a:chOff x="887025" y="1477850"/>
            <a:chExt cx="2198497" cy="2060757"/>
          </a:xfrm>
        </p:grpSpPr>
        <p:sp>
          <p:nvSpPr>
            <p:cNvPr id="13" name="Google Shape;1468;p46">
              <a:extLst>
                <a:ext uri="{FF2B5EF4-FFF2-40B4-BE49-F238E27FC236}">
                  <a16:creationId xmlns:a16="http://schemas.microsoft.com/office/drawing/2014/main" id="{173DB859-DF19-4384-B918-F22B3AB13190}"/>
                </a:ext>
              </a:extLst>
            </p:cNvPr>
            <p:cNvSpPr/>
            <p:nvPr/>
          </p:nvSpPr>
          <p:spPr>
            <a:xfrm>
              <a:off x="892011" y="1483598"/>
              <a:ext cx="1271568" cy="174944"/>
            </a:xfrm>
            <a:custGeom>
              <a:avLst/>
              <a:gdLst/>
              <a:ahLst/>
              <a:cxnLst/>
              <a:rect l="l" t="t" r="r" b="b"/>
              <a:pathLst>
                <a:path w="18360" h="2526" extrusionOk="0">
                  <a:moveTo>
                    <a:pt x="2536" y="1"/>
                  </a:moveTo>
                  <a:cubicBezTo>
                    <a:pt x="1132" y="1"/>
                    <a:pt x="0" y="1132"/>
                    <a:pt x="0" y="2525"/>
                  </a:cubicBezTo>
                  <a:lnTo>
                    <a:pt x="18360" y="2525"/>
                  </a:lnTo>
                  <a:lnTo>
                    <a:pt x="183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69;p46">
              <a:extLst>
                <a:ext uri="{FF2B5EF4-FFF2-40B4-BE49-F238E27FC236}">
                  <a16:creationId xmlns:a16="http://schemas.microsoft.com/office/drawing/2014/main" id="{087DA277-9C12-46FC-A3E8-05E8D74253A6}"/>
                </a:ext>
              </a:extLst>
            </p:cNvPr>
            <p:cNvSpPr/>
            <p:nvPr/>
          </p:nvSpPr>
          <p:spPr>
            <a:xfrm>
              <a:off x="887025" y="1477850"/>
              <a:ext cx="1282372" cy="185610"/>
            </a:xfrm>
            <a:custGeom>
              <a:avLst/>
              <a:gdLst/>
              <a:ahLst/>
              <a:cxnLst/>
              <a:rect l="l" t="t" r="r" b="b"/>
              <a:pathLst>
                <a:path w="18516" h="2680" extrusionOk="0">
                  <a:moveTo>
                    <a:pt x="18360" y="155"/>
                  </a:moveTo>
                  <a:lnTo>
                    <a:pt x="18360" y="2537"/>
                  </a:lnTo>
                  <a:lnTo>
                    <a:pt x="144" y="2537"/>
                  </a:lnTo>
                  <a:cubicBezTo>
                    <a:pt x="191" y="1215"/>
                    <a:pt x="1275" y="155"/>
                    <a:pt x="2597" y="155"/>
                  </a:cubicBezTo>
                  <a:close/>
                  <a:moveTo>
                    <a:pt x="2608" y="1"/>
                  </a:moveTo>
                  <a:cubicBezTo>
                    <a:pt x="1168" y="1"/>
                    <a:pt x="1" y="1179"/>
                    <a:pt x="1" y="2608"/>
                  </a:cubicBezTo>
                  <a:cubicBezTo>
                    <a:pt x="1" y="2656"/>
                    <a:pt x="37" y="2679"/>
                    <a:pt x="72" y="2679"/>
                  </a:cubicBezTo>
                  <a:lnTo>
                    <a:pt x="18432" y="2679"/>
                  </a:lnTo>
                  <a:cubicBezTo>
                    <a:pt x="18479" y="2679"/>
                    <a:pt x="18515" y="2656"/>
                    <a:pt x="18515" y="2608"/>
                  </a:cubicBezTo>
                  <a:lnTo>
                    <a:pt x="18515" y="84"/>
                  </a:lnTo>
                  <a:cubicBezTo>
                    <a:pt x="18515" y="36"/>
                    <a:pt x="18479" y="1"/>
                    <a:pt x="184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70;p46">
              <a:extLst>
                <a:ext uri="{FF2B5EF4-FFF2-40B4-BE49-F238E27FC236}">
                  <a16:creationId xmlns:a16="http://schemas.microsoft.com/office/drawing/2014/main" id="{1B2120D9-47B1-4F2C-946F-587C2B1FABEE}"/>
                </a:ext>
              </a:extLst>
            </p:cNvPr>
            <p:cNvSpPr/>
            <p:nvPr/>
          </p:nvSpPr>
          <p:spPr>
            <a:xfrm>
              <a:off x="993403" y="1483598"/>
              <a:ext cx="1170175" cy="174944"/>
            </a:xfrm>
            <a:custGeom>
              <a:avLst/>
              <a:gdLst/>
              <a:ahLst/>
              <a:cxnLst/>
              <a:rect l="l" t="t" r="r" b="b"/>
              <a:pathLst>
                <a:path w="16896" h="2526" extrusionOk="0">
                  <a:moveTo>
                    <a:pt x="1061" y="1"/>
                  </a:moveTo>
                  <a:cubicBezTo>
                    <a:pt x="680" y="1"/>
                    <a:pt x="322" y="84"/>
                    <a:pt x="1" y="239"/>
                  </a:cubicBezTo>
                  <a:lnTo>
                    <a:pt x="1846" y="2525"/>
                  </a:lnTo>
                  <a:lnTo>
                    <a:pt x="16896" y="2525"/>
                  </a:lnTo>
                  <a:lnTo>
                    <a:pt x="168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71;p46">
              <a:extLst>
                <a:ext uri="{FF2B5EF4-FFF2-40B4-BE49-F238E27FC236}">
                  <a16:creationId xmlns:a16="http://schemas.microsoft.com/office/drawing/2014/main" id="{95A1F74E-D342-41BC-9298-0E98757A468A}"/>
                </a:ext>
              </a:extLst>
            </p:cNvPr>
            <p:cNvSpPr/>
            <p:nvPr/>
          </p:nvSpPr>
          <p:spPr>
            <a:xfrm>
              <a:off x="987655" y="1477850"/>
              <a:ext cx="1181741" cy="185610"/>
            </a:xfrm>
            <a:custGeom>
              <a:avLst/>
              <a:gdLst/>
              <a:ahLst/>
              <a:cxnLst/>
              <a:rect l="l" t="t" r="r" b="b"/>
              <a:pathLst>
                <a:path w="17063" h="2680" extrusionOk="0">
                  <a:moveTo>
                    <a:pt x="16907" y="155"/>
                  </a:moveTo>
                  <a:lnTo>
                    <a:pt x="16907" y="2537"/>
                  </a:lnTo>
                  <a:lnTo>
                    <a:pt x="1965" y="2537"/>
                  </a:lnTo>
                  <a:lnTo>
                    <a:pt x="203" y="346"/>
                  </a:lnTo>
                  <a:cubicBezTo>
                    <a:pt x="501" y="215"/>
                    <a:pt x="822" y="155"/>
                    <a:pt x="1144" y="155"/>
                  </a:cubicBezTo>
                  <a:close/>
                  <a:moveTo>
                    <a:pt x="1155" y="1"/>
                  </a:moveTo>
                  <a:cubicBezTo>
                    <a:pt x="774" y="1"/>
                    <a:pt x="393" y="84"/>
                    <a:pt x="48" y="251"/>
                  </a:cubicBezTo>
                  <a:cubicBezTo>
                    <a:pt x="24" y="263"/>
                    <a:pt x="12" y="274"/>
                    <a:pt x="12" y="298"/>
                  </a:cubicBezTo>
                  <a:cubicBezTo>
                    <a:pt x="1" y="322"/>
                    <a:pt x="12" y="346"/>
                    <a:pt x="24" y="370"/>
                  </a:cubicBezTo>
                  <a:lnTo>
                    <a:pt x="1870" y="2656"/>
                  </a:lnTo>
                  <a:cubicBezTo>
                    <a:pt x="1894" y="2679"/>
                    <a:pt x="1906" y="2679"/>
                    <a:pt x="1929" y="2679"/>
                  </a:cubicBezTo>
                  <a:lnTo>
                    <a:pt x="16979" y="2679"/>
                  </a:lnTo>
                  <a:cubicBezTo>
                    <a:pt x="17026" y="2679"/>
                    <a:pt x="17062" y="2656"/>
                    <a:pt x="17050" y="2608"/>
                  </a:cubicBezTo>
                  <a:lnTo>
                    <a:pt x="17050" y="84"/>
                  </a:lnTo>
                  <a:cubicBezTo>
                    <a:pt x="17050" y="36"/>
                    <a:pt x="17026" y="1"/>
                    <a:pt x="169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472;p46">
              <a:extLst>
                <a:ext uri="{FF2B5EF4-FFF2-40B4-BE49-F238E27FC236}">
                  <a16:creationId xmlns:a16="http://schemas.microsoft.com/office/drawing/2014/main" id="{D3BB0FD7-FCBC-4362-8075-0405325B9897}"/>
                </a:ext>
              </a:extLst>
            </p:cNvPr>
            <p:cNvSpPr/>
            <p:nvPr/>
          </p:nvSpPr>
          <p:spPr>
            <a:xfrm>
              <a:off x="1076718" y="1483598"/>
              <a:ext cx="1649229" cy="2050022"/>
            </a:xfrm>
            <a:custGeom>
              <a:avLst/>
              <a:gdLst/>
              <a:ahLst/>
              <a:cxnLst/>
              <a:rect l="l" t="t" r="r" b="b"/>
              <a:pathLst>
                <a:path w="23813" h="29600" extrusionOk="0">
                  <a:moveTo>
                    <a:pt x="0" y="1"/>
                  </a:moveTo>
                  <a:cubicBezTo>
                    <a:pt x="1286" y="1"/>
                    <a:pt x="2370" y="930"/>
                    <a:pt x="2572" y="2204"/>
                  </a:cubicBezTo>
                  <a:lnTo>
                    <a:pt x="2620" y="2525"/>
                  </a:lnTo>
                  <a:lnTo>
                    <a:pt x="6573" y="27838"/>
                  </a:lnTo>
                  <a:cubicBezTo>
                    <a:pt x="6739" y="28850"/>
                    <a:pt x="7609" y="29600"/>
                    <a:pt x="8632" y="29600"/>
                  </a:cubicBezTo>
                  <a:lnTo>
                    <a:pt x="23813" y="29600"/>
                  </a:lnTo>
                  <a:lnTo>
                    <a:pt x="19515" y="2144"/>
                  </a:lnTo>
                  <a:cubicBezTo>
                    <a:pt x="19324" y="906"/>
                    <a:pt x="18265" y="1"/>
                    <a:pt x="170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473;p46">
              <a:extLst>
                <a:ext uri="{FF2B5EF4-FFF2-40B4-BE49-F238E27FC236}">
                  <a16:creationId xmlns:a16="http://schemas.microsoft.com/office/drawing/2014/main" id="{6765CC1C-C601-4451-BF15-F80012B21C56}"/>
                </a:ext>
              </a:extLst>
            </p:cNvPr>
            <p:cNvSpPr/>
            <p:nvPr/>
          </p:nvSpPr>
          <p:spPr>
            <a:xfrm>
              <a:off x="1071732" y="1478681"/>
              <a:ext cx="1659202" cy="2059926"/>
            </a:xfrm>
            <a:custGeom>
              <a:avLst/>
              <a:gdLst/>
              <a:ahLst/>
              <a:cxnLst/>
              <a:rect l="l" t="t" r="r" b="b"/>
              <a:pathLst>
                <a:path w="23957" h="29743" extrusionOk="0">
                  <a:moveTo>
                    <a:pt x="17086" y="143"/>
                  </a:moveTo>
                  <a:cubicBezTo>
                    <a:pt x="18313" y="143"/>
                    <a:pt x="19325" y="1013"/>
                    <a:pt x="19515" y="2227"/>
                  </a:cubicBezTo>
                  <a:lnTo>
                    <a:pt x="23790" y="29599"/>
                  </a:lnTo>
                  <a:lnTo>
                    <a:pt x="8704" y="29599"/>
                  </a:lnTo>
                  <a:cubicBezTo>
                    <a:pt x="7716" y="29599"/>
                    <a:pt x="6871" y="28885"/>
                    <a:pt x="6728" y="27897"/>
                  </a:cubicBezTo>
                  <a:lnTo>
                    <a:pt x="2716" y="2251"/>
                  </a:lnTo>
                  <a:cubicBezTo>
                    <a:pt x="2561" y="1251"/>
                    <a:pt x="1870" y="465"/>
                    <a:pt x="965" y="143"/>
                  </a:cubicBezTo>
                  <a:close/>
                  <a:moveTo>
                    <a:pt x="72" y="0"/>
                  </a:moveTo>
                  <a:cubicBezTo>
                    <a:pt x="37" y="0"/>
                    <a:pt x="1" y="24"/>
                    <a:pt x="1" y="72"/>
                  </a:cubicBezTo>
                  <a:cubicBezTo>
                    <a:pt x="1" y="108"/>
                    <a:pt x="37" y="143"/>
                    <a:pt x="72" y="143"/>
                  </a:cubicBezTo>
                  <a:cubicBezTo>
                    <a:pt x="1323" y="143"/>
                    <a:pt x="2370" y="1048"/>
                    <a:pt x="2573" y="2286"/>
                  </a:cubicBezTo>
                  <a:lnTo>
                    <a:pt x="6573" y="27921"/>
                  </a:lnTo>
                  <a:cubicBezTo>
                    <a:pt x="6740" y="28980"/>
                    <a:pt x="7633" y="29742"/>
                    <a:pt x="8704" y="29742"/>
                  </a:cubicBezTo>
                  <a:lnTo>
                    <a:pt x="23885" y="29742"/>
                  </a:lnTo>
                  <a:cubicBezTo>
                    <a:pt x="23897" y="29742"/>
                    <a:pt x="23921" y="29742"/>
                    <a:pt x="23933" y="29718"/>
                  </a:cubicBezTo>
                  <a:cubicBezTo>
                    <a:pt x="23944" y="29707"/>
                    <a:pt x="23956" y="29683"/>
                    <a:pt x="23956" y="29659"/>
                  </a:cubicBezTo>
                  <a:lnTo>
                    <a:pt x="19658" y="2203"/>
                  </a:lnTo>
                  <a:cubicBezTo>
                    <a:pt x="19468" y="917"/>
                    <a:pt x="18384" y="0"/>
                    <a:pt x="170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474;p46">
              <a:extLst>
                <a:ext uri="{FF2B5EF4-FFF2-40B4-BE49-F238E27FC236}">
                  <a16:creationId xmlns:a16="http://schemas.microsoft.com/office/drawing/2014/main" id="{83646002-F941-4B70-BC53-A80C0C48FE3F}"/>
                </a:ext>
              </a:extLst>
            </p:cNvPr>
            <p:cNvSpPr/>
            <p:nvPr/>
          </p:nvSpPr>
          <p:spPr>
            <a:xfrm>
              <a:off x="1535196" y="3051148"/>
              <a:ext cx="1190744" cy="482448"/>
            </a:xfrm>
            <a:custGeom>
              <a:avLst/>
              <a:gdLst/>
              <a:ahLst/>
              <a:cxnLst/>
              <a:rect l="l" t="t" r="r" b="b"/>
              <a:pathLst>
                <a:path w="17193" h="6966" extrusionOk="0">
                  <a:moveTo>
                    <a:pt x="16098" y="1"/>
                  </a:moveTo>
                  <a:lnTo>
                    <a:pt x="0" y="5418"/>
                  </a:lnTo>
                  <a:cubicBezTo>
                    <a:pt x="250" y="6323"/>
                    <a:pt x="1060" y="6966"/>
                    <a:pt x="2012" y="6966"/>
                  </a:cubicBezTo>
                  <a:lnTo>
                    <a:pt x="17193" y="6966"/>
                  </a:lnTo>
                  <a:lnTo>
                    <a:pt x="160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475;p46">
              <a:extLst>
                <a:ext uri="{FF2B5EF4-FFF2-40B4-BE49-F238E27FC236}">
                  <a16:creationId xmlns:a16="http://schemas.microsoft.com/office/drawing/2014/main" id="{B3F52F16-99D7-43D4-96B9-593BCA2CCE39}"/>
                </a:ext>
              </a:extLst>
            </p:cNvPr>
            <p:cNvSpPr/>
            <p:nvPr/>
          </p:nvSpPr>
          <p:spPr>
            <a:xfrm>
              <a:off x="1529378" y="3045608"/>
              <a:ext cx="1201548" cy="492975"/>
            </a:xfrm>
            <a:custGeom>
              <a:avLst/>
              <a:gdLst/>
              <a:ahLst/>
              <a:cxnLst/>
              <a:rect l="l" t="t" r="r" b="b"/>
              <a:pathLst>
                <a:path w="17349" h="7118" extrusionOk="0">
                  <a:moveTo>
                    <a:pt x="16122" y="176"/>
                  </a:moveTo>
                  <a:lnTo>
                    <a:pt x="17182" y="6974"/>
                  </a:lnTo>
                  <a:lnTo>
                    <a:pt x="2096" y="6974"/>
                  </a:lnTo>
                  <a:cubicBezTo>
                    <a:pt x="1215" y="6974"/>
                    <a:pt x="430" y="6391"/>
                    <a:pt x="180" y="5546"/>
                  </a:cubicBezTo>
                  <a:lnTo>
                    <a:pt x="16122" y="176"/>
                  </a:lnTo>
                  <a:close/>
                  <a:moveTo>
                    <a:pt x="16192" y="0"/>
                  </a:moveTo>
                  <a:cubicBezTo>
                    <a:pt x="16182" y="0"/>
                    <a:pt x="16170" y="3"/>
                    <a:pt x="16158" y="9"/>
                  </a:cubicBezTo>
                  <a:lnTo>
                    <a:pt x="60" y="5427"/>
                  </a:lnTo>
                  <a:cubicBezTo>
                    <a:pt x="25" y="5450"/>
                    <a:pt x="1" y="5486"/>
                    <a:pt x="13" y="5522"/>
                  </a:cubicBezTo>
                  <a:cubicBezTo>
                    <a:pt x="263" y="6462"/>
                    <a:pt x="1120" y="7117"/>
                    <a:pt x="2096" y="7117"/>
                  </a:cubicBezTo>
                  <a:lnTo>
                    <a:pt x="17277" y="7117"/>
                  </a:lnTo>
                  <a:cubicBezTo>
                    <a:pt x="17289" y="7117"/>
                    <a:pt x="17313" y="7117"/>
                    <a:pt x="17325" y="7093"/>
                  </a:cubicBezTo>
                  <a:cubicBezTo>
                    <a:pt x="17348" y="7082"/>
                    <a:pt x="17348" y="7058"/>
                    <a:pt x="17348" y="7034"/>
                  </a:cubicBezTo>
                  <a:lnTo>
                    <a:pt x="16253" y="69"/>
                  </a:lnTo>
                  <a:cubicBezTo>
                    <a:pt x="16253" y="45"/>
                    <a:pt x="16241" y="21"/>
                    <a:pt x="16217" y="9"/>
                  </a:cubicBezTo>
                  <a:cubicBezTo>
                    <a:pt x="16211" y="3"/>
                    <a:pt x="16202" y="0"/>
                    <a:pt x="16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476;p46">
              <a:extLst>
                <a:ext uri="{FF2B5EF4-FFF2-40B4-BE49-F238E27FC236}">
                  <a16:creationId xmlns:a16="http://schemas.microsoft.com/office/drawing/2014/main" id="{4027013E-45EE-4C20-803E-DE81ACD2C9E8}"/>
                </a:ext>
              </a:extLst>
            </p:cNvPr>
            <p:cNvSpPr/>
            <p:nvPr/>
          </p:nvSpPr>
          <p:spPr>
            <a:xfrm>
              <a:off x="1696009" y="3358716"/>
              <a:ext cx="1384527" cy="174875"/>
            </a:xfrm>
            <a:custGeom>
              <a:avLst/>
              <a:gdLst/>
              <a:ahLst/>
              <a:cxnLst/>
              <a:rect l="l" t="t" r="r" b="b"/>
              <a:pathLst>
                <a:path w="19991" h="2525" extrusionOk="0">
                  <a:moveTo>
                    <a:pt x="2536" y="1"/>
                  </a:moveTo>
                  <a:cubicBezTo>
                    <a:pt x="2536" y="1394"/>
                    <a:pt x="1405" y="2525"/>
                    <a:pt x="0" y="2525"/>
                  </a:cubicBezTo>
                  <a:lnTo>
                    <a:pt x="17455" y="2525"/>
                  </a:lnTo>
                  <a:cubicBezTo>
                    <a:pt x="18860" y="2525"/>
                    <a:pt x="19991" y="1394"/>
                    <a:pt x="199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477;p46">
              <a:extLst>
                <a:ext uri="{FF2B5EF4-FFF2-40B4-BE49-F238E27FC236}">
                  <a16:creationId xmlns:a16="http://schemas.microsoft.com/office/drawing/2014/main" id="{D47C5109-97AF-44EC-8004-1C9822B264D3}"/>
                </a:ext>
              </a:extLst>
            </p:cNvPr>
            <p:cNvSpPr/>
            <p:nvPr/>
          </p:nvSpPr>
          <p:spPr>
            <a:xfrm>
              <a:off x="1691022" y="3352968"/>
              <a:ext cx="1394500" cy="185610"/>
            </a:xfrm>
            <a:custGeom>
              <a:avLst/>
              <a:gdLst/>
              <a:ahLst/>
              <a:cxnLst/>
              <a:rect l="l" t="t" r="r" b="b"/>
              <a:pathLst>
                <a:path w="20135" h="2680" extrusionOk="0">
                  <a:moveTo>
                    <a:pt x="19991" y="155"/>
                  </a:moveTo>
                  <a:cubicBezTo>
                    <a:pt x="19944" y="1477"/>
                    <a:pt x="18860" y="2536"/>
                    <a:pt x="17527" y="2536"/>
                  </a:cubicBezTo>
                  <a:lnTo>
                    <a:pt x="941" y="2536"/>
                  </a:lnTo>
                  <a:cubicBezTo>
                    <a:pt x="1929" y="2179"/>
                    <a:pt x="2644" y="1250"/>
                    <a:pt x="2679" y="155"/>
                  </a:cubicBezTo>
                  <a:close/>
                  <a:moveTo>
                    <a:pt x="2608" y="0"/>
                  </a:moveTo>
                  <a:cubicBezTo>
                    <a:pt x="2560" y="0"/>
                    <a:pt x="2537" y="36"/>
                    <a:pt x="2537" y="84"/>
                  </a:cubicBezTo>
                  <a:cubicBezTo>
                    <a:pt x="2537" y="1429"/>
                    <a:pt x="1429" y="2536"/>
                    <a:pt x="72" y="2536"/>
                  </a:cubicBezTo>
                  <a:cubicBezTo>
                    <a:pt x="36" y="2536"/>
                    <a:pt x="1" y="2572"/>
                    <a:pt x="1" y="2608"/>
                  </a:cubicBezTo>
                  <a:cubicBezTo>
                    <a:pt x="1" y="2655"/>
                    <a:pt x="36" y="2679"/>
                    <a:pt x="72" y="2679"/>
                  </a:cubicBezTo>
                  <a:lnTo>
                    <a:pt x="17527" y="2679"/>
                  </a:lnTo>
                  <a:cubicBezTo>
                    <a:pt x="18967" y="2679"/>
                    <a:pt x="20134" y="1512"/>
                    <a:pt x="20134" y="84"/>
                  </a:cubicBezTo>
                  <a:cubicBezTo>
                    <a:pt x="20134" y="36"/>
                    <a:pt x="20098" y="0"/>
                    <a:pt x="20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478;p46">
              <a:extLst>
                <a:ext uri="{FF2B5EF4-FFF2-40B4-BE49-F238E27FC236}">
                  <a16:creationId xmlns:a16="http://schemas.microsoft.com/office/drawing/2014/main" id="{81576B4D-A4AE-4234-9E52-823C67E26E10}"/>
                </a:ext>
              </a:extLst>
            </p:cNvPr>
            <p:cNvSpPr/>
            <p:nvPr/>
          </p:nvSpPr>
          <p:spPr>
            <a:xfrm>
              <a:off x="1353744" y="1684026"/>
              <a:ext cx="1001186" cy="10735"/>
            </a:xfrm>
            <a:custGeom>
              <a:avLst/>
              <a:gdLst/>
              <a:ahLst/>
              <a:cxnLst/>
              <a:rect l="l" t="t" r="r" b="b"/>
              <a:pathLst>
                <a:path w="14456" h="155" extrusionOk="0">
                  <a:moveTo>
                    <a:pt x="72" y="0"/>
                  </a:moveTo>
                  <a:cubicBezTo>
                    <a:pt x="37" y="0"/>
                    <a:pt x="1" y="36"/>
                    <a:pt x="1" y="83"/>
                  </a:cubicBezTo>
                  <a:cubicBezTo>
                    <a:pt x="1" y="119"/>
                    <a:pt x="37" y="155"/>
                    <a:pt x="72" y="155"/>
                  </a:cubicBezTo>
                  <a:lnTo>
                    <a:pt x="14384" y="155"/>
                  </a:lnTo>
                  <a:cubicBezTo>
                    <a:pt x="14419" y="155"/>
                    <a:pt x="14455" y="119"/>
                    <a:pt x="14455" y="83"/>
                  </a:cubicBezTo>
                  <a:cubicBezTo>
                    <a:pt x="14455" y="36"/>
                    <a:pt x="14419" y="0"/>
                    <a:pt x="14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479;p46">
              <a:extLst>
                <a:ext uri="{FF2B5EF4-FFF2-40B4-BE49-F238E27FC236}">
                  <a16:creationId xmlns:a16="http://schemas.microsoft.com/office/drawing/2014/main" id="{5C112AF4-DBD5-44E5-8745-3E8D03C4F1A8}"/>
                </a:ext>
              </a:extLst>
            </p:cNvPr>
            <p:cNvSpPr/>
            <p:nvPr/>
          </p:nvSpPr>
          <p:spPr>
            <a:xfrm>
              <a:off x="1803149" y="1823370"/>
              <a:ext cx="573175" cy="9973"/>
            </a:xfrm>
            <a:custGeom>
              <a:avLst/>
              <a:gdLst/>
              <a:ahLst/>
              <a:cxnLst/>
              <a:rect l="l" t="t" r="r" b="b"/>
              <a:pathLst>
                <a:path w="8276" h="144" extrusionOk="0">
                  <a:moveTo>
                    <a:pt x="84" y="0"/>
                  </a:moveTo>
                  <a:cubicBezTo>
                    <a:pt x="37" y="0"/>
                    <a:pt x="1" y="24"/>
                    <a:pt x="1" y="72"/>
                  </a:cubicBezTo>
                  <a:cubicBezTo>
                    <a:pt x="1" y="107"/>
                    <a:pt x="37" y="143"/>
                    <a:pt x="84" y="143"/>
                  </a:cubicBezTo>
                  <a:lnTo>
                    <a:pt x="8204" y="143"/>
                  </a:lnTo>
                  <a:cubicBezTo>
                    <a:pt x="8240" y="143"/>
                    <a:pt x="8276" y="107"/>
                    <a:pt x="8276" y="72"/>
                  </a:cubicBezTo>
                  <a:cubicBezTo>
                    <a:pt x="8276" y="24"/>
                    <a:pt x="8240" y="0"/>
                    <a:pt x="8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480;p46">
              <a:extLst>
                <a:ext uri="{FF2B5EF4-FFF2-40B4-BE49-F238E27FC236}">
                  <a16:creationId xmlns:a16="http://schemas.microsoft.com/office/drawing/2014/main" id="{2A406403-C8D5-471E-8913-B29A5148D245}"/>
                </a:ext>
              </a:extLst>
            </p:cNvPr>
            <p:cNvSpPr/>
            <p:nvPr/>
          </p:nvSpPr>
          <p:spPr>
            <a:xfrm>
              <a:off x="1375213" y="1823370"/>
              <a:ext cx="305980" cy="9973"/>
            </a:xfrm>
            <a:custGeom>
              <a:avLst/>
              <a:gdLst/>
              <a:ahLst/>
              <a:cxnLst/>
              <a:rect l="l" t="t" r="r" b="b"/>
              <a:pathLst>
                <a:path w="4418" h="144" extrusionOk="0">
                  <a:moveTo>
                    <a:pt x="72" y="0"/>
                  </a:moveTo>
                  <a:cubicBezTo>
                    <a:pt x="36" y="0"/>
                    <a:pt x="0" y="24"/>
                    <a:pt x="0" y="72"/>
                  </a:cubicBezTo>
                  <a:cubicBezTo>
                    <a:pt x="0" y="107"/>
                    <a:pt x="36" y="143"/>
                    <a:pt x="72" y="143"/>
                  </a:cubicBezTo>
                  <a:lnTo>
                    <a:pt x="4334" y="143"/>
                  </a:lnTo>
                  <a:cubicBezTo>
                    <a:pt x="4382" y="143"/>
                    <a:pt x="4418" y="107"/>
                    <a:pt x="4418" y="72"/>
                  </a:cubicBezTo>
                  <a:cubicBezTo>
                    <a:pt x="4418" y="24"/>
                    <a:pt x="4382" y="0"/>
                    <a:pt x="4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81;p46">
              <a:extLst>
                <a:ext uri="{FF2B5EF4-FFF2-40B4-BE49-F238E27FC236}">
                  <a16:creationId xmlns:a16="http://schemas.microsoft.com/office/drawing/2014/main" id="{09F5A22E-B8EE-4F87-85FD-923BEE6F7CC5}"/>
                </a:ext>
              </a:extLst>
            </p:cNvPr>
            <p:cNvSpPr/>
            <p:nvPr/>
          </p:nvSpPr>
          <p:spPr>
            <a:xfrm>
              <a:off x="1396683" y="1961883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1" y="1"/>
                  </a:moveTo>
                  <a:cubicBezTo>
                    <a:pt x="36" y="1"/>
                    <a:pt x="0" y="36"/>
                    <a:pt x="0" y="72"/>
                  </a:cubicBezTo>
                  <a:cubicBezTo>
                    <a:pt x="0" y="120"/>
                    <a:pt x="36" y="143"/>
                    <a:pt x="71" y="143"/>
                  </a:cubicBezTo>
                  <a:lnTo>
                    <a:pt x="14383" y="143"/>
                  </a:lnTo>
                  <a:cubicBezTo>
                    <a:pt x="14430" y="143"/>
                    <a:pt x="14454" y="120"/>
                    <a:pt x="14454" y="72"/>
                  </a:cubicBezTo>
                  <a:cubicBezTo>
                    <a:pt x="14454" y="36"/>
                    <a:pt x="14419" y="1"/>
                    <a:pt x="143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482;p46">
              <a:extLst>
                <a:ext uri="{FF2B5EF4-FFF2-40B4-BE49-F238E27FC236}">
                  <a16:creationId xmlns:a16="http://schemas.microsoft.com/office/drawing/2014/main" id="{0F1FC70A-D689-4100-BECF-5197AD74F7DA}"/>
                </a:ext>
              </a:extLst>
            </p:cNvPr>
            <p:cNvSpPr/>
            <p:nvPr/>
          </p:nvSpPr>
          <p:spPr>
            <a:xfrm>
              <a:off x="1418914" y="2100396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2" y="1"/>
                  </a:moveTo>
                  <a:cubicBezTo>
                    <a:pt x="24" y="1"/>
                    <a:pt x="1" y="37"/>
                    <a:pt x="1" y="72"/>
                  </a:cubicBezTo>
                  <a:cubicBezTo>
                    <a:pt x="1" y="120"/>
                    <a:pt x="24" y="144"/>
                    <a:pt x="72" y="144"/>
                  </a:cubicBezTo>
                  <a:lnTo>
                    <a:pt x="14371" y="144"/>
                  </a:lnTo>
                  <a:cubicBezTo>
                    <a:pt x="14419" y="144"/>
                    <a:pt x="14455" y="120"/>
                    <a:pt x="14455" y="72"/>
                  </a:cubicBezTo>
                  <a:cubicBezTo>
                    <a:pt x="14455" y="37"/>
                    <a:pt x="14419" y="1"/>
                    <a:pt x="14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483;p46">
              <a:extLst>
                <a:ext uri="{FF2B5EF4-FFF2-40B4-BE49-F238E27FC236}">
                  <a16:creationId xmlns:a16="http://schemas.microsoft.com/office/drawing/2014/main" id="{B8896BE9-C3E8-4CF6-8CD2-01E6432E77B6}"/>
                </a:ext>
              </a:extLst>
            </p:cNvPr>
            <p:cNvSpPr/>
            <p:nvPr/>
          </p:nvSpPr>
          <p:spPr>
            <a:xfrm>
              <a:off x="1783411" y="2238978"/>
              <a:ext cx="658085" cy="10735"/>
            </a:xfrm>
            <a:custGeom>
              <a:avLst/>
              <a:gdLst/>
              <a:ahLst/>
              <a:cxnLst/>
              <a:rect l="l" t="t" r="r" b="b"/>
              <a:pathLst>
                <a:path w="9502" h="155" extrusionOk="0">
                  <a:moveTo>
                    <a:pt x="72" y="0"/>
                  </a:moveTo>
                  <a:cubicBezTo>
                    <a:pt x="36" y="0"/>
                    <a:pt x="0" y="36"/>
                    <a:pt x="0" y="71"/>
                  </a:cubicBezTo>
                  <a:cubicBezTo>
                    <a:pt x="0" y="119"/>
                    <a:pt x="36" y="155"/>
                    <a:pt x="72" y="155"/>
                  </a:cubicBezTo>
                  <a:lnTo>
                    <a:pt x="9430" y="155"/>
                  </a:lnTo>
                  <a:cubicBezTo>
                    <a:pt x="9466" y="155"/>
                    <a:pt x="9501" y="119"/>
                    <a:pt x="9501" y="71"/>
                  </a:cubicBezTo>
                  <a:cubicBezTo>
                    <a:pt x="9501" y="36"/>
                    <a:pt x="9466" y="0"/>
                    <a:pt x="9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484;p46">
              <a:extLst>
                <a:ext uri="{FF2B5EF4-FFF2-40B4-BE49-F238E27FC236}">
                  <a16:creationId xmlns:a16="http://schemas.microsoft.com/office/drawing/2014/main" id="{A00910D4-C7DA-4558-9C7E-56D4E64E8D1D}"/>
                </a:ext>
              </a:extLst>
            </p:cNvPr>
            <p:cNvSpPr/>
            <p:nvPr/>
          </p:nvSpPr>
          <p:spPr>
            <a:xfrm>
              <a:off x="1440384" y="2238978"/>
              <a:ext cx="218577" cy="10735"/>
            </a:xfrm>
            <a:custGeom>
              <a:avLst/>
              <a:gdLst/>
              <a:ahLst/>
              <a:cxnLst/>
              <a:rect l="l" t="t" r="r" b="b"/>
              <a:pathLst>
                <a:path w="3156" h="155" extrusionOk="0">
                  <a:moveTo>
                    <a:pt x="72" y="0"/>
                  </a:moveTo>
                  <a:cubicBezTo>
                    <a:pt x="36" y="0"/>
                    <a:pt x="0" y="36"/>
                    <a:pt x="0" y="71"/>
                  </a:cubicBezTo>
                  <a:cubicBezTo>
                    <a:pt x="0" y="119"/>
                    <a:pt x="36" y="155"/>
                    <a:pt x="72" y="155"/>
                  </a:cubicBezTo>
                  <a:lnTo>
                    <a:pt x="3072" y="155"/>
                  </a:lnTo>
                  <a:cubicBezTo>
                    <a:pt x="3120" y="155"/>
                    <a:pt x="3155" y="119"/>
                    <a:pt x="3155" y="71"/>
                  </a:cubicBezTo>
                  <a:cubicBezTo>
                    <a:pt x="3155" y="36"/>
                    <a:pt x="3120" y="0"/>
                    <a:pt x="30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485;p46">
              <a:extLst>
                <a:ext uri="{FF2B5EF4-FFF2-40B4-BE49-F238E27FC236}">
                  <a16:creationId xmlns:a16="http://schemas.microsoft.com/office/drawing/2014/main" id="{C366CF25-BB5D-471C-9EBB-A187868A30AA}"/>
                </a:ext>
              </a:extLst>
            </p:cNvPr>
            <p:cNvSpPr/>
            <p:nvPr/>
          </p:nvSpPr>
          <p:spPr>
            <a:xfrm>
              <a:off x="1461784" y="2377491"/>
              <a:ext cx="1001117" cy="10804"/>
            </a:xfrm>
            <a:custGeom>
              <a:avLst/>
              <a:gdLst/>
              <a:ahLst/>
              <a:cxnLst/>
              <a:rect l="l" t="t" r="r" b="b"/>
              <a:pathLst>
                <a:path w="14455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14383" y="155"/>
                  </a:lnTo>
                  <a:cubicBezTo>
                    <a:pt x="14419" y="155"/>
                    <a:pt x="14455" y="119"/>
                    <a:pt x="14455" y="72"/>
                  </a:cubicBezTo>
                  <a:cubicBezTo>
                    <a:pt x="14455" y="36"/>
                    <a:pt x="14419" y="0"/>
                    <a:pt x="14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486;p46">
              <a:extLst>
                <a:ext uri="{FF2B5EF4-FFF2-40B4-BE49-F238E27FC236}">
                  <a16:creationId xmlns:a16="http://schemas.microsoft.com/office/drawing/2014/main" id="{B97B3C83-FB8E-4B5D-9811-F2D784392E27}"/>
                </a:ext>
              </a:extLst>
            </p:cNvPr>
            <p:cNvSpPr/>
            <p:nvPr/>
          </p:nvSpPr>
          <p:spPr>
            <a:xfrm>
              <a:off x="2067847" y="2516004"/>
              <a:ext cx="416515" cy="10804"/>
            </a:xfrm>
            <a:custGeom>
              <a:avLst/>
              <a:gdLst/>
              <a:ahLst/>
              <a:cxnLst/>
              <a:rect l="l" t="t" r="r" b="b"/>
              <a:pathLst>
                <a:path w="6014" h="156" extrusionOk="0">
                  <a:moveTo>
                    <a:pt x="72" y="1"/>
                  </a:moveTo>
                  <a:cubicBezTo>
                    <a:pt x="36" y="1"/>
                    <a:pt x="1" y="36"/>
                    <a:pt x="1" y="84"/>
                  </a:cubicBezTo>
                  <a:cubicBezTo>
                    <a:pt x="1" y="120"/>
                    <a:pt x="36" y="155"/>
                    <a:pt x="72" y="155"/>
                  </a:cubicBezTo>
                  <a:lnTo>
                    <a:pt x="5942" y="155"/>
                  </a:lnTo>
                  <a:cubicBezTo>
                    <a:pt x="5990" y="155"/>
                    <a:pt x="6013" y="120"/>
                    <a:pt x="6013" y="84"/>
                  </a:cubicBezTo>
                  <a:cubicBezTo>
                    <a:pt x="6013" y="36"/>
                    <a:pt x="5990" y="1"/>
                    <a:pt x="59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487;p46">
              <a:extLst>
                <a:ext uri="{FF2B5EF4-FFF2-40B4-BE49-F238E27FC236}">
                  <a16:creationId xmlns:a16="http://schemas.microsoft.com/office/drawing/2014/main" id="{FE933B0C-3492-465C-8BE6-6F21E2FCE8BE}"/>
                </a:ext>
              </a:extLst>
            </p:cNvPr>
            <p:cNvSpPr/>
            <p:nvPr/>
          </p:nvSpPr>
          <p:spPr>
            <a:xfrm>
              <a:off x="1483253" y="2516004"/>
              <a:ext cx="463471" cy="10804"/>
            </a:xfrm>
            <a:custGeom>
              <a:avLst/>
              <a:gdLst/>
              <a:ahLst/>
              <a:cxnLst/>
              <a:rect l="l" t="t" r="r" b="b"/>
              <a:pathLst>
                <a:path w="6692" h="156" extrusionOk="0">
                  <a:moveTo>
                    <a:pt x="84" y="1"/>
                  </a:moveTo>
                  <a:cubicBezTo>
                    <a:pt x="36" y="1"/>
                    <a:pt x="0" y="36"/>
                    <a:pt x="0" y="84"/>
                  </a:cubicBezTo>
                  <a:cubicBezTo>
                    <a:pt x="0" y="120"/>
                    <a:pt x="36" y="155"/>
                    <a:pt x="84" y="155"/>
                  </a:cubicBezTo>
                  <a:lnTo>
                    <a:pt x="6620" y="155"/>
                  </a:lnTo>
                  <a:cubicBezTo>
                    <a:pt x="6668" y="155"/>
                    <a:pt x="6692" y="120"/>
                    <a:pt x="6692" y="84"/>
                  </a:cubicBezTo>
                  <a:cubicBezTo>
                    <a:pt x="6692" y="36"/>
                    <a:pt x="6668" y="1"/>
                    <a:pt x="6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488;p46">
              <a:extLst>
                <a:ext uri="{FF2B5EF4-FFF2-40B4-BE49-F238E27FC236}">
                  <a16:creationId xmlns:a16="http://schemas.microsoft.com/office/drawing/2014/main" id="{DD81B844-6578-434B-966D-01A952AA45CD}"/>
                </a:ext>
              </a:extLst>
            </p:cNvPr>
            <p:cNvSpPr/>
            <p:nvPr/>
          </p:nvSpPr>
          <p:spPr>
            <a:xfrm>
              <a:off x="1813883" y="2655348"/>
              <a:ext cx="692714" cy="9973"/>
            </a:xfrm>
            <a:custGeom>
              <a:avLst/>
              <a:gdLst/>
              <a:ahLst/>
              <a:cxnLst/>
              <a:rect l="l" t="t" r="r" b="b"/>
              <a:pathLst>
                <a:path w="10002" h="144" extrusionOk="0">
                  <a:moveTo>
                    <a:pt x="72" y="1"/>
                  </a:moveTo>
                  <a:cubicBezTo>
                    <a:pt x="24" y="1"/>
                    <a:pt x="1" y="24"/>
                    <a:pt x="1" y="72"/>
                  </a:cubicBezTo>
                  <a:cubicBezTo>
                    <a:pt x="1" y="108"/>
                    <a:pt x="24" y="144"/>
                    <a:pt x="72" y="144"/>
                  </a:cubicBezTo>
                  <a:lnTo>
                    <a:pt x="9919" y="144"/>
                  </a:lnTo>
                  <a:cubicBezTo>
                    <a:pt x="9966" y="144"/>
                    <a:pt x="10002" y="108"/>
                    <a:pt x="10002" y="72"/>
                  </a:cubicBezTo>
                  <a:cubicBezTo>
                    <a:pt x="10002" y="24"/>
                    <a:pt x="9966" y="1"/>
                    <a:pt x="99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489;p46">
              <a:extLst>
                <a:ext uri="{FF2B5EF4-FFF2-40B4-BE49-F238E27FC236}">
                  <a16:creationId xmlns:a16="http://schemas.microsoft.com/office/drawing/2014/main" id="{397B22E4-31DA-4516-B050-DCEA7C8DBF8F}"/>
                </a:ext>
              </a:extLst>
            </p:cNvPr>
            <p:cNvSpPr/>
            <p:nvPr/>
          </p:nvSpPr>
          <p:spPr>
            <a:xfrm>
              <a:off x="1505485" y="2655348"/>
              <a:ext cx="160885" cy="9973"/>
            </a:xfrm>
            <a:custGeom>
              <a:avLst/>
              <a:gdLst/>
              <a:ahLst/>
              <a:cxnLst/>
              <a:rect l="l" t="t" r="r" b="b"/>
              <a:pathLst>
                <a:path w="2323" h="144" extrusionOk="0">
                  <a:moveTo>
                    <a:pt x="72" y="1"/>
                  </a:moveTo>
                  <a:cubicBezTo>
                    <a:pt x="24" y="1"/>
                    <a:pt x="1" y="24"/>
                    <a:pt x="1" y="72"/>
                  </a:cubicBezTo>
                  <a:cubicBezTo>
                    <a:pt x="1" y="108"/>
                    <a:pt x="24" y="144"/>
                    <a:pt x="72" y="144"/>
                  </a:cubicBezTo>
                  <a:lnTo>
                    <a:pt x="2251" y="144"/>
                  </a:lnTo>
                  <a:cubicBezTo>
                    <a:pt x="2299" y="144"/>
                    <a:pt x="2322" y="108"/>
                    <a:pt x="2322" y="72"/>
                  </a:cubicBezTo>
                  <a:cubicBezTo>
                    <a:pt x="2322" y="24"/>
                    <a:pt x="2299" y="1"/>
                    <a:pt x="22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490;p46">
              <a:extLst>
                <a:ext uri="{FF2B5EF4-FFF2-40B4-BE49-F238E27FC236}">
                  <a16:creationId xmlns:a16="http://schemas.microsoft.com/office/drawing/2014/main" id="{0ECF3AA8-A0EF-42A1-8616-60A1101DB5EA}"/>
                </a:ext>
              </a:extLst>
            </p:cNvPr>
            <p:cNvSpPr/>
            <p:nvPr/>
          </p:nvSpPr>
          <p:spPr>
            <a:xfrm>
              <a:off x="2250891" y="2793861"/>
              <a:ext cx="277169" cy="9973"/>
            </a:xfrm>
            <a:custGeom>
              <a:avLst/>
              <a:gdLst/>
              <a:ahLst/>
              <a:cxnLst/>
              <a:rect l="l" t="t" r="r" b="b"/>
              <a:pathLst>
                <a:path w="4002" h="144" extrusionOk="0">
                  <a:moveTo>
                    <a:pt x="72" y="1"/>
                  </a:moveTo>
                  <a:cubicBezTo>
                    <a:pt x="37" y="1"/>
                    <a:pt x="1" y="25"/>
                    <a:pt x="1" y="72"/>
                  </a:cubicBezTo>
                  <a:cubicBezTo>
                    <a:pt x="1" y="108"/>
                    <a:pt x="37" y="144"/>
                    <a:pt x="72" y="144"/>
                  </a:cubicBezTo>
                  <a:lnTo>
                    <a:pt x="3930" y="144"/>
                  </a:lnTo>
                  <a:cubicBezTo>
                    <a:pt x="3966" y="144"/>
                    <a:pt x="4001" y="108"/>
                    <a:pt x="4001" y="72"/>
                  </a:cubicBezTo>
                  <a:cubicBezTo>
                    <a:pt x="4001" y="25"/>
                    <a:pt x="3966" y="1"/>
                    <a:pt x="39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491;p46">
              <a:extLst>
                <a:ext uri="{FF2B5EF4-FFF2-40B4-BE49-F238E27FC236}">
                  <a16:creationId xmlns:a16="http://schemas.microsoft.com/office/drawing/2014/main" id="{2EC836D0-8415-427A-8523-6139C425E6B1}"/>
                </a:ext>
              </a:extLst>
            </p:cNvPr>
            <p:cNvSpPr/>
            <p:nvPr/>
          </p:nvSpPr>
          <p:spPr>
            <a:xfrm>
              <a:off x="1526954" y="2793861"/>
              <a:ext cx="590489" cy="9973"/>
            </a:xfrm>
            <a:custGeom>
              <a:avLst/>
              <a:gdLst/>
              <a:ahLst/>
              <a:cxnLst/>
              <a:rect l="l" t="t" r="r" b="b"/>
              <a:pathLst>
                <a:path w="8526" h="144" extrusionOk="0">
                  <a:moveTo>
                    <a:pt x="72" y="1"/>
                  </a:moveTo>
                  <a:cubicBezTo>
                    <a:pt x="36" y="1"/>
                    <a:pt x="0" y="25"/>
                    <a:pt x="0" y="72"/>
                  </a:cubicBezTo>
                  <a:cubicBezTo>
                    <a:pt x="0" y="108"/>
                    <a:pt x="36" y="144"/>
                    <a:pt x="72" y="144"/>
                  </a:cubicBezTo>
                  <a:lnTo>
                    <a:pt x="8454" y="144"/>
                  </a:lnTo>
                  <a:cubicBezTo>
                    <a:pt x="8489" y="144"/>
                    <a:pt x="8525" y="108"/>
                    <a:pt x="8525" y="72"/>
                  </a:cubicBezTo>
                  <a:cubicBezTo>
                    <a:pt x="8525" y="25"/>
                    <a:pt x="8489" y="1"/>
                    <a:pt x="8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492;p46">
              <a:extLst>
                <a:ext uri="{FF2B5EF4-FFF2-40B4-BE49-F238E27FC236}">
                  <a16:creationId xmlns:a16="http://schemas.microsoft.com/office/drawing/2014/main" id="{A6D9FCC5-9A14-4C6B-8140-8187ABA8E6AE}"/>
                </a:ext>
              </a:extLst>
            </p:cNvPr>
            <p:cNvSpPr/>
            <p:nvPr/>
          </p:nvSpPr>
          <p:spPr>
            <a:xfrm>
              <a:off x="1548354" y="2932443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2" y="0"/>
                  </a:moveTo>
                  <a:cubicBezTo>
                    <a:pt x="37" y="0"/>
                    <a:pt x="1" y="36"/>
                    <a:pt x="1" y="72"/>
                  </a:cubicBezTo>
                  <a:cubicBezTo>
                    <a:pt x="1" y="119"/>
                    <a:pt x="37" y="143"/>
                    <a:pt x="72" y="143"/>
                  </a:cubicBezTo>
                  <a:lnTo>
                    <a:pt x="14384" y="143"/>
                  </a:lnTo>
                  <a:cubicBezTo>
                    <a:pt x="14419" y="143"/>
                    <a:pt x="14455" y="119"/>
                    <a:pt x="14455" y="72"/>
                  </a:cubicBezTo>
                  <a:cubicBezTo>
                    <a:pt x="14455" y="36"/>
                    <a:pt x="14419" y="0"/>
                    <a:pt x="14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493;p46">
              <a:extLst>
                <a:ext uri="{FF2B5EF4-FFF2-40B4-BE49-F238E27FC236}">
                  <a16:creationId xmlns:a16="http://schemas.microsoft.com/office/drawing/2014/main" id="{D0CFDF29-26AE-46CA-9623-F7067C16A912}"/>
                </a:ext>
              </a:extLst>
            </p:cNvPr>
            <p:cNvSpPr/>
            <p:nvPr/>
          </p:nvSpPr>
          <p:spPr>
            <a:xfrm>
              <a:off x="2098389" y="3070956"/>
              <a:ext cx="472544" cy="10804"/>
            </a:xfrm>
            <a:custGeom>
              <a:avLst/>
              <a:gdLst/>
              <a:ahLst/>
              <a:cxnLst/>
              <a:rect l="l" t="t" r="r" b="b"/>
              <a:pathLst>
                <a:path w="6823" h="156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6751" y="155"/>
                  </a:lnTo>
                  <a:cubicBezTo>
                    <a:pt x="6799" y="155"/>
                    <a:pt x="6823" y="119"/>
                    <a:pt x="6823" y="72"/>
                  </a:cubicBezTo>
                  <a:cubicBezTo>
                    <a:pt x="6823" y="36"/>
                    <a:pt x="6799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494;p46">
              <a:extLst>
                <a:ext uri="{FF2B5EF4-FFF2-40B4-BE49-F238E27FC236}">
                  <a16:creationId xmlns:a16="http://schemas.microsoft.com/office/drawing/2014/main" id="{9CBB5306-0A24-4266-8FBF-B2B14F0B82EC}"/>
                </a:ext>
              </a:extLst>
            </p:cNvPr>
            <p:cNvSpPr/>
            <p:nvPr/>
          </p:nvSpPr>
          <p:spPr>
            <a:xfrm>
              <a:off x="1570655" y="3070956"/>
              <a:ext cx="376068" cy="10804"/>
            </a:xfrm>
            <a:custGeom>
              <a:avLst/>
              <a:gdLst/>
              <a:ahLst/>
              <a:cxnLst/>
              <a:rect l="l" t="t" r="r" b="b"/>
              <a:pathLst>
                <a:path w="5430" h="156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5358" y="155"/>
                  </a:lnTo>
                  <a:cubicBezTo>
                    <a:pt x="5406" y="155"/>
                    <a:pt x="5430" y="119"/>
                    <a:pt x="5430" y="72"/>
                  </a:cubicBezTo>
                  <a:cubicBezTo>
                    <a:pt x="5430" y="36"/>
                    <a:pt x="5406" y="0"/>
                    <a:pt x="5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495;p46">
              <a:extLst>
                <a:ext uri="{FF2B5EF4-FFF2-40B4-BE49-F238E27FC236}">
                  <a16:creationId xmlns:a16="http://schemas.microsoft.com/office/drawing/2014/main" id="{A714556D-36B0-4AE9-80DA-4392379A25BA}"/>
                </a:ext>
              </a:extLst>
            </p:cNvPr>
            <p:cNvSpPr/>
            <p:nvPr/>
          </p:nvSpPr>
          <p:spPr>
            <a:xfrm>
              <a:off x="1592055" y="3209468"/>
              <a:ext cx="1001117" cy="10804"/>
            </a:xfrm>
            <a:custGeom>
              <a:avLst/>
              <a:gdLst/>
              <a:ahLst/>
              <a:cxnLst/>
              <a:rect l="l" t="t" r="r" b="b"/>
              <a:pathLst>
                <a:path w="14455" h="156" extrusionOk="0">
                  <a:moveTo>
                    <a:pt x="72" y="1"/>
                  </a:moveTo>
                  <a:cubicBezTo>
                    <a:pt x="25" y="1"/>
                    <a:pt x="1" y="36"/>
                    <a:pt x="1" y="72"/>
                  </a:cubicBezTo>
                  <a:cubicBezTo>
                    <a:pt x="1" y="120"/>
                    <a:pt x="25" y="155"/>
                    <a:pt x="72" y="155"/>
                  </a:cubicBezTo>
                  <a:lnTo>
                    <a:pt x="14372" y="155"/>
                  </a:lnTo>
                  <a:cubicBezTo>
                    <a:pt x="14419" y="155"/>
                    <a:pt x="14455" y="120"/>
                    <a:pt x="14455" y="72"/>
                  </a:cubicBezTo>
                  <a:cubicBezTo>
                    <a:pt x="14455" y="36"/>
                    <a:pt x="14419" y="1"/>
                    <a:pt x="14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32"/>
          <p:cNvSpPr txBox="1">
            <a:spLocks noGrp="1"/>
          </p:cNvSpPr>
          <p:nvPr>
            <p:ph type="title"/>
          </p:nvPr>
        </p:nvSpPr>
        <p:spPr>
          <a:xfrm>
            <a:off x="713225" y="508469"/>
            <a:ext cx="3151639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Recordando</a:t>
            </a:r>
            <a:endParaRPr dirty="0"/>
          </a:p>
        </p:txBody>
      </p:sp>
      <p:sp>
        <p:nvSpPr>
          <p:cNvPr id="7" name="Google Shape;779;p32">
            <a:extLst>
              <a:ext uri="{FF2B5EF4-FFF2-40B4-BE49-F238E27FC236}">
                <a16:creationId xmlns:a16="http://schemas.microsoft.com/office/drawing/2014/main" id="{BB426323-B6BB-4D9B-A131-AA30A9DEB461}"/>
              </a:ext>
            </a:extLst>
          </p:cNvPr>
          <p:cNvSpPr txBox="1">
            <a:spLocks/>
          </p:cNvSpPr>
          <p:nvPr/>
        </p:nvSpPr>
        <p:spPr>
          <a:xfrm>
            <a:off x="5108440" y="1519541"/>
            <a:ext cx="2596903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3300" b="1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r>
              <a:rPr lang="es-ES" sz="1800" dirty="0"/>
              <a:t>¿Qué tipos de textos hemos trabajado y reforzado?</a:t>
            </a:r>
          </a:p>
        </p:txBody>
      </p:sp>
      <p:sp>
        <p:nvSpPr>
          <p:cNvPr id="8" name="Google Shape;779;p32">
            <a:extLst>
              <a:ext uri="{FF2B5EF4-FFF2-40B4-BE49-F238E27FC236}">
                <a16:creationId xmlns:a16="http://schemas.microsoft.com/office/drawing/2014/main" id="{4ED1C01B-7C11-4BAF-9806-DE27A89BB1C5}"/>
              </a:ext>
            </a:extLst>
          </p:cNvPr>
          <p:cNvSpPr txBox="1">
            <a:spLocks/>
          </p:cNvSpPr>
          <p:nvPr/>
        </p:nvSpPr>
        <p:spPr>
          <a:xfrm>
            <a:off x="5108440" y="2571750"/>
            <a:ext cx="2596903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3300" b="1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r>
              <a:rPr lang="es-ES" sz="1800" dirty="0"/>
              <a:t>¿Qué características tienen?</a:t>
            </a:r>
          </a:p>
        </p:txBody>
      </p:sp>
      <p:sp>
        <p:nvSpPr>
          <p:cNvPr id="10" name="Google Shape;779;p32">
            <a:extLst>
              <a:ext uri="{FF2B5EF4-FFF2-40B4-BE49-F238E27FC236}">
                <a16:creationId xmlns:a16="http://schemas.microsoft.com/office/drawing/2014/main" id="{BC8C63BE-C9CC-4D1E-A4B3-FB34B45A3DE8}"/>
              </a:ext>
            </a:extLst>
          </p:cNvPr>
          <p:cNvSpPr txBox="1">
            <a:spLocks/>
          </p:cNvSpPr>
          <p:nvPr/>
        </p:nvSpPr>
        <p:spPr>
          <a:xfrm>
            <a:off x="5260839" y="3514333"/>
            <a:ext cx="2596903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3300" b="1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eko"/>
              <a:buNone/>
              <a:defRPr sz="24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r>
              <a:rPr lang="es-ES" sz="1800" dirty="0"/>
              <a:t>¿Qué vimos la clase pasada?</a:t>
            </a:r>
          </a:p>
        </p:txBody>
      </p:sp>
      <p:pic>
        <p:nvPicPr>
          <p:cNvPr id="1032" name="Picture 8" descr="Lámpara DE Dibujos Animados Sin Ideas Vector">
            <a:extLst>
              <a:ext uri="{FF2B5EF4-FFF2-40B4-BE49-F238E27FC236}">
                <a16:creationId xmlns:a16="http://schemas.microsoft.com/office/drawing/2014/main" id="{0CC39277-4049-43BF-BFDF-061B3BA84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37" y="2100126"/>
            <a:ext cx="1511427" cy="169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4"/>
          <p:cNvSpPr txBox="1">
            <a:spLocks noGrp="1"/>
          </p:cNvSpPr>
          <p:nvPr>
            <p:ph type="title"/>
          </p:nvPr>
        </p:nvSpPr>
        <p:spPr>
          <a:xfrm>
            <a:off x="697475" y="59616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Recuerdo</a:t>
            </a:r>
            <a:endParaRPr dirty="0"/>
          </a:p>
        </p:txBody>
      </p:sp>
      <p:sp>
        <p:nvSpPr>
          <p:cNvPr id="824" name="Google Shape;824;p34"/>
          <p:cNvSpPr txBox="1">
            <a:spLocks noGrp="1"/>
          </p:cNvSpPr>
          <p:nvPr>
            <p:ph type="title" idx="5"/>
          </p:nvPr>
        </p:nvSpPr>
        <p:spPr>
          <a:xfrm>
            <a:off x="1107556" y="1559250"/>
            <a:ext cx="2553900" cy="4074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Cuento</a:t>
            </a:r>
            <a:endParaRPr dirty="0"/>
          </a:p>
        </p:txBody>
      </p:sp>
      <p:sp>
        <p:nvSpPr>
          <p:cNvPr id="27" name="Google Shape;824;p34">
            <a:extLst>
              <a:ext uri="{FF2B5EF4-FFF2-40B4-BE49-F238E27FC236}">
                <a16:creationId xmlns:a16="http://schemas.microsoft.com/office/drawing/2014/main" id="{CA44FB0E-8089-42B0-AB71-F663992E8425}"/>
              </a:ext>
            </a:extLst>
          </p:cNvPr>
          <p:cNvSpPr txBox="1">
            <a:spLocks/>
          </p:cNvSpPr>
          <p:nvPr/>
        </p:nvSpPr>
        <p:spPr>
          <a:xfrm>
            <a:off x="5319892" y="1559250"/>
            <a:ext cx="2553900" cy="40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Teko"/>
              <a:buNone/>
              <a:defRPr sz="2000" b="1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Teko"/>
              <a:buNone/>
              <a:defRPr sz="1800" b="0" i="0" u="none" strike="noStrike" cap="none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r>
              <a:rPr lang="es-CL" dirty="0"/>
              <a:t>Poema</a:t>
            </a:r>
          </a:p>
        </p:txBody>
      </p:sp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AA70ECF6-DB02-4A1E-A326-CE3B9AD40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19998"/>
              </p:ext>
            </p:extLst>
          </p:nvPr>
        </p:nvGraphicFramePr>
        <p:xfrm>
          <a:off x="4840225" y="1966649"/>
          <a:ext cx="3590648" cy="2503960"/>
        </p:xfrm>
        <a:graphic>
          <a:graphicData uri="http://schemas.openxmlformats.org/drawingml/2006/table">
            <a:tbl>
              <a:tblPr firstRow="1" bandRow="1">
                <a:tableStyleId>{A136FA13-12C4-4774-93DB-D2EA1647D404}</a:tableStyleId>
              </a:tblPr>
              <a:tblGrid>
                <a:gridCol w="1795324">
                  <a:extLst>
                    <a:ext uri="{9D8B030D-6E8A-4147-A177-3AD203B41FA5}">
                      <a16:colId xmlns:a16="http://schemas.microsoft.com/office/drawing/2014/main" val="377280185"/>
                    </a:ext>
                  </a:extLst>
                </a:gridCol>
                <a:gridCol w="1795324">
                  <a:extLst>
                    <a:ext uri="{9D8B030D-6E8A-4147-A177-3AD203B41FA5}">
                      <a16:colId xmlns:a16="http://schemas.microsoft.com/office/drawing/2014/main" val="2037487134"/>
                    </a:ext>
                  </a:extLst>
                </a:gridCol>
              </a:tblGrid>
              <a:tr h="474740">
                <a:tc>
                  <a:txBody>
                    <a:bodyPr/>
                    <a:lstStyle/>
                    <a:p>
                      <a:r>
                        <a:rPr lang="es-CL" dirty="0"/>
                        <a:t>Tipo de texto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Literario</a:t>
                      </a:r>
                    </a:p>
                    <a:p>
                      <a:r>
                        <a:rPr lang="es-CL"/>
                        <a:t>Lírico</a:t>
                      </a:r>
                      <a:endParaRPr lang="es-C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36173"/>
                  </a:ext>
                </a:extLst>
              </a:tr>
              <a:tr h="474740">
                <a:tc>
                  <a:txBody>
                    <a:bodyPr/>
                    <a:lstStyle/>
                    <a:p>
                      <a:r>
                        <a:rPr lang="es-CL" dirty="0"/>
                        <a:t>Escrito en: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46350"/>
                  </a:ext>
                </a:extLst>
              </a:tr>
              <a:tr h="474740">
                <a:tc>
                  <a:txBody>
                    <a:bodyPr/>
                    <a:lstStyle/>
                    <a:p>
                      <a:r>
                        <a:rPr lang="es-CL" dirty="0"/>
                        <a:t>Expresa: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04071"/>
                  </a:ext>
                </a:extLst>
              </a:tr>
              <a:tr h="474740">
                <a:tc>
                  <a:txBody>
                    <a:bodyPr/>
                    <a:lstStyle/>
                    <a:p>
                      <a:r>
                        <a:rPr lang="es-CL" dirty="0"/>
                        <a:t>Los versos son: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Son cada línea de un poema.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7119"/>
                  </a:ext>
                </a:extLst>
              </a:tr>
              <a:tr h="474740">
                <a:tc>
                  <a:txBody>
                    <a:bodyPr/>
                    <a:lstStyle/>
                    <a:p>
                      <a:r>
                        <a:rPr lang="es-CL" dirty="0"/>
                        <a:t>Las estrofas son: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Son grupos de versos.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44734"/>
                  </a:ext>
                </a:extLst>
              </a:tr>
            </a:tbl>
          </a:graphicData>
        </a:graphic>
      </p:graphicFrame>
      <p:graphicFrame>
        <p:nvGraphicFramePr>
          <p:cNvPr id="30" name="Tabla 17">
            <a:extLst>
              <a:ext uri="{FF2B5EF4-FFF2-40B4-BE49-F238E27FC236}">
                <a16:creationId xmlns:a16="http://schemas.microsoft.com/office/drawing/2014/main" id="{59EA680B-F761-40B9-BEF5-68DE26DCF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530822"/>
              </p:ext>
            </p:extLst>
          </p:nvPr>
        </p:nvGraphicFramePr>
        <p:xfrm>
          <a:off x="713127" y="1894010"/>
          <a:ext cx="3590649" cy="2458428"/>
        </p:xfrm>
        <a:graphic>
          <a:graphicData uri="http://schemas.openxmlformats.org/drawingml/2006/table">
            <a:tbl>
              <a:tblPr firstRow="1" bandRow="1">
                <a:tableStyleId>{A136FA13-12C4-4774-93DB-D2EA1647D404}</a:tableStyleId>
              </a:tblPr>
              <a:tblGrid>
                <a:gridCol w="1627761">
                  <a:extLst>
                    <a:ext uri="{9D8B030D-6E8A-4147-A177-3AD203B41FA5}">
                      <a16:colId xmlns:a16="http://schemas.microsoft.com/office/drawing/2014/main" val="377280185"/>
                    </a:ext>
                  </a:extLst>
                </a:gridCol>
                <a:gridCol w="1962888">
                  <a:extLst>
                    <a:ext uri="{9D8B030D-6E8A-4147-A177-3AD203B41FA5}">
                      <a16:colId xmlns:a16="http://schemas.microsoft.com/office/drawing/2014/main" val="2037487134"/>
                    </a:ext>
                  </a:extLst>
                </a:gridCol>
              </a:tblGrid>
              <a:tr h="506073">
                <a:tc>
                  <a:txBody>
                    <a:bodyPr/>
                    <a:lstStyle/>
                    <a:p>
                      <a:r>
                        <a:rPr lang="es-CL" dirty="0"/>
                        <a:t>Tipo de texto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Literario</a:t>
                      </a:r>
                    </a:p>
                    <a:p>
                      <a:r>
                        <a:rPr lang="es-CL" dirty="0"/>
                        <a:t>Narrativo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36173"/>
                  </a:ext>
                </a:extLst>
              </a:tr>
              <a:tr h="839529">
                <a:tc>
                  <a:txBody>
                    <a:bodyPr/>
                    <a:lstStyle/>
                    <a:p>
                      <a:r>
                        <a:rPr lang="es-CL" dirty="0"/>
                        <a:t>Secuencia </a:t>
                      </a:r>
                    </a:p>
                    <a:p>
                      <a:r>
                        <a:rPr lang="es-CL" dirty="0"/>
                        <a:t>narrativa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</a:t>
                      </a:r>
                    </a:p>
                    <a:p>
                      <a:r>
                        <a:rPr lang="es-CL" dirty="0"/>
                        <a:t>D</a:t>
                      </a:r>
                    </a:p>
                    <a:p>
                      <a:r>
                        <a:rPr lang="es-CL" dirty="0"/>
                        <a:t>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46350"/>
                  </a:ext>
                </a:extLst>
              </a:tr>
              <a:tr h="506073">
                <a:tc>
                  <a:txBody>
                    <a:bodyPr/>
                    <a:lstStyle/>
                    <a:p>
                      <a:r>
                        <a:rPr lang="es-CL" dirty="0"/>
                        <a:t>Propósito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04071"/>
                  </a:ext>
                </a:extLst>
              </a:tr>
              <a:tr h="594666">
                <a:tc>
                  <a:txBody>
                    <a:bodyPr/>
                    <a:lstStyle/>
                    <a:p>
                      <a:r>
                        <a:rPr lang="es-CL" dirty="0"/>
                        <a:t>Sus elementos son: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Personajes, acciones, tiempo, ambiente.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71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29"/>
          <p:cNvSpPr txBox="1">
            <a:spLocks noGrp="1"/>
          </p:cNvSpPr>
          <p:nvPr>
            <p:ph type="title"/>
          </p:nvPr>
        </p:nvSpPr>
        <p:spPr>
          <a:xfrm>
            <a:off x="3785163" y="645909"/>
            <a:ext cx="4470657" cy="819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/>
              <a:t>Hoy trabajaremos la noticia</a:t>
            </a:r>
            <a:br>
              <a:rPr lang="es-CL" sz="2000" dirty="0"/>
            </a:br>
            <a:r>
              <a:rPr lang="es-CL" sz="2000" dirty="0"/>
              <a:t>¿Qué  palabras relacionarías con el término “noticia”</a:t>
            </a:r>
            <a:endParaRPr sz="2000" dirty="0"/>
          </a:p>
        </p:txBody>
      </p:sp>
      <p:sp>
        <p:nvSpPr>
          <p:cNvPr id="745" name="Google Shape;745;p29"/>
          <p:cNvSpPr/>
          <p:nvPr/>
        </p:nvSpPr>
        <p:spPr>
          <a:xfrm>
            <a:off x="162303" y="1055606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9F63786-5469-45C0-AC08-31C23F781276}"/>
              </a:ext>
            </a:extLst>
          </p:cNvPr>
          <p:cNvSpPr/>
          <p:nvPr/>
        </p:nvSpPr>
        <p:spPr>
          <a:xfrm>
            <a:off x="1085088" y="1873255"/>
            <a:ext cx="2097024" cy="819394"/>
          </a:xfrm>
          <a:prstGeom prst="roundRect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NOTICIA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67F047E-4631-43C4-8950-B4902C0694BF}"/>
              </a:ext>
            </a:extLst>
          </p:cNvPr>
          <p:cNvSpPr/>
          <p:nvPr/>
        </p:nvSpPr>
        <p:spPr>
          <a:xfrm>
            <a:off x="3767330" y="1688592"/>
            <a:ext cx="4488490" cy="1188720"/>
          </a:xfrm>
          <a:prstGeom prst="roundRect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chemeClr val="tx1"/>
              </a:solidFill>
            </a:endParaRP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5F9B3CD2-F833-444B-9A60-B56D23777223}"/>
              </a:ext>
            </a:extLst>
          </p:cNvPr>
          <p:cNvCxnSpPr/>
          <p:nvPr/>
        </p:nvCxnSpPr>
        <p:spPr>
          <a:xfrm>
            <a:off x="3304032" y="219456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F9E75BE-1ED9-49E6-B4BE-78A73D6974A4}"/>
              </a:ext>
            </a:extLst>
          </p:cNvPr>
          <p:cNvSpPr/>
          <p:nvPr/>
        </p:nvSpPr>
        <p:spPr>
          <a:xfrm>
            <a:off x="1103378" y="3261360"/>
            <a:ext cx="2200654" cy="11887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¿En qué medios de comunicación están presentes?</a:t>
            </a:r>
          </a:p>
          <a:p>
            <a:pPr algn="ctr"/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38185B3-E93C-477A-BD59-1FCA4628F613}"/>
              </a:ext>
            </a:extLst>
          </p:cNvPr>
          <p:cNvSpPr/>
          <p:nvPr/>
        </p:nvSpPr>
        <p:spPr>
          <a:xfrm>
            <a:off x="3950210" y="3261360"/>
            <a:ext cx="4488490" cy="11887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chemeClr val="tx1"/>
              </a:solidFill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BC11E8D-B3DA-4AD9-BF0C-9BAB7B83DE2C}"/>
              </a:ext>
            </a:extLst>
          </p:cNvPr>
          <p:cNvCxnSpPr/>
          <p:nvPr/>
        </p:nvCxnSpPr>
        <p:spPr>
          <a:xfrm>
            <a:off x="3456432" y="3834384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Prácticas de Enseñanza - La Noticia">
            <a:extLst>
              <a:ext uri="{FF2B5EF4-FFF2-40B4-BE49-F238E27FC236}">
                <a16:creationId xmlns:a16="http://schemas.microsoft.com/office/drawing/2014/main" id="{D71923CD-6053-4ACF-9843-580F5E745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" y="268224"/>
            <a:ext cx="1409321" cy="1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a 28">
            <a:extLst>
              <a:ext uri="{FF2B5EF4-FFF2-40B4-BE49-F238E27FC236}">
                <a16:creationId xmlns:a16="http://schemas.microsoft.com/office/drawing/2014/main" id="{60AA9CD2-7B87-4BA6-A833-966577038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51218"/>
              </p:ext>
            </p:extLst>
          </p:nvPr>
        </p:nvGraphicFramePr>
        <p:xfrm>
          <a:off x="1761744" y="1460584"/>
          <a:ext cx="4651248" cy="3062647"/>
        </p:xfrm>
        <a:graphic>
          <a:graphicData uri="http://schemas.openxmlformats.org/drawingml/2006/table">
            <a:tbl>
              <a:tblPr firstRow="1" bandRow="1">
                <a:tableStyleId>{A136FA13-12C4-4774-93DB-D2EA1647D404}</a:tableStyleId>
              </a:tblPr>
              <a:tblGrid>
                <a:gridCol w="4651248">
                  <a:extLst>
                    <a:ext uri="{9D8B030D-6E8A-4147-A177-3AD203B41FA5}">
                      <a16:colId xmlns:a16="http://schemas.microsoft.com/office/drawing/2014/main" val="1917023694"/>
                    </a:ext>
                  </a:extLst>
                </a:gridCol>
              </a:tblGrid>
              <a:tr h="545595">
                <a:tc>
                  <a:txBody>
                    <a:bodyPr/>
                    <a:lstStyle/>
                    <a:p>
                      <a:r>
                        <a:rPr lang="es-CL" b="1" dirty="0"/>
                        <a:t>¿Qué tipo de texto es una noticia?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2694"/>
                  </a:ext>
                </a:extLst>
              </a:tr>
              <a:tr h="629263">
                <a:tc>
                  <a:txBody>
                    <a:bodyPr/>
                    <a:lstStyle/>
                    <a:p>
                      <a:r>
                        <a:rPr lang="es-CL" b="1" dirty="0"/>
                        <a:t>¿Cuál es su propósito?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179654"/>
                  </a:ext>
                </a:extLst>
              </a:tr>
              <a:tr h="629263">
                <a:tc>
                  <a:txBody>
                    <a:bodyPr/>
                    <a:lstStyle/>
                    <a:p>
                      <a:r>
                        <a:rPr lang="es-CL" b="1" dirty="0"/>
                        <a:t>¿Cuál es su estructura?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11398"/>
                  </a:ext>
                </a:extLst>
              </a:tr>
              <a:tr h="629263">
                <a:tc>
                  <a:txBody>
                    <a:bodyPr/>
                    <a:lstStyle/>
                    <a:p>
                      <a:r>
                        <a:rPr lang="es-CL" b="1" dirty="0"/>
                        <a:t>¿Cuáles son algunas de las preguntas que debe responder una noticia?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65871"/>
                  </a:ext>
                </a:extLst>
              </a:tr>
              <a:tr h="629263">
                <a:tc>
                  <a:txBody>
                    <a:bodyPr/>
                    <a:lstStyle/>
                    <a:p>
                      <a:r>
                        <a:rPr lang="es-CL" b="1" dirty="0"/>
                        <a:t>¿Cuál es la función de la imagen en la noticia?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113313"/>
                  </a:ext>
                </a:extLst>
              </a:tr>
            </a:tbl>
          </a:graphicData>
        </a:graphic>
      </p:graphicFrame>
      <p:pic>
        <p:nvPicPr>
          <p:cNvPr id="2050" name="Picture 2" descr="Prácticas de Enseñanza - La Noticia">
            <a:extLst>
              <a:ext uri="{FF2B5EF4-FFF2-40B4-BE49-F238E27FC236}">
                <a16:creationId xmlns:a16="http://schemas.microsoft.com/office/drawing/2014/main" id="{6379E567-C6A6-4BE3-80E6-AAFC0BCB1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24" y="303340"/>
            <a:ext cx="1765321" cy="173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C9D877EA-A8FC-4A39-8CC0-9CE4761DD7AF}"/>
              </a:ext>
            </a:extLst>
          </p:cNvPr>
          <p:cNvSpPr txBox="1"/>
          <p:nvPr/>
        </p:nvSpPr>
        <p:spPr>
          <a:xfrm>
            <a:off x="759481" y="755904"/>
            <a:ext cx="2499360" cy="3048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CL" b="1" dirty="0"/>
              <a:t>Responde de forma oral.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Google Shape;1464;p46"/>
          <p:cNvSpPr txBox="1">
            <a:spLocks noGrp="1"/>
          </p:cNvSpPr>
          <p:nvPr>
            <p:ph type="title"/>
          </p:nvPr>
        </p:nvSpPr>
        <p:spPr>
          <a:xfrm>
            <a:off x="3671575" y="1121664"/>
            <a:ext cx="4759200" cy="30114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¡¡¡Muy buen trabajo!!!</a:t>
            </a:r>
            <a:br>
              <a:rPr lang="en" sz="3200" dirty="0"/>
            </a:br>
            <a:br>
              <a:rPr lang="en" sz="3200" dirty="0"/>
            </a:br>
            <a:br>
              <a:rPr lang="en" sz="3200" dirty="0"/>
            </a:br>
            <a:r>
              <a:rPr lang="en" sz="2000" dirty="0"/>
              <a:t>Recuerda:</a:t>
            </a:r>
            <a:br>
              <a:rPr lang="en" sz="2000" dirty="0"/>
            </a:br>
            <a:r>
              <a:rPr lang="en" sz="2000" dirty="0"/>
              <a:t>Mantener el cuaderno al día y escribir con letra clara y ordenada.</a:t>
            </a:r>
            <a:br>
              <a:rPr lang="en" sz="2000" dirty="0"/>
            </a:br>
            <a:r>
              <a:rPr lang="en" sz="2000" dirty="0"/>
              <a:t>Aclarar tus dudas en la clase.</a:t>
            </a:r>
            <a:endParaRPr sz="2000" dirty="0"/>
          </a:p>
        </p:txBody>
      </p:sp>
      <p:cxnSp>
        <p:nvCxnSpPr>
          <p:cNvPr id="1466" name="Google Shape;1466;p46"/>
          <p:cNvCxnSpPr/>
          <p:nvPr/>
        </p:nvCxnSpPr>
        <p:spPr>
          <a:xfrm>
            <a:off x="3254975" y="1208850"/>
            <a:ext cx="0" cy="27258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67" name="Google Shape;1467;p46"/>
          <p:cNvGrpSpPr/>
          <p:nvPr/>
        </p:nvGrpSpPr>
        <p:grpSpPr>
          <a:xfrm>
            <a:off x="887025" y="1477850"/>
            <a:ext cx="2198497" cy="2060757"/>
            <a:chOff x="887025" y="1477850"/>
            <a:chExt cx="2198497" cy="2060757"/>
          </a:xfrm>
        </p:grpSpPr>
        <p:sp>
          <p:nvSpPr>
            <p:cNvPr id="1468" name="Google Shape;1468;p46"/>
            <p:cNvSpPr/>
            <p:nvPr/>
          </p:nvSpPr>
          <p:spPr>
            <a:xfrm>
              <a:off x="892011" y="1483598"/>
              <a:ext cx="1271568" cy="174944"/>
            </a:xfrm>
            <a:custGeom>
              <a:avLst/>
              <a:gdLst/>
              <a:ahLst/>
              <a:cxnLst/>
              <a:rect l="l" t="t" r="r" b="b"/>
              <a:pathLst>
                <a:path w="18360" h="2526" extrusionOk="0">
                  <a:moveTo>
                    <a:pt x="2536" y="1"/>
                  </a:moveTo>
                  <a:cubicBezTo>
                    <a:pt x="1132" y="1"/>
                    <a:pt x="0" y="1132"/>
                    <a:pt x="0" y="2525"/>
                  </a:cubicBezTo>
                  <a:lnTo>
                    <a:pt x="18360" y="2525"/>
                  </a:lnTo>
                  <a:lnTo>
                    <a:pt x="183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6"/>
            <p:cNvSpPr/>
            <p:nvPr/>
          </p:nvSpPr>
          <p:spPr>
            <a:xfrm>
              <a:off x="887025" y="1477850"/>
              <a:ext cx="1282372" cy="185610"/>
            </a:xfrm>
            <a:custGeom>
              <a:avLst/>
              <a:gdLst/>
              <a:ahLst/>
              <a:cxnLst/>
              <a:rect l="l" t="t" r="r" b="b"/>
              <a:pathLst>
                <a:path w="18516" h="2680" extrusionOk="0">
                  <a:moveTo>
                    <a:pt x="18360" y="155"/>
                  </a:moveTo>
                  <a:lnTo>
                    <a:pt x="18360" y="2537"/>
                  </a:lnTo>
                  <a:lnTo>
                    <a:pt x="144" y="2537"/>
                  </a:lnTo>
                  <a:cubicBezTo>
                    <a:pt x="191" y="1215"/>
                    <a:pt x="1275" y="155"/>
                    <a:pt x="2597" y="155"/>
                  </a:cubicBezTo>
                  <a:close/>
                  <a:moveTo>
                    <a:pt x="2608" y="1"/>
                  </a:moveTo>
                  <a:cubicBezTo>
                    <a:pt x="1168" y="1"/>
                    <a:pt x="1" y="1179"/>
                    <a:pt x="1" y="2608"/>
                  </a:cubicBezTo>
                  <a:cubicBezTo>
                    <a:pt x="1" y="2656"/>
                    <a:pt x="37" y="2679"/>
                    <a:pt x="72" y="2679"/>
                  </a:cubicBezTo>
                  <a:lnTo>
                    <a:pt x="18432" y="2679"/>
                  </a:lnTo>
                  <a:cubicBezTo>
                    <a:pt x="18479" y="2679"/>
                    <a:pt x="18515" y="2656"/>
                    <a:pt x="18515" y="2608"/>
                  </a:cubicBezTo>
                  <a:lnTo>
                    <a:pt x="18515" y="84"/>
                  </a:lnTo>
                  <a:cubicBezTo>
                    <a:pt x="18515" y="36"/>
                    <a:pt x="18479" y="1"/>
                    <a:pt x="184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6"/>
            <p:cNvSpPr/>
            <p:nvPr/>
          </p:nvSpPr>
          <p:spPr>
            <a:xfrm>
              <a:off x="993403" y="1483598"/>
              <a:ext cx="1170175" cy="174944"/>
            </a:xfrm>
            <a:custGeom>
              <a:avLst/>
              <a:gdLst/>
              <a:ahLst/>
              <a:cxnLst/>
              <a:rect l="l" t="t" r="r" b="b"/>
              <a:pathLst>
                <a:path w="16896" h="2526" extrusionOk="0">
                  <a:moveTo>
                    <a:pt x="1061" y="1"/>
                  </a:moveTo>
                  <a:cubicBezTo>
                    <a:pt x="680" y="1"/>
                    <a:pt x="322" y="84"/>
                    <a:pt x="1" y="239"/>
                  </a:cubicBezTo>
                  <a:lnTo>
                    <a:pt x="1846" y="2525"/>
                  </a:lnTo>
                  <a:lnTo>
                    <a:pt x="16896" y="2525"/>
                  </a:lnTo>
                  <a:lnTo>
                    <a:pt x="168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6"/>
            <p:cNvSpPr/>
            <p:nvPr/>
          </p:nvSpPr>
          <p:spPr>
            <a:xfrm>
              <a:off x="987655" y="1477850"/>
              <a:ext cx="1181741" cy="185610"/>
            </a:xfrm>
            <a:custGeom>
              <a:avLst/>
              <a:gdLst/>
              <a:ahLst/>
              <a:cxnLst/>
              <a:rect l="l" t="t" r="r" b="b"/>
              <a:pathLst>
                <a:path w="17063" h="2680" extrusionOk="0">
                  <a:moveTo>
                    <a:pt x="16907" y="155"/>
                  </a:moveTo>
                  <a:lnTo>
                    <a:pt x="16907" y="2537"/>
                  </a:lnTo>
                  <a:lnTo>
                    <a:pt x="1965" y="2537"/>
                  </a:lnTo>
                  <a:lnTo>
                    <a:pt x="203" y="346"/>
                  </a:lnTo>
                  <a:cubicBezTo>
                    <a:pt x="501" y="215"/>
                    <a:pt x="822" y="155"/>
                    <a:pt x="1144" y="155"/>
                  </a:cubicBezTo>
                  <a:close/>
                  <a:moveTo>
                    <a:pt x="1155" y="1"/>
                  </a:moveTo>
                  <a:cubicBezTo>
                    <a:pt x="774" y="1"/>
                    <a:pt x="393" y="84"/>
                    <a:pt x="48" y="251"/>
                  </a:cubicBezTo>
                  <a:cubicBezTo>
                    <a:pt x="24" y="263"/>
                    <a:pt x="12" y="274"/>
                    <a:pt x="12" y="298"/>
                  </a:cubicBezTo>
                  <a:cubicBezTo>
                    <a:pt x="1" y="322"/>
                    <a:pt x="12" y="346"/>
                    <a:pt x="24" y="370"/>
                  </a:cubicBezTo>
                  <a:lnTo>
                    <a:pt x="1870" y="2656"/>
                  </a:lnTo>
                  <a:cubicBezTo>
                    <a:pt x="1894" y="2679"/>
                    <a:pt x="1906" y="2679"/>
                    <a:pt x="1929" y="2679"/>
                  </a:cubicBezTo>
                  <a:lnTo>
                    <a:pt x="16979" y="2679"/>
                  </a:lnTo>
                  <a:cubicBezTo>
                    <a:pt x="17026" y="2679"/>
                    <a:pt x="17062" y="2656"/>
                    <a:pt x="17050" y="2608"/>
                  </a:cubicBezTo>
                  <a:lnTo>
                    <a:pt x="17050" y="84"/>
                  </a:lnTo>
                  <a:cubicBezTo>
                    <a:pt x="17050" y="36"/>
                    <a:pt x="17026" y="1"/>
                    <a:pt x="169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6"/>
            <p:cNvSpPr/>
            <p:nvPr/>
          </p:nvSpPr>
          <p:spPr>
            <a:xfrm>
              <a:off x="1076718" y="1483598"/>
              <a:ext cx="1649229" cy="2050022"/>
            </a:xfrm>
            <a:custGeom>
              <a:avLst/>
              <a:gdLst/>
              <a:ahLst/>
              <a:cxnLst/>
              <a:rect l="l" t="t" r="r" b="b"/>
              <a:pathLst>
                <a:path w="23813" h="29600" extrusionOk="0">
                  <a:moveTo>
                    <a:pt x="0" y="1"/>
                  </a:moveTo>
                  <a:cubicBezTo>
                    <a:pt x="1286" y="1"/>
                    <a:pt x="2370" y="930"/>
                    <a:pt x="2572" y="2204"/>
                  </a:cubicBezTo>
                  <a:lnTo>
                    <a:pt x="2620" y="2525"/>
                  </a:lnTo>
                  <a:lnTo>
                    <a:pt x="6573" y="27838"/>
                  </a:lnTo>
                  <a:cubicBezTo>
                    <a:pt x="6739" y="28850"/>
                    <a:pt x="7609" y="29600"/>
                    <a:pt x="8632" y="29600"/>
                  </a:cubicBezTo>
                  <a:lnTo>
                    <a:pt x="23813" y="29600"/>
                  </a:lnTo>
                  <a:lnTo>
                    <a:pt x="19515" y="2144"/>
                  </a:lnTo>
                  <a:cubicBezTo>
                    <a:pt x="19324" y="906"/>
                    <a:pt x="18265" y="1"/>
                    <a:pt x="170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6"/>
            <p:cNvSpPr/>
            <p:nvPr/>
          </p:nvSpPr>
          <p:spPr>
            <a:xfrm>
              <a:off x="1071732" y="1478681"/>
              <a:ext cx="1659202" cy="2059926"/>
            </a:xfrm>
            <a:custGeom>
              <a:avLst/>
              <a:gdLst/>
              <a:ahLst/>
              <a:cxnLst/>
              <a:rect l="l" t="t" r="r" b="b"/>
              <a:pathLst>
                <a:path w="23957" h="29743" extrusionOk="0">
                  <a:moveTo>
                    <a:pt x="17086" y="143"/>
                  </a:moveTo>
                  <a:cubicBezTo>
                    <a:pt x="18313" y="143"/>
                    <a:pt x="19325" y="1013"/>
                    <a:pt x="19515" y="2227"/>
                  </a:cubicBezTo>
                  <a:lnTo>
                    <a:pt x="23790" y="29599"/>
                  </a:lnTo>
                  <a:lnTo>
                    <a:pt x="8704" y="29599"/>
                  </a:lnTo>
                  <a:cubicBezTo>
                    <a:pt x="7716" y="29599"/>
                    <a:pt x="6871" y="28885"/>
                    <a:pt x="6728" y="27897"/>
                  </a:cubicBezTo>
                  <a:lnTo>
                    <a:pt x="2716" y="2251"/>
                  </a:lnTo>
                  <a:cubicBezTo>
                    <a:pt x="2561" y="1251"/>
                    <a:pt x="1870" y="465"/>
                    <a:pt x="965" y="143"/>
                  </a:cubicBezTo>
                  <a:close/>
                  <a:moveTo>
                    <a:pt x="72" y="0"/>
                  </a:moveTo>
                  <a:cubicBezTo>
                    <a:pt x="37" y="0"/>
                    <a:pt x="1" y="24"/>
                    <a:pt x="1" y="72"/>
                  </a:cubicBezTo>
                  <a:cubicBezTo>
                    <a:pt x="1" y="108"/>
                    <a:pt x="37" y="143"/>
                    <a:pt x="72" y="143"/>
                  </a:cubicBezTo>
                  <a:cubicBezTo>
                    <a:pt x="1323" y="143"/>
                    <a:pt x="2370" y="1048"/>
                    <a:pt x="2573" y="2286"/>
                  </a:cubicBezTo>
                  <a:lnTo>
                    <a:pt x="6573" y="27921"/>
                  </a:lnTo>
                  <a:cubicBezTo>
                    <a:pt x="6740" y="28980"/>
                    <a:pt x="7633" y="29742"/>
                    <a:pt x="8704" y="29742"/>
                  </a:cubicBezTo>
                  <a:lnTo>
                    <a:pt x="23885" y="29742"/>
                  </a:lnTo>
                  <a:cubicBezTo>
                    <a:pt x="23897" y="29742"/>
                    <a:pt x="23921" y="29742"/>
                    <a:pt x="23933" y="29718"/>
                  </a:cubicBezTo>
                  <a:cubicBezTo>
                    <a:pt x="23944" y="29707"/>
                    <a:pt x="23956" y="29683"/>
                    <a:pt x="23956" y="29659"/>
                  </a:cubicBezTo>
                  <a:lnTo>
                    <a:pt x="19658" y="2203"/>
                  </a:lnTo>
                  <a:cubicBezTo>
                    <a:pt x="19468" y="917"/>
                    <a:pt x="18384" y="0"/>
                    <a:pt x="170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6"/>
            <p:cNvSpPr/>
            <p:nvPr/>
          </p:nvSpPr>
          <p:spPr>
            <a:xfrm>
              <a:off x="1535196" y="3051148"/>
              <a:ext cx="1190744" cy="482448"/>
            </a:xfrm>
            <a:custGeom>
              <a:avLst/>
              <a:gdLst/>
              <a:ahLst/>
              <a:cxnLst/>
              <a:rect l="l" t="t" r="r" b="b"/>
              <a:pathLst>
                <a:path w="17193" h="6966" extrusionOk="0">
                  <a:moveTo>
                    <a:pt x="16098" y="1"/>
                  </a:moveTo>
                  <a:lnTo>
                    <a:pt x="0" y="5418"/>
                  </a:lnTo>
                  <a:cubicBezTo>
                    <a:pt x="250" y="6323"/>
                    <a:pt x="1060" y="6966"/>
                    <a:pt x="2012" y="6966"/>
                  </a:cubicBezTo>
                  <a:lnTo>
                    <a:pt x="17193" y="6966"/>
                  </a:lnTo>
                  <a:lnTo>
                    <a:pt x="160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6"/>
            <p:cNvSpPr/>
            <p:nvPr/>
          </p:nvSpPr>
          <p:spPr>
            <a:xfrm>
              <a:off x="1529378" y="3045608"/>
              <a:ext cx="1201548" cy="492975"/>
            </a:xfrm>
            <a:custGeom>
              <a:avLst/>
              <a:gdLst/>
              <a:ahLst/>
              <a:cxnLst/>
              <a:rect l="l" t="t" r="r" b="b"/>
              <a:pathLst>
                <a:path w="17349" h="7118" extrusionOk="0">
                  <a:moveTo>
                    <a:pt x="16122" y="176"/>
                  </a:moveTo>
                  <a:lnTo>
                    <a:pt x="17182" y="6974"/>
                  </a:lnTo>
                  <a:lnTo>
                    <a:pt x="2096" y="6974"/>
                  </a:lnTo>
                  <a:cubicBezTo>
                    <a:pt x="1215" y="6974"/>
                    <a:pt x="430" y="6391"/>
                    <a:pt x="180" y="5546"/>
                  </a:cubicBezTo>
                  <a:lnTo>
                    <a:pt x="16122" y="176"/>
                  </a:lnTo>
                  <a:close/>
                  <a:moveTo>
                    <a:pt x="16192" y="0"/>
                  </a:moveTo>
                  <a:cubicBezTo>
                    <a:pt x="16182" y="0"/>
                    <a:pt x="16170" y="3"/>
                    <a:pt x="16158" y="9"/>
                  </a:cubicBezTo>
                  <a:lnTo>
                    <a:pt x="60" y="5427"/>
                  </a:lnTo>
                  <a:cubicBezTo>
                    <a:pt x="25" y="5450"/>
                    <a:pt x="1" y="5486"/>
                    <a:pt x="13" y="5522"/>
                  </a:cubicBezTo>
                  <a:cubicBezTo>
                    <a:pt x="263" y="6462"/>
                    <a:pt x="1120" y="7117"/>
                    <a:pt x="2096" y="7117"/>
                  </a:cubicBezTo>
                  <a:lnTo>
                    <a:pt x="17277" y="7117"/>
                  </a:lnTo>
                  <a:cubicBezTo>
                    <a:pt x="17289" y="7117"/>
                    <a:pt x="17313" y="7117"/>
                    <a:pt x="17325" y="7093"/>
                  </a:cubicBezTo>
                  <a:cubicBezTo>
                    <a:pt x="17348" y="7082"/>
                    <a:pt x="17348" y="7058"/>
                    <a:pt x="17348" y="7034"/>
                  </a:cubicBezTo>
                  <a:lnTo>
                    <a:pt x="16253" y="69"/>
                  </a:lnTo>
                  <a:cubicBezTo>
                    <a:pt x="16253" y="45"/>
                    <a:pt x="16241" y="21"/>
                    <a:pt x="16217" y="9"/>
                  </a:cubicBezTo>
                  <a:cubicBezTo>
                    <a:pt x="16211" y="3"/>
                    <a:pt x="16202" y="0"/>
                    <a:pt x="16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6"/>
            <p:cNvSpPr/>
            <p:nvPr/>
          </p:nvSpPr>
          <p:spPr>
            <a:xfrm>
              <a:off x="1696009" y="3358716"/>
              <a:ext cx="1384527" cy="174875"/>
            </a:xfrm>
            <a:custGeom>
              <a:avLst/>
              <a:gdLst/>
              <a:ahLst/>
              <a:cxnLst/>
              <a:rect l="l" t="t" r="r" b="b"/>
              <a:pathLst>
                <a:path w="19991" h="2525" extrusionOk="0">
                  <a:moveTo>
                    <a:pt x="2536" y="1"/>
                  </a:moveTo>
                  <a:cubicBezTo>
                    <a:pt x="2536" y="1394"/>
                    <a:pt x="1405" y="2525"/>
                    <a:pt x="0" y="2525"/>
                  </a:cubicBezTo>
                  <a:lnTo>
                    <a:pt x="17455" y="2525"/>
                  </a:lnTo>
                  <a:cubicBezTo>
                    <a:pt x="18860" y="2525"/>
                    <a:pt x="19991" y="1394"/>
                    <a:pt x="199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6"/>
            <p:cNvSpPr/>
            <p:nvPr/>
          </p:nvSpPr>
          <p:spPr>
            <a:xfrm>
              <a:off x="1691022" y="3352968"/>
              <a:ext cx="1394500" cy="185610"/>
            </a:xfrm>
            <a:custGeom>
              <a:avLst/>
              <a:gdLst/>
              <a:ahLst/>
              <a:cxnLst/>
              <a:rect l="l" t="t" r="r" b="b"/>
              <a:pathLst>
                <a:path w="20135" h="2680" extrusionOk="0">
                  <a:moveTo>
                    <a:pt x="19991" y="155"/>
                  </a:moveTo>
                  <a:cubicBezTo>
                    <a:pt x="19944" y="1477"/>
                    <a:pt x="18860" y="2536"/>
                    <a:pt x="17527" y="2536"/>
                  </a:cubicBezTo>
                  <a:lnTo>
                    <a:pt x="941" y="2536"/>
                  </a:lnTo>
                  <a:cubicBezTo>
                    <a:pt x="1929" y="2179"/>
                    <a:pt x="2644" y="1250"/>
                    <a:pt x="2679" y="155"/>
                  </a:cubicBezTo>
                  <a:close/>
                  <a:moveTo>
                    <a:pt x="2608" y="0"/>
                  </a:moveTo>
                  <a:cubicBezTo>
                    <a:pt x="2560" y="0"/>
                    <a:pt x="2537" y="36"/>
                    <a:pt x="2537" y="84"/>
                  </a:cubicBezTo>
                  <a:cubicBezTo>
                    <a:pt x="2537" y="1429"/>
                    <a:pt x="1429" y="2536"/>
                    <a:pt x="72" y="2536"/>
                  </a:cubicBezTo>
                  <a:cubicBezTo>
                    <a:pt x="36" y="2536"/>
                    <a:pt x="1" y="2572"/>
                    <a:pt x="1" y="2608"/>
                  </a:cubicBezTo>
                  <a:cubicBezTo>
                    <a:pt x="1" y="2655"/>
                    <a:pt x="36" y="2679"/>
                    <a:pt x="72" y="2679"/>
                  </a:cubicBezTo>
                  <a:lnTo>
                    <a:pt x="17527" y="2679"/>
                  </a:lnTo>
                  <a:cubicBezTo>
                    <a:pt x="18967" y="2679"/>
                    <a:pt x="20134" y="1512"/>
                    <a:pt x="20134" y="84"/>
                  </a:cubicBezTo>
                  <a:cubicBezTo>
                    <a:pt x="20134" y="36"/>
                    <a:pt x="20098" y="0"/>
                    <a:pt x="20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6"/>
            <p:cNvSpPr/>
            <p:nvPr/>
          </p:nvSpPr>
          <p:spPr>
            <a:xfrm>
              <a:off x="1353744" y="1684026"/>
              <a:ext cx="1001186" cy="10735"/>
            </a:xfrm>
            <a:custGeom>
              <a:avLst/>
              <a:gdLst/>
              <a:ahLst/>
              <a:cxnLst/>
              <a:rect l="l" t="t" r="r" b="b"/>
              <a:pathLst>
                <a:path w="14456" h="155" extrusionOk="0">
                  <a:moveTo>
                    <a:pt x="72" y="0"/>
                  </a:moveTo>
                  <a:cubicBezTo>
                    <a:pt x="37" y="0"/>
                    <a:pt x="1" y="36"/>
                    <a:pt x="1" y="83"/>
                  </a:cubicBezTo>
                  <a:cubicBezTo>
                    <a:pt x="1" y="119"/>
                    <a:pt x="37" y="155"/>
                    <a:pt x="72" y="155"/>
                  </a:cubicBezTo>
                  <a:lnTo>
                    <a:pt x="14384" y="155"/>
                  </a:lnTo>
                  <a:cubicBezTo>
                    <a:pt x="14419" y="155"/>
                    <a:pt x="14455" y="119"/>
                    <a:pt x="14455" y="83"/>
                  </a:cubicBezTo>
                  <a:cubicBezTo>
                    <a:pt x="14455" y="36"/>
                    <a:pt x="14419" y="0"/>
                    <a:pt x="14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6"/>
            <p:cNvSpPr/>
            <p:nvPr/>
          </p:nvSpPr>
          <p:spPr>
            <a:xfrm>
              <a:off x="1803149" y="1823370"/>
              <a:ext cx="573175" cy="9973"/>
            </a:xfrm>
            <a:custGeom>
              <a:avLst/>
              <a:gdLst/>
              <a:ahLst/>
              <a:cxnLst/>
              <a:rect l="l" t="t" r="r" b="b"/>
              <a:pathLst>
                <a:path w="8276" h="144" extrusionOk="0">
                  <a:moveTo>
                    <a:pt x="84" y="0"/>
                  </a:moveTo>
                  <a:cubicBezTo>
                    <a:pt x="37" y="0"/>
                    <a:pt x="1" y="24"/>
                    <a:pt x="1" y="72"/>
                  </a:cubicBezTo>
                  <a:cubicBezTo>
                    <a:pt x="1" y="107"/>
                    <a:pt x="37" y="143"/>
                    <a:pt x="84" y="143"/>
                  </a:cubicBezTo>
                  <a:lnTo>
                    <a:pt x="8204" y="143"/>
                  </a:lnTo>
                  <a:cubicBezTo>
                    <a:pt x="8240" y="143"/>
                    <a:pt x="8276" y="107"/>
                    <a:pt x="8276" y="72"/>
                  </a:cubicBezTo>
                  <a:cubicBezTo>
                    <a:pt x="8276" y="24"/>
                    <a:pt x="8240" y="0"/>
                    <a:pt x="8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6"/>
            <p:cNvSpPr/>
            <p:nvPr/>
          </p:nvSpPr>
          <p:spPr>
            <a:xfrm>
              <a:off x="1375213" y="1823370"/>
              <a:ext cx="305980" cy="9973"/>
            </a:xfrm>
            <a:custGeom>
              <a:avLst/>
              <a:gdLst/>
              <a:ahLst/>
              <a:cxnLst/>
              <a:rect l="l" t="t" r="r" b="b"/>
              <a:pathLst>
                <a:path w="4418" h="144" extrusionOk="0">
                  <a:moveTo>
                    <a:pt x="72" y="0"/>
                  </a:moveTo>
                  <a:cubicBezTo>
                    <a:pt x="36" y="0"/>
                    <a:pt x="0" y="24"/>
                    <a:pt x="0" y="72"/>
                  </a:cubicBezTo>
                  <a:cubicBezTo>
                    <a:pt x="0" y="107"/>
                    <a:pt x="36" y="143"/>
                    <a:pt x="72" y="143"/>
                  </a:cubicBezTo>
                  <a:lnTo>
                    <a:pt x="4334" y="143"/>
                  </a:lnTo>
                  <a:cubicBezTo>
                    <a:pt x="4382" y="143"/>
                    <a:pt x="4418" y="107"/>
                    <a:pt x="4418" y="72"/>
                  </a:cubicBezTo>
                  <a:cubicBezTo>
                    <a:pt x="4418" y="24"/>
                    <a:pt x="4382" y="0"/>
                    <a:pt x="4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6"/>
            <p:cNvSpPr/>
            <p:nvPr/>
          </p:nvSpPr>
          <p:spPr>
            <a:xfrm>
              <a:off x="1396683" y="1961883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1" y="1"/>
                  </a:moveTo>
                  <a:cubicBezTo>
                    <a:pt x="36" y="1"/>
                    <a:pt x="0" y="36"/>
                    <a:pt x="0" y="72"/>
                  </a:cubicBezTo>
                  <a:cubicBezTo>
                    <a:pt x="0" y="120"/>
                    <a:pt x="36" y="143"/>
                    <a:pt x="71" y="143"/>
                  </a:cubicBezTo>
                  <a:lnTo>
                    <a:pt x="14383" y="143"/>
                  </a:lnTo>
                  <a:cubicBezTo>
                    <a:pt x="14430" y="143"/>
                    <a:pt x="14454" y="120"/>
                    <a:pt x="14454" y="72"/>
                  </a:cubicBezTo>
                  <a:cubicBezTo>
                    <a:pt x="14454" y="36"/>
                    <a:pt x="14419" y="1"/>
                    <a:pt x="143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6"/>
            <p:cNvSpPr/>
            <p:nvPr/>
          </p:nvSpPr>
          <p:spPr>
            <a:xfrm>
              <a:off x="1418914" y="2100396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2" y="1"/>
                  </a:moveTo>
                  <a:cubicBezTo>
                    <a:pt x="24" y="1"/>
                    <a:pt x="1" y="37"/>
                    <a:pt x="1" y="72"/>
                  </a:cubicBezTo>
                  <a:cubicBezTo>
                    <a:pt x="1" y="120"/>
                    <a:pt x="24" y="144"/>
                    <a:pt x="72" y="144"/>
                  </a:cubicBezTo>
                  <a:lnTo>
                    <a:pt x="14371" y="144"/>
                  </a:lnTo>
                  <a:cubicBezTo>
                    <a:pt x="14419" y="144"/>
                    <a:pt x="14455" y="120"/>
                    <a:pt x="14455" y="72"/>
                  </a:cubicBezTo>
                  <a:cubicBezTo>
                    <a:pt x="14455" y="37"/>
                    <a:pt x="14419" y="1"/>
                    <a:pt x="14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6"/>
            <p:cNvSpPr/>
            <p:nvPr/>
          </p:nvSpPr>
          <p:spPr>
            <a:xfrm>
              <a:off x="1783411" y="2238978"/>
              <a:ext cx="658085" cy="10735"/>
            </a:xfrm>
            <a:custGeom>
              <a:avLst/>
              <a:gdLst/>
              <a:ahLst/>
              <a:cxnLst/>
              <a:rect l="l" t="t" r="r" b="b"/>
              <a:pathLst>
                <a:path w="9502" h="155" extrusionOk="0">
                  <a:moveTo>
                    <a:pt x="72" y="0"/>
                  </a:moveTo>
                  <a:cubicBezTo>
                    <a:pt x="36" y="0"/>
                    <a:pt x="0" y="36"/>
                    <a:pt x="0" y="71"/>
                  </a:cubicBezTo>
                  <a:cubicBezTo>
                    <a:pt x="0" y="119"/>
                    <a:pt x="36" y="155"/>
                    <a:pt x="72" y="155"/>
                  </a:cubicBezTo>
                  <a:lnTo>
                    <a:pt x="9430" y="155"/>
                  </a:lnTo>
                  <a:cubicBezTo>
                    <a:pt x="9466" y="155"/>
                    <a:pt x="9501" y="119"/>
                    <a:pt x="9501" y="71"/>
                  </a:cubicBezTo>
                  <a:cubicBezTo>
                    <a:pt x="9501" y="36"/>
                    <a:pt x="9466" y="0"/>
                    <a:pt x="9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6"/>
            <p:cNvSpPr/>
            <p:nvPr/>
          </p:nvSpPr>
          <p:spPr>
            <a:xfrm>
              <a:off x="1440384" y="2238978"/>
              <a:ext cx="218577" cy="10735"/>
            </a:xfrm>
            <a:custGeom>
              <a:avLst/>
              <a:gdLst/>
              <a:ahLst/>
              <a:cxnLst/>
              <a:rect l="l" t="t" r="r" b="b"/>
              <a:pathLst>
                <a:path w="3156" h="155" extrusionOk="0">
                  <a:moveTo>
                    <a:pt x="72" y="0"/>
                  </a:moveTo>
                  <a:cubicBezTo>
                    <a:pt x="36" y="0"/>
                    <a:pt x="0" y="36"/>
                    <a:pt x="0" y="71"/>
                  </a:cubicBezTo>
                  <a:cubicBezTo>
                    <a:pt x="0" y="119"/>
                    <a:pt x="36" y="155"/>
                    <a:pt x="72" y="155"/>
                  </a:cubicBezTo>
                  <a:lnTo>
                    <a:pt x="3072" y="155"/>
                  </a:lnTo>
                  <a:cubicBezTo>
                    <a:pt x="3120" y="155"/>
                    <a:pt x="3155" y="119"/>
                    <a:pt x="3155" y="71"/>
                  </a:cubicBezTo>
                  <a:cubicBezTo>
                    <a:pt x="3155" y="36"/>
                    <a:pt x="3120" y="0"/>
                    <a:pt x="30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6"/>
            <p:cNvSpPr/>
            <p:nvPr/>
          </p:nvSpPr>
          <p:spPr>
            <a:xfrm>
              <a:off x="1461784" y="2377491"/>
              <a:ext cx="1001117" cy="10804"/>
            </a:xfrm>
            <a:custGeom>
              <a:avLst/>
              <a:gdLst/>
              <a:ahLst/>
              <a:cxnLst/>
              <a:rect l="l" t="t" r="r" b="b"/>
              <a:pathLst>
                <a:path w="14455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14383" y="155"/>
                  </a:lnTo>
                  <a:cubicBezTo>
                    <a:pt x="14419" y="155"/>
                    <a:pt x="14455" y="119"/>
                    <a:pt x="14455" y="72"/>
                  </a:cubicBezTo>
                  <a:cubicBezTo>
                    <a:pt x="14455" y="36"/>
                    <a:pt x="14419" y="0"/>
                    <a:pt x="14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6"/>
            <p:cNvSpPr/>
            <p:nvPr/>
          </p:nvSpPr>
          <p:spPr>
            <a:xfrm>
              <a:off x="2067847" y="2516004"/>
              <a:ext cx="416515" cy="10804"/>
            </a:xfrm>
            <a:custGeom>
              <a:avLst/>
              <a:gdLst/>
              <a:ahLst/>
              <a:cxnLst/>
              <a:rect l="l" t="t" r="r" b="b"/>
              <a:pathLst>
                <a:path w="6014" h="156" extrusionOk="0">
                  <a:moveTo>
                    <a:pt x="72" y="1"/>
                  </a:moveTo>
                  <a:cubicBezTo>
                    <a:pt x="36" y="1"/>
                    <a:pt x="1" y="36"/>
                    <a:pt x="1" y="84"/>
                  </a:cubicBezTo>
                  <a:cubicBezTo>
                    <a:pt x="1" y="120"/>
                    <a:pt x="36" y="155"/>
                    <a:pt x="72" y="155"/>
                  </a:cubicBezTo>
                  <a:lnTo>
                    <a:pt x="5942" y="155"/>
                  </a:lnTo>
                  <a:cubicBezTo>
                    <a:pt x="5990" y="155"/>
                    <a:pt x="6013" y="120"/>
                    <a:pt x="6013" y="84"/>
                  </a:cubicBezTo>
                  <a:cubicBezTo>
                    <a:pt x="6013" y="36"/>
                    <a:pt x="5990" y="1"/>
                    <a:pt x="59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6"/>
            <p:cNvSpPr/>
            <p:nvPr/>
          </p:nvSpPr>
          <p:spPr>
            <a:xfrm>
              <a:off x="1483253" y="2516004"/>
              <a:ext cx="463471" cy="10804"/>
            </a:xfrm>
            <a:custGeom>
              <a:avLst/>
              <a:gdLst/>
              <a:ahLst/>
              <a:cxnLst/>
              <a:rect l="l" t="t" r="r" b="b"/>
              <a:pathLst>
                <a:path w="6692" h="156" extrusionOk="0">
                  <a:moveTo>
                    <a:pt x="84" y="1"/>
                  </a:moveTo>
                  <a:cubicBezTo>
                    <a:pt x="36" y="1"/>
                    <a:pt x="0" y="36"/>
                    <a:pt x="0" y="84"/>
                  </a:cubicBezTo>
                  <a:cubicBezTo>
                    <a:pt x="0" y="120"/>
                    <a:pt x="36" y="155"/>
                    <a:pt x="84" y="155"/>
                  </a:cubicBezTo>
                  <a:lnTo>
                    <a:pt x="6620" y="155"/>
                  </a:lnTo>
                  <a:cubicBezTo>
                    <a:pt x="6668" y="155"/>
                    <a:pt x="6692" y="120"/>
                    <a:pt x="6692" y="84"/>
                  </a:cubicBezTo>
                  <a:cubicBezTo>
                    <a:pt x="6692" y="36"/>
                    <a:pt x="6668" y="1"/>
                    <a:pt x="6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6"/>
            <p:cNvSpPr/>
            <p:nvPr/>
          </p:nvSpPr>
          <p:spPr>
            <a:xfrm>
              <a:off x="1813883" y="2655348"/>
              <a:ext cx="692714" cy="9973"/>
            </a:xfrm>
            <a:custGeom>
              <a:avLst/>
              <a:gdLst/>
              <a:ahLst/>
              <a:cxnLst/>
              <a:rect l="l" t="t" r="r" b="b"/>
              <a:pathLst>
                <a:path w="10002" h="144" extrusionOk="0">
                  <a:moveTo>
                    <a:pt x="72" y="1"/>
                  </a:moveTo>
                  <a:cubicBezTo>
                    <a:pt x="24" y="1"/>
                    <a:pt x="1" y="24"/>
                    <a:pt x="1" y="72"/>
                  </a:cubicBezTo>
                  <a:cubicBezTo>
                    <a:pt x="1" y="108"/>
                    <a:pt x="24" y="144"/>
                    <a:pt x="72" y="144"/>
                  </a:cubicBezTo>
                  <a:lnTo>
                    <a:pt x="9919" y="144"/>
                  </a:lnTo>
                  <a:cubicBezTo>
                    <a:pt x="9966" y="144"/>
                    <a:pt x="10002" y="108"/>
                    <a:pt x="10002" y="72"/>
                  </a:cubicBezTo>
                  <a:cubicBezTo>
                    <a:pt x="10002" y="24"/>
                    <a:pt x="9966" y="1"/>
                    <a:pt x="99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6"/>
            <p:cNvSpPr/>
            <p:nvPr/>
          </p:nvSpPr>
          <p:spPr>
            <a:xfrm>
              <a:off x="1505485" y="2655348"/>
              <a:ext cx="160885" cy="9973"/>
            </a:xfrm>
            <a:custGeom>
              <a:avLst/>
              <a:gdLst/>
              <a:ahLst/>
              <a:cxnLst/>
              <a:rect l="l" t="t" r="r" b="b"/>
              <a:pathLst>
                <a:path w="2323" h="144" extrusionOk="0">
                  <a:moveTo>
                    <a:pt x="72" y="1"/>
                  </a:moveTo>
                  <a:cubicBezTo>
                    <a:pt x="24" y="1"/>
                    <a:pt x="1" y="24"/>
                    <a:pt x="1" y="72"/>
                  </a:cubicBezTo>
                  <a:cubicBezTo>
                    <a:pt x="1" y="108"/>
                    <a:pt x="24" y="144"/>
                    <a:pt x="72" y="144"/>
                  </a:cubicBezTo>
                  <a:lnTo>
                    <a:pt x="2251" y="144"/>
                  </a:lnTo>
                  <a:cubicBezTo>
                    <a:pt x="2299" y="144"/>
                    <a:pt x="2322" y="108"/>
                    <a:pt x="2322" y="72"/>
                  </a:cubicBezTo>
                  <a:cubicBezTo>
                    <a:pt x="2322" y="24"/>
                    <a:pt x="2299" y="1"/>
                    <a:pt x="22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6"/>
            <p:cNvSpPr/>
            <p:nvPr/>
          </p:nvSpPr>
          <p:spPr>
            <a:xfrm>
              <a:off x="2250891" y="2793861"/>
              <a:ext cx="277169" cy="9973"/>
            </a:xfrm>
            <a:custGeom>
              <a:avLst/>
              <a:gdLst/>
              <a:ahLst/>
              <a:cxnLst/>
              <a:rect l="l" t="t" r="r" b="b"/>
              <a:pathLst>
                <a:path w="4002" h="144" extrusionOk="0">
                  <a:moveTo>
                    <a:pt x="72" y="1"/>
                  </a:moveTo>
                  <a:cubicBezTo>
                    <a:pt x="37" y="1"/>
                    <a:pt x="1" y="25"/>
                    <a:pt x="1" y="72"/>
                  </a:cubicBezTo>
                  <a:cubicBezTo>
                    <a:pt x="1" y="108"/>
                    <a:pt x="37" y="144"/>
                    <a:pt x="72" y="144"/>
                  </a:cubicBezTo>
                  <a:lnTo>
                    <a:pt x="3930" y="144"/>
                  </a:lnTo>
                  <a:cubicBezTo>
                    <a:pt x="3966" y="144"/>
                    <a:pt x="4001" y="108"/>
                    <a:pt x="4001" y="72"/>
                  </a:cubicBezTo>
                  <a:cubicBezTo>
                    <a:pt x="4001" y="25"/>
                    <a:pt x="3966" y="1"/>
                    <a:pt x="39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6"/>
            <p:cNvSpPr/>
            <p:nvPr/>
          </p:nvSpPr>
          <p:spPr>
            <a:xfrm>
              <a:off x="1526954" y="2793861"/>
              <a:ext cx="590489" cy="9973"/>
            </a:xfrm>
            <a:custGeom>
              <a:avLst/>
              <a:gdLst/>
              <a:ahLst/>
              <a:cxnLst/>
              <a:rect l="l" t="t" r="r" b="b"/>
              <a:pathLst>
                <a:path w="8526" h="144" extrusionOk="0">
                  <a:moveTo>
                    <a:pt x="72" y="1"/>
                  </a:moveTo>
                  <a:cubicBezTo>
                    <a:pt x="36" y="1"/>
                    <a:pt x="0" y="25"/>
                    <a:pt x="0" y="72"/>
                  </a:cubicBezTo>
                  <a:cubicBezTo>
                    <a:pt x="0" y="108"/>
                    <a:pt x="36" y="144"/>
                    <a:pt x="72" y="144"/>
                  </a:cubicBezTo>
                  <a:lnTo>
                    <a:pt x="8454" y="144"/>
                  </a:lnTo>
                  <a:cubicBezTo>
                    <a:pt x="8489" y="144"/>
                    <a:pt x="8525" y="108"/>
                    <a:pt x="8525" y="72"/>
                  </a:cubicBezTo>
                  <a:cubicBezTo>
                    <a:pt x="8525" y="25"/>
                    <a:pt x="8489" y="1"/>
                    <a:pt x="8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6"/>
            <p:cNvSpPr/>
            <p:nvPr/>
          </p:nvSpPr>
          <p:spPr>
            <a:xfrm>
              <a:off x="1548354" y="2932443"/>
              <a:ext cx="1001117" cy="9973"/>
            </a:xfrm>
            <a:custGeom>
              <a:avLst/>
              <a:gdLst/>
              <a:ahLst/>
              <a:cxnLst/>
              <a:rect l="l" t="t" r="r" b="b"/>
              <a:pathLst>
                <a:path w="14455" h="144" extrusionOk="0">
                  <a:moveTo>
                    <a:pt x="72" y="0"/>
                  </a:moveTo>
                  <a:cubicBezTo>
                    <a:pt x="37" y="0"/>
                    <a:pt x="1" y="36"/>
                    <a:pt x="1" y="72"/>
                  </a:cubicBezTo>
                  <a:cubicBezTo>
                    <a:pt x="1" y="119"/>
                    <a:pt x="37" y="143"/>
                    <a:pt x="72" y="143"/>
                  </a:cubicBezTo>
                  <a:lnTo>
                    <a:pt x="14384" y="143"/>
                  </a:lnTo>
                  <a:cubicBezTo>
                    <a:pt x="14419" y="143"/>
                    <a:pt x="14455" y="119"/>
                    <a:pt x="14455" y="72"/>
                  </a:cubicBezTo>
                  <a:cubicBezTo>
                    <a:pt x="14455" y="36"/>
                    <a:pt x="14419" y="0"/>
                    <a:pt x="14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6"/>
            <p:cNvSpPr/>
            <p:nvPr/>
          </p:nvSpPr>
          <p:spPr>
            <a:xfrm>
              <a:off x="2098389" y="3070956"/>
              <a:ext cx="472544" cy="10804"/>
            </a:xfrm>
            <a:custGeom>
              <a:avLst/>
              <a:gdLst/>
              <a:ahLst/>
              <a:cxnLst/>
              <a:rect l="l" t="t" r="r" b="b"/>
              <a:pathLst>
                <a:path w="6823" h="156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6751" y="155"/>
                  </a:lnTo>
                  <a:cubicBezTo>
                    <a:pt x="6799" y="155"/>
                    <a:pt x="6823" y="119"/>
                    <a:pt x="6823" y="72"/>
                  </a:cubicBezTo>
                  <a:cubicBezTo>
                    <a:pt x="6823" y="36"/>
                    <a:pt x="6799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6"/>
            <p:cNvSpPr/>
            <p:nvPr/>
          </p:nvSpPr>
          <p:spPr>
            <a:xfrm>
              <a:off x="1570655" y="3070956"/>
              <a:ext cx="376068" cy="10804"/>
            </a:xfrm>
            <a:custGeom>
              <a:avLst/>
              <a:gdLst/>
              <a:ahLst/>
              <a:cxnLst/>
              <a:rect l="l" t="t" r="r" b="b"/>
              <a:pathLst>
                <a:path w="5430" h="156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5358" y="155"/>
                  </a:lnTo>
                  <a:cubicBezTo>
                    <a:pt x="5406" y="155"/>
                    <a:pt x="5430" y="119"/>
                    <a:pt x="5430" y="72"/>
                  </a:cubicBezTo>
                  <a:cubicBezTo>
                    <a:pt x="5430" y="36"/>
                    <a:pt x="5406" y="0"/>
                    <a:pt x="5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6"/>
            <p:cNvSpPr/>
            <p:nvPr/>
          </p:nvSpPr>
          <p:spPr>
            <a:xfrm>
              <a:off x="1592055" y="3209468"/>
              <a:ext cx="1001117" cy="10804"/>
            </a:xfrm>
            <a:custGeom>
              <a:avLst/>
              <a:gdLst/>
              <a:ahLst/>
              <a:cxnLst/>
              <a:rect l="l" t="t" r="r" b="b"/>
              <a:pathLst>
                <a:path w="14455" h="156" extrusionOk="0">
                  <a:moveTo>
                    <a:pt x="72" y="1"/>
                  </a:moveTo>
                  <a:cubicBezTo>
                    <a:pt x="25" y="1"/>
                    <a:pt x="1" y="36"/>
                    <a:pt x="1" y="72"/>
                  </a:cubicBezTo>
                  <a:cubicBezTo>
                    <a:pt x="1" y="120"/>
                    <a:pt x="25" y="155"/>
                    <a:pt x="72" y="155"/>
                  </a:cubicBezTo>
                  <a:lnTo>
                    <a:pt x="14372" y="155"/>
                  </a:lnTo>
                  <a:cubicBezTo>
                    <a:pt x="14419" y="155"/>
                    <a:pt x="14455" y="120"/>
                    <a:pt x="14455" y="72"/>
                  </a:cubicBezTo>
                  <a:cubicBezTo>
                    <a:pt x="14455" y="36"/>
                    <a:pt x="14419" y="1"/>
                    <a:pt x="14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irtual Campaign by Slidesgo">
  <a:themeElements>
    <a:clrScheme name="Simple Light">
      <a:dk1>
        <a:srgbClr val="00004D"/>
      </a:dk1>
      <a:lt1>
        <a:srgbClr val="FFFFFF"/>
      </a:lt1>
      <a:dk2>
        <a:srgbClr val="FFEFE1"/>
      </a:dk2>
      <a:lt2>
        <a:srgbClr val="FFEFE1"/>
      </a:lt2>
      <a:accent1>
        <a:srgbClr val="FAEA00"/>
      </a:accent1>
      <a:accent2>
        <a:srgbClr val="00B181"/>
      </a:accent2>
      <a:accent3>
        <a:srgbClr val="00004D"/>
      </a:accent3>
      <a:accent4>
        <a:srgbClr val="00B9FF"/>
      </a:accent4>
      <a:accent5>
        <a:srgbClr val="FF7AA1"/>
      </a:accent5>
      <a:accent6>
        <a:srgbClr val="FF6A00"/>
      </a:accent6>
      <a:hlink>
        <a:srgbClr val="0000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229</Words>
  <Application>Microsoft Office PowerPoint</Application>
  <PresentationFormat>Presentación en pantalla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Baloo 2</vt:lpstr>
      <vt:lpstr>Concert One</vt:lpstr>
      <vt:lpstr>Roboto Condensed Light</vt:lpstr>
      <vt:lpstr>Teko</vt:lpstr>
      <vt:lpstr>Virtual Campaign by Slidesgo</vt:lpstr>
      <vt:lpstr>LENGUAJE Y COMUNICACIÓN  Repaso Tipos de textos</vt:lpstr>
      <vt:lpstr>Presentación de PowerPoint</vt:lpstr>
      <vt:lpstr>01</vt:lpstr>
      <vt:lpstr>Recordando</vt:lpstr>
      <vt:lpstr>Recuerdo</vt:lpstr>
      <vt:lpstr>Hoy trabajaremos la noticia ¿Qué  palabras relacionarías con el término “noticia”</vt:lpstr>
      <vt:lpstr>Presentación de PowerPoint</vt:lpstr>
      <vt:lpstr>¡¡¡Muy buen trabajo!!!   Recuerda: Mantener el cuaderno al día y escribir con letra clara y ordenada. Aclarar tus dudas en la clase.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pameo</dc:creator>
  <cp:lastModifiedBy>pame.ore@hotmail.com</cp:lastModifiedBy>
  <cp:revision>19</cp:revision>
  <dcterms:modified xsi:type="dcterms:W3CDTF">2021-03-15T16:48:29Z</dcterms:modified>
</cp:coreProperties>
</file>