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99" r:id="rId3"/>
    <p:sldId id="257" r:id="rId4"/>
    <p:sldId id="259" r:id="rId5"/>
    <p:sldId id="296" r:id="rId6"/>
    <p:sldId id="297" r:id="rId7"/>
    <p:sldId id="304" r:id="rId8"/>
    <p:sldId id="300" r:id="rId9"/>
    <p:sldId id="301" r:id="rId10"/>
    <p:sldId id="308" r:id="rId11"/>
    <p:sldId id="306" r:id="rId12"/>
    <p:sldId id="307" r:id="rId13"/>
    <p:sldId id="305" r:id="rId14"/>
  </p:sldIdLst>
  <p:sldSz cx="9144000" cy="5143500" type="screen16x9"/>
  <p:notesSz cx="6858000" cy="9144000"/>
  <p:embeddedFontLst>
    <p:embeddedFont>
      <p:font typeface="Amatic SC" charset="-79"/>
      <p:regular r:id="rId16"/>
      <p:bold r:id="rId17"/>
    </p:embeddedFont>
    <p:embeddedFont>
      <p:font typeface="Nunito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56" y="-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642525" y="4216625"/>
            <a:ext cx="5890324" cy="562639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823076" y="4261808"/>
            <a:ext cx="5522700" cy="39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35" name="Google Shape;135;p10"/>
          <p:cNvSpPr/>
          <p:nvPr/>
        </p:nvSpPr>
        <p:spPr>
          <a:xfrm rot="5400000">
            <a:off x="31216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rot="-9525180">
            <a:off x="252849" y="4358394"/>
            <a:ext cx="290510" cy="231333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rot="-9525180">
            <a:off x="217769" y="4512917"/>
            <a:ext cx="132490" cy="91286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rot="-167066">
            <a:off x="4934240" y="363639"/>
            <a:ext cx="888144" cy="61489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rot="-167066">
            <a:off x="5876367" y="368207"/>
            <a:ext cx="86889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rot="-167066">
            <a:off x="6046138" y="354459"/>
            <a:ext cx="299726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rot="5400000">
            <a:off x="8280263" y="2495763"/>
            <a:ext cx="850640" cy="154977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¡B</a:t>
            </a:r>
            <a:r>
              <a:rPr lang="es-ES" sz="6600" dirty="0" smtClean="0"/>
              <a:t>i</a:t>
            </a:r>
            <a:r>
              <a:rPr lang="en" sz="6600" dirty="0" smtClean="0"/>
              <a:t>envenidos!</a:t>
            </a:r>
            <a:br>
              <a:rPr lang="en" sz="6600" dirty="0" smtClean="0"/>
            </a:br>
            <a:r>
              <a:rPr lang="en" sz="6600" dirty="0" smtClean="0"/>
              <a:t/>
            </a:r>
            <a:br>
              <a:rPr lang="en" sz="6600" dirty="0" smtClean="0"/>
            </a:br>
            <a:r>
              <a:rPr lang="en" sz="4800" dirty="0" smtClean="0"/>
              <a:t>Historia &amp; Ciencias Sociales</a:t>
            </a:r>
            <a:endParaRPr sz="6600"/>
          </a:p>
        </p:txBody>
      </p:sp>
      <p:sp>
        <p:nvSpPr>
          <p:cNvPr id="3" name="Google Shape;183;p15"/>
          <p:cNvSpPr txBox="1">
            <a:spLocks/>
          </p:cNvSpPr>
          <p:nvPr/>
        </p:nvSpPr>
        <p:spPr>
          <a:xfrm>
            <a:off x="3286116" y="3929072"/>
            <a:ext cx="2836332" cy="680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matic SC"/>
                <a:ea typeface="Amatic SC"/>
                <a:cs typeface="Amatic SC"/>
                <a:sym typeface="Amatic SC"/>
              </a:rPr>
              <a:t>Profesor Javier</a:t>
            </a:r>
            <a:r>
              <a:rPr kumimoji="0" lang="es-ES" sz="2400" b="1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matic SC"/>
                <a:ea typeface="Amatic SC"/>
                <a:cs typeface="Amatic SC"/>
                <a:sym typeface="Amatic SC"/>
              </a:rPr>
              <a:t> Bastías.-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26" name="AutoShape 2" descr="Pangea - Concepto, formación, separación y deriva contin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Pangea - Concepto, formación, separación y deriva contin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pang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pangea deriva continental teoria laurasia gondw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72"/>
            <a:ext cx="857256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18172" y="1071552"/>
            <a:ext cx="5597100" cy="671100"/>
          </a:xfrm>
        </p:spPr>
        <p:txBody>
          <a:bodyPr/>
          <a:lstStyle/>
          <a:p>
            <a:r>
              <a:rPr lang="es-CL" dirty="0" smtClean="0"/>
              <a:t>¿Qué son los continentes?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14480" y="2113912"/>
            <a:ext cx="5597100" cy="386400"/>
          </a:xfrm>
        </p:spPr>
        <p:txBody>
          <a:bodyPr/>
          <a:lstStyle/>
          <a:p>
            <a:r>
              <a:rPr lang="es-MX" dirty="0" smtClean="0"/>
              <a:t>Un continente es cada una de las grandes extensiones en que se divide la superficie terrestre, separadas entre sí por los océanos</a:t>
            </a:r>
            <a:r>
              <a:rPr lang="es-MX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85918" y="2500312"/>
            <a:ext cx="5597100" cy="671100"/>
          </a:xfrm>
        </p:spPr>
        <p:txBody>
          <a:bodyPr/>
          <a:lstStyle/>
          <a:p>
            <a:r>
              <a:rPr lang="es-CL" dirty="0" smtClean="0"/>
              <a:t>¿Cuántos continentes existen?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 descr="SmartSelectImage_2021-03-14-01-20-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34"/>
            <a:ext cx="7548099" cy="442915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786182" y="200024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AFRICA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500694" y="1357304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ASIA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429388" y="3071816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OCEANIA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071934" y="1142990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EUROPA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357422" y="292894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AMERICA DEL SUR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500166" y="121442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AMERICA DEL NORTE</a:t>
            </a:r>
            <a:endParaRPr lang="es-ES" dirty="0"/>
          </a:p>
        </p:txBody>
      </p:sp>
      <p:sp>
        <p:nvSpPr>
          <p:cNvPr id="12" name="11 Elipse"/>
          <p:cNvSpPr/>
          <p:nvPr/>
        </p:nvSpPr>
        <p:spPr>
          <a:xfrm>
            <a:off x="1714480" y="2071684"/>
            <a:ext cx="714380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4500562" y="428626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ANTÁRTICA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212486" y="2143122"/>
            <a:ext cx="164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/>
              <a:t>AMÉRICA CENTRAL</a:t>
            </a:r>
            <a:endParaRPr lang="es-E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5to año básico 2021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Ruta de la clase</a:t>
            </a:r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body" idx="2"/>
          </p:nvPr>
        </p:nvSpPr>
        <p:spPr>
          <a:xfrm>
            <a:off x="1643042" y="2000246"/>
            <a:ext cx="1883627" cy="5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1" dirty="0" smtClean="0">
                <a:solidFill>
                  <a:schemeClr val="dk2"/>
                </a:solidFill>
              </a:rPr>
              <a:t>¿Qué haremos esta clase?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2"/>
          </p:nvPr>
        </p:nvSpPr>
        <p:spPr>
          <a:xfrm>
            <a:off x="1285852" y="1785932"/>
            <a:ext cx="2000264" cy="357190"/>
          </a:xfrm>
        </p:spPr>
        <p:txBody>
          <a:bodyPr/>
          <a:lstStyle/>
          <a:p>
            <a:r>
              <a:rPr lang="es-CL" sz="1200" dirty="0" smtClean="0"/>
              <a:t>Objetivo</a:t>
            </a:r>
          </a:p>
        </p:txBody>
      </p:sp>
      <p:sp>
        <p:nvSpPr>
          <p:cNvPr id="9" name="Google Shape;214;p18"/>
          <p:cNvSpPr txBox="1">
            <a:spLocks noGrp="1"/>
          </p:cNvSpPr>
          <p:nvPr>
            <p:ph type="body" idx="1"/>
          </p:nvPr>
        </p:nvSpPr>
        <p:spPr>
          <a:xfrm>
            <a:off x="1071538" y="1649414"/>
            <a:ext cx="527030" cy="77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 sz="32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" name="Google Shape;214;p18"/>
          <p:cNvSpPr txBox="1">
            <a:spLocks/>
          </p:cNvSpPr>
          <p:nvPr/>
        </p:nvSpPr>
        <p:spPr>
          <a:xfrm>
            <a:off x="1071538" y="2857502"/>
            <a:ext cx="527030" cy="77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None/>
              <a:tabLst/>
              <a:defRPr/>
            </a:pPr>
            <a:r>
              <a:rPr lang="en" sz="3200" b="1" dirty="0" smtClean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3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" name="Google Shape;214;p18"/>
          <p:cNvSpPr txBox="1">
            <a:spLocks/>
          </p:cNvSpPr>
          <p:nvPr/>
        </p:nvSpPr>
        <p:spPr>
          <a:xfrm>
            <a:off x="4714876" y="2863860"/>
            <a:ext cx="527030" cy="77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matic SC"/>
                <a:ea typeface="Amatic SC"/>
                <a:cs typeface="Amatic SC"/>
                <a:sym typeface="Amatic SC"/>
              </a:rPr>
              <a:t>4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" name="Google Shape;214;p18"/>
          <p:cNvSpPr txBox="1">
            <a:spLocks/>
          </p:cNvSpPr>
          <p:nvPr/>
        </p:nvSpPr>
        <p:spPr>
          <a:xfrm>
            <a:off x="4714876" y="1720852"/>
            <a:ext cx="527030" cy="77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matic SC"/>
                <a:ea typeface="Amatic SC"/>
                <a:cs typeface="Amatic SC"/>
                <a:sym typeface="Amatic SC"/>
              </a:rPr>
              <a:t>2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" name="7 Marcador de texto"/>
          <p:cNvSpPr txBox="1">
            <a:spLocks/>
          </p:cNvSpPr>
          <p:nvPr/>
        </p:nvSpPr>
        <p:spPr>
          <a:xfrm>
            <a:off x="5000628" y="1857370"/>
            <a:ext cx="2000264" cy="28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Metodología</a:t>
            </a:r>
          </a:p>
        </p:txBody>
      </p:sp>
      <p:sp>
        <p:nvSpPr>
          <p:cNvPr id="14" name="7 Marcador de texto"/>
          <p:cNvSpPr txBox="1">
            <a:spLocks/>
          </p:cNvSpPr>
          <p:nvPr/>
        </p:nvSpPr>
        <p:spPr>
          <a:xfrm>
            <a:off x="4929190" y="2928940"/>
            <a:ext cx="2000264" cy="21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Profundización</a:t>
            </a: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de Contenidos</a:t>
            </a:r>
            <a:endParaRPr kumimoji="0" lang="es-CL" sz="12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191;p16"/>
          <p:cNvSpPr txBox="1">
            <a:spLocks/>
          </p:cNvSpPr>
          <p:nvPr/>
        </p:nvSpPr>
        <p:spPr>
          <a:xfrm>
            <a:off x="1571604" y="3334172"/>
            <a:ext cx="1883627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¿Qué</a:t>
            </a:r>
            <a:r>
              <a:rPr kumimoji="0" lang="es-CL" sz="1100" b="1" i="0" u="none" strike="noStrike" kern="0" cap="none" spc="0" normalizeH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contenidos recuerdo del año pasado?</a:t>
            </a:r>
            <a:endParaRPr kumimoji="0" lang="es-CL" sz="11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kumimoji="0" lang="es-CL" sz="11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None/>
              <a:tabLst/>
              <a:defRPr/>
            </a:pP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" name="Google Shape;191;p16"/>
          <p:cNvSpPr txBox="1">
            <a:spLocks/>
          </p:cNvSpPr>
          <p:nvPr/>
        </p:nvSpPr>
        <p:spPr>
          <a:xfrm>
            <a:off x="5286380" y="3405610"/>
            <a:ext cx="1883627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Presentación Genially</a:t>
            </a:r>
            <a:endParaRPr kumimoji="0" lang="es-CL" sz="11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kumimoji="0" lang="es-CL" sz="11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None/>
              <a:tabLst/>
              <a:defRPr/>
            </a:pP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" name="Google Shape;191;p16"/>
          <p:cNvSpPr txBox="1">
            <a:spLocks/>
          </p:cNvSpPr>
          <p:nvPr/>
        </p:nvSpPr>
        <p:spPr>
          <a:xfrm>
            <a:off x="5286380" y="2071684"/>
            <a:ext cx="1883627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None/>
              <a:tabLst/>
              <a:defRPr/>
            </a:pPr>
            <a:r>
              <a:rPr lang="es-CL" sz="1100" b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¿Cómo lo vamos a hacer?</a:t>
            </a:r>
            <a:endParaRPr kumimoji="0" lang="es-CL" sz="11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kumimoji="0" lang="es-CL" sz="11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None/>
              <a:tabLst/>
              <a:defRPr/>
            </a:pP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" name="7 Marcador de texto"/>
          <p:cNvSpPr txBox="1">
            <a:spLocks/>
          </p:cNvSpPr>
          <p:nvPr/>
        </p:nvSpPr>
        <p:spPr>
          <a:xfrm>
            <a:off x="1285852" y="2928940"/>
            <a:ext cx="2000264" cy="28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tabLst/>
              <a:defRPr/>
            </a:pPr>
            <a:r>
              <a:rPr lang="es-CL" sz="1200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Conocimientos Previos</a:t>
            </a:r>
            <a:endParaRPr kumimoji="0" lang="es-CL" sz="12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 de la clase</a:t>
            </a:r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/>
              <a:t>Revisaremos los contenidos trabajados el año 2020. </a:t>
            </a:r>
            <a:r>
              <a:rPr lang="en" dirty="0" smtClean="0">
                <a:solidFill>
                  <a:srgbClr val="FF0000"/>
                </a:solidFill>
              </a:rPr>
              <a:t>en la asignatura de Historia y Ciencias Sociales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 sz="72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Metodología</a:t>
            </a:r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>
                <a:sym typeface="Wingdings" pitchFamily="2" charset="2"/>
              </a:rPr>
              <a:t> </a:t>
            </a:r>
            <a:r>
              <a:rPr lang="en" dirty="0" smtClean="0"/>
              <a:t>Clases Expositivas (online-presencial)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" dirty="0" smtClean="0">
                <a:solidFill>
                  <a:schemeClr val="tx1"/>
                </a:solidFill>
              </a:rPr>
              <a:t>Trabajo clase a clase (notas acumulativas)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>
                <a:sym typeface="Wingdings" pitchFamily="2" charset="2"/>
              </a:rPr>
              <a:t> </a:t>
            </a:r>
            <a:r>
              <a:rPr lang="en" dirty="0" smtClean="0"/>
              <a:t>Evaluaciones sumativas</a:t>
            </a:r>
            <a:br>
              <a:rPr lang="en" dirty="0" smtClean="0"/>
            </a:br>
            <a:endParaRPr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7200" b="1" dirty="0" smtClean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</a:t>
            </a:r>
            <a:endParaRPr sz="72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Conocimientos previos</a:t>
            </a:r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/>
              <a:t>¿Qué contenidos trabajamos el año pasado?</a:t>
            </a:r>
            <a:endParaRPr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7200" b="1" dirty="0" smtClean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3</a:t>
            </a:r>
            <a:endParaRPr sz="72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Objetivo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Recordar la configuración geográfica del mundo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85918" y="2571750"/>
            <a:ext cx="5597100" cy="671100"/>
          </a:xfrm>
        </p:spPr>
        <p:txBody>
          <a:bodyPr/>
          <a:lstStyle/>
          <a:p>
            <a:r>
              <a:rPr lang="es-ES_tradnl" dirty="0" smtClean="0"/>
              <a:t>¿nuestro planeta es solo una gran superficie de tierra?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00232" y="928676"/>
            <a:ext cx="5597100" cy="386400"/>
          </a:xfrm>
        </p:spPr>
        <p:txBody>
          <a:bodyPr/>
          <a:lstStyle/>
          <a:p>
            <a:r>
              <a:rPr lang="es-MX" dirty="0" smtClean="0"/>
              <a:t>La superficie terrestre se encuentra dividida en distintos trozos llamados continente </a:t>
            </a:r>
            <a:endParaRPr lang="es-ES" dirty="0"/>
          </a:p>
        </p:txBody>
      </p:sp>
      <p:pic>
        <p:nvPicPr>
          <p:cNvPr id="4" name="3 Imagen" descr="SmartSelectImage_2021-03-14-01-20-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000245"/>
            <a:ext cx="4000528" cy="23474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181</Words>
  <PresentationFormat>Presentación en pantalla (16:9)</PresentationFormat>
  <Paragraphs>43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Amatic SC</vt:lpstr>
      <vt:lpstr>Nunito</vt:lpstr>
      <vt:lpstr>Calibri</vt:lpstr>
      <vt:lpstr>Wingdings</vt:lpstr>
      <vt:lpstr>Curio template</vt:lpstr>
      <vt:lpstr>¡Bienvenidos!  Historia &amp; Ciencias Sociales</vt:lpstr>
      <vt:lpstr>5to año básico 2021</vt:lpstr>
      <vt:lpstr>Ruta de la clase</vt:lpstr>
      <vt:lpstr>Objetivo de la clase</vt:lpstr>
      <vt:lpstr>Metodología</vt:lpstr>
      <vt:lpstr>Conocimientos previos</vt:lpstr>
      <vt:lpstr>Objetivo</vt:lpstr>
      <vt:lpstr>¿nuestro planeta es solo una gran superficie de tierra?</vt:lpstr>
      <vt:lpstr>Diapositiva 9</vt:lpstr>
      <vt:lpstr>Diapositiva 10</vt:lpstr>
      <vt:lpstr>¿Qué son los continentes?</vt:lpstr>
      <vt:lpstr>¿Cuántos continentes existen?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¡Bienvenidos!  Historia &amp; Ciencias Sociales</dc:title>
  <dc:creator>JavierBastias</dc:creator>
  <cp:lastModifiedBy>hector</cp:lastModifiedBy>
  <cp:revision>30</cp:revision>
  <dcterms:modified xsi:type="dcterms:W3CDTF">2021-03-15T14:20:00Z</dcterms:modified>
</cp:coreProperties>
</file>