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109" autoAdjust="0"/>
  </p:normalViewPr>
  <p:slideViewPr>
    <p:cSldViewPr snapToGrid="0">
      <p:cViewPr varScale="1">
        <p:scale>
          <a:sx n="63" d="100"/>
          <a:sy n="63" d="100"/>
        </p:scale>
        <p:origin x="10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Julio Rojas" userId="bca46c674368cada" providerId="LiveId" clId="{603E1843-6BEF-4B42-8327-21FD04EDD04E}"/>
    <pc:docChg chg="custSel modSld">
      <pc:chgData name="Fernando Julio Rojas" userId="bca46c674368cada" providerId="LiveId" clId="{603E1843-6BEF-4B42-8327-21FD04EDD04E}" dt="2020-09-04T18:03:16.658" v="89"/>
      <pc:docMkLst>
        <pc:docMk/>
      </pc:docMkLst>
      <pc:sldChg chg="modSp mod">
        <pc:chgData name="Fernando Julio Rojas" userId="bca46c674368cada" providerId="LiveId" clId="{603E1843-6BEF-4B42-8327-21FD04EDD04E}" dt="2020-09-04T18:03:16.658" v="89"/>
        <pc:sldMkLst>
          <pc:docMk/>
          <pc:sldMk cId="2219060438" sldId="258"/>
        </pc:sldMkLst>
        <pc:spChg chg="mod">
          <ac:chgData name="Fernando Julio Rojas" userId="bca46c674368cada" providerId="LiveId" clId="{603E1843-6BEF-4B42-8327-21FD04EDD04E}" dt="2020-09-04T18:03:16.65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603E1843-6BEF-4B42-8327-21FD04EDD04E}" dt="2020-09-04T18:02:20.087" v="5" actId="14100"/>
        <pc:sldMkLst>
          <pc:docMk/>
          <pc:sldMk cId="2241143367" sldId="259"/>
        </pc:sldMkLst>
        <pc:picChg chg="del">
          <ac:chgData name="Fernando Julio Rojas" userId="bca46c674368cada" providerId="LiveId" clId="{603E1843-6BEF-4B42-8327-21FD04EDD04E}" dt="2020-09-04T18:02:06.666" v="0" actId="478"/>
          <ac:picMkLst>
            <pc:docMk/>
            <pc:sldMk cId="2241143367" sldId="259"/>
            <ac:picMk id="5" creationId="{4036E8C7-D950-4270-9135-F091572B24EE}"/>
          </ac:picMkLst>
        </pc:picChg>
        <pc:picChg chg="add mod">
          <ac:chgData name="Fernando Julio Rojas" userId="bca46c674368cada" providerId="LiveId" clId="{603E1843-6BEF-4B42-8327-21FD04EDD04E}" dt="2020-09-04T18:02:20.087" v="5" actId="14100"/>
          <ac:picMkLst>
            <pc:docMk/>
            <pc:sldMk cId="2241143367" sldId="259"/>
            <ac:picMk id="6" creationId="{8F62217A-0F3F-462C-82DF-BEB0D93DD87C}"/>
          </ac:picMkLst>
        </pc:picChg>
      </pc:sldChg>
      <pc:sldChg chg="addSp delSp modSp mod">
        <pc:chgData name="Fernando Julio Rojas" userId="bca46c674368cada" providerId="LiveId" clId="{603E1843-6BEF-4B42-8327-21FD04EDD04E}" dt="2020-09-04T18:02:59.301" v="12" actId="14100"/>
        <pc:sldMkLst>
          <pc:docMk/>
          <pc:sldMk cId="3506022411" sldId="260"/>
        </pc:sldMkLst>
        <pc:spChg chg="add del mod">
          <ac:chgData name="Fernando Julio Rojas" userId="bca46c674368cada" providerId="LiveId" clId="{603E1843-6BEF-4B42-8327-21FD04EDD04E}" dt="2020-09-04T18:02:44.816" v="7" actId="22"/>
          <ac:spMkLst>
            <pc:docMk/>
            <pc:sldMk cId="3506022411" sldId="260"/>
            <ac:spMk id="4" creationId="{0B614D31-FD5A-4653-8990-4E4E3DD81695}"/>
          </ac:spMkLst>
        </pc:spChg>
        <pc:picChg chg="add mod ord">
          <ac:chgData name="Fernando Julio Rojas" userId="bca46c674368cada" providerId="LiveId" clId="{603E1843-6BEF-4B42-8327-21FD04EDD04E}" dt="2020-09-04T18:02:59.301" v="12" actId="14100"/>
          <ac:picMkLst>
            <pc:docMk/>
            <pc:sldMk cId="3506022411" sldId="260"/>
            <ac:picMk id="6" creationId="{EE41A69E-21D9-4203-B624-ECAF96F9FA3E}"/>
          </ac:picMkLst>
        </pc:picChg>
        <pc:picChg chg="del">
          <ac:chgData name="Fernando Julio Rojas" userId="bca46c674368cada" providerId="LiveId" clId="{603E1843-6BEF-4B42-8327-21FD04EDD04E}" dt="2020-09-04T18:02:23.905" v="6" actId="478"/>
          <ac:picMkLst>
            <pc:docMk/>
            <pc:sldMk cId="3506022411" sldId="260"/>
            <ac:picMk id="11" creationId="{59F15ADA-2D33-4754-A360-CAE89B8D7708}"/>
          </ac:picMkLst>
        </pc:picChg>
      </pc:sldChg>
    </pc:docChg>
  </pc:docChgLst>
  <pc:docChgLst>
    <pc:chgData name="Fernando Julio Rojas" userId="bca46c674368cada" providerId="LiveId" clId="{7677F4AF-C822-4EF8-970C-46C89AB8F67A}"/>
    <pc:docChg chg="custSel addSld delSld modSld sldOrd">
      <pc:chgData name="Fernando Julio Rojas" userId="bca46c674368cada" providerId="LiveId" clId="{7677F4AF-C822-4EF8-970C-46C89AB8F67A}" dt="2020-08-17T22:26:30.032" v="20"/>
      <pc:docMkLst>
        <pc:docMk/>
      </pc:docMkLst>
      <pc:sldChg chg="addSp delSp modSp mod ord">
        <pc:chgData name="Fernando Julio Rojas" userId="bca46c674368cada" providerId="LiveId" clId="{7677F4AF-C822-4EF8-970C-46C89AB8F67A}" dt="2020-08-17T22:25:51.001" v="18" actId="14100"/>
        <pc:sldMkLst>
          <pc:docMk/>
          <pc:sldMk cId="2569655380" sldId="256"/>
        </pc:sldMkLst>
        <pc:picChg chg="del">
          <ac:chgData name="Fernando Julio Rojas" userId="bca46c674368cada" providerId="LiveId" clId="{7677F4AF-C822-4EF8-970C-46C89AB8F67A}" dt="2020-08-17T22:23:12.400" v="6" actId="478"/>
          <ac:picMkLst>
            <pc:docMk/>
            <pc:sldMk cId="2569655380" sldId="256"/>
            <ac:picMk id="3" creationId="{74F15FAA-6D7C-4E15-8F7C-197A73FEE950}"/>
          </ac:picMkLst>
        </pc:picChg>
        <pc:picChg chg="add mod">
          <ac:chgData name="Fernando Julio Rojas" userId="bca46c674368cada" providerId="LiveId" clId="{7677F4AF-C822-4EF8-970C-46C89AB8F67A}" dt="2020-08-17T22:25:51.001" v="18" actId="14100"/>
          <ac:picMkLst>
            <pc:docMk/>
            <pc:sldMk cId="2569655380" sldId="256"/>
            <ac:picMk id="4" creationId="{A8466C7B-5340-412F-885D-B30C07A0121F}"/>
          </ac:picMkLst>
        </pc:picChg>
      </pc:sldChg>
      <pc:sldChg chg="modSp mod">
        <pc:chgData name="Fernando Julio Rojas" userId="bca46c674368cada" providerId="LiveId" clId="{7677F4AF-C822-4EF8-970C-46C89AB8F67A}" dt="2020-08-17T22:26:30.032" v="20"/>
        <pc:sldMkLst>
          <pc:docMk/>
          <pc:sldMk cId="2219060438" sldId="258"/>
        </pc:sldMkLst>
        <pc:spChg chg="mod">
          <ac:chgData name="Fernando Julio Rojas" userId="bca46c674368cada" providerId="LiveId" clId="{7677F4AF-C822-4EF8-970C-46C89AB8F67A}" dt="2020-08-17T22:26:30.032" v="20"/>
          <ac:spMkLst>
            <pc:docMk/>
            <pc:sldMk cId="2219060438" sldId="258"/>
            <ac:spMk id="5" creationId="{CD8B654A-F3EB-4557-A252-3E53F5D80EDA}"/>
          </ac:spMkLst>
        </pc:spChg>
      </pc:sldChg>
      <pc:sldChg chg="del">
        <pc:chgData name="Fernando Julio Rojas" userId="bca46c674368cada" providerId="LiveId" clId="{7677F4AF-C822-4EF8-970C-46C89AB8F67A}" dt="2020-08-17T22:23:01.760" v="0" actId="47"/>
        <pc:sldMkLst>
          <pc:docMk/>
          <pc:sldMk cId="1924932200" sldId="259"/>
        </pc:sldMkLst>
      </pc:sldChg>
      <pc:sldChg chg="addSp modSp new mod ord">
        <pc:chgData name="Fernando Julio Rojas" userId="bca46c674368cada" providerId="LiveId" clId="{7677F4AF-C822-4EF8-970C-46C89AB8F67A}" dt="2020-08-17T22:25:09.313" v="13" actId="14100"/>
        <pc:sldMkLst>
          <pc:docMk/>
          <pc:sldMk cId="2241143367" sldId="259"/>
        </pc:sldMkLst>
        <pc:picChg chg="add mod">
          <ac:chgData name="Fernando Julio Rojas" userId="bca46c674368cada" providerId="LiveId" clId="{7677F4AF-C822-4EF8-970C-46C89AB8F67A}" dt="2020-08-17T22:25:09.313" v="13" actId="14100"/>
          <ac:picMkLst>
            <pc:docMk/>
            <pc:sldMk cId="2241143367" sldId="259"/>
            <ac:picMk id="5" creationId="{920B00B0-2AEC-48CF-9EA2-A9A9DC09B693}"/>
          </ac:picMkLst>
        </pc:picChg>
      </pc:sldChg>
    </pc:docChg>
  </pc:docChgLst>
  <pc:docChgLst>
    <pc:chgData name="Fernando Julio Rojas" userId="bca46c674368cada" providerId="LiveId" clId="{999D3301-7417-4D9F-B45F-4F849539F840}"/>
    <pc:docChg chg="custSel modSld">
      <pc:chgData name="Fernando Julio Rojas" userId="bca46c674368cada" providerId="LiveId" clId="{999D3301-7417-4D9F-B45F-4F849539F840}" dt="2020-09-03T21:34:05.357" v="87"/>
      <pc:docMkLst>
        <pc:docMk/>
      </pc:docMkLst>
      <pc:sldChg chg="modSp mod">
        <pc:chgData name="Fernando Julio Rojas" userId="bca46c674368cada" providerId="LiveId" clId="{999D3301-7417-4D9F-B45F-4F849539F840}" dt="2020-09-03T21:34:05.357" v="87"/>
        <pc:sldMkLst>
          <pc:docMk/>
          <pc:sldMk cId="2219060438" sldId="258"/>
        </pc:sldMkLst>
        <pc:spChg chg="mod">
          <ac:chgData name="Fernando Julio Rojas" userId="bca46c674368cada" providerId="LiveId" clId="{999D3301-7417-4D9F-B45F-4F849539F840}" dt="2020-09-03T21:34:05.357" v="87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999D3301-7417-4D9F-B45F-4F849539F840}" dt="2020-09-03T21:28:56.070" v="5" actId="14100"/>
        <pc:sldMkLst>
          <pc:docMk/>
          <pc:sldMk cId="2241143367" sldId="259"/>
        </pc:sldMkLst>
        <pc:picChg chg="add mod">
          <ac:chgData name="Fernando Julio Rojas" userId="bca46c674368cada" providerId="LiveId" clId="{999D3301-7417-4D9F-B45F-4F849539F840}" dt="2020-09-03T21:28:56.070" v="5" actId="14100"/>
          <ac:picMkLst>
            <pc:docMk/>
            <pc:sldMk cId="2241143367" sldId="259"/>
            <ac:picMk id="5" creationId="{4036E8C7-D950-4270-9135-F091572B24EE}"/>
          </ac:picMkLst>
        </pc:picChg>
        <pc:picChg chg="del">
          <ac:chgData name="Fernando Julio Rojas" userId="bca46c674368cada" providerId="LiveId" clId="{999D3301-7417-4D9F-B45F-4F849539F840}" dt="2020-09-03T21:28:42.728" v="0" actId="478"/>
          <ac:picMkLst>
            <pc:docMk/>
            <pc:sldMk cId="2241143367" sldId="259"/>
            <ac:picMk id="6" creationId="{3B4D22C0-940F-4534-A890-BFCD0D4A65A0}"/>
          </ac:picMkLst>
        </pc:picChg>
      </pc:sldChg>
      <pc:sldChg chg="addSp delSp modSp mod">
        <pc:chgData name="Fernando Julio Rojas" userId="bca46c674368cada" providerId="LiveId" clId="{999D3301-7417-4D9F-B45F-4F849539F840}" dt="2020-09-03T21:33:40.926" v="13" actId="14100"/>
        <pc:sldMkLst>
          <pc:docMk/>
          <pc:sldMk cId="3506022411" sldId="260"/>
        </pc:sldMkLst>
        <pc:spChg chg="add del mod">
          <ac:chgData name="Fernando Julio Rojas" userId="bca46c674368cada" providerId="LiveId" clId="{999D3301-7417-4D9F-B45F-4F849539F840}" dt="2020-09-03T21:32:39.189" v="7" actId="22"/>
          <ac:spMkLst>
            <pc:docMk/>
            <pc:sldMk cId="3506022411" sldId="260"/>
            <ac:spMk id="4" creationId="{ABA293EF-649A-4DD2-978F-F4DC07F9EE6A}"/>
          </ac:spMkLst>
        </pc:spChg>
        <pc:spChg chg="add del mod">
          <ac:chgData name="Fernando Julio Rojas" userId="bca46c674368cada" providerId="LiveId" clId="{999D3301-7417-4D9F-B45F-4F849539F840}" dt="2020-09-03T21:33:27.265" v="9" actId="22"/>
          <ac:spMkLst>
            <pc:docMk/>
            <pc:sldMk cId="3506022411" sldId="260"/>
            <ac:spMk id="9" creationId="{487B0F72-96D8-47E2-8908-2A4086D331B6}"/>
          </ac:spMkLst>
        </pc:spChg>
        <pc:picChg chg="add del mod ord">
          <ac:chgData name="Fernando Julio Rojas" userId="bca46c674368cada" providerId="LiveId" clId="{999D3301-7417-4D9F-B45F-4F849539F840}" dt="2020-09-03T21:32:41.130" v="8" actId="478"/>
          <ac:picMkLst>
            <pc:docMk/>
            <pc:sldMk cId="3506022411" sldId="260"/>
            <ac:picMk id="6" creationId="{A700F71E-502C-4A3C-A305-4855C5DB977B}"/>
          </ac:picMkLst>
        </pc:picChg>
        <pc:picChg chg="del">
          <ac:chgData name="Fernando Julio Rojas" userId="bca46c674368cada" providerId="LiveId" clId="{999D3301-7417-4D9F-B45F-4F849539F840}" dt="2020-09-03T21:28:58.775" v="6" actId="478"/>
          <ac:picMkLst>
            <pc:docMk/>
            <pc:sldMk cId="3506022411" sldId="260"/>
            <ac:picMk id="7" creationId="{A1699EF9-EFCA-4D28-A833-DEC8D04B2730}"/>
          </ac:picMkLst>
        </pc:picChg>
        <pc:picChg chg="add mod ord">
          <ac:chgData name="Fernando Julio Rojas" userId="bca46c674368cada" providerId="LiveId" clId="{999D3301-7417-4D9F-B45F-4F849539F840}" dt="2020-09-03T21:33:40.926" v="13" actId="14100"/>
          <ac:picMkLst>
            <pc:docMk/>
            <pc:sldMk cId="3506022411" sldId="260"/>
            <ac:picMk id="11" creationId="{59F15ADA-2D33-4754-A360-CAE89B8D7708}"/>
          </ac:picMkLst>
        </pc:picChg>
      </pc:sldChg>
    </pc:docChg>
  </pc:docChgLst>
  <pc:docChgLst>
    <pc:chgData name="Fernando Julio Rojas" userId="bca46c674368cada" providerId="LiveId" clId="{DB0B703C-C457-4EF4-A3CF-46B7956C4FCF}"/>
    <pc:docChg chg="custSel modSld">
      <pc:chgData name="Fernando Julio Rojas" userId="bca46c674368cada" providerId="LiveId" clId="{DB0B703C-C457-4EF4-A3CF-46B7956C4FCF}" dt="2020-08-24T20:56:20.536" v="89"/>
      <pc:docMkLst>
        <pc:docMk/>
      </pc:docMkLst>
      <pc:sldChg chg="addSp delSp modSp mod">
        <pc:chgData name="Fernando Julio Rojas" userId="bca46c674368cada" providerId="LiveId" clId="{DB0B703C-C457-4EF4-A3CF-46B7956C4FCF}" dt="2020-08-24T20:55:53.117" v="87" actId="14100"/>
        <pc:sldMkLst>
          <pc:docMk/>
          <pc:sldMk cId="2569655380" sldId="256"/>
        </pc:sldMkLst>
        <pc:picChg chg="del">
          <ac:chgData name="Fernando Julio Rojas" userId="bca46c674368cada" providerId="LiveId" clId="{DB0B703C-C457-4EF4-A3CF-46B7956C4FCF}" dt="2020-08-24T20:54:13.593" v="1" actId="478"/>
          <ac:picMkLst>
            <pc:docMk/>
            <pc:sldMk cId="2569655380" sldId="256"/>
            <ac:picMk id="3" creationId="{0458E978-EDE1-47B4-8B35-191E1DB8E527}"/>
          </ac:picMkLst>
        </pc:picChg>
        <pc:picChg chg="add mod">
          <ac:chgData name="Fernando Julio Rojas" userId="bca46c674368cada" providerId="LiveId" clId="{DB0B703C-C457-4EF4-A3CF-46B7956C4FCF}" dt="2020-08-24T20:55:53.117" v="87" actId="14100"/>
          <ac:picMkLst>
            <pc:docMk/>
            <pc:sldMk cId="2569655380" sldId="256"/>
            <ac:picMk id="4" creationId="{D352C2B5-D5BA-435D-9846-9A2936490152}"/>
          </ac:picMkLst>
        </pc:picChg>
      </pc:sldChg>
      <pc:sldChg chg="modSp mod">
        <pc:chgData name="Fernando Julio Rojas" userId="bca46c674368cada" providerId="LiveId" clId="{DB0B703C-C457-4EF4-A3CF-46B7956C4FCF}" dt="2020-08-24T20:56:20.536" v="89"/>
        <pc:sldMkLst>
          <pc:docMk/>
          <pc:sldMk cId="2219060438" sldId="258"/>
        </pc:sldMkLst>
        <pc:spChg chg="mod">
          <ac:chgData name="Fernando Julio Rojas" userId="bca46c674368cada" providerId="LiveId" clId="{DB0B703C-C457-4EF4-A3CF-46B7956C4FCF}" dt="2020-08-24T20:56:20.536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B0B703C-C457-4EF4-A3CF-46B7956C4FCF}" dt="2020-08-24T20:55:08.662" v="82" actId="14100"/>
        <pc:sldMkLst>
          <pc:docMk/>
          <pc:sldMk cId="2241143367" sldId="259"/>
        </pc:sldMkLst>
        <pc:picChg chg="add mod">
          <ac:chgData name="Fernando Julio Rojas" userId="bca46c674368cada" providerId="LiveId" clId="{DB0B703C-C457-4EF4-A3CF-46B7956C4FCF}" dt="2020-08-24T20:55:08.662" v="82" actId="14100"/>
          <ac:picMkLst>
            <pc:docMk/>
            <pc:sldMk cId="2241143367" sldId="259"/>
            <ac:picMk id="5" creationId="{DA8DA4FD-D24A-441D-B16F-4F0AC67352C4}"/>
          </ac:picMkLst>
        </pc:picChg>
        <pc:picChg chg="del">
          <ac:chgData name="Fernando Julio Rojas" userId="bca46c674368cada" providerId="LiveId" clId="{DB0B703C-C457-4EF4-A3CF-46B7956C4FCF}" dt="2020-08-24T20:54:09.395" v="0" actId="478"/>
          <ac:picMkLst>
            <pc:docMk/>
            <pc:sldMk cId="2241143367" sldId="259"/>
            <ac:picMk id="6" creationId="{BD1BD304-40D9-424F-BCC9-B3A522D415DC}"/>
          </ac:picMkLst>
        </pc:picChg>
      </pc:sldChg>
    </pc:docChg>
  </pc:docChgLst>
  <pc:docChgLst>
    <pc:chgData name="Fernando Julio Rojas" userId="bca46c674368cada" providerId="LiveId" clId="{8198302D-1EC2-4347-BFE5-BE98753AAD73}"/>
    <pc:docChg chg="custSel modSld">
      <pc:chgData name="Fernando Julio Rojas" userId="bca46c674368cada" providerId="LiveId" clId="{8198302D-1EC2-4347-BFE5-BE98753AAD73}" dt="2020-08-31T20:18:55.740" v="88"/>
      <pc:docMkLst>
        <pc:docMk/>
      </pc:docMkLst>
      <pc:sldChg chg="modSp mod">
        <pc:chgData name="Fernando Julio Rojas" userId="bca46c674368cada" providerId="LiveId" clId="{8198302D-1EC2-4347-BFE5-BE98753AAD73}" dt="2020-08-31T20:18:55.740" v="88"/>
        <pc:sldMkLst>
          <pc:docMk/>
          <pc:sldMk cId="2219060438" sldId="258"/>
        </pc:sldMkLst>
        <pc:spChg chg="mod">
          <ac:chgData name="Fernando Julio Rojas" userId="bca46c674368cada" providerId="LiveId" clId="{8198302D-1EC2-4347-BFE5-BE98753AAD73}" dt="2020-08-31T20:18:55.740" v="88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8198302D-1EC2-4347-BFE5-BE98753AAD73}" dt="2020-08-31T20:16:52.066" v="6" actId="14100"/>
        <pc:sldMkLst>
          <pc:docMk/>
          <pc:sldMk cId="2241143367" sldId="259"/>
        </pc:sldMkLst>
        <pc:picChg chg="del">
          <ac:chgData name="Fernando Julio Rojas" userId="bca46c674368cada" providerId="LiveId" clId="{8198302D-1EC2-4347-BFE5-BE98753AAD73}" dt="2020-08-31T20:16:31.017" v="0" actId="478"/>
          <ac:picMkLst>
            <pc:docMk/>
            <pc:sldMk cId="2241143367" sldId="259"/>
            <ac:picMk id="5" creationId="{AD2999DA-2D9F-4E39-87A8-010205A7A081}"/>
          </ac:picMkLst>
        </pc:picChg>
        <pc:picChg chg="add mod">
          <ac:chgData name="Fernando Julio Rojas" userId="bca46c674368cada" providerId="LiveId" clId="{8198302D-1EC2-4347-BFE5-BE98753AAD73}" dt="2020-08-31T20:16:52.066" v="6" actId="14100"/>
          <ac:picMkLst>
            <pc:docMk/>
            <pc:sldMk cId="2241143367" sldId="259"/>
            <ac:picMk id="6" creationId="{2AC2A9F6-7B75-491B-9E72-42A05F4612AA}"/>
          </ac:picMkLst>
        </pc:picChg>
      </pc:sldChg>
      <pc:sldChg chg="addSp delSp modSp mod">
        <pc:chgData name="Fernando Julio Rojas" userId="bca46c674368cada" providerId="LiveId" clId="{8198302D-1EC2-4347-BFE5-BE98753AAD73}" dt="2020-08-31T20:18:33.428" v="11" actId="14100"/>
        <pc:sldMkLst>
          <pc:docMk/>
          <pc:sldMk cId="2796822316" sldId="260"/>
        </pc:sldMkLst>
        <pc:spChg chg="add del mod">
          <ac:chgData name="Fernando Julio Rojas" userId="bca46c674368cada" providerId="LiveId" clId="{8198302D-1EC2-4347-BFE5-BE98753AAD73}" dt="2020-08-31T20:18:19.817" v="7" actId="22"/>
          <ac:spMkLst>
            <pc:docMk/>
            <pc:sldMk cId="2796822316" sldId="260"/>
            <ac:spMk id="4" creationId="{B5B7EF2F-4DA5-4423-AF43-F9CE8DA8F2E4}"/>
          </ac:spMkLst>
        </pc:spChg>
        <pc:picChg chg="del">
          <ac:chgData name="Fernando Julio Rojas" userId="bca46c674368cada" providerId="LiveId" clId="{8198302D-1EC2-4347-BFE5-BE98753AAD73}" dt="2020-08-31T20:16:34.876" v="1" actId="478"/>
          <ac:picMkLst>
            <pc:docMk/>
            <pc:sldMk cId="2796822316" sldId="260"/>
            <ac:picMk id="6" creationId="{AF300107-A230-41BD-99B6-FCEFACFBB097}"/>
          </ac:picMkLst>
        </pc:picChg>
        <pc:picChg chg="add mod ord">
          <ac:chgData name="Fernando Julio Rojas" userId="bca46c674368cada" providerId="LiveId" clId="{8198302D-1EC2-4347-BFE5-BE98753AAD73}" dt="2020-08-31T20:18:33.428" v="11" actId="14100"/>
          <ac:picMkLst>
            <pc:docMk/>
            <pc:sldMk cId="2796822316" sldId="260"/>
            <ac:picMk id="7" creationId="{D8BEE186-14F6-4DA2-8416-1AD2B9FAF01F}"/>
          </ac:picMkLst>
        </pc:picChg>
      </pc:sldChg>
    </pc:docChg>
  </pc:docChgLst>
  <pc:docChgLst>
    <pc:chgData name="Fernando Julio Rojas" userId="bca46c674368cada" providerId="LiveId" clId="{D492BF2B-048B-4D11-A172-6A7DCBAD2844}"/>
    <pc:docChg chg="custSel modSld">
      <pc:chgData name="Fernando Julio Rojas" userId="bca46c674368cada" providerId="LiveId" clId="{D492BF2B-048B-4D11-A172-6A7DCBAD2844}" dt="2020-08-19T13:45:19.555" v="15"/>
      <pc:docMkLst>
        <pc:docMk/>
      </pc:docMkLst>
      <pc:sldChg chg="addSp delSp modSp mod">
        <pc:chgData name="Fernando Julio Rojas" userId="bca46c674368cada" providerId="LiveId" clId="{D492BF2B-048B-4D11-A172-6A7DCBAD2844}" dt="2020-08-19T13:45:02.332" v="13" actId="14100"/>
        <pc:sldMkLst>
          <pc:docMk/>
          <pc:sldMk cId="2569655380" sldId="256"/>
        </pc:sldMkLst>
        <pc:picChg chg="del">
          <ac:chgData name="Fernando Julio Rojas" userId="bca46c674368cada" providerId="LiveId" clId="{D492BF2B-048B-4D11-A172-6A7DCBAD2844}" dt="2020-08-19T13:42:57.395" v="1" actId="478"/>
          <ac:picMkLst>
            <pc:docMk/>
            <pc:sldMk cId="2569655380" sldId="256"/>
            <ac:picMk id="3" creationId="{58E0B915-C414-4885-80B1-8A55476FD883}"/>
          </ac:picMkLst>
        </pc:picChg>
        <pc:picChg chg="add mod">
          <ac:chgData name="Fernando Julio Rojas" userId="bca46c674368cada" providerId="LiveId" clId="{D492BF2B-048B-4D11-A172-6A7DCBAD2844}" dt="2020-08-19T13:45:02.332" v="13" actId="14100"/>
          <ac:picMkLst>
            <pc:docMk/>
            <pc:sldMk cId="2569655380" sldId="256"/>
            <ac:picMk id="4" creationId="{6CC9719B-65A9-48DE-83BD-7E9F6057B4EB}"/>
          </ac:picMkLst>
        </pc:picChg>
      </pc:sldChg>
      <pc:sldChg chg="modSp mod">
        <pc:chgData name="Fernando Julio Rojas" userId="bca46c674368cada" providerId="LiveId" clId="{D492BF2B-048B-4D11-A172-6A7DCBAD2844}" dt="2020-08-19T13:45:19.555" v="15"/>
        <pc:sldMkLst>
          <pc:docMk/>
          <pc:sldMk cId="2219060438" sldId="258"/>
        </pc:sldMkLst>
        <pc:spChg chg="mod">
          <ac:chgData name="Fernando Julio Rojas" userId="bca46c674368cada" providerId="LiveId" clId="{D492BF2B-048B-4D11-A172-6A7DCBAD2844}" dt="2020-08-19T13:45:19.555" v="15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492BF2B-048B-4D11-A172-6A7DCBAD2844}" dt="2020-08-19T13:44:17.174" v="7" actId="14100"/>
        <pc:sldMkLst>
          <pc:docMk/>
          <pc:sldMk cId="2241143367" sldId="259"/>
        </pc:sldMkLst>
        <pc:picChg chg="add mod">
          <ac:chgData name="Fernando Julio Rojas" userId="bca46c674368cada" providerId="LiveId" clId="{D492BF2B-048B-4D11-A172-6A7DCBAD2844}" dt="2020-08-19T13:44:17.174" v="7" actId="14100"/>
          <ac:picMkLst>
            <pc:docMk/>
            <pc:sldMk cId="2241143367" sldId="259"/>
            <ac:picMk id="5" creationId="{A290780A-F808-42E3-9315-BB30002F3038}"/>
          </ac:picMkLst>
        </pc:picChg>
        <pc:picChg chg="del">
          <ac:chgData name="Fernando Julio Rojas" userId="bca46c674368cada" providerId="LiveId" clId="{D492BF2B-048B-4D11-A172-6A7DCBAD2844}" dt="2020-08-19T13:42:54.919" v="0" actId="478"/>
          <ac:picMkLst>
            <pc:docMk/>
            <pc:sldMk cId="2241143367" sldId="259"/>
            <ac:picMk id="6" creationId="{CC5F4F5E-8C40-49F3-8F18-1D0F67C09551}"/>
          </ac:picMkLst>
        </pc:picChg>
      </pc:sldChg>
    </pc:docChg>
  </pc:docChgLst>
  <pc:docChgLst>
    <pc:chgData name="Fernando Julio Rojas" userId="bca46c674368cada" providerId="LiveId" clId="{301F5CD0-9655-4440-843A-30441EF6EAA0}"/>
    <pc:docChg chg="custSel modSld">
      <pc:chgData name="Fernando Julio Rojas" userId="bca46c674368cada" providerId="LiveId" clId="{301F5CD0-9655-4440-843A-30441EF6EAA0}" dt="2020-09-03T21:27:12.038" v="89"/>
      <pc:docMkLst>
        <pc:docMk/>
      </pc:docMkLst>
      <pc:sldChg chg="modSp mod">
        <pc:chgData name="Fernando Julio Rojas" userId="bca46c674368cada" providerId="LiveId" clId="{301F5CD0-9655-4440-843A-30441EF6EAA0}" dt="2020-09-03T21:27:12.038" v="89"/>
        <pc:sldMkLst>
          <pc:docMk/>
          <pc:sldMk cId="2219060438" sldId="258"/>
        </pc:sldMkLst>
        <pc:spChg chg="mod">
          <ac:chgData name="Fernando Julio Rojas" userId="bca46c674368cada" providerId="LiveId" clId="{301F5CD0-9655-4440-843A-30441EF6EAA0}" dt="2020-09-03T21:27:12.03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301F5CD0-9655-4440-843A-30441EF6EAA0}" dt="2020-09-03T21:26:12.331" v="6" actId="14100"/>
        <pc:sldMkLst>
          <pc:docMk/>
          <pc:sldMk cId="2241143367" sldId="259"/>
        </pc:sldMkLst>
        <pc:picChg chg="del">
          <ac:chgData name="Fernando Julio Rojas" userId="bca46c674368cada" providerId="LiveId" clId="{301F5CD0-9655-4440-843A-30441EF6EAA0}" dt="2020-09-03T21:25:35.319" v="0" actId="478"/>
          <ac:picMkLst>
            <pc:docMk/>
            <pc:sldMk cId="2241143367" sldId="259"/>
            <ac:picMk id="5" creationId="{DA6D830C-CE11-467D-AB99-D65E5D4BFB38}"/>
          </ac:picMkLst>
        </pc:picChg>
        <pc:picChg chg="add mod">
          <ac:chgData name="Fernando Julio Rojas" userId="bca46c674368cada" providerId="LiveId" clId="{301F5CD0-9655-4440-843A-30441EF6EAA0}" dt="2020-09-03T21:26:12.331" v="6" actId="14100"/>
          <ac:picMkLst>
            <pc:docMk/>
            <pc:sldMk cId="2241143367" sldId="259"/>
            <ac:picMk id="6" creationId="{3B4D22C0-940F-4534-A890-BFCD0D4A65A0}"/>
          </ac:picMkLst>
        </pc:picChg>
      </pc:sldChg>
      <pc:sldChg chg="addSp delSp modSp mod">
        <pc:chgData name="Fernando Julio Rojas" userId="bca46c674368cada" providerId="LiveId" clId="{301F5CD0-9655-4440-843A-30441EF6EAA0}" dt="2020-09-03T21:26:51.282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301F5CD0-9655-4440-843A-30441EF6EAA0}" dt="2020-09-03T21:26:36.676" v="7" actId="22"/>
          <ac:spMkLst>
            <pc:docMk/>
            <pc:sldMk cId="3506022411" sldId="260"/>
            <ac:spMk id="4" creationId="{BF62BA00-B0A1-442D-ACF7-0E968ABA91F5}"/>
          </ac:spMkLst>
        </pc:spChg>
        <pc:picChg chg="del">
          <ac:chgData name="Fernando Julio Rojas" userId="bca46c674368cada" providerId="LiveId" clId="{301F5CD0-9655-4440-843A-30441EF6EAA0}" dt="2020-09-03T21:25:38.638" v="1" actId="478"/>
          <ac:picMkLst>
            <pc:docMk/>
            <pc:sldMk cId="3506022411" sldId="260"/>
            <ac:picMk id="6" creationId="{B225129A-D895-4A79-927F-64D21B42F42B}"/>
          </ac:picMkLst>
        </pc:picChg>
        <pc:picChg chg="add mod ord">
          <ac:chgData name="Fernando Julio Rojas" userId="bca46c674368cada" providerId="LiveId" clId="{301F5CD0-9655-4440-843A-30441EF6EAA0}" dt="2020-09-03T21:26:51.282" v="11" actId="14100"/>
          <ac:picMkLst>
            <pc:docMk/>
            <pc:sldMk cId="3506022411" sldId="260"/>
            <ac:picMk id="7" creationId="{A1699EF9-EFCA-4D28-A833-DEC8D04B2730}"/>
          </ac:picMkLst>
        </pc:picChg>
      </pc:sldChg>
    </pc:docChg>
  </pc:docChgLst>
  <pc:docChgLst>
    <pc:chgData name="Fernando Julio Rojas" userId="bca46c674368cada" providerId="LiveId" clId="{1B298A44-0D52-494C-B202-040142329DFC}"/>
    <pc:docChg chg="custSel modSld">
      <pc:chgData name="Fernando Julio Rojas" userId="bca46c674368cada" providerId="LiveId" clId="{1B298A44-0D52-494C-B202-040142329DFC}" dt="2020-08-19T13:42:16.642" v="14"/>
      <pc:docMkLst>
        <pc:docMk/>
      </pc:docMkLst>
      <pc:sldChg chg="addSp delSp modSp mod">
        <pc:chgData name="Fernando Julio Rojas" userId="bca46c674368cada" providerId="LiveId" clId="{1B298A44-0D52-494C-B202-040142329DFC}" dt="2020-08-19T13:41:49.900" v="12" actId="14100"/>
        <pc:sldMkLst>
          <pc:docMk/>
          <pc:sldMk cId="2569655380" sldId="256"/>
        </pc:sldMkLst>
        <pc:picChg chg="add mod">
          <ac:chgData name="Fernando Julio Rojas" userId="bca46c674368cada" providerId="LiveId" clId="{1B298A44-0D52-494C-B202-040142329DFC}" dt="2020-08-19T13:41:49.900" v="12" actId="14100"/>
          <ac:picMkLst>
            <pc:docMk/>
            <pc:sldMk cId="2569655380" sldId="256"/>
            <ac:picMk id="3" creationId="{58E0B915-C414-4885-80B1-8A55476FD883}"/>
          </ac:picMkLst>
        </pc:picChg>
        <pc:picChg chg="del">
          <ac:chgData name="Fernando Julio Rojas" userId="bca46c674368cada" providerId="LiveId" clId="{1B298A44-0D52-494C-B202-040142329DFC}" dt="2020-08-19T13:40:14.287" v="1" actId="478"/>
          <ac:picMkLst>
            <pc:docMk/>
            <pc:sldMk cId="2569655380" sldId="256"/>
            <ac:picMk id="4" creationId="{A8466C7B-5340-412F-885D-B30C07A0121F}"/>
          </ac:picMkLst>
        </pc:picChg>
      </pc:sldChg>
      <pc:sldChg chg="modSp mod">
        <pc:chgData name="Fernando Julio Rojas" userId="bca46c674368cada" providerId="LiveId" clId="{1B298A44-0D52-494C-B202-040142329DFC}" dt="2020-08-19T13:42:16.642" v="14"/>
        <pc:sldMkLst>
          <pc:docMk/>
          <pc:sldMk cId="2219060438" sldId="258"/>
        </pc:sldMkLst>
        <pc:spChg chg="mod">
          <ac:chgData name="Fernando Julio Rojas" userId="bca46c674368cada" providerId="LiveId" clId="{1B298A44-0D52-494C-B202-040142329DFC}" dt="2020-08-19T13:42:16.642" v="14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1B298A44-0D52-494C-B202-040142329DFC}" dt="2020-08-19T13:41:05.410" v="7" actId="14100"/>
        <pc:sldMkLst>
          <pc:docMk/>
          <pc:sldMk cId="2241143367" sldId="259"/>
        </pc:sldMkLst>
        <pc:picChg chg="del">
          <ac:chgData name="Fernando Julio Rojas" userId="bca46c674368cada" providerId="LiveId" clId="{1B298A44-0D52-494C-B202-040142329DFC}" dt="2020-08-19T13:40:10.507" v="0" actId="478"/>
          <ac:picMkLst>
            <pc:docMk/>
            <pc:sldMk cId="2241143367" sldId="259"/>
            <ac:picMk id="5" creationId="{920B00B0-2AEC-48CF-9EA2-A9A9DC09B693}"/>
          </ac:picMkLst>
        </pc:picChg>
        <pc:picChg chg="add mod">
          <ac:chgData name="Fernando Julio Rojas" userId="bca46c674368cada" providerId="LiveId" clId="{1B298A44-0D52-494C-B202-040142329DFC}" dt="2020-08-19T13:41:05.410" v="7" actId="14100"/>
          <ac:picMkLst>
            <pc:docMk/>
            <pc:sldMk cId="2241143367" sldId="259"/>
            <ac:picMk id="6" creationId="{CC5F4F5E-8C40-49F3-8F18-1D0F67C09551}"/>
          </ac:picMkLst>
        </pc:picChg>
      </pc:sldChg>
    </pc:docChg>
  </pc:docChgLst>
  <pc:docChgLst>
    <pc:chgData name="Fernando Julio Rojas" userId="bca46c674368cada" providerId="LiveId" clId="{D0380A68-0FC6-4894-9D0E-7CBD9E400A9C}"/>
    <pc:docChg chg="custSel modSld">
      <pc:chgData name="Fernando Julio Rojas" userId="bca46c674368cada" providerId="LiveId" clId="{D0380A68-0FC6-4894-9D0E-7CBD9E400A9C}" dt="2020-08-19T13:48:11.079" v="14"/>
      <pc:docMkLst>
        <pc:docMk/>
      </pc:docMkLst>
      <pc:sldChg chg="addSp delSp modSp mod">
        <pc:chgData name="Fernando Julio Rojas" userId="bca46c674368cada" providerId="LiveId" clId="{D0380A68-0FC6-4894-9D0E-7CBD9E400A9C}" dt="2020-08-19T13:47:47.925" v="12" actId="14100"/>
        <pc:sldMkLst>
          <pc:docMk/>
          <pc:sldMk cId="2569655380" sldId="256"/>
        </pc:sldMkLst>
        <pc:picChg chg="add mod">
          <ac:chgData name="Fernando Julio Rojas" userId="bca46c674368cada" providerId="LiveId" clId="{D0380A68-0FC6-4894-9D0E-7CBD9E400A9C}" dt="2020-08-19T13:47:47.925" v="12" actId="14100"/>
          <ac:picMkLst>
            <pc:docMk/>
            <pc:sldMk cId="2569655380" sldId="256"/>
            <ac:picMk id="3" creationId="{0458E978-EDE1-47B4-8B35-191E1DB8E527}"/>
          </ac:picMkLst>
        </pc:picChg>
        <pc:picChg chg="del">
          <ac:chgData name="Fernando Julio Rojas" userId="bca46c674368cada" providerId="LiveId" clId="{D0380A68-0FC6-4894-9D0E-7CBD9E400A9C}" dt="2020-08-19T13:46:05.534" v="1" actId="478"/>
          <ac:picMkLst>
            <pc:docMk/>
            <pc:sldMk cId="2569655380" sldId="256"/>
            <ac:picMk id="4" creationId="{6CC9719B-65A9-48DE-83BD-7E9F6057B4EB}"/>
          </ac:picMkLst>
        </pc:picChg>
      </pc:sldChg>
      <pc:sldChg chg="modSp mod">
        <pc:chgData name="Fernando Julio Rojas" userId="bca46c674368cada" providerId="LiveId" clId="{D0380A68-0FC6-4894-9D0E-7CBD9E400A9C}" dt="2020-08-19T13:48:11.079" v="14"/>
        <pc:sldMkLst>
          <pc:docMk/>
          <pc:sldMk cId="2219060438" sldId="258"/>
        </pc:sldMkLst>
        <pc:spChg chg="mod">
          <ac:chgData name="Fernando Julio Rojas" userId="bca46c674368cada" providerId="LiveId" clId="{D0380A68-0FC6-4894-9D0E-7CBD9E400A9C}" dt="2020-08-19T13:48:11.079" v="14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0380A68-0FC6-4894-9D0E-7CBD9E400A9C}" dt="2020-08-19T13:47:09.120" v="7" actId="14100"/>
        <pc:sldMkLst>
          <pc:docMk/>
          <pc:sldMk cId="2241143367" sldId="259"/>
        </pc:sldMkLst>
        <pc:picChg chg="del">
          <ac:chgData name="Fernando Julio Rojas" userId="bca46c674368cada" providerId="LiveId" clId="{D0380A68-0FC6-4894-9D0E-7CBD9E400A9C}" dt="2020-08-19T13:46:02.356" v="0" actId="478"/>
          <ac:picMkLst>
            <pc:docMk/>
            <pc:sldMk cId="2241143367" sldId="259"/>
            <ac:picMk id="5" creationId="{A290780A-F808-42E3-9315-BB30002F3038}"/>
          </ac:picMkLst>
        </pc:picChg>
        <pc:picChg chg="add mod">
          <ac:chgData name="Fernando Julio Rojas" userId="bca46c674368cada" providerId="LiveId" clId="{D0380A68-0FC6-4894-9D0E-7CBD9E400A9C}" dt="2020-08-19T13:47:09.120" v="7" actId="14100"/>
          <ac:picMkLst>
            <pc:docMk/>
            <pc:sldMk cId="2241143367" sldId="259"/>
            <ac:picMk id="6" creationId="{BD1BD304-40D9-424F-BCC9-B3A522D415DC}"/>
          </ac:picMkLst>
        </pc:picChg>
      </pc:sldChg>
    </pc:docChg>
  </pc:docChgLst>
  <pc:docChgLst>
    <pc:chgData name="Fernando Julio Rojas" userId="bca46c674368cada" providerId="LiveId" clId="{0DE4CF5C-0AE6-4234-9F8C-A3A233B9D1AD}"/>
    <pc:docChg chg="custSel addSld delSld modSld">
      <pc:chgData name="Fernando Julio Rojas" userId="bca46c674368cada" providerId="LiveId" clId="{0DE4CF5C-0AE6-4234-9F8C-A3A233B9D1AD}" dt="2020-09-02T22:17:01.640" v="91"/>
      <pc:docMkLst>
        <pc:docMk/>
      </pc:docMkLst>
      <pc:sldChg chg="modSp mod">
        <pc:chgData name="Fernando Julio Rojas" userId="bca46c674368cada" providerId="LiveId" clId="{0DE4CF5C-0AE6-4234-9F8C-A3A233B9D1AD}" dt="2020-09-02T22:17:01.640" v="91"/>
        <pc:sldMkLst>
          <pc:docMk/>
          <pc:sldMk cId="2219060438" sldId="258"/>
        </pc:sldMkLst>
        <pc:spChg chg="mod">
          <ac:chgData name="Fernando Julio Rojas" userId="bca46c674368cada" providerId="LiveId" clId="{0DE4CF5C-0AE6-4234-9F8C-A3A233B9D1AD}" dt="2020-09-02T22:17:01.640" v="91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0DE4CF5C-0AE6-4234-9F8C-A3A233B9D1AD}" dt="2020-09-02T22:15:56.239" v="6" actId="14100"/>
        <pc:sldMkLst>
          <pc:docMk/>
          <pc:sldMk cId="2241143367" sldId="259"/>
        </pc:sldMkLst>
        <pc:spChg chg="mod">
          <ac:chgData name="Fernando Julio Rojas" userId="bca46c674368cada" providerId="LiveId" clId="{0DE4CF5C-0AE6-4234-9F8C-A3A233B9D1AD}" dt="2020-09-02T22:15:43.227" v="2" actId="14100"/>
          <ac:spMkLst>
            <pc:docMk/>
            <pc:sldMk cId="2241143367" sldId="259"/>
            <ac:spMk id="2" creationId="{2419A7C1-91CA-4832-B5F4-957798301ECA}"/>
          </ac:spMkLst>
        </pc:spChg>
        <pc:picChg chg="add mod">
          <ac:chgData name="Fernando Julio Rojas" userId="bca46c674368cada" providerId="LiveId" clId="{0DE4CF5C-0AE6-4234-9F8C-A3A233B9D1AD}" dt="2020-09-02T22:15:56.239" v="6" actId="14100"/>
          <ac:picMkLst>
            <pc:docMk/>
            <pc:sldMk cId="2241143367" sldId="259"/>
            <ac:picMk id="5" creationId="{F44C3AEC-9D98-4D94-84BB-748917EE6C97}"/>
          </ac:picMkLst>
        </pc:picChg>
        <pc:picChg chg="del">
          <ac:chgData name="Fernando Julio Rojas" userId="bca46c674368cada" providerId="LiveId" clId="{0DE4CF5C-0AE6-4234-9F8C-A3A233B9D1AD}" dt="2020-09-02T22:09:37.287" v="0" actId="478"/>
          <ac:picMkLst>
            <pc:docMk/>
            <pc:sldMk cId="2241143367" sldId="259"/>
            <ac:picMk id="6" creationId="{2AC2A9F6-7B75-491B-9E72-42A05F4612AA}"/>
          </ac:picMkLst>
        </pc:picChg>
      </pc:sldChg>
      <pc:sldChg chg="del">
        <pc:chgData name="Fernando Julio Rojas" userId="bca46c674368cada" providerId="LiveId" clId="{0DE4CF5C-0AE6-4234-9F8C-A3A233B9D1AD}" dt="2020-09-02T22:15:59.310" v="7" actId="47"/>
        <pc:sldMkLst>
          <pc:docMk/>
          <pc:sldMk cId="2796822316" sldId="260"/>
        </pc:sldMkLst>
      </pc:sldChg>
      <pc:sldChg chg="addSp delSp modSp new mod">
        <pc:chgData name="Fernando Julio Rojas" userId="bca46c674368cada" providerId="LiveId" clId="{0DE4CF5C-0AE6-4234-9F8C-A3A233B9D1AD}" dt="2020-09-02T22:16:43.748" v="13" actId="14100"/>
        <pc:sldMkLst>
          <pc:docMk/>
          <pc:sldMk cId="3506022411" sldId="260"/>
        </pc:sldMkLst>
        <pc:spChg chg="del">
          <ac:chgData name="Fernando Julio Rojas" userId="bca46c674368cada" providerId="LiveId" clId="{0DE4CF5C-0AE6-4234-9F8C-A3A233B9D1AD}" dt="2020-09-02T22:16:29.671" v="9" actId="22"/>
          <ac:spMkLst>
            <pc:docMk/>
            <pc:sldMk cId="3506022411" sldId="260"/>
            <ac:spMk id="3" creationId="{C79DFFFF-4BBD-444A-8A38-4CC2BDB20210}"/>
          </ac:spMkLst>
        </pc:spChg>
        <pc:picChg chg="add mod ord">
          <ac:chgData name="Fernando Julio Rojas" userId="bca46c674368cada" providerId="LiveId" clId="{0DE4CF5C-0AE6-4234-9F8C-A3A233B9D1AD}" dt="2020-09-02T22:16:43.748" v="13" actId="14100"/>
          <ac:picMkLst>
            <pc:docMk/>
            <pc:sldMk cId="3506022411" sldId="260"/>
            <ac:picMk id="5" creationId="{BFFD1B11-AD64-453D-9C04-A49FD46A31C6}"/>
          </ac:picMkLst>
        </pc:picChg>
      </pc:sldChg>
    </pc:docChg>
  </pc:docChgLst>
  <pc:docChgLst>
    <pc:chgData name="Fernando Julio Rojas" userId="bca46c674368cada" providerId="LiveId" clId="{62C68066-5281-49CA-8D16-6FC5A4166F08}"/>
    <pc:docChg chg="custSel addSld delSld modSld sldOrd">
      <pc:chgData name="Fernando Julio Rojas" userId="bca46c674368cada" providerId="LiveId" clId="{62C68066-5281-49CA-8D16-6FC5A4166F08}" dt="2020-08-17T22:22:11.125" v="21"/>
      <pc:docMkLst>
        <pc:docMk/>
      </pc:docMkLst>
      <pc:sldChg chg="addSp delSp modSp mod">
        <pc:chgData name="Fernando Julio Rojas" userId="bca46c674368cada" providerId="LiveId" clId="{62C68066-5281-49CA-8D16-6FC5A4166F08}" dt="2020-08-17T22:21:56.576" v="19" actId="14100"/>
        <pc:sldMkLst>
          <pc:docMk/>
          <pc:sldMk cId="2569655380" sldId="256"/>
        </pc:sldMkLst>
        <pc:picChg chg="add mod">
          <ac:chgData name="Fernando Julio Rojas" userId="bca46c674368cada" providerId="LiveId" clId="{62C68066-5281-49CA-8D16-6FC5A4166F08}" dt="2020-08-17T22:21:56.576" v="19" actId="14100"/>
          <ac:picMkLst>
            <pc:docMk/>
            <pc:sldMk cId="2569655380" sldId="256"/>
            <ac:picMk id="3" creationId="{74F15FAA-6D7C-4E15-8F7C-197A73FEE950}"/>
          </ac:picMkLst>
        </pc:picChg>
        <pc:picChg chg="del">
          <ac:chgData name="Fernando Julio Rojas" userId="bca46c674368cada" providerId="LiveId" clId="{62C68066-5281-49CA-8D16-6FC5A4166F08}" dt="2020-08-17T22:19:15.913" v="0" actId="478"/>
          <ac:picMkLst>
            <pc:docMk/>
            <pc:sldMk cId="2569655380" sldId="256"/>
            <ac:picMk id="5" creationId="{56526C2E-FDA9-48FF-AB0D-9F547545A489}"/>
          </ac:picMkLst>
        </pc:picChg>
      </pc:sldChg>
      <pc:sldChg chg="del">
        <pc:chgData name="Fernando Julio Rojas" userId="bca46c674368cada" providerId="LiveId" clId="{62C68066-5281-49CA-8D16-6FC5A4166F08}" dt="2020-08-17T22:19:18.035" v="1" actId="47"/>
        <pc:sldMkLst>
          <pc:docMk/>
          <pc:sldMk cId="3371827332" sldId="257"/>
        </pc:sldMkLst>
      </pc:sldChg>
      <pc:sldChg chg="modSp mod">
        <pc:chgData name="Fernando Julio Rojas" userId="bca46c674368cada" providerId="LiveId" clId="{62C68066-5281-49CA-8D16-6FC5A4166F08}" dt="2020-08-17T22:22:11.125" v="21"/>
        <pc:sldMkLst>
          <pc:docMk/>
          <pc:sldMk cId="2219060438" sldId="258"/>
        </pc:sldMkLst>
        <pc:spChg chg="mod">
          <ac:chgData name="Fernando Julio Rojas" userId="bca46c674368cada" providerId="LiveId" clId="{62C68066-5281-49CA-8D16-6FC5A4166F08}" dt="2020-08-17T22:22:11.125" v="21"/>
          <ac:spMkLst>
            <pc:docMk/>
            <pc:sldMk cId="2219060438" sldId="258"/>
            <ac:spMk id="5" creationId="{CD8B654A-F3EB-4557-A252-3E53F5D80EDA}"/>
          </ac:spMkLst>
        </pc:spChg>
      </pc:sldChg>
      <pc:sldChg chg="addSp modSp new mod ord">
        <pc:chgData name="Fernando Julio Rojas" userId="bca46c674368cada" providerId="LiveId" clId="{62C68066-5281-49CA-8D16-6FC5A4166F08}" dt="2020-08-17T22:21:12.452" v="13"/>
        <pc:sldMkLst>
          <pc:docMk/>
          <pc:sldMk cId="1924932200" sldId="259"/>
        </pc:sldMkLst>
        <pc:picChg chg="add mod">
          <ac:chgData name="Fernando Julio Rojas" userId="bca46c674368cada" providerId="LiveId" clId="{62C68066-5281-49CA-8D16-6FC5A4166F08}" dt="2020-08-17T22:21:08.439" v="9" actId="14100"/>
          <ac:picMkLst>
            <pc:docMk/>
            <pc:sldMk cId="1924932200" sldId="259"/>
            <ac:picMk id="5" creationId="{57F464B9-4D86-4AFC-8E78-E57EF299B9CA}"/>
          </ac:picMkLst>
        </pc:picChg>
      </pc:sldChg>
    </pc:docChg>
  </pc:docChgLst>
  <pc:docChgLst>
    <pc:chgData name="Fernando Julio Rojas" userId="bca46c674368cada" providerId="LiveId" clId="{27F4DA4B-5591-4BC6-B49F-27474A779F65}"/>
    <pc:docChg chg="custSel modSld">
      <pc:chgData name="Fernando Julio Rojas" userId="bca46c674368cada" providerId="LiveId" clId="{27F4DA4B-5591-4BC6-B49F-27474A779F65}" dt="2020-09-04T18:07:29.440" v="85"/>
      <pc:docMkLst>
        <pc:docMk/>
      </pc:docMkLst>
      <pc:sldChg chg="modSp mod">
        <pc:chgData name="Fernando Julio Rojas" userId="bca46c674368cada" providerId="LiveId" clId="{27F4DA4B-5591-4BC6-B49F-27474A779F65}" dt="2020-09-04T18:07:29.440" v="85"/>
        <pc:sldMkLst>
          <pc:docMk/>
          <pc:sldMk cId="2219060438" sldId="258"/>
        </pc:sldMkLst>
        <pc:spChg chg="mod">
          <ac:chgData name="Fernando Julio Rojas" userId="bca46c674368cada" providerId="LiveId" clId="{27F4DA4B-5591-4BC6-B49F-27474A779F65}" dt="2020-09-04T18:07:29.440" v="85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27F4DA4B-5591-4BC6-B49F-27474A779F65}" dt="2020-09-04T18:06:31.521" v="5" actId="14100"/>
        <pc:sldMkLst>
          <pc:docMk/>
          <pc:sldMk cId="2241143367" sldId="259"/>
        </pc:sldMkLst>
        <pc:picChg chg="del">
          <ac:chgData name="Fernando Julio Rojas" userId="bca46c674368cada" providerId="LiveId" clId="{27F4DA4B-5591-4BC6-B49F-27474A779F65}" dt="2020-09-04T18:06:18.521" v="0" actId="478"/>
          <ac:picMkLst>
            <pc:docMk/>
            <pc:sldMk cId="2241143367" sldId="259"/>
            <ac:picMk id="5" creationId="{14F6AF17-371D-4A1A-A775-2E693612DC34}"/>
          </ac:picMkLst>
        </pc:picChg>
        <pc:picChg chg="add mod">
          <ac:chgData name="Fernando Julio Rojas" userId="bca46c674368cada" providerId="LiveId" clId="{27F4DA4B-5591-4BC6-B49F-27474A779F65}" dt="2020-09-04T18:06:31.521" v="5" actId="14100"/>
          <ac:picMkLst>
            <pc:docMk/>
            <pc:sldMk cId="2241143367" sldId="259"/>
            <ac:picMk id="6" creationId="{71FB6D07-D36A-4D51-AC35-8F9949C0036D}"/>
          </ac:picMkLst>
        </pc:picChg>
      </pc:sldChg>
      <pc:sldChg chg="addSp delSp modSp mod">
        <pc:chgData name="Fernando Julio Rojas" userId="bca46c674368cada" providerId="LiveId" clId="{27F4DA4B-5591-4BC6-B49F-27474A779F65}" dt="2020-09-04T18:07:08.512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27F4DA4B-5591-4BC6-B49F-27474A779F65}" dt="2020-09-04T18:06:54.622" v="7" actId="22"/>
          <ac:spMkLst>
            <pc:docMk/>
            <pc:sldMk cId="3506022411" sldId="260"/>
            <ac:spMk id="4" creationId="{899D4190-6969-4950-AF01-A6CD6F15873B}"/>
          </ac:spMkLst>
        </pc:spChg>
        <pc:picChg chg="add mod ord">
          <ac:chgData name="Fernando Julio Rojas" userId="bca46c674368cada" providerId="LiveId" clId="{27F4DA4B-5591-4BC6-B49F-27474A779F65}" dt="2020-09-04T18:07:08.512" v="11" actId="14100"/>
          <ac:picMkLst>
            <pc:docMk/>
            <pc:sldMk cId="3506022411" sldId="260"/>
            <ac:picMk id="6" creationId="{5CA11A82-FE1B-495C-AD76-888A9DA96486}"/>
          </ac:picMkLst>
        </pc:picChg>
        <pc:picChg chg="del">
          <ac:chgData name="Fernando Julio Rojas" userId="bca46c674368cada" providerId="LiveId" clId="{27F4DA4B-5591-4BC6-B49F-27474A779F65}" dt="2020-09-04T18:06:33.848" v="6" actId="478"/>
          <ac:picMkLst>
            <pc:docMk/>
            <pc:sldMk cId="3506022411" sldId="260"/>
            <ac:picMk id="7" creationId="{B5F9778F-0AFA-486A-88FA-8F5AEF159073}"/>
          </ac:picMkLst>
        </pc:picChg>
      </pc:sldChg>
    </pc:docChg>
  </pc:docChgLst>
  <pc:docChgLst>
    <pc:chgData name="Fernando Julio Rojas" userId="bca46c674368cada" providerId="LiveId" clId="{8B213FAB-F532-455A-A9B7-FB1F5E2ED717}"/>
    <pc:docChg chg="custSel modSld">
      <pc:chgData name="Fernando Julio Rojas" userId="bca46c674368cada" providerId="LiveId" clId="{8B213FAB-F532-455A-A9B7-FB1F5E2ED717}" dt="2020-09-03T21:23:51.012" v="89"/>
      <pc:docMkLst>
        <pc:docMk/>
      </pc:docMkLst>
      <pc:sldChg chg="modSp mod">
        <pc:chgData name="Fernando Julio Rojas" userId="bca46c674368cada" providerId="LiveId" clId="{8B213FAB-F532-455A-A9B7-FB1F5E2ED717}" dt="2020-09-03T21:23:51.012" v="89"/>
        <pc:sldMkLst>
          <pc:docMk/>
          <pc:sldMk cId="2219060438" sldId="258"/>
        </pc:sldMkLst>
        <pc:spChg chg="mod">
          <ac:chgData name="Fernando Julio Rojas" userId="bca46c674368cada" providerId="LiveId" clId="{8B213FAB-F532-455A-A9B7-FB1F5E2ED717}" dt="2020-09-03T21:23:51.012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8B213FAB-F532-455A-A9B7-FB1F5E2ED717}" dt="2020-09-03T21:22:45.258" v="5" actId="14100"/>
        <pc:sldMkLst>
          <pc:docMk/>
          <pc:sldMk cId="2241143367" sldId="259"/>
        </pc:sldMkLst>
        <pc:picChg chg="add mod">
          <ac:chgData name="Fernando Julio Rojas" userId="bca46c674368cada" providerId="LiveId" clId="{8B213FAB-F532-455A-A9B7-FB1F5E2ED717}" dt="2020-09-03T21:22:45.258" v="5" actId="14100"/>
          <ac:picMkLst>
            <pc:docMk/>
            <pc:sldMk cId="2241143367" sldId="259"/>
            <ac:picMk id="5" creationId="{DA6D830C-CE11-467D-AB99-D65E5D4BFB38}"/>
          </ac:picMkLst>
        </pc:picChg>
        <pc:picChg chg="del">
          <ac:chgData name="Fernando Julio Rojas" userId="bca46c674368cada" providerId="LiveId" clId="{8B213FAB-F532-455A-A9B7-FB1F5E2ED717}" dt="2020-09-03T21:22:28.812" v="0" actId="478"/>
          <ac:picMkLst>
            <pc:docMk/>
            <pc:sldMk cId="2241143367" sldId="259"/>
            <ac:picMk id="6" creationId="{A03BA1FB-5B87-418A-9C67-E1FC176F09A0}"/>
          </ac:picMkLst>
        </pc:picChg>
      </pc:sldChg>
      <pc:sldChg chg="addSp delSp modSp mod">
        <pc:chgData name="Fernando Julio Rojas" userId="bca46c674368cada" providerId="LiveId" clId="{8B213FAB-F532-455A-A9B7-FB1F5E2ED717}" dt="2020-09-03T21:23:30.901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8B213FAB-F532-455A-A9B7-FB1F5E2ED717}" dt="2020-09-03T21:23:17.606" v="7" actId="22"/>
          <ac:spMkLst>
            <pc:docMk/>
            <pc:sldMk cId="3506022411" sldId="260"/>
            <ac:spMk id="4" creationId="{37870CB1-3300-41DA-817C-264DF7B91619}"/>
          </ac:spMkLst>
        </pc:spChg>
        <pc:picChg chg="add mod ord">
          <ac:chgData name="Fernando Julio Rojas" userId="bca46c674368cada" providerId="LiveId" clId="{8B213FAB-F532-455A-A9B7-FB1F5E2ED717}" dt="2020-09-03T21:23:30.901" v="11" actId="14100"/>
          <ac:picMkLst>
            <pc:docMk/>
            <pc:sldMk cId="3506022411" sldId="260"/>
            <ac:picMk id="6" creationId="{B225129A-D895-4A79-927F-64D21B42F42B}"/>
          </ac:picMkLst>
        </pc:picChg>
        <pc:picChg chg="del">
          <ac:chgData name="Fernando Julio Rojas" userId="bca46c674368cada" providerId="LiveId" clId="{8B213FAB-F532-455A-A9B7-FB1F5E2ED717}" dt="2020-09-03T21:22:52.677" v="6" actId="478"/>
          <ac:picMkLst>
            <pc:docMk/>
            <pc:sldMk cId="3506022411" sldId="260"/>
            <ac:picMk id="7" creationId="{DE17DEB7-ADFD-423C-A636-334C82AC8591}"/>
          </ac:picMkLst>
        </pc:picChg>
      </pc:sldChg>
    </pc:docChg>
  </pc:docChgLst>
  <pc:docChgLst>
    <pc:chgData name="Fernando Julio Rojas" userId="bca46c674368cada" providerId="LiveId" clId="{45B40588-11E4-40D6-A1B8-8FF8DDC6EB14}"/>
    <pc:docChg chg="custSel modSld">
      <pc:chgData name="Fernando Julio Rojas" userId="bca46c674368cada" providerId="LiveId" clId="{45B40588-11E4-40D6-A1B8-8FF8DDC6EB14}" dt="2020-08-27T20:32:36.650" v="172"/>
      <pc:docMkLst>
        <pc:docMk/>
      </pc:docMkLst>
      <pc:sldChg chg="modSp mod">
        <pc:chgData name="Fernando Julio Rojas" userId="bca46c674368cada" providerId="LiveId" clId="{45B40588-11E4-40D6-A1B8-8FF8DDC6EB14}" dt="2020-08-27T20:32:36.650" v="172"/>
        <pc:sldMkLst>
          <pc:docMk/>
          <pc:sldMk cId="2219060438" sldId="258"/>
        </pc:sldMkLst>
        <pc:spChg chg="mod">
          <ac:chgData name="Fernando Julio Rojas" userId="bca46c674368cada" providerId="LiveId" clId="{45B40588-11E4-40D6-A1B8-8FF8DDC6EB14}" dt="2020-08-27T20:32:36.650" v="172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45B40588-11E4-40D6-A1B8-8FF8DDC6EB14}" dt="2020-08-27T20:32:10.451" v="95" actId="14100"/>
        <pc:sldMkLst>
          <pc:docMk/>
          <pc:sldMk cId="2241143367" sldId="259"/>
        </pc:sldMkLst>
        <pc:picChg chg="add del mod">
          <ac:chgData name="Fernando Julio Rojas" userId="bca46c674368cada" providerId="LiveId" clId="{45B40588-11E4-40D6-A1B8-8FF8DDC6EB14}" dt="2020-08-27T20:31:54.955" v="90" actId="478"/>
          <ac:picMkLst>
            <pc:docMk/>
            <pc:sldMk cId="2241143367" sldId="259"/>
            <ac:picMk id="5" creationId="{B73C1CBE-49A1-4A24-898E-79C3157B2CA8}"/>
          </ac:picMkLst>
        </pc:picChg>
        <pc:picChg chg="del">
          <ac:chgData name="Fernando Julio Rojas" userId="bca46c674368cada" providerId="LiveId" clId="{45B40588-11E4-40D6-A1B8-8FF8DDC6EB14}" dt="2020-08-24T21:02:20.354" v="0" actId="478"/>
          <ac:picMkLst>
            <pc:docMk/>
            <pc:sldMk cId="2241143367" sldId="259"/>
            <ac:picMk id="6" creationId="{454CE552-4C65-4651-A20C-6592CF221811}"/>
          </ac:picMkLst>
        </pc:picChg>
        <pc:picChg chg="add mod">
          <ac:chgData name="Fernando Julio Rojas" userId="bca46c674368cada" providerId="LiveId" clId="{45B40588-11E4-40D6-A1B8-8FF8DDC6EB14}" dt="2020-08-27T20:32:10.451" v="95" actId="14100"/>
          <ac:picMkLst>
            <pc:docMk/>
            <pc:sldMk cId="2241143367" sldId="259"/>
            <ac:picMk id="6" creationId="{F35A15AB-DE91-4BB2-BF96-BB2AA70FCE8C}"/>
          </ac:picMkLst>
        </pc:picChg>
      </pc:sldChg>
      <pc:sldChg chg="addSp delSp modSp mod">
        <pc:chgData name="Fernando Julio Rojas" userId="bca46c674368cada" providerId="LiveId" clId="{45B40588-11E4-40D6-A1B8-8FF8DDC6EB14}" dt="2020-08-24T21:08:10.638" v="88" actId="14100"/>
        <pc:sldMkLst>
          <pc:docMk/>
          <pc:sldMk cId="2796822316" sldId="260"/>
        </pc:sldMkLst>
        <pc:spChg chg="add del mod">
          <ac:chgData name="Fernando Julio Rojas" userId="bca46c674368cada" providerId="LiveId" clId="{45B40588-11E4-40D6-A1B8-8FF8DDC6EB14}" dt="2020-08-24T21:07:57.993" v="84" actId="22"/>
          <ac:spMkLst>
            <pc:docMk/>
            <pc:sldMk cId="2796822316" sldId="260"/>
            <ac:spMk id="4" creationId="{5E56531F-1927-4FEC-B383-6EF26BF4D2BB}"/>
          </ac:spMkLst>
        </pc:spChg>
        <pc:picChg chg="del">
          <ac:chgData name="Fernando Julio Rojas" userId="bca46c674368cada" providerId="LiveId" clId="{45B40588-11E4-40D6-A1B8-8FF8DDC6EB14}" dt="2020-08-24T21:02:23.929" v="1" actId="478"/>
          <ac:picMkLst>
            <pc:docMk/>
            <pc:sldMk cId="2796822316" sldId="260"/>
            <ac:picMk id="5" creationId="{38FBAD49-CFE2-4A9A-82EA-EDE40FDB7B06}"/>
          </ac:picMkLst>
        </pc:picChg>
        <pc:picChg chg="add mod ord">
          <ac:chgData name="Fernando Julio Rojas" userId="bca46c674368cada" providerId="LiveId" clId="{45B40588-11E4-40D6-A1B8-8FF8DDC6EB14}" dt="2020-08-24T21:08:10.638" v="88" actId="14100"/>
          <ac:picMkLst>
            <pc:docMk/>
            <pc:sldMk cId="2796822316" sldId="260"/>
            <ac:picMk id="7" creationId="{74A6A662-D99A-49FF-8364-F87D1A6496B5}"/>
          </ac:picMkLst>
        </pc:picChg>
      </pc:sldChg>
    </pc:docChg>
  </pc:docChgLst>
  <pc:docChgLst>
    <pc:chgData name="Fernando Julio Rojas" userId="bca46c674368cada" providerId="LiveId" clId="{CF93F43C-F6D2-40AF-A31A-AF8A35F8C8D1}"/>
    <pc:docChg chg="custSel modSld">
      <pc:chgData name="Fernando Julio Rojas" userId="bca46c674368cada" providerId="LiveId" clId="{CF93F43C-F6D2-40AF-A31A-AF8A35F8C8D1}" dt="2020-09-02T22:19:38.325" v="86"/>
      <pc:docMkLst>
        <pc:docMk/>
      </pc:docMkLst>
      <pc:sldChg chg="modSp mod">
        <pc:chgData name="Fernando Julio Rojas" userId="bca46c674368cada" providerId="LiveId" clId="{CF93F43C-F6D2-40AF-A31A-AF8A35F8C8D1}" dt="2020-09-02T22:19:38.325" v="86"/>
        <pc:sldMkLst>
          <pc:docMk/>
          <pc:sldMk cId="2219060438" sldId="258"/>
        </pc:sldMkLst>
        <pc:spChg chg="mod">
          <ac:chgData name="Fernando Julio Rojas" userId="bca46c674368cada" providerId="LiveId" clId="{CF93F43C-F6D2-40AF-A31A-AF8A35F8C8D1}" dt="2020-09-02T22:19:38.325" v="86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CF93F43C-F6D2-40AF-A31A-AF8A35F8C8D1}" dt="2020-09-02T22:18:43.180" v="5" actId="14100"/>
        <pc:sldMkLst>
          <pc:docMk/>
          <pc:sldMk cId="2241143367" sldId="259"/>
        </pc:sldMkLst>
        <pc:picChg chg="del">
          <ac:chgData name="Fernando Julio Rojas" userId="bca46c674368cada" providerId="LiveId" clId="{CF93F43C-F6D2-40AF-A31A-AF8A35F8C8D1}" dt="2020-09-02T22:18:29.275" v="0" actId="478"/>
          <ac:picMkLst>
            <pc:docMk/>
            <pc:sldMk cId="2241143367" sldId="259"/>
            <ac:picMk id="5" creationId="{F44C3AEC-9D98-4D94-84BB-748917EE6C97}"/>
          </ac:picMkLst>
        </pc:picChg>
        <pc:picChg chg="add mod">
          <ac:chgData name="Fernando Julio Rojas" userId="bca46c674368cada" providerId="LiveId" clId="{CF93F43C-F6D2-40AF-A31A-AF8A35F8C8D1}" dt="2020-09-02T22:18:43.180" v="5" actId="14100"/>
          <ac:picMkLst>
            <pc:docMk/>
            <pc:sldMk cId="2241143367" sldId="259"/>
            <ac:picMk id="6" creationId="{A03BA1FB-5B87-418A-9C67-E1FC176F09A0}"/>
          </ac:picMkLst>
        </pc:picChg>
      </pc:sldChg>
      <pc:sldChg chg="addSp delSp modSp mod">
        <pc:chgData name="Fernando Julio Rojas" userId="bca46c674368cada" providerId="LiveId" clId="{CF93F43C-F6D2-40AF-A31A-AF8A35F8C8D1}" dt="2020-09-02T22:19:18.475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CF93F43C-F6D2-40AF-A31A-AF8A35F8C8D1}" dt="2020-09-02T22:19:06.563" v="7" actId="22"/>
          <ac:spMkLst>
            <pc:docMk/>
            <pc:sldMk cId="3506022411" sldId="260"/>
            <ac:spMk id="4" creationId="{FD199242-785C-402C-AA6C-7D3B5F942FC3}"/>
          </ac:spMkLst>
        </pc:spChg>
        <pc:picChg chg="del">
          <ac:chgData name="Fernando Julio Rojas" userId="bca46c674368cada" providerId="LiveId" clId="{CF93F43C-F6D2-40AF-A31A-AF8A35F8C8D1}" dt="2020-09-02T22:18:45.627" v="6" actId="478"/>
          <ac:picMkLst>
            <pc:docMk/>
            <pc:sldMk cId="3506022411" sldId="260"/>
            <ac:picMk id="5" creationId="{BFFD1B11-AD64-453D-9C04-A49FD46A31C6}"/>
          </ac:picMkLst>
        </pc:picChg>
        <pc:picChg chg="add mod ord">
          <ac:chgData name="Fernando Julio Rojas" userId="bca46c674368cada" providerId="LiveId" clId="{CF93F43C-F6D2-40AF-A31A-AF8A35F8C8D1}" dt="2020-09-02T22:19:18.475" v="11" actId="14100"/>
          <ac:picMkLst>
            <pc:docMk/>
            <pc:sldMk cId="3506022411" sldId="260"/>
            <ac:picMk id="7" creationId="{DE17DEB7-ADFD-423C-A636-334C82AC8591}"/>
          </ac:picMkLst>
        </pc:picChg>
      </pc:sldChg>
    </pc:docChg>
  </pc:docChgLst>
  <pc:docChgLst>
    <pc:chgData name="Fernando Julio Rojas" userId="bca46c674368cada" providerId="LiveId" clId="{4D36D7F5-A957-4987-A304-BB61ABCFFE1F}"/>
    <pc:docChg chg="custSel modSld">
      <pc:chgData name="Fernando Julio Rojas" userId="bca46c674368cada" providerId="LiveId" clId="{4D36D7F5-A957-4987-A304-BB61ABCFFE1F}" dt="2020-09-04T18:05:22.412" v="87"/>
      <pc:docMkLst>
        <pc:docMk/>
      </pc:docMkLst>
      <pc:sldChg chg="modSp mod">
        <pc:chgData name="Fernando Julio Rojas" userId="bca46c674368cada" providerId="LiveId" clId="{4D36D7F5-A957-4987-A304-BB61ABCFFE1F}" dt="2020-09-04T18:05:22.412" v="87"/>
        <pc:sldMkLst>
          <pc:docMk/>
          <pc:sldMk cId="2219060438" sldId="258"/>
        </pc:sldMkLst>
        <pc:spChg chg="mod">
          <ac:chgData name="Fernando Julio Rojas" userId="bca46c674368cada" providerId="LiveId" clId="{4D36D7F5-A957-4987-A304-BB61ABCFFE1F}" dt="2020-09-04T18:05:22.412" v="87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4D36D7F5-A957-4987-A304-BB61ABCFFE1F}" dt="2020-09-04T18:04:29.107" v="5" actId="14100"/>
        <pc:sldMkLst>
          <pc:docMk/>
          <pc:sldMk cId="2241143367" sldId="259"/>
        </pc:sldMkLst>
        <pc:picChg chg="add mod">
          <ac:chgData name="Fernando Julio Rojas" userId="bca46c674368cada" providerId="LiveId" clId="{4D36D7F5-A957-4987-A304-BB61ABCFFE1F}" dt="2020-09-04T18:04:29.107" v="5" actId="14100"/>
          <ac:picMkLst>
            <pc:docMk/>
            <pc:sldMk cId="2241143367" sldId="259"/>
            <ac:picMk id="5" creationId="{14F6AF17-371D-4A1A-A775-2E693612DC34}"/>
          </ac:picMkLst>
        </pc:picChg>
        <pc:picChg chg="del">
          <ac:chgData name="Fernando Julio Rojas" userId="bca46c674368cada" providerId="LiveId" clId="{4D36D7F5-A957-4987-A304-BB61ABCFFE1F}" dt="2020-09-04T18:04:17.422" v="0" actId="478"/>
          <ac:picMkLst>
            <pc:docMk/>
            <pc:sldMk cId="2241143367" sldId="259"/>
            <ac:picMk id="6" creationId="{8F62217A-0F3F-462C-82DF-BEB0D93DD87C}"/>
          </ac:picMkLst>
        </pc:picChg>
      </pc:sldChg>
      <pc:sldChg chg="addSp delSp modSp mod">
        <pc:chgData name="Fernando Julio Rojas" userId="bca46c674368cada" providerId="LiveId" clId="{4D36D7F5-A957-4987-A304-BB61ABCFFE1F}" dt="2020-09-04T18:05:03.676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4D36D7F5-A957-4987-A304-BB61ABCFFE1F}" dt="2020-09-04T18:04:51.219" v="7" actId="22"/>
          <ac:spMkLst>
            <pc:docMk/>
            <pc:sldMk cId="3506022411" sldId="260"/>
            <ac:spMk id="4" creationId="{AE95D9B4-2FD6-4B3D-A3A4-649F7DA34E1B}"/>
          </ac:spMkLst>
        </pc:spChg>
        <pc:picChg chg="del">
          <ac:chgData name="Fernando Julio Rojas" userId="bca46c674368cada" providerId="LiveId" clId="{4D36D7F5-A957-4987-A304-BB61ABCFFE1F}" dt="2020-09-04T18:04:31.215" v="6" actId="478"/>
          <ac:picMkLst>
            <pc:docMk/>
            <pc:sldMk cId="3506022411" sldId="260"/>
            <ac:picMk id="6" creationId="{EE41A69E-21D9-4203-B624-ECAF96F9FA3E}"/>
          </ac:picMkLst>
        </pc:picChg>
        <pc:picChg chg="add mod ord">
          <ac:chgData name="Fernando Julio Rojas" userId="bca46c674368cada" providerId="LiveId" clId="{4D36D7F5-A957-4987-A304-BB61ABCFFE1F}" dt="2020-09-04T18:05:03.676" v="11" actId="14100"/>
          <ac:picMkLst>
            <pc:docMk/>
            <pc:sldMk cId="3506022411" sldId="260"/>
            <ac:picMk id="7" creationId="{B5F9778F-0AFA-486A-88FA-8F5AEF159073}"/>
          </ac:picMkLst>
        </pc:picChg>
      </pc:sldChg>
    </pc:docChg>
  </pc:docChgLst>
  <pc:docChgLst>
    <pc:chgData name="Fernando Julio Rojas" userId="bca46c674368cada" providerId="LiveId" clId="{6BECAC4D-A6B2-4227-8F74-45FD20E83E6A}"/>
    <pc:docChg chg="custSel modSld">
      <pc:chgData name="Fernando Julio Rojas" userId="bca46c674368cada" providerId="LiveId" clId="{6BECAC4D-A6B2-4227-8F74-45FD20E83E6A}" dt="2020-08-31T20:14:03.308" v="89"/>
      <pc:docMkLst>
        <pc:docMk/>
      </pc:docMkLst>
      <pc:sldChg chg="modSp mod">
        <pc:chgData name="Fernando Julio Rojas" userId="bca46c674368cada" providerId="LiveId" clId="{6BECAC4D-A6B2-4227-8F74-45FD20E83E6A}" dt="2020-08-31T20:14:03.308" v="89"/>
        <pc:sldMkLst>
          <pc:docMk/>
          <pc:sldMk cId="2219060438" sldId="258"/>
        </pc:sldMkLst>
        <pc:spChg chg="mod">
          <ac:chgData name="Fernando Julio Rojas" userId="bca46c674368cada" providerId="LiveId" clId="{6BECAC4D-A6B2-4227-8F74-45FD20E83E6A}" dt="2020-08-31T20:14:03.30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6BECAC4D-A6B2-4227-8F74-45FD20E83E6A}" dt="2020-08-31T20:11:45.297" v="7" actId="14100"/>
        <pc:sldMkLst>
          <pc:docMk/>
          <pc:sldMk cId="2241143367" sldId="259"/>
        </pc:sldMkLst>
        <pc:picChg chg="add mod">
          <ac:chgData name="Fernando Julio Rojas" userId="bca46c674368cada" providerId="LiveId" clId="{6BECAC4D-A6B2-4227-8F74-45FD20E83E6A}" dt="2020-08-31T20:11:45.297" v="7" actId="14100"/>
          <ac:picMkLst>
            <pc:docMk/>
            <pc:sldMk cId="2241143367" sldId="259"/>
            <ac:picMk id="5" creationId="{AD2999DA-2D9F-4E39-87A8-010205A7A081}"/>
          </ac:picMkLst>
        </pc:picChg>
        <pc:picChg chg="del">
          <ac:chgData name="Fernando Julio Rojas" userId="bca46c674368cada" providerId="LiveId" clId="{6BECAC4D-A6B2-4227-8F74-45FD20E83E6A}" dt="2020-08-31T20:09:24.583" v="0" actId="478"/>
          <ac:picMkLst>
            <pc:docMk/>
            <pc:sldMk cId="2241143367" sldId="259"/>
            <ac:picMk id="6" creationId="{F35A15AB-DE91-4BB2-BF96-BB2AA70FCE8C}"/>
          </ac:picMkLst>
        </pc:picChg>
      </pc:sldChg>
      <pc:sldChg chg="addSp delSp modSp mod">
        <pc:chgData name="Fernando Julio Rojas" userId="bca46c674368cada" providerId="LiveId" clId="{6BECAC4D-A6B2-4227-8F74-45FD20E83E6A}" dt="2020-08-31T20:13:36.915" v="12" actId="14100"/>
        <pc:sldMkLst>
          <pc:docMk/>
          <pc:sldMk cId="2796822316" sldId="260"/>
        </pc:sldMkLst>
        <pc:spChg chg="add del mod">
          <ac:chgData name="Fernando Julio Rojas" userId="bca46c674368cada" providerId="LiveId" clId="{6BECAC4D-A6B2-4227-8F74-45FD20E83E6A}" dt="2020-08-31T20:13:24.997" v="8" actId="22"/>
          <ac:spMkLst>
            <pc:docMk/>
            <pc:sldMk cId="2796822316" sldId="260"/>
            <ac:spMk id="4" creationId="{1FE96C78-8613-44BC-9572-8622E5D89081}"/>
          </ac:spMkLst>
        </pc:spChg>
        <pc:picChg chg="add mod ord">
          <ac:chgData name="Fernando Julio Rojas" userId="bca46c674368cada" providerId="LiveId" clId="{6BECAC4D-A6B2-4227-8F74-45FD20E83E6A}" dt="2020-08-31T20:13:36.915" v="12" actId="14100"/>
          <ac:picMkLst>
            <pc:docMk/>
            <pc:sldMk cId="2796822316" sldId="260"/>
            <ac:picMk id="6" creationId="{AF300107-A230-41BD-99B6-FCEFACFBB097}"/>
          </ac:picMkLst>
        </pc:picChg>
        <pc:picChg chg="del">
          <ac:chgData name="Fernando Julio Rojas" userId="bca46c674368cada" providerId="LiveId" clId="{6BECAC4D-A6B2-4227-8F74-45FD20E83E6A}" dt="2020-08-31T20:09:31.954" v="1" actId="478"/>
          <ac:picMkLst>
            <pc:docMk/>
            <pc:sldMk cId="2796822316" sldId="260"/>
            <ac:picMk id="7" creationId="{74A6A662-D99A-49FF-8364-F87D1A6496B5}"/>
          </ac:picMkLst>
        </pc:picChg>
      </pc:sldChg>
    </pc:docChg>
  </pc:docChgLst>
  <pc:docChgLst>
    <pc:chgData name="Fernando Julio Rojas" userId="bca46c674368cada" providerId="LiveId" clId="{D6857BE1-BF92-4DE0-8DD3-2DF68EA5D42B}"/>
    <pc:docChg chg="custSel addSld delSld modSld">
      <pc:chgData name="Fernando Julio Rojas" userId="bca46c674368cada" providerId="LiveId" clId="{D6857BE1-BF92-4DE0-8DD3-2DF68EA5D42B}" dt="2020-08-24T21:00:59.432" v="91"/>
      <pc:docMkLst>
        <pc:docMk/>
      </pc:docMkLst>
      <pc:sldChg chg="del">
        <pc:chgData name="Fernando Julio Rojas" userId="bca46c674368cada" providerId="LiveId" clId="{D6857BE1-BF92-4DE0-8DD3-2DF68EA5D42B}" dt="2020-08-24T20:58:48.462" v="1" actId="47"/>
        <pc:sldMkLst>
          <pc:docMk/>
          <pc:sldMk cId="2569655380" sldId="256"/>
        </pc:sldMkLst>
      </pc:sldChg>
      <pc:sldChg chg="modSp mod">
        <pc:chgData name="Fernando Julio Rojas" userId="bca46c674368cada" providerId="LiveId" clId="{D6857BE1-BF92-4DE0-8DD3-2DF68EA5D42B}" dt="2020-08-24T21:00:59.432" v="91"/>
        <pc:sldMkLst>
          <pc:docMk/>
          <pc:sldMk cId="2219060438" sldId="258"/>
        </pc:sldMkLst>
        <pc:spChg chg="mod">
          <ac:chgData name="Fernando Julio Rojas" userId="bca46c674368cada" providerId="LiveId" clId="{D6857BE1-BF92-4DE0-8DD3-2DF68EA5D42B}" dt="2020-08-24T21:00:59.432" v="91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6857BE1-BF92-4DE0-8DD3-2DF68EA5D42B}" dt="2020-08-24T20:59:53.527" v="84" actId="14100"/>
        <pc:sldMkLst>
          <pc:docMk/>
          <pc:sldMk cId="2241143367" sldId="259"/>
        </pc:sldMkLst>
        <pc:picChg chg="del">
          <ac:chgData name="Fernando Julio Rojas" userId="bca46c674368cada" providerId="LiveId" clId="{D6857BE1-BF92-4DE0-8DD3-2DF68EA5D42B}" dt="2020-08-24T20:58:46.074" v="0" actId="478"/>
          <ac:picMkLst>
            <pc:docMk/>
            <pc:sldMk cId="2241143367" sldId="259"/>
            <ac:picMk id="5" creationId="{DA8DA4FD-D24A-441D-B16F-4F0AC67352C4}"/>
          </ac:picMkLst>
        </pc:picChg>
        <pc:picChg chg="add mod">
          <ac:chgData name="Fernando Julio Rojas" userId="bca46c674368cada" providerId="LiveId" clId="{D6857BE1-BF92-4DE0-8DD3-2DF68EA5D42B}" dt="2020-08-24T20:59:53.527" v="84" actId="14100"/>
          <ac:picMkLst>
            <pc:docMk/>
            <pc:sldMk cId="2241143367" sldId="259"/>
            <ac:picMk id="6" creationId="{454CE552-4C65-4651-A20C-6592CF221811}"/>
          </ac:picMkLst>
        </pc:picChg>
      </pc:sldChg>
      <pc:sldChg chg="addSp delSp modSp new mod">
        <pc:chgData name="Fernando Julio Rojas" userId="bca46c674368cada" providerId="LiveId" clId="{D6857BE1-BF92-4DE0-8DD3-2DF68EA5D42B}" dt="2020-08-24T21:00:36.462" v="89" actId="14100"/>
        <pc:sldMkLst>
          <pc:docMk/>
          <pc:sldMk cId="2796822316" sldId="260"/>
        </pc:sldMkLst>
        <pc:spChg chg="del">
          <ac:chgData name="Fernando Julio Rojas" userId="bca46c674368cada" providerId="LiveId" clId="{D6857BE1-BF92-4DE0-8DD3-2DF68EA5D42B}" dt="2020-08-24T21:00:22.987" v="85" actId="22"/>
          <ac:spMkLst>
            <pc:docMk/>
            <pc:sldMk cId="2796822316" sldId="260"/>
            <ac:spMk id="3" creationId="{651B9CC7-B99E-4D3D-917C-1FBED5DE0178}"/>
          </ac:spMkLst>
        </pc:spChg>
        <pc:picChg chg="add mod ord">
          <ac:chgData name="Fernando Julio Rojas" userId="bca46c674368cada" providerId="LiveId" clId="{D6857BE1-BF92-4DE0-8DD3-2DF68EA5D42B}" dt="2020-08-24T21:00:36.462" v="89" actId="14100"/>
          <ac:picMkLst>
            <pc:docMk/>
            <pc:sldMk cId="2796822316" sldId="260"/>
            <ac:picMk id="5" creationId="{38FBAD49-CFE2-4A9A-82EA-EDE40FDB7B0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C66EA-8067-4F19-977C-88CFEFCCE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296C76-82B3-4118-AC4B-FC1A29FE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EACEAA-6C23-4BDA-A762-90BDB4703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210BD4-CD44-469A-AC09-AA50482D4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91FA1A-DB5D-4B41-BCF4-91A52D31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92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93EED-DA45-4853-A60B-32B6B8BD4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82A773-2C6D-4CE5-88C5-89F589BB7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DF8725-21CC-4644-890C-559D42077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AD2545-1235-47CD-998C-2F2133A3E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71DF0E-5C83-4892-9953-65B1AE44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543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7EF3F6-0E15-49D4-99E7-DC5D21D29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E9B4FC-2F98-4C1C-AE08-3F3B6DF4B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78749F-143F-4DFE-9A83-435FD442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B887DF-0145-4212-98BC-2FE838DB3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29CB60-4E07-4B3E-904A-5E6F9610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782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C99C81-8E56-4113-B1A6-BF995E73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41F753-1FCF-4651-B8E9-29539D352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B5DB0D-E36A-4FA9-91E4-AAEA6FB8F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3556B2-0E2B-40E7-B81B-868FA1D0E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E5742F-018C-40EB-9EF0-70386A6A4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630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9951E-BF98-4124-9D9B-A0B0A66FD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D1EF22-52AA-4A50-94C0-8BBF54105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E7836F-A95B-44D3-ADB3-0E2493D9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B67C06-4649-40F4-9445-74D2DFAC3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C83F5E-08E1-4FEC-8A4C-FC243D3F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054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75E1A-9FF6-4D1A-9954-12B6AB4B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56521F-BE09-477A-ADBA-7B53FEC45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BED680-7C6A-4E26-94F6-D598203EB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A83471-8FF8-4E1D-B026-401FB98BE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BAE79B-50CE-4EFD-B702-8A6133D59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18E902-1B4B-4B7A-AACF-0B12AE098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503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3CE97-561F-4F83-B727-805538FD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EF4C21-6330-4704-84FF-F2E835429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0F5856-4B6B-4471-B368-2F4C0C806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9BCD61-DABA-4A6D-84E0-A3A0CC55F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64CA5D2-6201-4BCD-9957-E4C6EC129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D818950-F1C6-426A-B7F3-033C496CB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B7F063-EECA-4FAB-9263-8F51EC0AD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B4F9779-F628-41E3-8326-651F3E61E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807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FB089C-C479-483A-8401-B78AEEEE8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0A4C407-E178-47EC-BE6B-DC38E8DE7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5FC64B-E2CC-4650-9897-D54E5772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05CAA0B-60C4-46FA-BC9E-DDCA3D92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396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5AE713-6832-4E23-943E-83D52B6E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0D0140-866B-4C57-8CD5-C723E1549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2D38F5-D008-49D3-9A5C-C6A35358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005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1EB9D5-651A-49CA-9E71-DFCD50969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2F8566-24C1-44E8-87E7-AFA084A79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3A760C-FB57-4D74-8C83-5D542D2A5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B22E95-3D33-4FCF-9F8A-56765A56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00C7EB-5A45-45C8-AB88-C49DC512B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7FB629-581F-4052-995D-6E8945AC9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35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EB670-F211-413A-92D4-C6952BA41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F32E5B4-0BEB-4296-93A3-19B0A6AD4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33EB3D-6D57-4216-A102-F8ECF35B8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048EA9-FBDD-4354-8B63-4EE285E3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55F9D0-2DC1-447D-A38B-2A761F4A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B0DA48-AA77-47DE-B149-8DD82007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039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D6479EF-527B-4388-8852-BC7F96C4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1CB0DF-3C2D-4010-8994-4AB687B37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4D9ED3-794B-4646-815D-43C191F09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4F43A-DC4E-403F-9ACB-7C1744AF5D86}" type="datetimeFigureOut">
              <a:rPr lang="es-CL" smtClean="0"/>
              <a:t>16-03-2021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3D649B-9D05-4EBB-9646-E9DFFEFB1B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215C42-31EB-4C7E-8D12-904D3A8897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18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ew.genial.ly/605082f2f0ea380db3f16b92/presentation-4to-medio-16-3-interpretac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CA8CC-1187-4CD9-B13E-7180ECB4B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351024E-6A69-4F2E-B7E4-544A5D4E7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E41C51C8-5CE1-4D6D-95FD-BE286D2E6E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6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9A7C1-91CA-4832-B5F4-957798301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9080" y="1122363"/>
            <a:ext cx="10408920" cy="2306637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02F325-5BC5-4CD4-8B63-AB9704BFB0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5635224B-1E2E-4C8E-A21F-681C850F5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114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D8B654A-F3EB-4557-A252-3E53F5D80EDA}"/>
              </a:ext>
            </a:extLst>
          </p:cNvPr>
          <p:cNvSpPr txBox="1"/>
          <p:nvPr/>
        </p:nvSpPr>
        <p:spPr>
          <a:xfrm>
            <a:off x="-70878" y="2598003"/>
            <a:ext cx="12332222" cy="60016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2400" dirty="0">
                <a:latin typeface="Impact" panose="020B0806030902050204" pitchFamily="34" charset="0"/>
              </a:rPr>
              <a:t>Link </a:t>
            </a:r>
            <a:r>
              <a:rPr lang="es-CL" sz="2400" dirty="0" err="1">
                <a:latin typeface="Impact" panose="020B0806030902050204" pitchFamily="34" charset="0"/>
              </a:rPr>
              <a:t>Genialy</a:t>
            </a:r>
            <a:endParaRPr lang="es-CL" sz="2400" dirty="0">
              <a:latin typeface="Impact" panose="020B0806030902050204" pitchFamily="34" charset="0"/>
            </a:endParaRPr>
          </a:p>
          <a:p>
            <a:pPr algn="ctr"/>
            <a:r>
              <a:rPr lang="es-CL" sz="2400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2"/>
              </a:rPr>
              <a:t>https://view.genial.ly/605082f2f0ea380db3f16b92/presentation-4to-medio-16-3-interpretacion</a:t>
            </a:r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060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</TotalTime>
  <Words>13</Words>
  <Application>Microsoft Office PowerPoint</Application>
  <PresentationFormat>Panorámica</PresentationFormat>
  <Paragraphs>14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Impact</vt:lpstr>
      <vt:lpstr>Source Sans Pro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Julio Rojas</dc:creator>
  <cp:lastModifiedBy>Fernando Julio Rojas</cp:lastModifiedBy>
  <cp:revision>79</cp:revision>
  <dcterms:created xsi:type="dcterms:W3CDTF">2020-08-17T21:59:18Z</dcterms:created>
  <dcterms:modified xsi:type="dcterms:W3CDTF">2021-03-16T18:11:19Z</dcterms:modified>
</cp:coreProperties>
</file>