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57" r:id="rId6"/>
    <p:sldId id="309" r:id="rId7"/>
    <p:sldId id="311" r:id="rId8"/>
    <p:sldId id="261" r:id="rId9"/>
    <p:sldId id="277" r:id="rId10"/>
  </p:sldIdLst>
  <p:sldSz cx="9144000" cy="5143500" type="screen16x9"/>
  <p:notesSz cx="6858000" cy="9144000"/>
  <p:embeddedFontLst>
    <p:embeddedFont>
      <p:font typeface="Alata" panose="020B0604020202020204" charset="0"/>
      <p:regular r:id="rId12"/>
    </p:embeddedFont>
    <p:embeddedFont>
      <p:font typeface="Arial Rounded MT Bold" panose="020F0704030504030204" pitchFamily="34" charset="0"/>
      <p:regular r:id="rId13"/>
    </p:embeddedFont>
    <p:embeddedFont>
      <p:font typeface="Fredoka One" panose="020B0604020202020204" charset="0"/>
      <p:regular r:id="rId14"/>
    </p:embeddedFont>
    <p:embeddedFont>
      <p:font typeface="Modak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7279C8-3786-47BD-8D78-AEE30D39D903}">
  <a:tblStyle styleId="{A57279C8-3786-47BD-8D78-AEE30D39D9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925fde2a4e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925fde2a4e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90ca22558f_0_210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90ca22558f_0_210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g90ca22558f_0_21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6" name="Google Shape;836;g90ca22558f_0_21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g90ca22558f_0_2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8" name="Google Shape;808;g90ca22558f_0_25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g90ca22558f_0_2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8" name="Google Shape;808;g90ca22558f_0_25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569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925fde2a4e_0_4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925fde2a4e_0_4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8439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925fde2a4e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2" name="Google Shape;842;g925fde2a4e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925fde2a4e_0_2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925fde2a4e_0_2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37926">
            <a:off x="6108193" y="575482"/>
            <a:ext cx="613075" cy="456372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651042" y="383405"/>
            <a:ext cx="3999257" cy="4479559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2461265" y="280300"/>
            <a:ext cx="4014521" cy="4550467"/>
            <a:chOff x="2339681" y="1506966"/>
            <a:chExt cx="2462141" cy="2791013"/>
          </a:xfrm>
        </p:grpSpPr>
        <p:sp>
          <p:nvSpPr>
            <p:cNvPr id="12" name="Google Shape;12;p2"/>
            <p:cNvSpPr/>
            <p:nvPr/>
          </p:nvSpPr>
          <p:spPr>
            <a:xfrm>
              <a:off x="2367202" y="1534427"/>
              <a:ext cx="2434620" cy="2763552"/>
            </a:xfrm>
            <a:custGeom>
              <a:avLst/>
              <a:gdLst/>
              <a:ahLst/>
              <a:cxnLst/>
              <a:rect l="l" t="t" r="r" b="b"/>
              <a:pathLst>
                <a:path w="40694" h="46192" extrusionOk="0">
                  <a:moveTo>
                    <a:pt x="33605" y="1558"/>
                  </a:moveTo>
                  <a:cubicBezTo>
                    <a:pt x="34097" y="1558"/>
                    <a:pt x="34526" y="1922"/>
                    <a:pt x="34591" y="2423"/>
                  </a:cubicBezTo>
                  <a:cubicBezTo>
                    <a:pt x="34664" y="2969"/>
                    <a:pt x="34280" y="3468"/>
                    <a:pt x="33736" y="3541"/>
                  </a:cubicBezTo>
                  <a:cubicBezTo>
                    <a:pt x="33692" y="3547"/>
                    <a:pt x="33648" y="3550"/>
                    <a:pt x="33605" y="3550"/>
                  </a:cubicBezTo>
                  <a:cubicBezTo>
                    <a:pt x="33113" y="3550"/>
                    <a:pt x="32684" y="3186"/>
                    <a:pt x="32619" y="2684"/>
                  </a:cubicBezTo>
                  <a:cubicBezTo>
                    <a:pt x="32546" y="2139"/>
                    <a:pt x="32930" y="1640"/>
                    <a:pt x="33474" y="1567"/>
                  </a:cubicBezTo>
                  <a:cubicBezTo>
                    <a:pt x="33518" y="1561"/>
                    <a:pt x="33562" y="1558"/>
                    <a:pt x="33605" y="1558"/>
                  </a:cubicBezTo>
                  <a:close/>
                  <a:moveTo>
                    <a:pt x="25804" y="2592"/>
                  </a:moveTo>
                  <a:cubicBezTo>
                    <a:pt x="26295" y="2592"/>
                    <a:pt x="26724" y="2956"/>
                    <a:pt x="26789" y="3456"/>
                  </a:cubicBezTo>
                  <a:cubicBezTo>
                    <a:pt x="26861" y="4003"/>
                    <a:pt x="26478" y="4502"/>
                    <a:pt x="25934" y="4575"/>
                  </a:cubicBezTo>
                  <a:cubicBezTo>
                    <a:pt x="25890" y="4581"/>
                    <a:pt x="25846" y="4584"/>
                    <a:pt x="25803" y="4584"/>
                  </a:cubicBezTo>
                  <a:cubicBezTo>
                    <a:pt x="25311" y="4584"/>
                    <a:pt x="24882" y="4220"/>
                    <a:pt x="24815" y="3719"/>
                  </a:cubicBezTo>
                  <a:cubicBezTo>
                    <a:pt x="24744" y="3173"/>
                    <a:pt x="25126" y="2674"/>
                    <a:pt x="25672" y="2601"/>
                  </a:cubicBezTo>
                  <a:cubicBezTo>
                    <a:pt x="25716" y="2595"/>
                    <a:pt x="25760" y="2592"/>
                    <a:pt x="25804" y="2592"/>
                  </a:cubicBezTo>
                  <a:close/>
                  <a:moveTo>
                    <a:pt x="17944" y="3634"/>
                  </a:moveTo>
                  <a:cubicBezTo>
                    <a:pt x="18435" y="3634"/>
                    <a:pt x="18862" y="3999"/>
                    <a:pt x="18928" y="4499"/>
                  </a:cubicBezTo>
                  <a:cubicBezTo>
                    <a:pt x="19001" y="5044"/>
                    <a:pt x="18617" y="5545"/>
                    <a:pt x="18072" y="5616"/>
                  </a:cubicBezTo>
                  <a:cubicBezTo>
                    <a:pt x="18027" y="5622"/>
                    <a:pt x="17983" y="5625"/>
                    <a:pt x="17939" y="5625"/>
                  </a:cubicBezTo>
                  <a:cubicBezTo>
                    <a:pt x="17448" y="5625"/>
                    <a:pt x="17021" y="5260"/>
                    <a:pt x="16955" y="4760"/>
                  </a:cubicBezTo>
                  <a:cubicBezTo>
                    <a:pt x="16882" y="4216"/>
                    <a:pt x="17266" y="3715"/>
                    <a:pt x="17811" y="3643"/>
                  </a:cubicBezTo>
                  <a:cubicBezTo>
                    <a:pt x="17855" y="3637"/>
                    <a:pt x="17900" y="3634"/>
                    <a:pt x="17944" y="3634"/>
                  </a:cubicBezTo>
                  <a:close/>
                  <a:moveTo>
                    <a:pt x="10427" y="4629"/>
                  </a:moveTo>
                  <a:cubicBezTo>
                    <a:pt x="10919" y="4629"/>
                    <a:pt x="11348" y="4993"/>
                    <a:pt x="11413" y="5495"/>
                  </a:cubicBezTo>
                  <a:cubicBezTo>
                    <a:pt x="11486" y="6040"/>
                    <a:pt x="11102" y="6540"/>
                    <a:pt x="10558" y="6612"/>
                  </a:cubicBezTo>
                  <a:cubicBezTo>
                    <a:pt x="10513" y="6618"/>
                    <a:pt x="10469" y="6621"/>
                    <a:pt x="10425" y="6621"/>
                  </a:cubicBezTo>
                  <a:cubicBezTo>
                    <a:pt x="9934" y="6621"/>
                    <a:pt x="9506" y="6256"/>
                    <a:pt x="9441" y="5756"/>
                  </a:cubicBezTo>
                  <a:cubicBezTo>
                    <a:pt x="9368" y="5210"/>
                    <a:pt x="9752" y="4711"/>
                    <a:pt x="10296" y="4638"/>
                  </a:cubicBezTo>
                  <a:cubicBezTo>
                    <a:pt x="10340" y="4632"/>
                    <a:pt x="10384" y="4629"/>
                    <a:pt x="10427" y="4629"/>
                  </a:cubicBezTo>
                  <a:close/>
                  <a:moveTo>
                    <a:pt x="2573" y="5670"/>
                  </a:moveTo>
                  <a:cubicBezTo>
                    <a:pt x="3066" y="5670"/>
                    <a:pt x="3493" y="6034"/>
                    <a:pt x="3560" y="6536"/>
                  </a:cubicBezTo>
                  <a:cubicBezTo>
                    <a:pt x="3632" y="7081"/>
                    <a:pt x="3249" y="7580"/>
                    <a:pt x="2703" y="7653"/>
                  </a:cubicBezTo>
                  <a:cubicBezTo>
                    <a:pt x="2659" y="7659"/>
                    <a:pt x="2615" y="7662"/>
                    <a:pt x="2572" y="7662"/>
                  </a:cubicBezTo>
                  <a:cubicBezTo>
                    <a:pt x="2080" y="7662"/>
                    <a:pt x="1652" y="7298"/>
                    <a:pt x="1586" y="6796"/>
                  </a:cubicBezTo>
                  <a:cubicBezTo>
                    <a:pt x="1514" y="6251"/>
                    <a:pt x="1897" y="5752"/>
                    <a:pt x="2442" y="5679"/>
                  </a:cubicBezTo>
                  <a:cubicBezTo>
                    <a:pt x="2486" y="5673"/>
                    <a:pt x="2530" y="5670"/>
                    <a:pt x="2573" y="5670"/>
                  </a:cubicBezTo>
                  <a:close/>
                  <a:moveTo>
                    <a:pt x="35827" y="0"/>
                  </a:moveTo>
                  <a:lnTo>
                    <a:pt x="0" y="4747"/>
                  </a:lnTo>
                  <a:lnTo>
                    <a:pt x="5492" y="46191"/>
                  </a:lnTo>
                  <a:lnTo>
                    <a:pt x="28545" y="43137"/>
                  </a:lnTo>
                  <a:lnTo>
                    <a:pt x="30396" y="42351"/>
                  </a:lnTo>
                  <a:lnTo>
                    <a:pt x="30922" y="40850"/>
                  </a:lnTo>
                  <a:lnTo>
                    <a:pt x="32509" y="39946"/>
                  </a:lnTo>
                  <a:lnTo>
                    <a:pt x="33717" y="40597"/>
                  </a:lnTo>
                  <a:lnTo>
                    <a:pt x="35447" y="40253"/>
                  </a:lnTo>
                  <a:lnTo>
                    <a:pt x="36361" y="38702"/>
                  </a:lnTo>
                  <a:lnTo>
                    <a:pt x="38125" y="38830"/>
                  </a:lnTo>
                  <a:lnTo>
                    <a:pt x="38950" y="36969"/>
                  </a:lnTo>
                  <a:lnTo>
                    <a:pt x="40694" y="36738"/>
                  </a:lnTo>
                  <a:lnTo>
                    <a:pt x="358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339681" y="1506966"/>
              <a:ext cx="2434740" cy="2763552"/>
            </a:xfrm>
            <a:custGeom>
              <a:avLst/>
              <a:gdLst/>
              <a:ahLst/>
              <a:cxnLst/>
              <a:rect l="l" t="t" r="r" b="b"/>
              <a:pathLst>
                <a:path w="40696" h="46192" extrusionOk="0">
                  <a:moveTo>
                    <a:pt x="33607" y="1559"/>
                  </a:moveTo>
                  <a:cubicBezTo>
                    <a:pt x="34098" y="1559"/>
                    <a:pt x="34526" y="1923"/>
                    <a:pt x="34593" y="2423"/>
                  </a:cubicBezTo>
                  <a:cubicBezTo>
                    <a:pt x="34665" y="2968"/>
                    <a:pt x="34282" y="3469"/>
                    <a:pt x="33736" y="3540"/>
                  </a:cubicBezTo>
                  <a:cubicBezTo>
                    <a:pt x="33691" y="3546"/>
                    <a:pt x="33647" y="3549"/>
                    <a:pt x="33603" y="3549"/>
                  </a:cubicBezTo>
                  <a:cubicBezTo>
                    <a:pt x="33112" y="3549"/>
                    <a:pt x="32684" y="3184"/>
                    <a:pt x="32619" y="2685"/>
                  </a:cubicBezTo>
                  <a:cubicBezTo>
                    <a:pt x="32547" y="2140"/>
                    <a:pt x="32930" y="1639"/>
                    <a:pt x="33474" y="1567"/>
                  </a:cubicBezTo>
                  <a:cubicBezTo>
                    <a:pt x="33519" y="1561"/>
                    <a:pt x="33564" y="1559"/>
                    <a:pt x="33607" y="1559"/>
                  </a:cubicBezTo>
                  <a:close/>
                  <a:moveTo>
                    <a:pt x="25805" y="2592"/>
                  </a:moveTo>
                  <a:cubicBezTo>
                    <a:pt x="26296" y="2592"/>
                    <a:pt x="26724" y="2957"/>
                    <a:pt x="26790" y="3457"/>
                  </a:cubicBezTo>
                  <a:cubicBezTo>
                    <a:pt x="26863" y="4002"/>
                    <a:pt x="26478" y="4502"/>
                    <a:pt x="25934" y="4574"/>
                  </a:cubicBezTo>
                  <a:cubicBezTo>
                    <a:pt x="25889" y="4580"/>
                    <a:pt x="25845" y="4583"/>
                    <a:pt x="25801" y="4583"/>
                  </a:cubicBezTo>
                  <a:cubicBezTo>
                    <a:pt x="25310" y="4583"/>
                    <a:pt x="24882" y="4218"/>
                    <a:pt x="24817" y="3718"/>
                  </a:cubicBezTo>
                  <a:cubicBezTo>
                    <a:pt x="24744" y="3174"/>
                    <a:pt x="25128" y="2673"/>
                    <a:pt x="25672" y="2601"/>
                  </a:cubicBezTo>
                  <a:cubicBezTo>
                    <a:pt x="25717" y="2595"/>
                    <a:pt x="25762" y="2592"/>
                    <a:pt x="25805" y="2592"/>
                  </a:cubicBezTo>
                  <a:close/>
                  <a:moveTo>
                    <a:pt x="17943" y="3634"/>
                  </a:moveTo>
                  <a:cubicBezTo>
                    <a:pt x="18435" y="3634"/>
                    <a:pt x="18862" y="3997"/>
                    <a:pt x="18929" y="4498"/>
                  </a:cubicBezTo>
                  <a:cubicBezTo>
                    <a:pt x="19001" y="5043"/>
                    <a:pt x="18618" y="5544"/>
                    <a:pt x="18073" y="5617"/>
                  </a:cubicBezTo>
                  <a:cubicBezTo>
                    <a:pt x="18029" y="5622"/>
                    <a:pt x="17985" y="5625"/>
                    <a:pt x="17942" y="5625"/>
                  </a:cubicBezTo>
                  <a:cubicBezTo>
                    <a:pt x="17449" y="5625"/>
                    <a:pt x="17022" y="5261"/>
                    <a:pt x="16955" y="4759"/>
                  </a:cubicBezTo>
                  <a:cubicBezTo>
                    <a:pt x="16883" y="4215"/>
                    <a:pt x="17266" y="3714"/>
                    <a:pt x="17812" y="3642"/>
                  </a:cubicBezTo>
                  <a:cubicBezTo>
                    <a:pt x="17856" y="3637"/>
                    <a:pt x="17900" y="3634"/>
                    <a:pt x="17943" y="3634"/>
                  </a:cubicBezTo>
                  <a:close/>
                  <a:moveTo>
                    <a:pt x="10430" y="4629"/>
                  </a:moveTo>
                  <a:cubicBezTo>
                    <a:pt x="10921" y="4629"/>
                    <a:pt x="11348" y="4994"/>
                    <a:pt x="11415" y="5494"/>
                  </a:cubicBezTo>
                  <a:cubicBezTo>
                    <a:pt x="11486" y="6039"/>
                    <a:pt x="11104" y="6539"/>
                    <a:pt x="10558" y="6613"/>
                  </a:cubicBezTo>
                  <a:cubicBezTo>
                    <a:pt x="10514" y="6618"/>
                    <a:pt x="10470" y="6621"/>
                    <a:pt x="10427" y="6621"/>
                  </a:cubicBezTo>
                  <a:cubicBezTo>
                    <a:pt x="9935" y="6621"/>
                    <a:pt x="9508" y="6257"/>
                    <a:pt x="9441" y="5755"/>
                  </a:cubicBezTo>
                  <a:cubicBezTo>
                    <a:pt x="9369" y="5211"/>
                    <a:pt x="9752" y="4710"/>
                    <a:pt x="10296" y="4638"/>
                  </a:cubicBezTo>
                  <a:cubicBezTo>
                    <a:pt x="10341" y="4632"/>
                    <a:pt x="10386" y="4629"/>
                    <a:pt x="10430" y="4629"/>
                  </a:cubicBezTo>
                  <a:close/>
                  <a:moveTo>
                    <a:pt x="2576" y="5671"/>
                  </a:moveTo>
                  <a:cubicBezTo>
                    <a:pt x="3067" y="5671"/>
                    <a:pt x="3495" y="6035"/>
                    <a:pt x="3560" y="6535"/>
                  </a:cubicBezTo>
                  <a:cubicBezTo>
                    <a:pt x="3632" y="7080"/>
                    <a:pt x="3249" y="7581"/>
                    <a:pt x="2705" y="7652"/>
                  </a:cubicBezTo>
                  <a:cubicBezTo>
                    <a:pt x="2660" y="7658"/>
                    <a:pt x="2615" y="7661"/>
                    <a:pt x="2572" y="7661"/>
                  </a:cubicBezTo>
                  <a:cubicBezTo>
                    <a:pt x="2081" y="7661"/>
                    <a:pt x="1653" y="7296"/>
                    <a:pt x="1587" y="6796"/>
                  </a:cubicBezTo>
                  <a:cubicBezTo>
                    <a:pt x="1514" y="6252"/>
                    <a:pt x="1899" y="5751"/>
                    <a:pt x="2443" y="5679"/>
                  </a:cubicBezTo>
                  <a:cubicBezTo>
                    <a:pt x="2488" y="5673"/>
                    <a:pt x="2532" y="5671"/>
                    <a:pt x="2576" y="5671"/>
                  </a:cubicBezTo>
                  <a:close/>
                  <a:moveTo>
                    <a:pt x="35827" y="1"/>
                  </a:moveTo>
                  <a:lnTo>
                    <a:pt x="0" y="4748"/>
                  </a:lnTo>
                  <a:lnTo>
                    <a:pt x="5492" y="46192"/>
                  </a:lnTo>
                  <a:lnTo>
                    <a:pt x="28545" y="43137"/>
                  </a:lnTo>
                  <a:lnTo>
                    <a:pt x="30396" y="42350"/>
                  </a:lnTo>
                  <a:lnTo>
                    <a:pt x="30922" y="40849"/>
                  </a:lnTo>
                  <a:lnTo>
                    <a:pt x="32511" y="39946"/>
                  </a:lnTo>
                  <a:lnTo>
                    <a:pt x="33717" y="40598"/>
                  </a:lnTo>
                  <a:lnTo>
                    <a:pt x="35447" y="40252"/>
                  </a:lnTo>
                  <a:lnTo>
                    <a:pt x="36361" y="38702"/>
                  </a:lnTo>
                  <a:lnTo>
                    <a:pt x="38127" y="38829"/>
                  </a:lnTo>
                  <a:lnTo>
                    <a:pt x="38952" y="36969"/>
                  </a:lnTo>
                  <a:lnTo>
                    <a:pt x="40695" y="36738"/>
                  </a:lnTo>
                  <a:lnTo>
                    <a:pt x="358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 rot="-487460">
            <a:off x="2820008" y="1991873"/>
            <a:ext cx="3371033" cy="1164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 rot="-487428">
            <a:off x="3239261" y="2997688"/>
            <a:ext cx="2698277" cy="7679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-25075" y="-22497"/>
            <a:ext cx="1461296" cy="1875030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-25075" y="-22497"/>
            <a:ext cx="1735304" cy="1605660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234355" y="4488193"/>
            <a:ext cx="1898626" cy="659179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5610224" y="3202528"/>
            <a:ext cx="1340580" cy="1517079"/>
            <a:chOff x="5610224" y="3202528"/>
            <a:chExt cx="1340580" cy="1517079"/>
          </a:xfrm>
        </p:grpSpPr>
        <p:sp>
          <p:nvSpPr>
            <p:cNvPr id="20" name="Google Shape;20;p2"/>
            <p:cNvSpPr/>
            <p:nvPr/>
          </p:nvSpPr>
          <p:spPr>
            <a:xfrm>
              <a:off x="5827002" y="3225738"/>
              <a:ext cx="1119465" cy="1243111"/>
            </a:xfrm>
            <a:custGeom>
              <a:avLst/>
              <a:gdLst/>
              <a:ahLst/>
              <a:cxnLst/>
              <a:rect l="l" t="t" r="r" b="b"/>
              <a:pathLst>
                <a:path w="15482" h="17192" extrusionOk="0">
                  <a:moveTo>
                    <a:pt x="12532" y="1"/>
                  </a:moveTo>
                  <a:cubicBezTo>
                    <a:pt x="12532" y="1"/>
                    <a:pt x="7602" y="5300"/>
                    <a:pt x="6033" y="7137"/>
                  </a:cubicBezTo>
                  <a:cubicBezTo>
                    <a:pt x="4463" y="8975"/>
                    <a:pt x="1" y="14672"/>
                    <a:pt x="1" y="14672"/>
                  </a:cubicBezTo>
                  <a:lnTo>
                    <a:pt x="2950" y="17192"/>
                  </a:lnTo>
                  <a:cubicBezTo>
                    <a:pt x="2950" y="17192"/>
                    <a:pt x="7918" y="11926"/>
                    <a:pt x="9488" y="10088"/>
                  </a:cubicBezTo>
                  <a:cubicBezTo>
                    <a:pt x="11057" y="8251"/>
                    <a:pt x="15482" y="2521"/>
                    <a:pt x="15482" y="2521"/>
                  </a:cubicBezTo>
                  <a:lnTo>
                    <a:pt x="125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34595" y="3254083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8" y="0"/>
                  </a:moveTo>
                  <a:cubicBezTo>
                    <a:pt x="903" y="9281"/>
                    <a:pt x="926" y="9239"/>
                    <a:pt x="123" y="10823"/>
                  </a:cubicBezTo>
                  <a:cubicBezTo>
                    <a:pt x="0" y="11037"/>
                    <a:pt x="74" y="11165"/>
                    <a:pt x="263" y="11165"/>
                  </a:cubicBezTo>
                  <a:cubicBezTo>
                    <a:pt x="710" y="11165"/>
                    <a:pt x="1801" y="10444"/>
                    <a:pt x="2433" y="8433"/>
                  </a:cubicBezTo>
                  <a:cubicBezTo>
                    <a:pt x="4112" y="6308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5"/>
                  </a:lnTo>
                  <a:lnTo>
                    <a:pt x="9368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641834" y="3290453"/>
              <a:ext cx="250618" cy="223864"/>
            </a:xfrm>
            <a:custGeom>
              <a:avLst/>
              <a:gdLst/>
              <a:ahLst/>
              <a:cxnLst/>
              <a:rect l="l" t="t" r="r" b="b"/>
              <a:pathLst>
                <a:path w="3466" h="3096" extrusionOk="0">
                  <a:moveTo>
                    <a:pt x="434" y="1"/>
                  </a:moveTo>
                  <a:lnTo>
                    <a:pt x="0" y="470"/>
                  </a:lnTo>
                  <a:lnTo>
                    <a:pt x="3074" y="3095"/>
                  </a:lnTo>
                  <a:lnTo>
                    <a:pt x="3465" y="2591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703284" y="4353948"/>
              <a:ext cx="276359" cy="279830"/>
            </a:xfrm>
            <a:custGeom>
              <a:avLst/>
              <a:gdLst/>
              <a:ahLst/>
              <a:cxnLst/>
              <a:rect l="l" t="t" r="r" b="b"/>
              <a:pathLst>
                <a:path w="3822" h="3870" extrusionOk="0">
                  <a:moveTo>
                    <a:pt x="1386" y="0"/>
                  </a:moveTo>
                  <a:lnTo>
                    <a:pt x="0" y="2643"/>
                  </a:lnTo>
                  <a:lnTo>
                    <a:pt x="1437" y="3870"/>
                  </a:lnTo>
                  <a:lnTo>
                    <a:pt x="3822" y="2080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657658" y="4556409"/>
              <a:ext cx="135866" cy="139337"/>
            </a:xfrm>
            <a:custGeom>
              <a:avLst/>
              <a:gdLst/>
              <a:ahLst/>
              <a:cxnLst/>
              <a:rect l="l" t="t" r="r" b="b"/>
              <a:pathLst>
                <a:path w="1879" h="1927" extrusionOk="0">
                  <a:moveTo>
                    <a:pt x="817" y="1"/>
                  </a:moveTo>
                  <a:lnTo>
                    <a:pt x="0" y="1368"/>
                  </a:lnTo>
                  <a:lnTo>
                    <a:pt x="656" y="1927"/>
                  </a:lnTo>
                  <a:lnTo>
                    <a:pt x="1878" y="908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643413" y="4660893"/>
              <a:ext cx="55460" cy="58714"/>
            </a:xfrm>
            <a:custGeom>
              <a:avLst/>
              <a:gdLst/>
              <a:ahLst/>
              <a:cxnLst/>
              <a:rect l="l" t="t" r="r" b="b"/>
              <a:pathLst>
                <a:path w="767" h="812" extrusionOk="0">
                  <a:moveTo>
                    <a:pt x="288" y="0"/>
                  </a:moveTo>
                  <a:lnTo>
                    <a:pt x="13" y="698"/>
                  </a:lnTo>
                  <a:cubicBezTo>
                    <a:pt x="13" y="698"/>
                    <a:pt x="0" y="761"/>
                    <a:pt x="29" y="787"/>
                  </a:cubicBezTo>
                  <a:cubicBezTo>
                    <a:pt x="53" y="806"/>
                    <a:pt x="74" y="811"/>
                    <a:pt x="89" y="811"/>
                  </a:cubicBezTo>
                  <a:cubicBezTo>
                    <a:pt x="107" y="811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794391" y="4292921"/>
              <a:ext cx="239410" cy="218079"/>
            </a:xfrm>
            <a:custGeom>
              <a:avLst/>
              <a:gdLst/>
              <a:ahLst/>
              <a:cxnLst/>
              <a:rect l="l" t="t" r="r" b="b"/>
              <a:pathLst>
                <a:path w="3311" h="3016" extrusionOk="0">
                  <a:moveTo>
                    <a:pt x="554" y="0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1" y="235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52754" y="3224726"/>
              <a:ext cx="198050" cy="167103"/>
            </a:xfrm>
            <a:custGeom>
              <a:avLst/>
              <a:gdLst/>
              <a:ahLst/>
              <a:cxnLst/>
              <a:rect l="l" t="t" r="r" b="b"/>
              <a:pathLst>
                <a:path w="2739" h="2311" extrusionOk="0">
                  <a:moveTo>
                    <a:pt x="475" y="1"/>
                  </a:moveTo>
                  <a:cubicBezTo>
                    <a:pt x="255" y="1"/>
                    <a:pt x="1" y="247"/>
                    <a:pt x="1" y="247"/>
                  </a:cubicBezTo>
                  <a:lnTo>
                    <a:pt x="2416" y="2310"/>
                  </a:lnTo>
                  <a:cubicBezTo>
                    <a:pt x="2417" y="2310"/>
                    <a:pt x="2739" y="1855"/>
                    <a:pt x="2505" y="1656"/>
                  </a:cubicBezTo>
                  <a:cubicBezTo>
                    <a:pt x="2273" y="1457"/>
                    <a:pt x="867" y="256"/>
                    <a:pt x="633" y="57"/>
                  </a:cubicBezTo>
                  <a:cubicBezTo>
                    <a:pt x="586" y="17"/>
                    <a:pt x="532" y="1"/>
                    <a:pt x="4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793741" y="3203612"/>
              <a:ext cx="1119610" cy="1243111"/>
            </a:xfrm>
            <a:custGeom>
              <a:avLst/>
              <a:gdLst/>
              <a:ahLst/>
              <a:cxnLst/>
              <a:rect l="l" t="t" r="r" b="b"/>
              <a:pathLst>
                <a:path w="15484" h="17192" extrusionOk="0">
                  <a:moveTo>
                    <a:pt x="12532" y="0"/>
                  </a:moveTo>
                  <a:cubicBezTo>
                    <a:pt x="12532" y="0"/>
                    <a:pt x="7604" y="5299"/>
                    <a:pt x="6034" y="7138"/>
                  </a:cubicBezTo>
                  <a:cubicBezTo>
                    <a:pt x="4464" y="8975"/>
                    <a:pt x="1" y="14672"/>
                    <a:pt x="1" y="14672"/>
                  </a:cubicBezTo>
                  <a:lnTo>
                    <a:pt x="2950" y="17191"/>
                  </a:lnTo>
                  <a:cubicBezTo>
                    <a:pt x="2950" y="17191"/>
                    <a:pt x="7918" y="11926"/>
                    <a:pt x="9488" y="10087"/>
                  </a:cubicBezTo>
                  <a:cubicBezTo>
                    <a:pt x="11057" y="8250"/>
                    <a:pt x="15483" y="2520"/>
                    <a:pt x="15483" y="2520"/>
                  </a:cubicBezTo>
                  <a:lnTo>
                    <a:pt x="125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01334" y="3231884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9" y="0"/>
                  </a:moveTo>
                  <a:cubicBezTo>
                    <a:pt x="903" y="9282"/>
                    <a:pt x="926" y="9239"/>
                    <a:pt x="123" y="10824"/>
                  </a:cubicBezTo>
                  <a:cubicBezTo>
                    <a:pt x="1" y="11037"/>
                    <a:pt x="75" y="11165"/>
                    <a:pt x="264" y="11165"/>
                  </a:cubicBezTo>
                  <a:cubicBezTo>
                    <a:pt x="711" y="11165"/>
                    <a:pt x="1803" y="10444"/>
                    <a:pt x="2435" y="8433"/>
                  </a:cubicBezTo>
                  <a:cubicBezTo>
                    <a:pt x="4114" y="6310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6"/>
                  </a:lnTo>
                  <a:lnTo>
                    <a:pt x="93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608573" y="3268327"/>
              <a:ext cx="250618" cy="223792"/>
            </a:xfrm>
            <a:custGeom>
              <a:avLst/>
              <a:gdLst/>
              <a:ahLst/>
              <a:cxnLst/>
              <a:rect l="l" t="t" r="r" b="b"/>
              <a:pathLst>
                <a:path w="3466" h="3095" extrusionOk="0">
                  <a:moveTo>
                    <a:pt x="434" y="0"/>
                  </a:moveTo>
                  <a:lnTo>
                    <a:pt x="0" y="469"/>
                  </a:lnTo>
                  <a:lnTo>
                    <a:pt x="3074" y="3094"/>
                  </a:lnTo>
                  <a:lnTo>
                    <a:pt x="3465" y="2591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670095" y="4331750"/>
              <a:ext cx="276287" cy="279902"/>
            </a:xfrm>
            <a:custGeom>
              <a:avLst/>
              <a:gdLst/>
              <a:ahLst/>
              <a:cxnLst/>
              <a:rect l="l" t="t" r="r" b="b"/>
              <a:pathLst>
                <a:path w="3821" h="3871" extrusionOk="0">
                  <a:moveTo>
                    <a:pt x="1386" y="1"/>
                  </a:moveTo>
                  <a:lnTo>
                    <a:pt x="1" y="2644"/>
                  </a:lnTo>
                  <a:lnTo>
                    <a:pt x="1436" y="3870"/>
                  </a:lnTo>
                  <a:lnTo>
                    <a:pt x="3821" y="2081"/>
                  </a:lnTo>
                  <a:lnTo>
                    <a:pt x="13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624469" y="4534283"/>
              <a:ext cx="135866" cy="139409"/>
            </a:xfrm>
            <a:custGeom>
              <a:avLst/>
              <a:gdLst/>
              <a:ahLst/>
              <a:cxnLst/>
              <a:rect l="l" t="t" r="r" b="b"/>
              <a:pathLst>
                <a:path w="1879" h="1928" extrusionOk="0">
                  <a:moveTo>
                    <a:pt x="816" y="0"/>
                  </a:moveTo>
                  <a:lnTo>
                    <a:pt x="1" y="1367"/>
                  </a:lnTo>
                  <a:lnTo>
                    <a:pt x="655" y="1928"/>
                  </a:lnTo>
                  <a:lnTo>
                    <a:pt x="1879" y="908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610224" y="4638694"/>
              <a:ext cx="55532" cy="58714"/>
            </a:xfrm>
            <a:custGeom>
              <a:avLst/>
              <a:gdLst/>
              <a:ahLst/>
              <a:cxnLst/>
              <a:rect l="l" t="t" r="r" b="b"/>
              <a:pathLst>
                <a:path w="768" h="812" extrusionOk="0">
                  <a:moveTo>
                    <a:pt x="287" y="0"/>
                  </a:moveTo>
                  <a:lnTo>
                    <a:pt x="14" y="698"/>
                  </a:lnTo>
                  <a:cubicBezTo>
                    <a:pt x="14" y="698"/>
                    <a:pt x="1" y="763"/>
                    <a:pt x="30" y="787"/>
                  </a:cubicBezTo>
                  <a:cubicBezTo>
                    <a:pt x="52" y="807"/>
                    <a:pt x="73" y="812"/>
                    <a:pt x="89" y="812"/>
                  </a:cubicBezTo>
                  <a:cubicBezTo>
                    <a:pt x="106" y="812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761130" y="4270723"/>
              <a:ext cx="239555" cy="218079"/>
            </a:xfrm>
            <a:custGeom>
              <a:avLst/>
              <a:gdLst/>
              <a:ahLst/>
              <a:cxnLst/>
              <a:rect l="l" t="t" r="r" b="b"/>
              <a:pathLst>
                <a:path w="3313" h="3016" extrusionOk="0">
                  <a:moveTo>
                    <a:pt x="554" y="1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2" y="2356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719637" y="3202528"/>
              <a:ext cx="197906" cy="167103"/>
            </a:xfrm>
            <a:custGeom>
              <a:avLst/>
              <a:gdLst/>
              <a:ahLst/>
              <a:cxnLst/>
              <a:rect l="l" t="t" r="r" b="b"/>
              <a:pathLst>
                <a:path w="2737" h="2311" extrusionOk="0">
                  <a:moveTo>
                    <a:pt x="474" y="1"/>
                  </a:moveTo>
                  <a:cubicBezTo>
                    <a:pt x="253" y="1"/>
                    <a:pt x="0" y="247"/>
                    <a:pt x="0" y="247"/>
                  </a:cubicBezTo>
                  <a:lnTo>
                    <a:pt x="2415" y="2311"/>
                  </a:lnTo>
                  <a:cubicBezTo>
                    <a:pt x="2415" y="2311"/>
                    <a:pt x="2737" y="1856"/>
                    <a:pt x="2505" y="1656"/>
                  </a:cubicBezTo>
                  <a:cubicBezTo>
                    <a:pt x="2271" y="1458"/>
                    <a:pt x="865" y="256"/>
                    <a:pt x="633" y="57"/>
                  </a:cubicBezTo>
                  <a:cubicBezTo>
                    <a:pt x="585" y="17"/>
                    <a:pt x="531" y="1"/>
                    <a:pt x="4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2"/>
          <p:cNvSpPr/>
          <p:nvPr/>
        </p:nvSpPr>
        <p:spPr>
          <a:xfrm rot="5437926">
            <a:off x="6256235" y="549926"/>
            <a:ext cx="421146" cy="31095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1352098" y="2598308"/>
            <a:ext cx="587147" cy="92972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1450274" y="2457056"/>
            <a:ext cx="667256" cy="95604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7516766" y="3388826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2"/>
          <p:cNvGrpSpPr/>
          <p:nvPr/>
        </p:nvGrpSpPr>
        <p:grpSpPr>
          <a:xfrm>
            <a:off x="8430600" y="-22488"/>
            <a:ext cx="702375" cy="2768271"/>
            <a:chOff x="8430600" y="-22488"/>
            <a:chExt cx="702375" cy="2768271"/>
          </a:xfrm>
        </p:grpSpPr>
        <p:sp>
          <p:nvSpPr>
            <p:cNvPr id="41" name="Google Shape;41;p2"/>
            <p:cNvSpPr/>
            <p:nvPr/>
          </p:nvSpPr>
          <p:spPr>
            <a:xfrm>
              <a:off x="8614569" y="2006973"/>
              <a:ext cx="398990" cy="738810"/>
            </a:xfrm>
            <a:custGeom>
              <a:avLst/>
              <a:gdLst/>
              <a:ahLst/>
              <a:cxnLst/>
              <a:rect l="l" t="t" r="r" b="b"/>
              <a:pathLst>
                <a:path w="6669" h="12349" extrusionOk="0">
                  <a:moveTo>
                    <a:pt x="6439" y="1"/>
                  </a:moveTo>
                  <a:cubicBezTo>
                    <a:pt x="4707" y="106"/>
                    <a:pt x="1067" y="373"/>
                    <a:pt x="1067" y="373"/>
                  </a:cubicBezTo>
                  <a:cubicBezTo>
                    <a:pt x="1067" y="373"/>
                    <a:pt x="1477" y="7405"/>
                    <a:pt x="1" y="11576"/>
                  </a:cubicBezTo>
                  <a:cubicBezTo>
                    <a:pt x="2161" y="9507"/>
                    <a:pt x="3451" y="8190"/>
                    <a:pt x="3451" y="8190"/>
                  </a:cubicBezTo>
                  <a:lnTo>
                    <a:pt x="4352" y="12348"/>
                  </a:lnTo>
                  <a:cubicBezTo>
                    <a:pt x="4352" y="12348"/>
                    <a:pt x="6668" y="7737"/>
                    <a:pt x="64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678285" y="2006973"/>
              <a:ext cx="326180" cy="89203"/>
            </a:xfrm>
            <a:custGeom>
              <a:avLst/>
              <a:gdLst/>
              <a:ahLst/>
              <a:cxnLst/>
              <a:rect l="l" t="t" r="r" b="b"/>
              <a:pathLst>
                <a:path w="5452" h="1491" extrusionOk="0">
                  <a:moveTo>
                    <a:pt x="5374" y="1"/>
                  </a:moveTo>
                  <a:lnTo>
                    <a:pt x="0" y="373"/>
                  </a:lnTo>
                  <a:lnTo>
                    <a:pt x="78" y="1490"/>
                  </a:lnTo>
                  <a:lnTo>
                    <a:pt x="5451" y="1118"/>
                  </a:lnTo>
                  <a:lnTo>
                    <a:pt x="53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430600" y="-22488"/>
              <a:ext cx="702375" cy="2063690"/>
            </a:xfrm>
            <a:custGeom>
              <a:avLst/>
              <a:gdLst/>
              <a:ahLst/>
              <a:cxnLst/>
              <a:rect l="l" t="t" r="r" b="b"/>
              <a:pathLst>
                <a:path w="11740" h="34494" extrusionOk="0">
                  <a:moveTo>
                    <a:pt x="1" y="0"/>
                  </a:moveTo>
                  <a:lnTo>
                    <a:pt x="2483" y="34494"/>
                  </a:lnTo>
                  <a:lnTo>
                    <a:pt x="11739" y="33820"/>
                  </a:lnTo>
                  <a:lnTo>
                    <a:pt x="117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44451" y="-22488"/>
              <a:ext cx="211371" cy="2055314"/>
            </a:xfrm>
            <a:custGeom>
              <a:avLst/>
              <a:gdLst/>
              <a:ahLst/>
              <a:cxnLst/>
              <a:rect l="l" t="t" r="r" b="b"/>
              <a:pathLst>
                <a:path w="3533" h="34354" extrusionOk="0">
                  <a:moveTo>
                    <a:pt x="1024" y="0"/>
                  </a:moveTo>
                  <a:lnTo>
                    <a:pt x="0" y="6"/>
                  </a:lnTo>
                  <a:lnTo>
                    <a:pt x="2515" y="34353"/>
                  </a:lnTo>
                  <a:lnTo>
                    <a:pt x="3533" y="34279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728142" y="279872"/>
              <a:ext cx="226447" cy="201320"/>
            </a:xfrm>
            <a:custGeom>
              <a:avLst/>
              <a:gdLst/>
              <a:ahLst/>
              <a:cxnLst/>
              <a:rect l="l" t="t" r="r" b="b"/>
              <a:pathLst>
                <a:path w="3785" h="3365" extrusionOk="0">
                  <a:moveTo>
                    <a:pt x="2020" y="1454"/>
                  </a:moveTo>
                  <a:cubicBezTo>
                    <a:pt x="2004" y="1463"/>
                    <a:pt x="1988" y="1472"/>
                    <a:pt x="1972" y="1480"/>
                  </a:cubicBezTo>
                  <a:cubicBezTo>
                    <a:pt x="1825" y="1560"/>
                    <a:pt x="1916" y="1765"/>
                    <a:pt x="2052" y="1765"/>
                  </a:cubicBezTo>
                  <a:cubicBezTo>
                    <a:pt x="2073" y="1765"/>
                    <a:pt x="2094" y="1760"/>
                    <a:pt x="2115" y="1750"/>
                  </a:cubicBezTo>
                  <a:lnTo>
                    <a:pt x="2115" y="1750"/>
                  </a:lnTo>
                  <a:cubicBezTo>
                    <a:pt x="2052" y="1784"/>
                    <a:pt x="2005" y="1830"/>
                    <a:pt x="1969" y="1886"/>
                  </a:cubicBezTo>
                  <a:cubicBezTo>
                    <a:pt x="1813" y="1841"/>
                    <a:pt x="1675" y="1800"/>
                    <a:pt x="1534" y="1730"/>
                  </a:cubicBezTo>
                  <a:cubicBezTo>
                    <a:pt x="1680" y="1599"/>
                    <a:pt x="1848" y="1504"/>
                    <a:pt x="2020" y="1454"/>
                  </a:cubicBezTo>
                  <a:close/>
                  <a:moveTo>
                    <a:pt x="2195" y="1"/>
                  </a:moveTo>
                  <a:cubicBezTo>
                    <a:pt x="1630" y="1"/>
                    <a:pt x="1084" y="277"/>
                    <a:pt x="697" y="804"/>
                  </a:cubicBezTo>
                  <a:cubicBezTo>
                    <a:pt x="0" y="1754"/>
                    <a:pt x="725" y="3062"/>
                    <a:pt x="1767" y="3331"/>
                  </a:cubicBezTo>
                  <a:cubicBezTo>
                    <a:pt x="1858" y="3354"/>
                    <a:pt x="1953" y="3365"/>
                    <a:pt x="2051" y="3365"/>
                  </a:cubicBezTo>
                  <a:cubicBezTo>
                    <a:pt x="2847" y="3365"/>
                    <a:pt x="3784" y="2633"/>
                    <a:pt x="3371" y="1799"/>
                  </a:cubicBezTo>
                  <a:cubicBezTo>
                    <a:pt x="3136" y="1327"/>
                    <a:pt x="2725" y="1113"/>
                    <a:pt x="2298" y="1113"/>
                  </a:cubicBezTo>
                  <a:cubicBezTo>
                    <a:pt x="1892" y="1113"/>
                    <a:pt x="1471" y="1307"/>
                    <a:pt x="1176" y="1657"/>
                  </a:cubicBezTo>
                  <a:cubicBezTo>
                    <a:pt x="1110" y="1735"/>
                    <a:pt x="1119" y="1840"/>
                    <a:pt x="1207" y="1897"/>
                  </a:cubicBezTo>
                  <a:cubicBezTo>
                    <a:pt x="1483" y="2076"/>
                    <a:pt x="1702" y="2124"/>
                    <a:pt x="2010" y="2219"/>
                  </a:cubicBezTo>
                  <a:cubicBezTo>
                    <a:pt x="2023" y="2223"/>
                    <a:pt x="2036" y="2225"/>
                    <a:pt x="2049" y="2225"/>
                  </a:cubicBezTo>
                  <a:cubicBezTo>
                    <a:pt x="2103" y="2225"/>
                    <a:pt x="2151" y="2194"/>
                    <a:pt x="2182" y="2148"/>
                  </a:cubicBezTo>
                  <a:cubicBezTo>
                    <a:pt x="2319" y="1948"/>
                    <a:pt x="2405" y="1616"/>
                    <a:pt x="2183" y="1448"/>
                  </a:cubicBezTo>
                  <a:cubicBezTo>
                    <a:pt x="2166" y="1435"/>
                    <a:pt x="2145" y="1431"/>
                    <a:pt x="2124" y="1429"/>
                  </a:cubicBezTo>
                  <a:cubicBezTo>
                    <a:pt x="2180" y="1419"/>
                    <a:pt x="2237" y="1414"/>
                    <a:pt x="2294" y="1414"/>
                  </a:cubicBezTo>
                  <a:cubicBezTo>
                    <a:pt x="2586" y="1414"/>
                    <a:pt x="2869" y="1553"/>
                    <a:pt x="3067" y="1873"/>
                  </a:cubicBezTo>
                  <a:cubicBezTo>
                    <a:pt x="3249" y="2168"/>
                    <a:pt x="3125" y="2491"/>
                    <a:pt x="2908" y="2722"/>
                  </a:cubicBezTo>
                  <a:cubicBezTo>
                    <a:pt x="2693" y="2949"/>
                    <a:pt x="2399" y="3050"/>
                    <a:pt x="2102" y="3050"/>
                  </a:cubicBezTo>
                  <a:cubicBezTo>
                    <a:pt x="1909" y="3050"/>
                    <a:pt x="1715" y="3008"/>
                    <a:pt x="1541" y="2929"/>
                  </a:cubicBezTo>
                  <a:cubicBezTo>
                    <a:pt x="666" y="2533"/>
                    <a:pt x="533" y="1447"/>
                    <a:pt x="1116" y="764"/>
                  </a:cubicBezTo>
                  <a:cubicBezTo>
                    <a:pt x="1393" y="440"/>
                    <a:pt x="1758" y="300"/>
                    <a:pt x="2133" y="300"/>
                  </a:cubicBezTo>
                  <a:cubicBezTo>
                    <a:pt x="2505" y="300"/>
                    <a:pt x="2886" y="439"/>
                    <a:pt x="3197" y="672"/>
                  </a:cubicBezTo>
                  <a:cubicBezTo>
                    <a:pt x="3225" y="693"/>
                    <a:pt x="3253" y="702"/>
                    <a:pt x="3279" y="702"/>
                  </a:cubicBezTo>
                  <a:cubicBezTo>
                    <a:pt x="3400" y="702"/>
                    <a:pt x="3480" y="503"/>
                    <a:pt x="3352" y="407"/>
                  </a:cubicBezTo>
                  <a:cubicBezTo>
                    <a:pt x="2987" y="134"/>
                    <a:pt x="2586" y="1"/>
                    <a:pt x="2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/>
          <p:nvPr/>
        </p:nvSpPr>
        <p:spPr>
          <a:xfrm>
            <a:off x="7568013" y="37860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2"/>
          <p:cNvGrpSpPr/>
          <p:nvPr/>
        </p:nvGrpSpPr>
        <p:grpSpPr>
          <a:xfrm>
            <a:off x="7802814" y="3611909"/>
            <a:ext cx="189773" cy="174158"/>
            <a:chOff x="6476077" y="96834"/>
            <a:chExt cx="189773" cy="174158"/>
          </a:xfrm>
        </p:grpSpPr>
        <p:sp>
          <p:nvSpPr>
            <p:cNvPr id="48" name="Google Shape;48;p2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1767062" y="689424"/>
            <a:ext cx="218071" cy="228481"/>
            <a:chOff x="4930687" y="3942774"/>
            <a:chExt cx="218071" cy="228481"/>
          </a:xfrm>
        </p:grpSpPr>
        <p:sp>
          <p:nvSpPr>
            <p:cNvPr id="51" name="Google Shape;51;p2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>
            <a:off x="-1200094" y="1998792"/>
            <a:ext cx="3511804" cy="3924539"/>
            <a:chOff x="-1394269" y="2227279"/>
            <a:chExt cx="3511804" cy="3924539"/>
          </a:xfrm>
        </p:grpSpPr>
        <p:sp>
          <p:nvSpPr>
            <p:cNvPr id="60" name="Google Shape;60;p2"/>
            <p:cNvSpPr/>
            <p:nvPr/>
          </p:nvSpPr>
          <p:spPr>
            <a:xfrm rot="746023">
              <a:off x="-1062643" y="2494177"/>
              <a:ext cx="2848553" cy="3390744"/>
            </a:xfrm>
            <a:custGeom>
              <a:avLst/>
              <a:gdLst/>
              <a:ahLst/>
              <a:cxnLst/>
              <a:rect l="l" t="t" r="r" b="b"/>
              <a:pathLst>
                <a:path w="47615" h="56678" extrusionOk="0">
                  <a:moveTo>
                    <a:pt x="8330" y="1"/>
                  </a:moveTo>
                  <a:lnTo>
                    <a:pt x="1" y="6525"/>
                  </a:lnTo>
                  <a:lnTo>
                    <a:pt x="39284" y="56678"/>
                  </a:lnTo>
                  <a:lnTo>
                    <a:pt x="47615" y="50152"/>
                  </a:lnTo>
                  <a:lnTo>
                    <a:pt x="83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" name="Google Shape;61;p2"/>
            <p:cNvGrpSpPr/>
            <p:nvPr/>
          </p:nvGrpSpPr>
          <p:grpSpPr>
            <a:xfrm rot="746023">
              <a:off x="-1036647" y="2808935"/>
              <a:ext cx="2365525" cy="2955151"/>
              <a:chOff x="-38220" y="2183673"/>
              <a:chExt cx="2365636" cy="295528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-38220" y="2183673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7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21967" y="2210116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6" y="2891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83828" y="2339463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144015" y="2365727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205757" y="2495133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0"/>
                    </a:moveTo>
                    <a:lnTo>
                      <a:pt x="1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265943" y="252157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0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27745" y="2650984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87931" y="2677367"/>
                <a:ext cx="20855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455476" y="2814073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515663" y="2840337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7" y="2892"/>
                    </a:lnTo>
                    <a:lnTo>
                      <a:pt x="3486" y="419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577524" y="296968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09" y="418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637711" y="299612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699512" y="3125354"/>
                <a:ext cx="14424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8" y="2047"/>
                    </a:lnTo>
                    <a:lnTo>
                      <a:pt x="2410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759639" y="3151798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8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821500" y="3281204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881687" y="3307468"/>
                <a:ext cx="208618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949890" y="3445191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5" y="0"/>
                    </a:moveTo>
                    <a:lnTo>
                      <a:pt x="1" y="1631"/>
                    </a:lnTo>
                    <a:lnTo>
                      <a:pt x="328" y="2049"/>
                    </a:lnTo>
                    <a:lnTo>
                      <a:pt x="2410" y="416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1010136" y="347157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0"/>
                    </a:moveTo>
                    <a:lnTo>
                      <a:pt x="0" y="2475"/>
                    </a:lnTo>
                    <a:lnTo>
                      <a:pt x="327" y="2891"/>
                    </a:lnTo>
                    <a:lnTo>
                      <a:pt x="3486" y="418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071938" y="3600921"/>
                <a:ext cx="14424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50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1132124" y="362730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7" y="2892"/>
                    </a:lnTo>
                    <a:lnTo>
                      <a:pt x="3485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1193926" y="3756711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1254112" y="3783095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8" y="2891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315974" y="391238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1376160" y="3938646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1443705" y="4075471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6" y="2048"/>
                    </a:lnTo>
                    <a:lnTo>
                      <a:pt x="2408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1503892" y="4101676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1565634" y="423114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1"/>
                    </a:moveTo>
                    <a:lnTo>
                      <a:pt x="1" y="1633"/>
                    </a:lnTo>
                    <a:lnTo>
                      <a:pt x="328" y="2049"/>
                    </a:lnTo>
                    <a:lnTo>
                      <a:pt x="2410" y="418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1625820" y="4257645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1" y="2474"/>
                    </a:lnTo>
                    <a:lnTo>
                      <a:pt x="326" y="2890"/>
                    </a:lnTo>
                    <a:lnTo>
                      <a:pt x="3485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1687682" y="4386932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6" y="2048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1747868" y="441319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1809670" y="454266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1869856" y="456904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6" y="2892"/>
                    </a:lnTo>
                    <a:lnTo>
                      <a:pt x="3484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1936743" y="4704974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8" y="2048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1996870" y="4731298"/>
                <a:ext cx="20855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1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7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058731" y="4860585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118918" y="4887088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2180779" y="5016375"/>
                <a:ext cx="144065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049" extrusionOk="0">
                    <a:moveTo>
                      <a:pt x="2082" y="0"/>
                    </a:moveTo>
                    <a:lnTo>
                      <a:pt x="0" y="1631"/>
                    </a:lnTo>
                    <a:lnTo>
                      <a:pt x="326" y="2049"/>
                    </a:lnTo>
                    <a:lnTo>
                      <a:pt x="2408" y="416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9" name="Google Shape;99;p2"/>
            <p:cNvSpPr/>
            <p:nvPr/>
          </p:nvSpPr>
          <p:spPr>
            <a:xfrm rot="746023">
              <a:off x="-551453" y="2603886"/>
              <a:ext cx="2308575" cy="2940563"/>
            </a:xfrm>
            <a:custGeom>
              <a:avLst/>
              <a:gdLst/>
              <a:ahLst/>
              <a:cxnLst/>
              <a:rect l="l" t="t" r="r" b="b"/>
              <a:pathLst>
                <a:path w="38589" h="49153" extrusionOk="0">
                  <a:moveTo>
                    <a:pt x="209" y="0"/>
                  </a:moveTo>
                  <a:lnTo>
                    <a:pt x="0" y="164"/>
                  </a:lnTo>
                  <a:lnTo>
                    <a:pt x="38379" y="49153"/>
                  </a:lnTo>
                  <a:lnTo>
                    <a:pt x="38588" y="48991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00;p2"/>
          <p:cNvGrpSpPr/>
          <p:nvPr/>
        </p:nvGrpSpPr>
        <p:grpSpPr>
          <a:xfrm>
            <a:off x="1352088" y="3895575"/>
            <a:ext cx="218131" cy="228540"/>
            <a:chOff x="1567788" y="4831150"/>
            <a:chExt cx="218131" cy="228540"/>
          </a:xfrm>
        </p:grpSpPr>
        <p:sp>
          <p:nvSpPr>
            <p:cNvPr id="101" name="Google Shape;101;p2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6908437" y="1522473"/>
            <a:ext cx="263669" cy="263588"/>
            <a:chOff x="4028549" y="3239505"/>
            <a:chExt cx="131381" cy="131321"/>
          </a:xfrm>
        </p:grpSpPr>
        <p:sp>
          <p:nvSpPr>
            <p:cNvPr id="110" name="Google Shape;110;p2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">
    <p:bg>
      <p:bgPr>
        <a:solidFill>
          <a:schemeClr val="accent3"/>
        </a:solidFill>
        <a:effectLst/>
      </p:bgPr>
    </p:bg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">
    <p:bg>
      <p:bgPr>
        <a:solidFill>
          <a:schemeClr val="accent6"/>
        </a:solidFill>
        <a:effectLst/>
      </p:bgPr>
    </p:bg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">
    <p:bg>
      <p:bgPr>
        <a:solidFill>
          <a:schemeClr val="accent5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/>
          <p:nvPr/>
        </p:nvSpPr>
        <p:spPr>
          <a:xfrm rot="-5399687">
            <a:off x="168663" y="3207613"/>
            <a:ext cx="1695777" cy="2175997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869313" y="271491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"/>
          <p:cNvSpPr/>
          <p:nvPr/>
        </p:nvSpPr>
        <p:spPr>
          <a:xfrm rot="5437892">
            <a:off x="4479142" y="575482"/>
            <a:ext cx="613078" cy="456374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"/>
          <p:cNvSpPr/>
          <p:nvPr/>
        </p:nvSpPr>
        <p:spPr>
          <a:xfrm>
            <a:off x="815075" y="237825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"/>
          <p:cNvSpPr/>
          <p:nvPr/>
        </p:nvSpPr>
        <p:spPr>
          <a:xfrm rot="5437892">
            <a:off x="4627185" y="549926"/>
            <a:ext cx="421149" cy="310952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>
          <a:xfrm rot="457638">
            <a:off x="1375991" y="1642138"/>
            <a:ext cx="3234417" cy="12639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500"/>
              <a:buNone/>
              <a:defRPr sz="5500" b="1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subTitle" idx="1"/>
          </p:nvPr>
        </p:nvSpPr>
        <p:spPr>
          <a:xfrm rot="458062">
            <a:off x="1190853" y="3142598"/>
            <a:ext cx="3231443" cy="767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0" name="Google Shape;120;p3"/>
          <p:cNvSpPr txBox="1">
            <a:spLocks noGrp="1"/>
          </p:cNvSpPr>
          <p:nvPr>
            <p:ph type="title" idx="2" hasCustomPrompt="1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0"/>
              <a:buNone/>
              <a:defRPr sz="15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" name="Google Shape;121;p3"/>
          <p:cNvSpPr/>
          <p:nvPr/>
        </p:nvSpPr>
        <p:spPr>
          <a:xfrm rot="-5399665">
            <a:off x="-59719" y="3330917"/>
            <a:ext cx="1882869" cy="1742285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"/>
          <p:cNvSpPr/>
          <p:nvPr/>
        </p:nvSpPr>
        <p:spPr>
          <a:xfrm rot="5400377">
            <a:off x="7387656" y="-348227"/>
            <a:ext cx="1408040" cy="2104494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"/>
          <p:cNvSpPr/>
          <p:nvPr/>
        </p:nvSpPr>
        <p:spPr>
          <a:xfrm rot="5400403">
            <a:off x="7440397" y="-60836"/>
            <a:ext cx="1563359" cy="1685040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"/>
          <p:cNvSpPr/>
          <p:nvPr/>
        </p:nvSpPr>
        <p:spPr>
          <a:xfrm rot="-8610908">
            <a:off x="8808692" y="3091181"/>
            <a:ext cx="398983" cy="738797"/>
          </a:xfrm>
          <a:custGeom>
            <a:avLst/>
            <a:gdLst/>
            <a:ahLst/>
            <a:cxnLst/>
            <a:rect l="l" t="t" r="r" b="b"/>
            <a:pathLst>
              <a:path w="6669" h="12349" extrusionOk="0">
                <a:moveTo>
                  <a:pt x="6439" y="1"/>
                </a:moveTo>
                <a:cubicBezTo>
                  <a:pt x="4707" y="106"/>
                  <a:pt x="1067" y="373"/>
                  <a:pt x="1067" y="373"/>
                </a:cubicBezTo>
                <a:cubicBezTo>
                  <a:pt x="1067" y="373"/>
                  <a:pt x="1477" y="7405"/>
                  <a:pt x="1" y="11576"/>
                </a:cubicBezTo>
                <a:cubicBezTo>
                  <a:pt x="2161" y="9507"/>
                  <a:pt x="3451" y="8190"/>
                  <a:pt x="3451" y="8190"/>
                </a:cubicBezTo>
                <a:lnTo>
                  <a:pt x="4352" y="12348"/>
                </a:lnTo>
                <a:cubicBezTo>
                  <a:pt x="4352" y="12348"/>
                  <a:pt x="6668" y="7737"/>
                  <a:pt x="64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"/>
          <p:cNvSpPr/>
          <p:nvPr/>
        </p:nvSpPr>
        <p:spPr>
          <a:xfrm rot="-8610908">
            <a:off x="8630010" y="3660881"/>
            <a:ext cx="326174" cy="89201"/>
          </a:xfrm>
          <a:custGeom>
            <a:avLst/>
            <a:gdLst/>
            <a:ahLst/>
            <a:cxnLst/>
            <a:rect l="l" t="t" r="r" b="b"/>
            <a:pathLst>
              <a:path w="5452" h="1491" extrusionOk="0">
                <a:moveTo>
                  <a:pt x="5374" y="1"/>
                </a:moveTo>
                <a:lnTo>
                  <a:pt x="0" y="373"/>
                </a:lnTo>
                <a:lnTo>
                  <a:pt x="78" y="1490"/>
                </a:lnTo>
                <a:lnTo>
                  <a:pt x="5451" y="1118"/>
                </a:lnTo>
                <a:lnTo>
                  <a:pt x="537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"/>
          <p:cNvSpPr/>
          <p:nvPr/>
        </p:nvSpPr>
        <p:spPr>
          <a:xfrm rot="-8610908">
            <a:off x="7870122" y="3547029"/>
            <a:ext cx="702363" cy="2063654"/>
          </a:xfrm>
          <a:custGeom>
            <a:avLst/>
            <a:gdLst/>
            <a:ahLst/>
            <a:cxnLst/>
            <a:rect l="l" t="t" r="r" b="b"/>
            <a:pathLst>
              <a:path w="11740" h="34494" extrusionOk="0">
                <a:moveTo>
                  <a:pt x="1" y="0"/>
                </a:moveTo>
                <a:lnTo>
                  <a:pt x="2483" y="34494"/>
                </a:lnTo>
                <a:lnTo>
                  <a:pt x="11739" y="33820"/>
                </a:lnTo>
                <a:lnTo>
                  <a:pt x="1173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"/>
          <p:cNvSpPr/>
          <p:nvPr/>
        </p:nvSpPr>
        <p:spPr>
          <a:xfrm rot="-8610908">
            <a:off x="8218977" y="3632863"/>
            <a:ext cx="211367" cy="2055278"/>
          </a:xfrm>
          <a:custGeom>
            <a:avLst/>
            <a:gdLst/>
            <a:ahLst/>
            <a:cxnLst/>
            <a:rect l="l" t="t" r="r" b="b"/>
            <a:pathLst>
              <a:path w="3533" h="34354" extrusionOk="0">
                <a:moveTo>
                  <a:pt x="1024" y="0"/>
                </a:moveTo>
                <a:lnTo>
                  <a:pt x="0" y="6"/>
                </a:lnTo>
                <a:lnTo>
                  <a:pt x="2515" y="34353"/>
                </a:lnTo>
                <a:lnTo>
                  <a:pt x="3533" y="34279"/>
                </a:lnTo>
                <a:lnTo>
                  <a:pt x="102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"/>
          <p:cNvSpPr/>
          <p:nvPr/>
        </p:nvSpPr>
        <p:spPr>
          <a:xfrm rot="-8610992">
            <a:off x="8108089" y="4294347"/>
            <a:ext cx="226445" cy="201317"/>
          </a:xfrm>
          <a:custGeom>
            <a:avLst/>
            <a:gdLst/>
            <a:ahLst/>
            <a:cxnLst/>
            <a:rect l="l" t="t" r="r" b="b"/>
            <a:pathLst>
              <a:path w="3785" h="3365" extrusionOk="0">
                <a:moveTo>
                  <a:pt x="2020" y="1454"/>
                </a:moveTo>
                <a:cubicBezTo>
                  <a:pt x="2004" y="1463"/>
                  <a:pt x="1988" y="1472"/>
                  <a:pt x="1972" y="1480"/>
                </a:cubicBezTo>
                <a:cubicBezTo>
                  <a:pt x="1825" y="1560"/>
                  <a:pt x="1916" y="1765"/>
                  <a:pt x="2052" y="1765"/>
                </a:cubicBezTo>
                <a:cubicBezTo>
                  <a:pt x="2073" y="1765"/>
                  <a:pt x="2094" y="1760"/>
                  <a:pt x="2115" y="1750"/>
                </a:cubicBezTo>
                <a:lnTo>
                  <a:pt x="2115" y="1750"/>
                </a:lnTo>
                <a:cubicBezTo>
                  <a:pt x="2052" y="1784"/>
                  <a:pt x="2005" y="1830"/>
                  <a:pt x="1969" y="1886"/>
                </a:cubicBezTo>
                <a:cubicBezTo>
                  <a:pt x="1813" y="1841"/>
                  <a:pt x="1675" y="1800"/>
                  <a:pt x="1534" y="1730"/>
                </a:cubicBezTo>
                <a:cubicBezTo>
                  <a:pt x="1680" y="1599"/>
                  <a:pt x="1848" y="1504"/>
                  <a:pt x="2020" y="1454"/>
                </a:cubicBezTo>
                <a:close/>
                <a:moveTo>
                  <a:pt x="2195" y="1"/>
                </a:moveTo>
                <a:cubicBezTo>
                  <a:pt x="1630" y="1"/>
                  <a:pt x="1084" y="277"/>
                  <a:pt x="697" y="804"/>
                </a:cubicBezTo>
                <a:cubicBezTo>
                  <a:pt x="0" y="1754"/>
                  <a:pt x="725" y="3062"/>
                  <a:pt x="1767" y="3331"/>
                </a:cubicBezTo>
                <a:cubicBezTo>
                  <a:pt x="1858" y="3354"/>
                  <a:pt x="1953" y="3365"/>
                  <a:pt x="2051" y="3365"/>
                </a:cubicBezTo>
                <a:cubicBezTo>
                  <a:pt x="2847" y="3365"/>
                  <a:pt x="3784" y="2633"/>
                  <a:pt x="3371" y="1799"/>
                </a:cubicBezTo>
                <a:cubicBezTo>
                  <a:pt x="3136" y="1327"/>
                  <a:pt x="2725" y="1113"/>
                  <a:pt x="2298" y="1113"/>
                </a:cubicBezTo>
                <a:cubicBezTo>
                  <a:pt x="1892" y="1113"/>
                  <a:pt x="1471" y="1307"/>
                  <a:pt x="1176" y="1657"/>
                </a:cubicBezTo>
                <a:cubicBezTo>
                  <a:pt x="1110" y="1735"/>
                  <a:pt x="1119" y="1840"/>
                  <a:pt x="1207" y="1897"/>
                </a:cubicBezTo>
                <a:cubicBezTo>
                  <a:pt x="1483" y="2076"/>
                  <a:pt x="1702" y="2124"/>
                  <a:pt x="2010" y="2219"/>
                </a:cubicBezTo>
                <a:cubicBezTo>
                  <a:pt x="2023" y="2223"/>
                  <a:pt x="2036" y="2225"/>
                  <a:pt x="2049" y="2225"/>
                </a:cubicBezTo>
                <a:cubicBezTo>
                  <a:pt x="2103" y="2225"/>
                  <a:pt x="2151" y="2194"/>
                  <a:pt x="2182" y="2148"/>
                </a:cubicBezTo>
                <a:cubicBezTo>
                  <a:pt x="2319" y="1948"/>
                  <a:pt x="2405" y="1616"/>
                  <a:pt x="2183" y="1448"/>
                </a:cubicBezTo>
                <a:cubicBezTo>
                  <a:pt x="2166" y="1435"/>
                  <a:pt x="2145" y="1431"/>
                  <a:pt x="2124" y="1429"/>
                </a:cubicBezTo>
                <a:cubicBezTo>
                  <a:pt x="2180" y="1419"/>
                  <a:pt x="2237" y="1414"/>
                  <a:pt x="2294" y="1414"/>
                </a:cubicBezTo>
                <a:cubicBezTo>
                  <a:pt x="2586" y="1414"/>
                  <a:pt x="2869" y="1553"/>
                  <a:pt x="3067" y="1873"/>
                </a:cubicBezTo>
                <a:cubicBezTo>
                  <a:pt x="3249" y="2168"/>
                  <a:pt x="3125" y="2491"/>
                  <a:pt x="2908" y="2722"/>
                </a:cubicBezTo>
                <a:cubicBezTo>
                  <a:pt x="2693" y="2949"/>
                  <a:pt x="2399" y="3050"/>
                  <a:pt x="2102" y="3050"/>
                </a:cubicBezTo>
                <a:cubicBezTo>
                  <a:pt x="1909" y="3050"/>
                  <a:pt x="1715" y="3008"/>
                  <a:pt x="1541" y="2929"/>
                </a:cubicBezTo>
                <a:cubicBezTo>
                  <a:pt x="666" y="2533"/>
                  <a:pt x="533" y="1447"/>
                  <a:pt x="1116" y="764"/>
                </a:cubicBezTo>
                <a:cubicBezTo>
                  <a:pt x="1393" y="440"/>
                  <a:pt x="1758" y="300"/>
                  <a:pt x="2133" y="300"/>
                </a:cubicBezTo>
                <a:cubicBezTo>
                  <a:pt x="2505" y="300"/>
                  <a:pt x="2886" y="439"/>
                  <a:pt x="3197" y="672"/>
                </a:cubicBezTo>
                <a:cubicBezTo>
                  <a:pt x="3225" y="693"/>
                  <a:pt x="3253" y="702"/>
                  <a:pt x="3279" y="702"/>
                </a:cubicBezTo>
                <a:cubicBezTo>
                  <a:pt x="3400" y="702"/>
                  <a:pt x="3480" y="503"/>
                  <a:pt x="3352" y="407"/>
                </a:cubicBezTo>
                <a:cubicBezTo>
                  <a:pt x="2987" y="134"/>
                  <a:pt x="2586" y="1"/>
                  <a:pt x="21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"/>
          <p:cNvSpPr/>
          <p:nvPr/>
        </p:nvSpPr>
        <p:spPr>
          <a:xfrm rot="4499988">
            <a:off x="6722271" y="39246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3"/>
          <p:cNvGrpSpPr/>
          <p:nvPr/>
        </p:nvGrpSpPr>
        <p:grpSpPr>
          <a:xfrm rot="8413903">
            <a:off x="6513201" y="4175598"/>
            <a:ext cx="263672" cy="263580"/>
            <a:chOff x="4028549" y="3239505"/>
            <a:chExt cx="131381" cy="131321"/>
          </a:xfrm>
        </p:grpSpPr>
        <p:sp>
          <p:nvSpPr>
            <p:cNvPr id="131" name="Google Shape;131;p3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4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"/>
          <p:cNvSpPr txBox="1">
            <a:spLocks noGrp="1"/>
          </p:cNvSpPr>
          <p:nvPr>
            <p:ph type="subTitle" idx="1"/>
          </p:nvPr>
        </p:nvSpPr>
        <p:spPr>
          <a:xfrm>
            <a:off x="713125" y="1181800"/>
            <a:ext cx="7717500" cy="34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2pPr>
            <a:lvl3pPr lvl="2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3pPr>
            <a:lvl4pPr lvl="3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4pPr>
            <a:lvl5pPr lvl="4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5pPr>
            <a:lvl6pPr lvl="5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6pPr>
            <a:lvl7pPr lvl="6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7pPr>
            <a:lvl8pPr lvl="7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8pPr>
            <a:lvl9pPr lvl="8">
              <a:spcBef>
                <a:spcPts val="1600"/>
              </a:spcBef>
              <a:spcAft>
                <a:spcPts val="160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39" name="Google Shape;139;p4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"/>
          <p:cNvSpPr/>
          <p:nvPr/>
        </p:nvSpPr>
        <p:spPr>
          <a:xfrm>
            <a:off x="8510891" y="4487551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1" name="Google Shape;141;p4"/>
          <p:cNvGrpSpPr/>
          <p:nvPr/>
        </p:nvGrpSpPr>
        <p:grpSpPr>
          <a:xfrm rot="3913898">
            <a:off x="8701281" y="4717356"/>
            <a:ext cx="263671" cy="263580"/>
            <a:chOff x="4028549" y="3239505"/>
            <a:chExt cx="131381" cy="131321"/>
          </a:xfrm>
        </p:grpSpPr>
        <p:sp>
          <p:nvSpPr>
            <p:cNvPr id="142" name="Google Shape;142;p4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8"/>
          <p:cNvGrpSpPr/>
          <p:nvPr/>
        </p:nvGrpSpPr>
        <p:grpSpPr>
          <a:xfrm>
            <a:off x="975625" y="1574596"/>
            <a:ext cx="7020761" cy="2451554"/>
            <a:chOff x="1021550" y="1583496"/>
            <a:chExt cx="7020761" cy="2451554"/>
          </a:xfrm>
        </p:grpSpPr>
        <p:sp>
          <p:nvSpPr>
            <p:cNvPr id="177" name="Google Shape;177;p8"/>
            <p:cNvSpPr/>
            <p:nvPr/>
          </p:nvSpPr>
          <p:spPr>
            <a:xfrm rot="-5400000">
              <a:off x="6492231" y="2484970"/>
              <a:ext cx="1328229" cy="1771931"/>
            </a:xfrm>
            <a:custGeom>
              <a:avLst/>
              <a:gdLst/>
              <a:ahLst/>
              <a:cxnLst/>
              <a:rect l="l" t="t" r="r" b="b"/>
              <a:pathLst>
                <a:path w="7202" h="9608" extrusionOk="0">
                  <a:moveTo>
                    <a:pt x="1" y="1"/>
                  </a:moveTo>
                  <a:lnTo>
                    <a:pt x="1" y="9607"/>
                  </a:lnTo>
                  <a:lnTo>
                    <a:pt x="3602" y="7391"/>
                  </a:lnTo>
                  <a:lnTo>
                    <a:pt x="7201" y="9607"/>
                  </a:lnTo>
                  <a:lnTo>
                    <a:pt x="72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 rot="-5400000">
              <a:off x="1243494" y="2484878"/>
              <a:ext cx="1328229" cy="1772116"/>
            </a:xfrm>
            <a:custGeom>
              <a:avLst/>
              <a:gdLst/>
              <a:ahLst/>
              <a:cxnLst/>
              <a:rect l="l" t="t" r="r" b="b"/>
              <a:pathLst>
                <a:path w="7202" h="9609" extrusionOk="0">
                  <a:moveTo>
                    <a:pt x="1" y="1"/>
                  </a:moveTo>
                  <a:lnTo>
                    <a:pt x="1" y="9609"/>
                  </a:lnTo>
                  <a:lnTo>
                    <a:pt x="7201" y="9609"/>
                  </a:lnTo>
                  <a:lnTo>
                    <a:pt x="7201" y="1"/>
                  </a:lnTo>
                  <a:lnTo>
                    <a:pt x="3602" y="22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 rot="-5400000">
              <a:off x="3542415" y="-101935"/>
              <a:ext cx="1979051" cy="5349912"/>
            </a:xfrm>
            <a:custGeom>
              <a:avLst/>
              <a:gdLst/>
              <a:ahLst/>
              <a:cxnLst/>
              <a:rect l="l" t="t" r="r" b="b"/>
              <a:pathLst>
                <a:path w="7201" h="29009" extrusionOk="0">
                  <a:moveTo>
                    <a:pt x="0" y="0"/>
                  </a:moveTo>
                  <a:lnTo>
                    <a:pt x="0" y="29009"/>
                  </a:lnTo>
                  <a:lnTo>
                    <a:pt x="7200" y="29009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8"/>
          <p:cNvSpPr/>
          <p:nvPr/>
        </p:nvSpPr>
        <p:spPr>
          <a:xfrm rot="5437877">
            <a:off x="4183373" y="1321932"/>
            <a:ext cx="777266" cy="578578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8"/>
          <p:cNvSpPr/>
          <p:nvPr/>
        </p:nvSpPr>
        <p:spPr>
          <a:xfrm rot="-5400000">
            <a:off x="6532306" y="2404845"/>
            <a:ext cx="1328229" cy="1771931"/>
          </a:xfrm>
          <a:custGeom>
            <a:avLst/>
            <a:gdLst/>
            <a:ahLst/>
            <a:cxnLst/>
            <a:rect l="l" t="t" r="r" b="b"/>
            <a:pathLst>
              <a:path w="7202" h="9608" extrusionOk="0">
                <a:moveTo>
                  <a:pt x="1" y="1"/>
                </a:moveTo>
                <a:lnTo>
                  <a:pt x="1" y="9607"/>
                </a:lnTo>
                <a:lnTo>
                  <a:pt x="3602" y="7391"/>
                </a:lnTo>
                <a:lnTo>
                  <a:pt x="7201" y="9607"/>
                </a:lnTo>
                <a:lnTo>
                  <a:pt x="720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"/>
          <p:cNvSpPr/>
          <p:nvPr/>
        </p:nvSpPr>
        <p:spPr>
          <a:xfrm rot="-5400000">
            <a:off x="6542363" y="3250336"/>
            <a:ext cx="472681" cy="936497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"/>
          <p:cNvSpPr/>
          <p:nvPr/>
        </p:nvSpPr>
        <p:spPr>
          <a:xfrm rot="-5400000">
            <a:off x="6148523" y="2788628"/>
            <a:ext cx="1328229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1" y="1"/>
                </a:moveTo>
                <a:lnTo>
                  <a:pt x="1" y="703"/>
                </a:lnTo>
                <a:lnTo>
                  <a:pt x="2393" y="5446"/>
                </a:lnTo>
                <a:lnTo>
                  <a:pt x="7201" y="5446"/>
                </a:lnTo>
                <a:lnTo>
                  <a:pt x="7201" y="5078"/>
                </a:lnTo>
                <a:lnTo>
                  <a:pt x="2562" y="5078"/>
                </a:lnTo>
                <a:lnTo>
                  <a:pt x="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8"/>
          <p:cNvSpPr/>
          <p:nvPr/>
        </p:nvSpPr>
        <p:spPr>
          <a:xfrm rot="-5400000">
            <a:off x="1283569" y="2404753"/>
            <a:ext cx="1328229" cy="1772116"/>
          </a:xfrm>
          <a:custGeom>
            <a:avLst/>
            <a:gdLst/>
            <a:ahLst/>
            <a:cxnLst/>
            <a:rect l="l" t="t" r="r" b="b"/>
            <a:pathLst>
              <a:path w="7202" h="9609" extrusionOk="0">
                <a:moveTo>
                  <a:pt x="1" y="1"/>
                </a:moveTo>
                <a:lnTo>
                  <a:pt x="1" y="9609"/>
                </a:lnTo>
                <a:lnTo>
                  <a:pt x="7201" y="9609"/>
                </a:lnTo>
                <a:lnTo>
                  <a:pt x="7201" y="1"/>
                </a:lnTo>
                <a:lnTo>
                  <a:pt x="3602" y="2217"/>
                </a:lnTo>
                <a:lnTo>
                  <a:pt x="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"/>
          <p:cNvSpPr/>
          <p:nvPr/>
        </p:nvSpPr>
        <p:spPr>
          <a:xfrm rot="-5400000">
            <a:off x="3582490" y="-182060"/>
            <a:ext cx="1979051" cy="5349912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8"/>
          <p:cNvSpPr/>
          <p:nvPr/>
        </p:nvSpPr>
        <p:spPr>
          <a:xfrm rot="-5400000">
            <a:off x="2129056" y="3250243"/>
            <a:ext cx="472681" cy="936682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8"/>
          <p:cNvSpPr/>
          <p:nvPr/>
        </p:nvSpPr>
        <p:spPr>
          <a:xfrm rot="-5400000">
            <a:off x="1667441" y="2788628"/>
            <a:ext cx="1328229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2393" y="1"/>
                </a:moveTo>
                <a:lnTo>
                  <a:pt x="1" y="4742"/>
                </a:lnTo>
                <a:lnTo>
                  <a:pt x="1" y="5446"/>
                </a:lnTo>
                <a:lnTo>
                  <a:pt x="2562" y="367"/>
                </a:lnTo>
                <a:lnTo>
                  <a:pt x="7201" y="367"/>
                </a:lnTo>
                <a:lnTo>
                  <a:pt x="720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8"/>
          <p:cNvSpPr/>
          <p:nvPr/>
        </p:nvSpPr>
        <p:spPr>
          <a:xfrm>
            <a:off x="-25075" y="-22499"/>
            <a:ext cx="1337063" cy="1237172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8"/>
          <p:cNvSpPr/>
          <p:nvPr/>
        </p:nvSpPr>
        <p:spPr>
          <a:xfrm>
            <a:off x="7094150" y="4618425"/>
            <a:ext cx="1898626" cy="533932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8"/>
          <p:cNvSpPr/>
          <p:nvPr/>
        </p:nvSpPr>
        <p:spPr>
          <a:xfrm rot="5437877">
            <a:off x="4371060" y="1289530"/>
            <a:ext cx="533936" cy="3942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8"/>
          <p:cNvSpPr/>
          <p:nvPr/>
        </p:nvSpPr>
        <p:spPr>
          <a:xfrm>
            <a:off x="4192423" y="3983258"/>
            <a:ext cx="587147" cy="92972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8"/>
          <p:cNvSpPr/>
          <p:nvPr/>
        </p:nvSpPr>
        <p:spPr>
          <a:xfrm>
            <a:off x="4284524" y="3839306"/>
            <a:ext cx="667256" cy="95604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8192866" y="278826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"/>
          <p:cNvSpPr/>
          <p:nvPr/>
        </p:nvSpPr>
        <p:spPr>
          <a:xfrm>
            <a:off x="8244113" y="6760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" name="Google Shape;195;p8"/>
          <p:cNvGrpSpPr/>
          <p:nvPr/>
        </p:nvGrpSpPr>
        <p:grpSpPr>
          <a:xfrm>
            <a:off x="8478914" y="501909"/>
            <a:ext cx="189773" cy="174158"/>
            <a:chOff x="6476077" y="96834"/>
            <a:chExt cx="189773" cy="174158"/>
          </a:xfrm>
        </p:grpSpPr>
        <p:sp>
          <p:nvSpPr>
            <p:cNvPr id="196" name="Google Shape;196;p8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" name="Google Shape;198;p8"/>
          <p:cNvGrpSpPr/>
          <p:nvPr/>
        </p:nvGrpSpPr>
        <p:grpSpPr>
          <a:xfrm>
            <a:off x="264762" y="4708524"/>
            <a:ext cx="218071" cy="228481"/>
            <a:chOff x="4930687" y="3942774"/>
            <a:chExt cx="218071" cy="228481"/>
          </a:xfrm>
        </p:grpSpPr>
        <p:sp>
          <p:nvSpPr>
            <p:cNvPr id="199" name="Google Shape;199;p8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" name="Google Shape;207;p8"/>
          <p:cNvSpPr txBox="1">
            <a:spLocks noGrp="1"/>
          </p:cNvSpPr>
          <p:nvPr>
            <p:ph type="title"/>
          </p:nvPr>
        </p:nvSpPr>
        <p:spPr>
          <a:xfrm>
            <a:off x="1499550" y="1350950"/>
            <a:ext cx="6144900" cy="22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AND_BODY_1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oogle Shape;261;p13"/>
          <p:cNvGrpSpPr/>
          <p:nvPr/>
        </p:nvGrpSpPr>
        <p:grpSpPr>
          <a:xfrm>
            <a:off x="-410551" y="-670919"/>
            <a:ext cx="5803249" cy="6485322"/>
            <a:chOff x="-1394220" y="2227279"/>
            <a:chExt cx="3511800" cy="3924552"/>
          </a:xfrm>
        </p:grpSpPr>
        <p:sp>
          <p:nvSpPr>
            <p:cNvPr id="262" name="Google Shape;262;p13"/>
            <p:cNvSpPr/>
            <p:nvPr/>
          </p:nvSpPr>
          <p:spPr>
            <a:xfrm rot="745963">
              <a:off x="-1062614" y="2494162"/>
              <a:ext cx="2848588" cy="3390786"/>
            </a:xfrm>
            <a:custGeom>
              <a:avLst/>
              <a:gdLst/>
              <a:ahLst/>
              <a:cxnLst/>
              <a:rect l="l" t="t" r="r" b="b"/>
              <a:pathLst>
                <a:path w="47615" h="56678" extrusionOk="0">
                  <a:moveTo>
                    <a:pt x="8330" y="1"/>
                  </a:moveTo>
                  <a:lnTo>
                    <a:pt x="1" y="6525"/>
                  </a:lnTo>
                  <a:lnTo>
                    <a:pt x="39284" y="56678"/>
                  </a:lnTo>
                  <a:lnTo>
                    <a:pt x="47615" y="50152"/>
                  </a:lnTo>
                  <a:lnTo>
                    <a:pt x="83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" name="Google Shape;263;p13"/>
            <p:cNvGrpSpPr/>
            <p:nvPr/>
          </p:nvGrpSpPr>
          <p:grpSpPr>
            <a:xfrm rot="746023">
              <a:off x="-1036647" y="2808935"/>
              <a:ext cx="2365525" cy="2955151"/>
              <a:chOff x="-38220" y="2183673"/>
              <a:chExt cx="2365636" cy="2955289"/>
            </a:xfrm>
          </p:grpSpPr>
          <p:sp>
            <p:nvSpPr>
              <p:cNvPr id="264" name="Google Shape;264;p13"/>
              <p:cNvSpPr/>
              <p:nvPr/>
            </p:nvSpPr>
            <p:spPr>
              <a:xfrm>
                <a:off x="-38220" y="2183673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7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3"/>
              <p:cNvSpPr/>
              <p:nvPr/>
            </p:nvSpPr>
            <p:spPr>
              <a:xfrm>
                <a:off x="21967" y="2210116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6" y="2891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3"/>
              <p:cNvSpPr/>
              <p:nvPr/>
            </p:nvSpPr>
            <p:spPr>
              <a:xfrm>
                <a:off x="83828" y="2339463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3"/>
              <p:cNvSpPr/>
              <p:nvPr/>
            </p:nvSpPr>
            <p:spPr>
              <a:xfrm>
                <a:off x="144015" y="2365727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3"/>
              <p:cNvSpPr/>
              <p:nvPr/>
            </p:nvSpPr>
            <p:spPr>
              <a:xfrm>
                <a:off x="205757" y="2495133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0"/>
                    </a:moveTo>
                    <a:lnTo>
                      <a:pt x="1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3"/>
              <p:cNvSpPr/>
              <p:nvPr/>
            </p:nvSpPr>
            <p:spPr>
              <a:xfrm>
                <a:off x="265943" y="252157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0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3"/>
              <p:cNvSpPr/>
              <p:nvPr/>
            </p:nvSpPr>
            <p:spPr>
              <a:xfrm>
                <a:off x="327745" y="2650984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3"/>
              <p:cNvSpPr/>
              <p:nvPr/>
            </p:nvSpPr>
            <p:spPr>
              <a:xfrm>
                <a:off x="387931" y="2677367"/>
                <a:ext cx="20855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3"/>
              <p:cNvSpPr/>
              <p:nvPr/>
            </p:nvSpPr>
            <p:spPr>
              <a:xfrm>
                <a:off x="455476" y="2814073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3"/>
              <p:cNvSpPr/>
              <p:nvPr/>
            </p:nvSpPr>
            <p:spPr>
              <a:xfrm>
                <a:off x="515663" y="2840337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7" y="2892"/>
                    </a:lnTo>
                    <a:lnTo>
                      <a:pt x="3486" y="419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3"/>
              <p:cNvSpPr/>
              <p:nvPr/>
            </p:nvSpPr>
            <p:spPr>
              <a:xfrm>
                <a:off x="577524" y="296968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09" y="418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13"/>
              <p:cNvSpPr/>
              <p:nvPr/>
            </p:nvSpPr>
            <p:spPr>
              <a:xfrm>
                <a:off x="637711" y="299612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13"/>
              <p:cNvSpPr/>
              <p:nvPr/>
            </p:nvSpPr>
            <p:spPr>
              <a:xfrm>
                <a:off x="699512" y="3125354"/>
                <a:ext cx="14424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8" y="2047"/>
                    </a:lnTo>
                    <a:lnTo>
                      <a:pt x="2410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3"/>
              <p:cNvSpPr/>
              <p:nvPr/>
            </p:nvSpPr>
            <p:spPr>
              <a:xfrm>
                <a:off x="759639" y="3151798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8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3"/>
              <p:cNvSpPr/>
              <p:nvPr/>
            </p:nvSpPr>
            <p:spPr>
              <a:xfrm>
                <a:off x="821500" y="3281204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3"/>
              <p:cNvSpPr/>
              <p:nvPr/>
            </p:nvSpPr>
            <p:spPr>
              <a:xfrm>
                <a:off x="881687" y="3307468"/>
                <a:ext cx="208618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3"/>
              <p:cNvSpPr/>
              <p:nvPr/>
            </p:nvSpPr>
            <p:spPr>
              <a:xfrm>
                <a:off x="949890" y="3445191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5" y="0"/>
                    </a:moveTo>
                    <a:lnTo>
                      <a:pt x="1" y="1631"/>
                    </a:lnTo>
                    <a:lnTo>
                      <a:pt x="328" y="2049"/>
                    </a:lnTo>
                    <a:lnTo>
                      <a:pt x="2410" y="416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3"/>
              <p:cNvSpPr/>
              <p:nvPr/>
            </p:nvSpPr>
            <p:spPr>
              <a:xfrm>
                <a:off x="1010136" y="347157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0"/>
                    </a:moveTo>
                    <a:lnTo>
                      <a:pt x="0" y="2475"/>
                    </a:lnTo>
                    <a:lnTo>
                      <a:pt x="327" y="2891"/>
                    </a:lnTo>
                    <a:lnTo>
                      <a:pt x="3486" y="418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3"/>
              <p:cNvSpPr/>
              <p:nvPr/>
            </p:nvSpPr>
            <p:spPr>
              <a:xfrm>
                <a:off x="1071938" y="3600921"/>
                <a:ext cx="14424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50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3"/>
              <p:cNvSpPr/>
              <p:nvPr/>
            </p:nvSpPr>
            <p:spPr>
              <a:xfrm>
                <a:off x="1132124" y="362730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7" y="2892"/>
                    </a:lnTo>
                    <a:lnTo>
                      <a:pt x="3485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3"/>
              <p:cNvSpPr/>
              <p:nvPr/>
            </p:nvSpPr>
            <p:spPr>
              <a:xfrm>
                <a:off x="1193926" y="3756711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3"/>
              <p:cNvSpPr/>
              <p:nvPr/>
            </p:nvSpPr>
            <p:spPr>
              <a:xfrm>
                <a:off x="1254112" y="3783095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8" y="2891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13"/>
              <p:cNvSpPr/>
              <p:nvPr/>
            </p:nvSpPr>
            <p:spPr>
              <a:xfrm>
                <a:off x="1315974" y="391238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13"/>
              <p:cNvSpPr/>
              <p:nvPr/>
            </p:nvSpPr>
            <p:spPr>
              <a:xfrm>
                <a:off x="1376160" y="3938646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13"/>
              <p:cNvSpPr/>
              <p:nvPr/>
            </p:nvSpPr>
            <p:spPr>
              <a:xfrm>
                <a:off x="1443705" y="4075471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6" y="2048"/>
                    </a:lnTo>
                    <a:lnTo>
                      <a:pt x="2408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13"/>
              <p:cNvSpPr/>
              <p:nvPr/>
            </p:nvSpPr>
            <p:spPr>
              <a:xfrm>
                <a:off x="1503892" y="4101676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13"/>
              <p:cNvSpPr/>
              <p:nvPr/>
            </p:nvSpPr>
            <p:spPr>
              <a:xfrm>
                <a:off x="1565634" y="423114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1"/>
                    </a:moveTo>
                    <a:lnTo>
                      <a:pt x="1" y="1633"/>
                    </a:lnTo>
                    <a:lnTo>
                      <a:pt x="328" y="2049"/>
                    </a:lnTo>
                    <a:lnTo>
                      <a:pt x="2410" y="418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13"/>
              <p:cNvSpPr/>
              <p:nvPr/>
            </p:nvSpPr>
            <p:spPr>
              <a:xfrm>
                <a:off x="1625820" y="4257645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1" y="2474"/>
                    </a:lnTo>
                    <a:lnTo>
                      <a:pt x="326" y="2890"/>
                    </a:lnTo>
                    <a:lnTo>
                      <a:pt x="3485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1687682" y="4386932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6" y="2048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13"/>
              <p:cNvSpPr/>
              <p:nvPr/>
            </p:nvSpPr>
            <p:spPr>
              <a:xfrm>
                <a:off x="1747868" y="441319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13"/>
              <p:cNvSpPr/>
              <p:nvPr/>
            </p:nvSpPr>
            <p:spPr>
              <a:xfrm>
                <a:off x="1809670" y="454266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13"/>
              <p:cNvSpPr/>
              <p:nvPr/>
            </p:nvSpPr>
            <p:spPr>
              <a:xfrm>
                <a:off x="1869856" y="456904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6" y="2892"/>
                    </a:lnTo>
                    <a:lnTo>
                      <a:pt x="3484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13"/>
              <p:cNvSpPr/>
              <p:nvPr/>
            </p:nvSpPr>
            <p:spPr>
              <a:xfrm>
                <a:off x="1936743" y="4704974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8" y="2048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1996870" y="4731298"/>
                <a:ext cx="20855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1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7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2058731" y="4860585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2118918" y="4887088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2180779" y="5016375"/>
                <a:ext cx="144065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049" extrusionOk="0">
                    <a:moveTo>
                      <a:pt x="2082" y="0"/>
                    </a:moveTo>
                    <a:lnTo>
                      <a:pt x="0" y="1631"/>
                    </a:lnTo>
                    <a:lnTo>
                      <a:pt x="326" y="2049"/>
                    </a:lnTo>
                    <a:lnTo>
                      <a:pt x="2408" y="416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1" name="Google Shape;301;p13"/>
            <p:cNvSpPr/>
            <p:nvPr/>
          </p:nvSpPr>
          <p:spPr>
            <a:xfrm rot="745963">
              <a:off x="-551427" y="2603875"/>
              <a:ext cx="2308604" cy="2940600"/>
            </a:xfrm>
            <a:custGeom>
              <a:avLst/>
              <a:gdLst/>
              <a:ahLst/>
              <a:cxnLst/>
              <a:rect l="l" t="t" r="r" b="b"/>
              <a:pathLst>
                <a:path w="38589" h="49153" extrusionOk="0">
                  <a:moveTo>
                    <a:pt x="209" y="0"/>
                  </a:moveTo>
                  <a:lnTo>
                    <a:pt x="0" y="164"/>
                  </a:lnTo>
                  <a:lnTo>
                    <a:pt x="38379" y="49153"/>
                  </a:lnTo>
                  <a:lnTo>
                    <a:pt x="38588" y="48991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13"/>
          <p:cNvSpPr/>
          <p:nvPr/>
        </p:nvSpPr>
        <p:spPr>
          <a:xfrm rot="5284583">
            <a:off x="4157093" y="663080"/>
            <a:ext cx="844505" cy="628625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3"/>
          <p:cNvSpPr/>
          <p:nvPr/>
        </p:nvSpPr>
        <p:spPr>
          <a:xfrm>
            <a:off x="1664998" y="1000921"/>
            <a:ext cx="5653815" cy="3240583"/>
          </a:xfrm>
          <a:custGeom>
            <a:avLst/>
            <a:gdLst/>
            <a:ahLst/>
            <a:cxnLst/>
            <a:rect l="l" t="t" r="r" b="b"/>
            <a:pathLst>
              <a:path w="31240" h="17906" extrusionOk="0">
                <a:moveTo>
                  <a:pt x="1" y="1"/>
                </a:moveTo>
                <a:lnTo>
                  <a:pt x="1" y="17906"/>
                </a:lnTo>
                <a:lnTo>
                  <a:pt x="31239" y="17906"/>
                </a:lnTo>
                <a:lnTo>
                  <a:pt x="3123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04" name="Google Shape;304;p13"/>
          <p:cNvSpPr/>
          <p:nvPr/>
        </p:nvSpPr>
        <p:spPr>
          <a:xfrm>
            <a:off x="1745098" y="951446"/>
            <a:ext cx="5653815" cy="3240583"/>
          </a:xfrm>
          <a:custGeom>
            <a:avLst/>
            <a:gdLst/>
            <a:ahLst/>
            <a:cxnLst/>
            <a:rect l="l" t="t" r="r" b="b"/>
            <a:pathLst>
              <a:path w="31240" h="17906" extrusionOk="0">
                <a:moveTo>
                  <a:pt x="1" y="1"/>
                </a:moveTo>
                <a:lnTo>
                  <a:pt x="1" y="17906"/>
                </a:lnTo>
                <a:lnTo>
                  <a:pt x="31239" y="17906"/>
                </a:lnTo>
                <a:lnTo>
                  <a:pt x="3123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3"/>
          <p:cNvSpPr/>
          <p:nvPr/>
        </p:nvSpPr>
        <p:spPr>
          <a:xfrm>
            <a:off x="2176375" y="1782867"/>
            <a:ext cx="4805924" cy="2098796"/>
          </a:xfrm>
          <a:custGeom>
            <a:avLst/>
            <a:gdLst/>
            <a:ahLst/>
            <a:cxnLst/>
            <a:rect l="l" t="t" r="r" b="b"/>
            <a:pathLst>
              <a:path w="26555" h="11597" extrusionOk="0">
                <a:moveTo>
                  <a:pt x="1" y="1"/>
                </a:moveTo>
                <a:lnTo>
                  <a:pt x="1" y="11596"/>
                </a:lnTo>
                <a:lnTo>
                  <a:pt x="26555" y="11596"/>
                </a:lnTo>
                <a:lnTo>
                  <a:pt x="2655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3"/>
          <p:cNvSpPr txBox="1">
            <a:spLocks noGrp="1"/>
          </p:cNvSpPr>
          <p:nvPr>
            <p:ph type="subTitle" idx="1"/>
          </p:nvPr>
        </p:nvSpPr>
        <p:spPr>
          <a:xfrm>
            <a:off x="2408700" y="2039013"/>
            <a:ext cx="43266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07" name="Google Shape;307;p13"/>
          <p:cNvSpPr/>
          <p:nvPr/>
        </p:nvSpPr>
        <p:spPr>
          <a:xfrm rot="5284583">
            <a:off x="4354910" y="624805"/>
            <a:ext cx="580125" cy="4283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3"/>
          <p:cNvSpPr/>
          <p:nvPr/>
        </p:nvSpPr>
        <p:spPr>
          <a:xfrm>
            <a:off x="6938491" y="1189701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9" name="Google Shape;309;p13"/>
          <p:cNvGrpSpPr/>
          <p:nvPr/>
        </p:nvGrpSpPr>
        <p:grpSpPr>
          <a:xfrm rot="-5863194">
            <a:off x="1913300" y="1169764"/>
            <a:ext cx="263681" cy="263584"/>
            <a:chOff x="4028549" y="3239505"/>
            <a:chExt cx="131381" cy="131321"/>
          </a:xfrm>
        </p:grpSpPr>
        <p:sp>
          <p:nvSpPr>
            <p:cNvPr id="310" name="Google Shape;310;p13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2" name="Google Shape;312;p13"/>
          <p:cNvSpPr txBox="1">
            <a:spLocks noGrp="1"/>
          </p:cNvSpPr>
          <p:nvPr>
            <p:ph type="title"/>
          </p:nvPr>
        </p:nvSpPr>
        <p:spPr>
          <a:xfrm>
            <a:off x="2408550" y="3166850"/>
            <a:ext cx="4326600" cy="45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13"/>
          <p:cNvSpPr/>
          <p:nvPr/>
        </p:nvSpPr>
        <p:spPr>
          <a:xfrm>
            <a:off x="8097162" y="729918"/>
            <a:ext cx="667256" cy="95604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4" name="Google Shape;314;p13"/>
          <p:cNvGrpSpPr/>
          <p:nvPr/>
        </p:nvGrpSpPr>
        <p:grpSpPr>
          <a:xfrm>
            <a:off x="8321749" y="4485187"/>
            <a:ext cx="218071" cy="228481"/>
            <a:chOff x="4930687" y="3942774"/>
            <a:chExt cx="218071" cy="228481"/>
          </a:xfrm>
        </p:grpSpPr>
        <p:sp>
          <p:nvSpPr>
            <p:cNvPr id="315" name="Google Shape;315;p13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13"/>
          <p:cNvSpPr/>
          <p:nvPr/>
        </p:nvSpPr>
        <p:spPr>
          <a:xfrm>
            <a:off x="6045280" y="4485168"/>
            <a:ext cx="1898626" cy="659179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_AND_BODY_2_2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6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6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6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6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16"/>
          <p:cNvSpPr txBox="1">
            <a:spLocks noGrp="1"/>
          </p:cNvSpPr>
          <p:nvPr>
            <p:ph type="subTitle" idx="1"/>
          </p:nvPr>
        </p:nvSpPr>
        <p:spPr>
          <a:xfrm>
            <a:off x="713213" y="31258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16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6"/>
          <p:cNvSpPr txBox="1">
            <a:spLocks noGrp="1"/>
          </p:cNvSpPr>
          <p:nvPr>
            <p:ph type="subTitle" idx="2"/>
          </p:nvPr>
        </p:nvSpPr>
        <p:spPr>
          <a:xfrm>
            <a:off x="713296" y="2867600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58" name="Google Shape;358;p16"/>
          <p:cNvSpPr txBox="1">
            <a:spLocks noGrp="1"/>
          </p:cNvSpPr>
          <p:nvPr>
            <p:ph type="subTitle" idx="3"/>
          </p:nvPr>
        </p:nvSpPr>
        <p:spPr>
          <a:xfrm>
            <a:off x="3454125" y="31258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16"/>
          <p:cNvSpPr txBox="1">
            <a:spLocks noGrp="1"/>
          </p:cNvSpPr>
          <p:nvPr>
            <p:ph type="subTitle" idx="4"/>
          </p:nvPr>
        </p:nvSpPr>
        <p:spPr>
          <a:xfrm>
            <a:off x="3454208" y="2867600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60" name="Google Shape;360;p16"/>
          <p:cNvSpPr txBox="1">
            <a:spLocks noGrp="1"/>
          </p:cNvSpPr>
          <p:nvPr>
            <p:ph type="subTitle" idx="5"/>
          </p:nvPr>
        </p:nvSpPr>
        <p:spPr>
          <a:xfrm>
            <a:off x="6195050" y="31258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6"/>
          <p:cNvSpPr txBox="1">
            <a:spLocks noGrp="1"/>
          </p:cNvSpPr>
          <p:nvPr>
            <p:ph type="subTitle" idx="6"/>
          </p:nvPr>
        </p:nvSpPr>
        <p:spPr>
          <a:xfrm>
            <a:off x="6195133" y="2867600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62" name="Google Shape;362;p16"/>
          <p:cNvSpPr/>
          <p:nvPr/>
        </p:nvSpPr>
        <p:spPr>
          <a:xfrm>
            <a:off x="4105950" y="4840073"/>
            <a:ext cx="689164" cy="1091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6"/>
          <p:cNvSpPr/>
          <p:nvPr/>
        </p:nvSpPr>
        <p:spPr>
          <a:xfrm rot="546069">
            <a:off x="4250986" y="4727851"/>
            <a:ext cx="783181" cy="112218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AND_BODY_2_1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7"/>
          <p:cNvSpPr/>
          <p:nvPr/>
        </p:nvSpPr>
        <p:spPr>
          <a:xfrm rot="-570506">
            <a:off x="4720413" y="1625632"/>
            <a:ext cx="1046685" cy="1172449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7"/>
          <p:cNvSpPr/>
          <p:nvPr/>
        </p:nvSpPr>
        <p:spPr>
          <a:xfrm>
            <a:off x="4720425" y="3186300"/>
            <a:ext cx="1046653" cy="117241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7"/>
          <p:cNvSpPr/>
          <p:nvPr/>
        </p:nvSpPr>
        <p:spPr>
          <a:xfrm rot="-570506">
            <a:off x="713225" y="3217232"/>
            <a:ext cx="1046685" cy="1172449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7"/>
          <p:cNvSpPr/>
          <p:nvPr/>
        </p:nvSpPr>
        <p:spPr>
          <a:xfrm>
            <a:off x="713225" y="1628625"/>
            <a:ext cx="1046653" cy="117241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7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7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7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17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17"/>
          <p:cNvSpPr txBox="1">
            <a:spLocks noGrp="1"/>
          </p:cNvSpPr>
          <p:nvPr>
            <p:ph type="subTitle" idx="1"/>
          </p:nvPr>
        </p:nvSpPr>
        <p:spPr>
          <a:xfrm>
            <a:off x="1949500" y="2049225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7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17"/>
          <p:cNvSpPr txBox="1">
            <a:spLocks noGrp="1"/>
          </p:cNvSpPr>
          <p:nvPr>
            <p:ph type="subTitle" idx="2"/>
          </p:nvPr>
        </p:nvSpPr>
        <p:spPr>
          <a:xfrm>
            <a:off x="1949592" y="1791025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grpSp>
        <p:nvGrpSpPr>
          <p:cNvPr id="376" name="Google Shape;376;p17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377" name="Google Shape;377;p17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7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7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7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7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7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7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7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5" name="Google Shape;385;p17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386" name="Google Shape;386;p17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7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7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8881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9" name="Google Shape;389;p17"/>
          <p:cNvSpPr txBox="1">
            <a:spLocks noGrp="1"/>
          </p:cNvSpPr>
          <p:nvPr>
            <p:ph type="subTitle" idx="4"/>
          </p:nvPr>
        </p:nvSpPr>
        <p:spPr>
          <a:xfrm>
            <a:off x="1949500" y="3606900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0" name="Google Shape;390;p17"/>
          <p:cNvSpPr txBox="1">
            <a:spLocks noGrp="1"/>
          </p:cNvSpPr>
          <p:nvPr>
            <p:ph type="subTitle" idx="5"/>
          </p:nvPr>
        </p:nvSpPr>
        <p:spPr>
          <a:xfrm>
            <a:off x="1949592" y="3348700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1" name="Google Shape;391;p17"/>
          <p:cNvSpPr txBox="1">
            <a:spLocks noGrp="1"/>
          </p:cNvSpPr>
          <p:nvPr>
            <p:ph type="title" idx="6" hasCustomPrompt="1"/>
          </p:nvPr>
        </p:nvSpPr>
        <p:spPr>
          <a:xfrm>
            <a:off x="713225" y="344585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2" name="Google Shape;392;p17"/>
          <p:cNvSpPr txBox="1">
            <a:spLocks noGrp="1"/>
          </p:cNvSpPr>
          <p:nvPr>
            <p:ph type="subTitle" idx="7"/>
          </p:nvPr>
        </p:nvSpPr>
        <p:spPr>
          <a:xfrm>
            <a:off x="5956675" y="2049225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3" name="Google Shape;393;p17"/>
          <p:cNvSpPr txBox="1">
            <a:spLocks noGrp="1"/>
          </p:cNvSpPr>
          <p:nvPr>
            <p:ph type="subTitle" idx="8"/>
          </p:nvPr>
        </p:nvSpPr>
        <p:spPr>
          <a:xfrm>
            <a:off x="5956767" y="1791025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4" name="Google Shape;394;p17"/>
          <p:cNvSpPr txBox="1">
            <a:spLocks noGrp="1"/>
          </p:cNvSpPr>
          <p:nvPr>
            <p:ph type="title" idx="9" hasCustomPrompt="1"/>
          </p:nvPr>
        </p:nvSpPr>
        <p:spPr>
          <a:xfrm>
            <a:off x="4720400" y="18881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5" name="Google Shape;395;p17"/>
          <p:cNvSpPr txBox="1">
            <a:spLocks noGrp="1"/>
          </p:cNvSpPr>
          <p:nvPr>
            <p:ph type="subTitle" idx="13"/>
          </p:nvPr>
        </p:nvSpPr>
        <p:spPr>
          <a:xfrm>
            <a:off x="5956675" y="3606900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17"/>
          <p:cNvSpPr txBox="1">
            <a:spLocks noGrp="1"/>
          </p:cNvSpPr>
          <p:nvPr>
            <p:ph type="subTitle" idx="14"/>
          </p:nvPr>
        </p:nvSpPr>
        <p:spPr>
          <a:xfrm>
            <a:off x="5956767" y="3348700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7" name="Google Shape;397;p17"/>
          <p:cNvSpPr txBox="1">
            <a:spLocks noGrp="1"/>
          </p:cNvSpPr>
          <p:nvPr>
            <p:ph type="title" idx="15" hasCustomPrompt="1"/>
          </p:nvPr>
        </p:nvSpPr>
        <p:spPr>
          <a:xfrm>
            <a:off x="4720400" y="344585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98" name="Google Shape;398;p17"/>
          <p:cNvGrpSpPr/>
          <p:nvPr/>
        </p:nvGrpSpPr>
        <p:grpSpPr>
          <a:xfrm>
            <a:off x="863166" y="4278030"/>
            <a:ext cx="746803" cy="173460"/>
            <a:chOff x="810479" y="2689455"/>
            <a:chExt cx="746803" cy="173460"/>
          </a:xfrm>
        </p:grpSpPr>
        <p:sp>
          <p:nvSpPr>
            <p:cNvPr id="399" name="Google Shape;399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1" name="Google Shape;401;p17"/>
          <p:cNvGrpSpPr/>
          <p:nvPr/>
        </p:nvGrpSpPr>
        <p:grpSpPr>
          <a:xfrm>
            <a:off x="4870354" y="2686430"/>
            <a:ext cx="746803" cy="173460"/>
            <a:chOff x="810479" y="2689455"/>
            <a:chExt cx="746803" cy="173460"/>
          </a:xfrm>
        </p:grpSpPr>
        <p:sp>
          <p:nvSpPr>
            <p:cNvPr id="402" name="Google Shape;402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4" name="Google Shape;404;p17"/>
          <p:cNvGrpSpPr/>
          <p:nvPr/>
        </p:nvGrpSpPr>
        <p:grpSpPr>
          <a:xfrm>
            <a:off x="4817679" y="4247130"/>
            <a:ext cx="746803" cy="173460"/>
            <a:chOff x="810479" y="2689455"/>
            <a:chExt cx="746803" cy="173460"/>
          </a:xfrm>
        </p:grpSpPr>
        <p:sp>
          <p:nvSpPr>
            <p:cNvPr id="405" name="Google Shape;405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7" name="Google Shape;407;p17"/>
          <p:cNvGrpSpPr/>
          <p:nvPr/>
        </p:nvGrpSpPr>
        <p:grpSpPr>
          <a:xfrm>
            <a:off x="810479" y="2689455"/>
            <a:ext cx="746803" cy="173460"/>
            <a:chOff x="810479" y="2689455"/>
            <a:chExt cx="746803" cy="173460"/>
          </a:xfrm>
        </p:grpSpPr>
        <p:sp>
          <p:nvSpPr>
            <p:cNvPr id="408" name="Google Shape;408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APTION_ONLY_1_2"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6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6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26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6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9" name="Google Shape;619;p26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620" name="Google Shape;620;p26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6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6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6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6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6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6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6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8" name="Google Shape;628;p26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629" name="Google Shape;629;p26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6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1" name="Google Shape;631;p26"/>
          <p:cNvSpPr txBox="1">
            <a:spLocks noGrp="1"/>
          </p:cNvSpPr>
          <p:nvPr>
            <p:ph type="subTitle" idx="1"/>
          </p:nvPr>
        </p:nvSpPr>
        <p:spPr>
          <a:xfrm>
            <a:off x="1569375" y="23766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32" name="Google Shape;632;p26"/>
          <p:cNvSpPr txBox="1">
            <a:spLocks noGrp="1"/>
          </p:cNvSpPr>
          <p:nvPr>
            <p:ph type="subTitle" idx="2"/>
          </p:nvPr>
        </p:nvSpPr>
        <p:spPr>
          <a:xfrm>
            <a:off x="5450800" y="23766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3" name="Google Shape;633;p26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Fredoka One"/>
              <a:buNone/>
              <a:defRPr sz="28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01675"/>
            <a:ext cx="77175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lata"/>
              <a:buChar char="●"/>
              <a:defRPr sz="1800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○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■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●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○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■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●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○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5"/>
              </a:buClr>
              <a:buSzPts val="1400"/>
              <a:buFont typeface="Alata"/>
              <a:buChar char="■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58" r:id="rId5"/>
    <p:sldLayoutId id="2147483659" r:id="rId6"/>
    <p:sldLayoutId id="2147483662" r:id="rId7"/>
    <p:sldLayoutId id="2147483663" r:id="rId8"/>
    <p:sldLayoutId id="2147483672" r:id="rId9"/>
    <p:sldLayoutId id="2147483679" r:id="rId10"/>
    <p:sldLayoutId id="2147483680" r:id="rId11"/>
    <p:sldLayoutId id="214748368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>
          <p15:clr>
            <a:srgbClr val="EA4335"/>
          </p15:clr>
        </p15:guide>
        <p15:guide id="4" pos="5760">
          <p15:clr>
            <a:srgbClr val="EA4335"/>
          </p15:clr>
        </p15:guide>
        <p15:guide id="5" pos="449">
          <p15:clr>
            <a:srgbClr val="EA4335"/>
          </p15:clr>
        </p15:guide>
        <p15:guide id="6" pos="5311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38"/>
          <p:cNvSpPr txBox="1">
            <a:spLocks noGrp="1"/>
          </p:cNvSpPr>
          <p:nvPr>
            <p:ph type="ctrTitle"/>
          </p:nvPr>
        </p:nvSpPr>
        <p:spPr>
          <a:xfrm rot="-487460">
            <a:off x="2673704" y="1423452"/>
            <a:ext cx="3371033" cy="1164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dirty="0"/>
              <a:t>LENGUAJE Y COMUNICACIÓN</a:t>
            </a:r>
            <a:br>
              <a:rPr lang="en" sz="1400" b="0" dirty="0"/>
            </a:br>
            <a:br>
              <a:rPr lang="en" sz="1400" b="0" dirty="0"/>
            </a:br>
            <a:r>
              <a:rPr lang="en" sz="1400" dirty="0">
                <a:latin typeface="Arial Rounded MT Bold" panose="020F0704030504030204" pitchFamily="34" charset="0"/>
              </a:rPr>
              <a:t>COMPRENSIÓN LECTORA</a:t>
            </a:r>
            <a:br>
              <a:rPr lang="en" sz="1400" dirty="0">
                <a:latin typeface="Arial Rounded MT Bold" panose="020F0704030504030204" pitchFamily="34" charset="0"/>
              </a:rPr>
            </a:br>
            <a:r>
              <a:rPr lang="en" sz="1400" dirty="0">
                <a:latin typeface="Arial Rounded MT Bold" panose="020F0704030504030204" pitchFamily="34" charset="0"/>
              </a:rPr>
              <a:t>REPASO</a:t>
            </a:r>
            <a:endParaRPr sz="1400" dirty="0">
              <a:latin typeface="Arial Rounded MT Bold" panose="020F0704030504030204" pitchFamily="34" charset="0"/>
            </a:endParaRPr>
          </a:p>
        </p:txBody>
      </p:sp>
      <p:sp>
        <p:nvSpPr>
          <p:cNvPr id="805" name="Google Shape;805;p38"/>
          <p:cNvSpPr txBox="1">
            <a:spLocks noGrp="1"/>
          </p:cNvSpPr>
          <p:nvPr>
            <p:ph type="subTitle" idx="1"/>
          </p:nvPr>
        </p:nvSpPr>
        <p:spPr>
          <a:xfrm rot="-487428">
            <a:off x="3239261" y="2997688"/>
            <a:ext cx="2698277" cy="7679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dirty="0"/>
              <a:t>Cuarto 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dirty="0"/>
              <a:t>Profesora Pamela Orellana</a:t>
            </a:r>
            <a:endParaRPr sz="1600" dirty="0"/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D6E0BC4F-CC38-4769-8EC2-F1047CEB392A}"/>
              </a:ext>
            </a:extLst>
          </p:cNvPr>
          <p:cNvSpPr/>
          <p:nvPr/>
        </p:nvSpPr>
        <p:spPr>
          <a:xfrm>
            <a:off x="353568" y="3401568"/>
            <a:ext cx="1511808" cy="738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Clase N°10</a:t>
            </a:r>
          </a:p>
          <a:p>
            <a:pPr algn="ctr"/>
            <a:r>
              <a:rPr lang="es-CL" b="1" dirty="0">
                <a:solidFill>
                  <a:schemeClr val="tx1"/>
                </a:solidFill>
              </a:rPr>
              <a:t>17-03-2021</a:t>
            </a:r>
          </a:p>
        </p:txBody>
      </p:sp>
      <p:pic>
        <p:nvPicPr>
          <p:cNvPr id="5" name="Picture 2" descr="Nuestro Colegio | Colegio Numancia">
            <a:extLst>
              <a:ext uri="{FF2B5EF4-FFF2-40B4-BE49-F238E27FC236}">
                <a16:creationId xmlns:a16="http://schemas.microsoft.com/office/drawing/2014/main" id="{8A979E58-2559-40E2-B051-FEE37133F1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1525769" y="548781"/>
            <a:ext cx="679213" cy="5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40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Ruta de aprendizaje</a:t>
            </a:r>
            <a:endParaRPr dirty="0"/>
          </a:p>
        </p:txBody>
      </p:sp>
      <p:sp>
        <p:nvSpPr>
          <p:cNvPr id="818" name="Google Shape;818;p40"/>
          <p:cNvSpPr txBox="1">
            <a:spLocks noGrp="1"/>
          </p:cNvSpPr>
          <p:nvPr>
            <p:ph type="subTitle" idx="2"/>
          </p:nvPr>
        </p:nvSpPr>
        <p:spPr>
          <a:xfrm>
            <a:off x="1950334" y="1847625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Objetivos</a:t>
            </a:r>
            <a:endParaRPr dirty="0"/>
          </a:p>
        </p:txBody>
      </p:sp>
      <p:sp>
        <p:nvSpPr>
          <p:cNvPr id="819" name="Google Shape;819;p40"/>
          <p:cNvSpPr txBox="1">
            <a:spLocks noGrp="1"/>
          </p:cNvSpPr>
          <p:nvPr>
            <p:ph type="title" idx="3"/>
          </p:nvPr>
        </p:nvSpPr>
        <p:spPr>
          <a:xfrm>
            <a:off x="713225" y="18881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821" name="Google Shape;821;p40"/>
          <p:cNvSpPr txBox="1">
            <a:spLocks noGrp="1"/>
          </p:cNvSpPr>
          <p:nvPr>
            <p:ph type="subTitle" idx="5"/>
          </p:nvPr>
        </p:nvSpPr>
        <p:spPr>
          <a:xfrm>
            <a:off x="1759925" y="3320848"/>
            <a:ext cx="24738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Revisión actividad.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Activación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822" name="Google Shape;822;p40"/>
          <p:cNvSpPr txBox="1">
            <a:spLocks noGrp="1"/>
          </p:cNvSpPr>
          <p:nvPr>
            <p:ph type="title" idx="6"/>
          </p:nvPr>
        </p:nvSpPr>
        <p:spPr>
          <a:xfrm>
            <a:off x="713225" y="344585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824" name="Google Shape;824;p40"/>
          <p:cNvSpPr txBox="1">
            <a:spLocks noGrp="1"/>
          </p:cNvSpPr>
          <p:nvPr>
            <p:ph type="subTitle" idx="8"/>
          </p:nvPr>
        </p:nvSpPr>
        <p:spPr>
          <a:xfrm>
            <a:off x="5956767" y="1791025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Lectura y análisis</a:t>
            </a:r>
            <a:endParaRPr dirty="0"/>
          </a:p>
        </p:txBody>
      </p:sp>
      <p:sp>
        <p:nvSpPr>
          <p:cNvPr id="825" name="Google Shape;825;p40"/>
          <p:cNvSpPr txBox="1">
            <a:spLocks noGrp="1"/>
          </p:cNvSpPr>
          <p:nvPr>
            <p:ph type="title" idx="9"/>
          </p:nvPr>
        </p:nvSpPr>
        <p:spPr>
          <a:xfrm>
            <a:off x="4720400" y="18881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827" name="Google Shape;827;p40"/>
          <p:cNvSpPr txBox="1">
            <a:spLocks noGrp="1"/>
          </p:cNvSpPr>
          <p:nvPr>
            <p:ph type="subTitle" idx="14"/>
          </p:nvPr>
        </p:nvSpPr>
        <p:spPr>
          <a:xfrm>
            <a:off x="5956767" y="3678448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Cierre</a:t>
            </a:r>
            <a:endParaRPr dirty="0"/>
          </a:p>
        </p:txBody>
      </p:sp>
      <p:sp>
        <p:nvSpPr>
          <p:cNvPr id="828" name="Google Shape;828;p40"/>
          <p:cNvSpPr txBox="1">
            <a:spLocks noGrp="1"/>
          </p:cNvSpPr>
          <p:nvPr>
            <p:ph type="title" idx="15"/>
          </p:nvPr>
        </p:nvSpPr>
        <p:spPr>
          <a:xfrm>
            <a:off x="4720400" y="344585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41"/>
          <p:cNvSpPr txBox="1">
            <a:spLocks noGrp="1"/>
          </p:cNvSpPr>
          <p:nvPr>
            <p:ph type="title"/>
          </p:nvPr>
        </p:nvSpPr>
        <p:spPr>
          <a:xfrm>
            <a:off x="1499550" y="1350950"/>
            <a:ext cx="6144900" cy="22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Objetivos</a:t>
            </a:r>
            <a:br>
              <a:rPr lang="en" sz="1400" dirty="0"/>
            </a:br>
            <a:r>
              <a:rPr lang="en" sz="1400" dirty="0"/>
              <a:t>Comprender una noticia aplicando estrategias </a:t>
            </a:r>
            <a:br>
              <a:rPr lang="en" sz="1400" dirty="0"/>
            </a:br>
            <a:r>
              <a:rPr lang="en" sz="1400" dirty="0"/>
              <a:t>de comprensión lectora.</a:t>
            </a:r>
            <a:br>
              <a:rPr lang="en" sz="1400" dirty="0"/>
            </a:br>
            <a:br>
              <a:rPr lang="en" sz="1400" dirty="0"/>
            </a:br>
            <a:r>
              <a:rPr lang="en" sz="1400" dirty="0"/>
              <a:t>Retroalimentar actividad anterior.</a:t>
            </a:r>
            <a:endParaRPr sz="1400" dirty="0"/>
          </a:p>
        </p:txBody>
      </p:sp>
      <p:pic>
        <p:nvPicPr>
          <p:cNvPr id="4098" name="Picture 2" descr="Periodista Noticias Entrevista Periodista, Con El Periodista Y El  Entrevistado. Ilustración Vectorial De Dibujos Animados. Ilustraciones  Vectoriales, Clip Art Vectorizado Libre De Derechos. Image 33787862.">
            <a:extLst>
              <a:ext uri="{FF2B5EF4-FFF2-40B4-BE49-F238E27FC236}">
                <a16:creationId xmlns:a16="http://schemas.microsoft.com/office/drawing/2014/main" id="{9AC722F8-2990-4C96-BF4C-FF7789A40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335" y="733154"/>
            <a:ext cx="1605036" cy="150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42"/>
          <p:cNvSpPr txBox="1">
            <a:spLocks noGrp="1"/>
          </p:cNvSpPr>
          <p:nvPr>
            <p:ph type="subTitle" idx="1"/>
          </p:nvPr>
        </p:nvSpPr>
        <p:spPr>
          <a:xfrm>
            <a:off x="2408700" y="2039013"/>
            <a:ext cx="43266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.</a:t>
            </a:r>
            <a:endParaRPr dirty="0"/>
          </a:p>
        </p:txBody>
      </p:sp>
      <p:sp>
        <p:nvSpPr>
          <p:cNvPr id="839" name="Google Shape;839;p42"/>
          <p:cNvSpPr txBox="1">
            <a:spLocks noGrp="1"/>
          </p:cNvSpPr>
          <p:nvPr>
            <p:ph type="title"/>
          </p:nvPr>
        </p:nvSpPr>
        <p:spPr>
          <a:xfrm>
            <a:off x="2408700" y="1082018"/>
            <a:ext cx="4326600" cy="45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Activación</a:t>
            </a:r>
            <a:endParaRPr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9488EFD-EC45-44D7-A7E1-B2531978FAD2}"/>
              </a:ext>
            </a:extLst>
          </p:cNvPr>
          <p:cNvSpPr txBox="1"/>
          <p:nvPr/>
        </p:nvSpPr>
        <p:spPr>
          <a:xfrm>
            <a:off x="2286000" y="1868093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4000" dirty="0">
                <a:solidFill>
                  <a:schemeClr val="accent1">
                    <a:lumMod val="25000"/>
                  </a:schemeClr>
                </a:solidFill>
              </a:rPr>
              <a:t>Nueva veterinaria “Mini Zoo”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9082CE5D-AB9B-4EB0-BF6C-050B136433AA}"/>
              </a:ext>
            </a:extLst>
          </p:cNvPr>
          <p:cNvSpPr/>
          <p:nvPr/>
        </p:nvSpPr>
        <p:spPr>
          <a:xfrm>
            <a:off x="1450848" y="4267200"/>
            <a:ext cx="6876288" cy="682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¿De qué tratará la noticia que leeremos?</a:t>
            </a:r>
            <a:endParaRPr lang="es-CL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39"/>
          <p:cNvSpPr txBox="1">
            <a:spLocks noGrp="1"/>
          </p:cNvSpPr>
          <p:nvPr>
            <p:ph type="subTitle" idx="1"/>
          </p:nvPr>
        </p:nvSpPr>
        <p:spPr>
          <a:xfrm>
            <a:off x="304800" y="1170432"/>
            <a:ext cx="8125825" cy="34289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800" b="1" dirty="0"/>
              <a:t>Abre sus puertas una nueva veterinaria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CL" sz="2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800" b="1" dirty="0">
                <a:highlight>
                  <a:srgbClr val="00FFFF"/>
                </a:highlight>
              </a:rPr>
              <a:t>Nueva veterinaria “Mini Zoo”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CL" sz="2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 dirty="0"/>
              <a:t>   Son un grupo de veterinarios especialistas en animales como pingüinos, cigüeñas, guepardos y águilas. Recorren países del Norte y Sur respondiendo a los llamados de las personas que encuentran algunos de estos animales en malas condiciones, para curarlos y devolverlos a su hábitat natural.</a:t>
            </a:r>
            <a:endParaRPr lang="es-ES" sz="20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A23A7EA-12F5-416D-9A37-8538ED991668}"/>
              </a:ext>
            </a:extLst>
          </p:cNvPr>
          <p:cNvSpPr txBox="1"/>
          <p:nvPr/>
        </p:nvSpPr>
        <p:spPr>
          <a:xfrm>
            <a:off x="4876801" y="670627"/>
            <a:ext cx="329184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ES" dirty="0">
                <a:highlight>
                  <a:srgbClr val="00FFFF"/>
                </a:highlight>
              </a:rPr>
              <a:t>Al Día, 28 de septiembre de 2015</a:t>
            </a:r>
            <a:endParaRPr lang="es-CL" dirty="0"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l excremento del pingüino rey produce gas hilarante - National Geographic  en Español">
            <a:extLst>
              <a:ext uri="{FF2B5EF4-FFF2-40B4-BE49-F238E27FC236}">
                <a16:creationId xmlns:a16="http://schemas.microsoft.com/office/drawing/2014/main" id="{1815A23E-4569-48E3-AD96-62C3825F8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35" y="548640"/>
            <a:ext cx="3322320" cy="202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uepardo | Britannica Escola">
            <a:extLst>
              <a:ext uri="{FF2B5EF4-FFF2-40B4-BE49-F238E27FC236}">
                <a16:creationId xmlns:a16="http://schemas.microsoft.com/office/drawing/2014/main" id="{7B6B84E3-9896-445D-B169-AA10E1C33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0161"/>
            <a:ext cx="3182112" cy="204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IGÜEÑA (Información, Qué come, Dónde vive, Cómo nace...)">
            <a:extLst>
              <a:ext uri="{FF2B5EF4-FFF2-40B4-BE49-F238E27FC236}">
                <a16:creationId xmlns:a16="http://schemas.microsoft.com/office/drawing/2014/main" id="{FABE4043-C44D-4251-96D1-57CDB90DA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35" y="2829878"/>
            <a:ext cx="3322320" cy="21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as técnicas de caza en las águilas - Mis Animales">
            <a:extLst>
              <a:ext uri="{FF2B5EF4-FFF2-40B4-BE49-F238E27FC236}">
                <a16:creationId xmlns:a16="http://schemas.microsoft.com/office/drawing/2014/main" id="{C04263EC-27E3-46B6-9922-D19670E2D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865752"/>
            <a:ext cx="3322320" cy="204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46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46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</a:t>
            </a:r>
            <a:endParaRPr dirty="0"/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9D3F1BC4-A56F-4D2F-86A3-EF30C7D7C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52087"/>
              </p:ext>
            </p:extLst>
          </p:nvPr>
        </p:nvGraphicFramePr>
        <p:xfrm>
          <a:off x="585216" y="1335168"/>
          <a:ext cx="7071360" cy="3246882"/>
        </p:xfrm>
        <a:graphic>
          <a:graphicData uri="http://schemas.openxmlformats.org/drawingml/2006/table">
            <a:tbl>
              <a:tblPr firstRow="1" bandRow="1">
                <a:tableStyleId>{A57279C8-3786-47BD-8D78-AEE30D39D903}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561287237"/>
                    </a:ext>
                  </a:extLst>
                </a:gridCol>
                <a:gridCol w="5059680">
                  <a:extLst>
                    <a:ext uri="{9D8B030D-6E8A-4147-A177-3AD203B41FA5}">
                      <a16:colId xmlns:a16="http://schemas.microsoft.com/office/drawing/2014/main" val="1039342705"/>
                    </a:ext>
                  </a:extLst>
                </a:gridCol>
              </a:tblGrid>
              <a:tr h="541147">
                <a:tc>
                  <a:txBody>
                    <a:bodyPr/>
                    <a:lstStyle/>
                    <a:p>
                      <a:r>
                        <a:rPr lang="es-ES" b="1" dirty="0"/>
                        <a:t>¿Qué sucedió?</a:t>
                      </a:r>
                      <a:endParaRPr lang="es-CL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Se abre una nueva veterinaria que sana a los animales en distintos lugares.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90842"/>
                  </a:ext>
                </a:extLst>
              </a:tr>
              <a:tr h="541147">
                <a:tc>
                  <a:txBody>
                    <a:bodyPr/>
                    <a:lstStyle/>
                    <a:p>
                      <a:r>
                        <a:rPr lang="es-ES" b="1" dirty="0"/>
                        <a:t>¿Cuándo sucedió?</a:t>
                      </a:r>
                      <a:endParaRPr lang="es-CL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28-09-2015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36830"/>
                  </a:ext>
                </a:extLst>
              </a:tr>
              <a:tr h="541147">
                <a:tc>
                  <a:txBody>
                    <a:bodyPr/>
                    <a:lstStyle/>
                    <a:p>
                      <a:r>
                        <a:rPr lang="es-ES" b="1" dirty="0"/>
                        <a:t>¿Dónde sucedió?</a:t>
                      </a:r>
                      <a:endParaRPr lang="es-CL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En países del norte y sur.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749179"/>
                  </a:ext>
                </a:extLst>
              </a:tr>
              <a:tr h="541147">
                <a:tc>
                  <a:txBody>
                    <a:bodyPr/>
                    <a:lstStyle/>
                    <a:p>
                      <a:r>
                        <a:rPr lang="es-ES" b="1" dirty="0"/>
                        <a:t>¿Cómo sucedió?</a:t>
                      </a:r>
                      <a:endParaRPr lang="es-CL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Viajan a distintos países respondiendo a los llamados de personas  que encuentran animales  en malas condiciones.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90499"/>
                  </a:ext>
                </a:extLst>
              </a:tr>
              <a:tr h="541147">
                <a:tc>
                  <a:txBody>
                    <a:bodyPr/>
                    <a:lstStyle/>
                    <a:p>
                      <a:r>
                        <a:rPr lang="es-ES" b="1" dirty="0"/>
                        <a:t>¿Por qué sucedió?</a:t>
                      </a:r>
                      <a:endParaRPr lang="es-CL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Hay animales  en malas condiciones y necesitan curaciones y que sean devueltos a su hábitat.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262864"/>
                  </a:ext>
                </a:extLst>
              </a:tr>
              <a:tr h="541147">
                <a:tc>
                  <a:txBody>
                    <a:bodyPr/>
                    <a:lstStyle/>
                    <a:p>
                      <a:r>
                        <a:rPr lang="es-ES" b="1" dirty="0"/>
                        <a:t>¿A quiénes les sucedió?</a:t>
                      </a:r>
                      <a:endParaRPr lang="es-CL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 los veterinarios especialistas en animales.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311646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5948B908-A13F-45E4-9439-E0D66838F4E4}"/>
              </a:ext>
            </a:extLst>
          </p:cNvPr>
          <p:cNvSpPr/>
          <p:nvPr/>
        </p:nvSpPr>
        <p:spPr>
          <a:xfrm>
            <a:off x="3877056" y="835008"/>
            <a:ext cx="2377440" cy="25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Cuaderno</a:t>
            </a:r>
            <a:endParaRPr lang="es-CL" dirty="0"/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3775CC05-780E-41A1-9FDA-455307DAAB7F}"/>
              </a:ext>
            </a:extLst>
          </p:cNvPr>
          <p:cNvCxnSpPr>
            <a:stCxn id="2" idx="2"/>
          </p:cNvCxnSpPr>
          <p:nvPr/>
        </p:nvCxnSpPr>
        <p:spPr>
          <a:xfrm>
            <a:off x="5065776" y="1085088"/>
            <a:ext cx="0" cy="25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225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43"/>
          <p:cNvSpPr txBox="1">
            <a:spLocks noGrp="1"/>
          </p:cNvSpPr>
          <p:nvPr>
            <p:ph type="title"/>
          </p:nvPr>
        </p:nvSpPr>
        <p:spPr>
          <a:xfrm rot="457748">
            <a:off x="1265928" y="1639938"/>
            <a:ext cx="3391824" cy="169874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¿ Qué opinas sobre la noticia leída ?</a:t>
            </a:r>
            <a:endParaRPr sz="2400" dirty="0"/>
          </a:p>
        </p:txBody>
      </p:sp>
      <p:sp>
        <p:nvSpPr>
          <p:cNvPr id="846" name="Google Shape;846;p43"/>
          <p:cNvSpPr txBox="1">
            <a:spLocks noGrp="1"/>
          </p:cNvSpPr>
          <p:nvPr>
            <p:ph type="title" idx="2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>
            <a:extLst>
              <a:ext uri="{FF2B5EF4-FFF2-40B4-BE49-F238E27FC236}">
                <a16:creationId xmlns:a16="http://schemas.microsoft.com/office/drawing/2014/main" id="{DF64554A-7402-4FE9-A9B0-1D9720C419F1}"/>
              </a:ext>
            </a:extLst>
          </p:cNvPr>
          <p:cNvSpPr txBox="1"/>
          <p:nvPr/>
        </p:nvSpPr>
        <p:spPr>
          <a:xfrm>
            <a:off x="2285999" y="3506438"/>
            <a:ext cx="4572000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br>
              <a:rPr lang="es-ES" b="1" dirty="0"/>
            </a:br>
            <a:r>
              <a:rPr lang="es-ES" b="1" dirty="0"/>
              <a:t>Recuerda:</a:t>
            </a:r>
            <a:br>
              <a:rPr lang="es-ES" b="1" dirty="0"/>
            </a:br>
            <a:r>
              <a:rPr lang="es-ES" b="1" dirty="0"/>
              <a:t>Mantener el cuaderno al día y escribir con letra clara y ordenada.</a:t>
            </a:r>
            <a:br>
              <a:rPr lang="es-ES" b="1" dirty="0"/>
            </a:br>
            <a:r>
              <a:rPr lang="es-ES" b="1" dirty="0"/>
              <a:t>Aclarar tus dudas en la clase.</a:t>
            </a:r>
            <a:endParaRPr lang="es-CL" b="1" dirty="0"/>
          </a:p>
        </p:txBody>
      </p:sp>
      <p:pic>
        <p:nvPicPr>
          <p:cNvPr id="2050" name="Picture 2" descr="carpetaLucasBerardi: Muy buen trabajo!!!">
            <a:extLst>
              <a:ext uri="{FF2B5EF4-FFF2-40B4-BE49-F238E27FC236}">
                <a16:creationId xmlns:a16="http://schemas.microsoft.com/office/drawing/2014/main" id="{31AD3C50-6DF8-4186-AC95-442ADF2F9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18" y="257400"/>
            <a:ext cx="2112835" cy="294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ersonal Notes - Teacher Appreciation Week by Slidesgo">
  <a:themeElements>
    <a:clrScheme name="Simple Light">
      <a:dk1>
        <a:srgbClr val="000000"/>
      </a:dk1>
      <a:lt1>
        <a:srgbClr val="FFFFFF"/>
      </a:lt1>
      <a:dk2>
        <a:srgbClr val="D9D9D9"/>
      </a:dk2>
      <a:lt2>
        <a:srgbClr val="EEEEEE"/>
      </a:lt2>
      <a:accent1>
        <a:srgbClr val="FFAB40"/>
      </a:accent1>
      <a:accent2>
        <a:srgbClr val="FFCB65"/>
      </a:accent2>
      <a:accent3>
        <a:srgbClr val="F15232"/>
      </a:accent3>
      <a:accent4>
        <a:srgbClr val="C4341A"/>
      </a:accent4>
      <a:accent5>
        <a:srgbClr val="073763"/>
      </a:accent5>
      <a:accent6>
        <a:srgbClr val="569D9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266</Words>
  <Application>Microsoft Office PowerPoint</Application>
  <PresentationFormat>Presentación en pantalla (16:9)</PresentationFormat>
  <Paragraphs>47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Fredoka One</vt:lpstr>
      <vt:lpstr>Arial Rounded MT Bold</vt:lpstr>
      <vt:lpstr>Alata</vt:lpstr>
      <vt:lpstr>Arial</vt:lpstr>
      <vt:lpstr>Modak</vt:lpstr>
      <vt:lpstr>Personal Notes - Teacher Appreciation Week by Slidesgo</vt:lpstr>
      <vt:lpstr>LENGUAJE Y COMUNICACIÓN  COMPRENSIÓN LECTORA REPASO</vt:lpstr>
      <vt:lpstr>Ruta de aprendizaje</vt:lpstr>
      <vt:lpstr>Objetivos Comprender una noticia aplicando estrategias  de comprensión lectora.  Retroalimentar actividad anterior.</vt:lpstr>
      <vt:lpstr>Activación</vt:lpstr>
      <vt:lpstr>Presentación de PowerPoint</vt:lpstr>
      <vt:lpstr>Presentación de PowerPoint</vt:lpstr>
      <vt:lpstr>ACTIVIDAD</vt:lpstr>
      <vt:lpstr>¿ Qué opinas sobre la noticia leída 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Notes</dc:title>
  <dc:creator>pameo</dc:creator>
  <cp:lastModifiedBy>pame.ore@hotmail.com</cp:lastModifiedBy>
  <cp:revision>23</cp:revision>
  <dcterms:modified xsi:type="dcterms:W3CDTF">2021-03-17T15:45:55Z</dcterms:modified>
</cp:coreProperties>
</file>