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1"/>
  </p:notesMasterIdLst>
  <p:sldIdLst>
    <p:sldId id="256" r:id="rId2"/>
    <p:sldId id="260" r:id="rId3"/>
    <p:sldId id="259" r:id="rId4"/>
    <p:sldId id="262" r:id="rId5"/>
    <p:sldId id="311" r:id="rId6"/>
    <p:sldId id="310" r:id="rId7"/>
    <p:sldId id="257" r:id="rId8"/>
    <p:sldId id="265" r:id="rId9"/>
    <p:sldId id="269" r:id="rId10"/>
  </p:sldIdLst>
  <p:sldSz cx="9144000" cy="5143500" type="screen16x9"/>
  <p:notesSz cx="6858000" cy="9144000"/>
  <p:embeddedFontLst>
    <p:embeddedFont>
      <p:font typeface="Architects Daughter" panose="020B0604020202020204" charset="0"/>
      <p:regular r:id="rId12"/>
    </p:embeddedFont>
    <p:embeddedFont>
      <p:font typeface="Catamaran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C82B32-D1DA-47F1-AF97-B065AB8E96C9}">
  <a:tblStyle styleId="{A8C82B32-D1DA-47F1-AF97-B065AB8E96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773b3767d5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773b3767d5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395e1ec2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395e1ec2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7348ee11bb_0_3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7348ee11bb_0_3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395e1ec2a_0_16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395e1ec2a_0_16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61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395e1ec2a_0_16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395e1ec2a_0_16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7395e1ec2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7395e1ec2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7395e1ec2a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7395e1ec2a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0687" y="0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61100" y="496875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94250" y="1805625"/>
            <a:ext cx="4555500" cy="125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74750" y="3190550"/>
            <a:ext cx="279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3181939">
            <a:off x="7836774" y="3816843"/>
            <a:ext cx="821525" cy="1396244"/>
            <a:chOff x="7457711" y="2910223"/>
            <a:chExt cx="787685" cy="1338550"/>
          </a:xfrm>
        </p:grpSpPr>
        <p:sp>
          <p:nvSpPr>
            <p:cNvPr id="14" name="Google Shape;14;p2"/>
            <p:cNvSpPr/>
            <p:nvPr/>
          </p:nvSpPr>
          <p:spPr>
            <a:xfrm>
              <a:off x="7929918" y="3775415"/>
              <a:ext cx="150794" cy="119356"/>
            </a:xfrm>
            <a:custGeom>
              <a:avLst/>
              <a:gdLst/>
              <a:ahLst/>
              <a:cxnLst/>
              <a:rect l="l" t="t" r="r" b="b"/>
              <a:pathLst>
                <a:path w="5895" h="4666" extrusionOk="0">
                  <a:moveTo>
                    <a:pt x="2378" y="0"/>
                  </a:moveTo>
                  <a:cubicBezTo>
                    <a:pt x="864" y="0"/>
                    <a:pt x="223" y="1853"/>
                    <a:pt x="223" y="1853"/>
                  </a:cubicBezTo>
                  <a:cubicBezTo>
                    <a:pt x="0" y="3922"/>
                    <a:pt x="1731" y="4666"/>
                    <a:pt x="2951" y="4666"/>
                  </a:cubicBezTo>
                  <a:cubicBezTo>
                    <a:pt x="3309" y="4666"/>
                    <a:pt x="3623" y="4601"/>
                    <a:pt x="3831" y="4488"/>
                  </a:cubicBezTo>
                  <a:cubicBezTo>
                    <a:pt x="4747" y="3988"/>
                    <a:pt x="5894" y="1582"/>
                    <a:pt x="3540" y="326"/>
                  </a:cubicBezTo>
                  <a:cubicBezTo>
                    <a:pt x="3107" y="95"/>
                    <a:pt x="2720" y="0"/>
                    <a:pt x="23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45105" y="3417065"/>
              <a:ext cx="200291" cy="152227"/>
            </a:xfrm>
            <a:custGeom>
              <a:avLst/>
              <a:gdLst/>
              <a:ahLst/>
              <a:cxnLst/>
              <a:rect l="l" t="t" r="r" b="b"/>
              <a:pathLst>
                <a:path w="7830" h="5951" extrusionOk="0">
                  <a:moveTo>
                    <a:pt x="3807" y="0"/>
                  </a:moveTo>
                  <a:cubicBezTo>
                    <a:pt x="2416" y="0"/>
                    <a:pt x="1" y="1325"/>
                    <a:pt x="1054" y="4138"/>
                  </a:cubicBezTo>
                  <a:cubicBezTo>
                    <a:pt x="1590" y="5567"/>
                    <a:pt x="2555" y="5951"/>
                    <a:pt x="3438" y="5951"/>
                  </a:cubicBezTo>
                  <a:cubicBezTo>
                    <a:pt x="4464" y="5951"/>
                    <a:pt x="5378" y="5433"/>
                    <a:pt x="5378" y="5433"/>
                  </a:cubicBezTo>
                  <a:cubicBezTo>
                    <a:pt x="7829" y="3185"/>
                    <a:pt x="5440" y="322"/>
                    <a:pt x="4182" y="38"/>
                  </a:cubicBezTo>
                  <a:cubicBezTo>
                    <a:pt x="4070" y="13"/>
                    <a:pt x="3943" y="0"/>
                    <a:pt x="38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669053" y="3529284"/>
              <a:ext cx="165400" cy="126647"/>
            </a:xfrm>
            <a:custGeom>
              <a:avLst/>
              <a:gdLst/>
              <a:ahLst/>
              <a:cxnLst/>
              <a:rect l="l" t="t" r="r" b="b"/>
              <a:pathLst>
                <a:path w="6466" h="4951" extrusionOk="0">
                  <a:moveTo>
                    <a:pt x="3955" y="1"/>
                  </a:moveTo>
                  <a:cubicBezTo>
                    <a:pt x="3507" y="1"/>
                    <a:pt x="3006" y="134"/>
                    <a:pt x="2460" y="455"/>
                  </a:cubicBezTo>
                  <a:cubicBezTo>
                    <a:pt x="0" y="1906"/>
                    <a:pt x="2005" y="4339"/>
                    <a:pt x="2005" y="4339"/>
                  </a:cubicBezTo>
                  <a:cubicBezTo>
                    <a:pt x="2572" y="4775"/>
                    <a:pt x="3128" y="4951"/>
                    <a:pt x="3642" y="4951"/>
                  </a:cubicBezTo>
                  <a:cubicBezTo>
                    <a:pt x="5198" y="4951"/>
                    <a:pt x="6383" y="3348"/>
                    <a:pt x="6423" y="2509"/>
                  </a:cubicBezTo>
                  <a:cubicBezTo>
                    <a:pt x="6465" y="1640"/>
                    <a:pt x="5531" y="1"/>
                    <a:pt x="39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777512" y="4176561"/>
              <a:ext cx="94339" cy="72212"/>
            </a:xfrm>
            <a:custGeom>
              <a:avLst/>
              <a:gdLst/>
              <a:ahLst/>
              <a:cxnLst/>
              <a:rect l="l" t="t" r="r" b="b"/>
              <a:pathLst>
                <a:path w="3688" h="2823" extrusionOk="0">
                  <a:moveTo>
                    <a:pt x="2256" y="1"/>
                  </a:moveTo>
                  <a:cubicBezTo>
                    <a:pt x="2001" y="1"/>
                    <a:pt x="1715" y="77"/>
                    <a:pt x="1404" y="260"/>
                  </a:cubicBezTo>
                  <a:cubicBezTo>
                    <a:pt x="1" y="1087"/>
                    <a:pt x="1145" y="2473"/>
                    <a:pt x="1145" y="2473"/>
                  </a:cubicBezTo>
                  <a:cubicBezTo>
                    <a:pt x="1469" y="2723"/>
                    <a:pt x="1785" y="2823"/>
                    <a:pt x="2079" y="2823"/>
                  </a:cubicBezTo>
                  <a:cubicBezTo>
                    <a:pt x="2965" y="2823"/>
                    <a:pt x="3640" y="1909"/>
                    <a:pt x="3664" y="1431"/>
                  </a:cubicBezTo>
                  <a:cubicBezTo>
                    <a:pt x="3687" y="936"/>
                    <a:pt x="3155" y="1"/>
                    <a:pt x="22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872951" y="3030449"/>
              <a:ext cx="180620" cy="153147"/>
            </a:xfrm>
            <a:custGeom>
              <a:avLst/>
              <a:gdLst/>
              <a:ahLst/>
              <a:cxnLst/>
              <a:rect l="l" t="t" r="r" b="b"/>
              <a:pathLst>
                <a:path w="7061" h="5987" extrusionOk="0">
                  <a:moveTo>
                    <a:pt x="3803" y="1"/>
                  </a:moveTo>
                  <a:cubicBezTo>
                    <a:pt x="2805" y="1"/>
                    <a:pt x="1871" y="347"/>
                    <a:pt x="1467" y="765"/>
                  </a:cubicBezTo>
                  <a:cubicBezTo>
                    <a:pt x="506" y="1757"/>
                    <a:pt x="0" y="5245"/>
                    <a:pt x="3466" y="5910"/>
                  </a:cubicBezTo>
                  <a:cubicBezTo>
                    <a:pt x="3739" y="5962"/>
                    <a:pt x="3991" y="5986"/>
                    <a:pt x="4224" y="5986"/>
                  </a:cubicBezTo>
                  <a:cubicBezTo>
                    <a:pt x="6952" y="5986"/>
                    <a:pt x="7060" y="2679"/>
                    <a:pt x="7060" y="2679"/>
                  </a:cubicBezTo>
                  <a:cubicBezTo>
                    <a:pt x="6664" y="655"/>
                    <a:pt x="5174" y="1"/>
                    <a:pt x="38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457711" y="2910223"/>
              <a:ext cx="180672" cy="153122"/>
            </a:xfrm>
            <a:custGeom>
              <a:avLst/>
              <a:gdLst/>
              <a:ahLst/>
              <a:cxnLst/>
              <a:rect l="l" t="t" r="r" b="b"/>
              <a:pathLst>
                <a:path w="7063" h="5986" extrusionOk="0">
                  <a:moveTo>
                    <a:pt x="3804" y="1"/>
                  </a:moveTo>
                  <a:cubicBezTo>
                    <a:pt x="2807" y="1"/>
                    <a:pt x="1874" y="347"/>
                    <a:pt x="1469" y="764"/>
                  </a:cubicBezTo>
                  <a:cubicBezTo>
                    <a:pt x="508" y="1756"/>
                    <a:pt x="1" y="5246"/>
                    <a:pt x="3469" y="5909"/>
                  </a:cubicBezTo>
                  <a:cubicBezTo>
                    <a:pt x="3741" y="5962"/>
                    <a:pt x="3993" y="5986"/>
                    <a:pt x="4226" y="5986"/>
                  </a:cubicBezTo>
                  <a:cubicBezTo>
                    <a:pt x="6954" y="5986"/>
                    <a:pt x="7063" y="2679"/>
                    <a:pt x="7063" y="2679"/>
                  </a:cubicBezTo>
                  <a:cubicBezTo>
                    <a:pt x="6665" y="655"/>
                    <a:pt x="5174" y="1"/>
                    <a:pt x="38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219657" y="152608"/>
            <a:ext cx="1854709" cy="1798480"/>
            <a:chOff x="898615" y="160398"/>
            <a:chExt cx="1778245" cy="1724169"/>
          </a:xfrm>
        </p:grpSpPr>
        <p:sp>
          <p:nvSpPr>
            <p:cNvPr id="21" name="Google Shape;21;p2"/>
            <p:cNvSpPr/>
            <p:nvPr/>
          </p:nvSpPr>
          <p:spPr>
            <a:xfrm>
              <a:off x="898615" y="1384094"/>
              <a:ext cx="170823" cy="129870"/>
            </a:xfrm>
            <a:custGeom>
              <a:avLst/>
              <a:gdLst/>
              <a:ahLst/>
              <a:cxnLst/>
              <a:rect l="l" t="t" r="r" b="b"/>
              <a:pathLst>
                <a:path w="6678" h="5077" extrusionOk="0">
                  <a:moveTo>
                    <a:pt x="3033" y="1"/>
                  </a:moveTo>
                  <a:cubicBezTo>
                    <a:pt x="1554" y="1"/>
                    <a:pt x="294" y="1376"/>
                    <a:pt x="159" y="2182"/>
                  </a:cubicBezTo>
                  <a:cubicBezTo>
                    <a:pt x="1" y="3120"/>
                    <a:pt x="856" y="5076"/>
                    <a:pt x="2672" y="5076"/>
                  </a:cubicBezTo>
                  <a:cubicBezTo>
                    <a:pt x="3062" y="5076"/>
                    <a:pt x="3496" y="4986"/>
                    <a:pt x="3975" y="4775"/>
                  </a:cubicBezTo>
                  <a:cubicBezTo>
                    <a:pt x="6677" y="3588"/>
                    <a:pt x="4918" y="846"/>
                    <a:pt x="4918" y="846"/>
                  </a:cubicBezTo>
                  <a:cubicBezTo>
                    <a:pt x="4295" y="237"/>
                    <a:pt x="3645" y="1"/>
                    <a:pt x="30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87191" y="1724666"/>
              <a:ext cx="193436" cy="159901"/>
            </a:xfrm>
            <a:custGeom>
              <a:avLst/>
              <a:gdLst/>
              <a:ahLst/>
              <a:cxnLst/>
              <a:rect l="l" t="t" r="r" b="b"/>
              <a:pathLst>
                <a:path w="7562" h="6251" extrusionOk="0">
                  <a:moveTo>
                    <a:pt x="2936" y="0"/>
                  </a:moveTo>
                  <a:cubicBezTo>
                    <a:pt x="469" y="0"/>
                    <a:pt x="0" y="3070"/>
                    <a:pt x="0" y="3070"/>
                  </a:cubicBezTo>
                  <a:cubicBezTo>
                    <a:pt x="180" y="5472"/>
                    <a:pt x="2006" y="6251"/>
                    <a:pt x="3558" y="6251"/>
                  </a:cubicBezTo>
                  <a:cubicBezTo>
                    <a:pt x="4379" y="6251"/>
                    <a:pt x="5123" y="6033"/>
                    <a:pt x="5507" y="5721"/>
                  </a:cubicBezTo>
                  <a:cubicBezTo>
                    <a:pt x="6615" y="4821"/>
                    <a:pt x="7561" y="1303"/>
                    <a:pt x="4085" y="195"/>
                  </a:cubicBezTo>
                  <a:cubicBezTo>
                    <a:pt x="3661" y="60"/>
                    <a:pt x="3279" y="0"/>
                    <a:pt x="29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00769" y="510384"/>
              <a:ext cx="163200" cy="137339"/>
            </a:xfrm>
            <a:custGeom>
              <a:avLst/>
              <a:gdLst/>
              <a:ahLst/>
              <a:cxnLst/>
              <a:rect l="l" t="t" r="r" b="b"/>
              <a:pathLst>
                <a:path w="6380" h="5369" extrusionOk="0">
                  <a:moveTo>
                    <a:pt x="3425" y="0"/>
                  </a:moveTo>
                  <a:cubicBezTo>
                    <a:pt x="2572" y="0"/>
                    <a:pt x="1778" y="279"/>
                    <a:pt x="1421" y="629"/>
                  </a:cubicBezTo>
                  <a:cubicBezTo>
                    <a:pt x="536" y="1495"/>
                    <a:pt x="0" y="4605"/>
                    <a:pt x="3087" y="5281"/>
                  </a:cubicBezTo>
                  <a:cubicBezTo>
                    <a:pt x="3360" y="5341"/>
                    <a:pt x="3612" y="5369"/>
                    <a:pt x="3842" y="5369"/>
                  </a:cubicBezTo>
                  <a:cubicBezTo>
                    <a:pt x="6208" y="5369"/>
                    <a:pt x="6380" y="2476"/>
                    <a:pt x="6380" y="2476"/>
                  </a:cubicBezTo>
                  <a:cubicBezTo>
                    <a:pt x="6064" y="604"/>
                    <a:pt x="4680" y="0"/>
                    <a:pt x="34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053271" y="196620"/>
              <a:ext cx="93034" cy="78326"/>
            </a:xfrm>
            <a:custGeom>
              <a:avLst/>
              <a:gdLst/>
              <a:ahLst/>
              <a:cxnLst/>
              <a:rect l="l" t="t" r="r" b="b"/>
              <a:pathLst>
                <a:path w="3637" h="3062" extrusionOk="0">
                  <a:moveTo>
                    <a:pt x="1952" y="1"/>
                  </a:moveTo>
                  <a:cubicBezTo>
                    <a:pt x="1466" y="1"/>
                    <a:pt x="1014" y="160"/>
                    <a:pt x="811" y="360"/>
                  </a:cubicBezTo>
                  <a:cubicBezTo>
                    <a:pt x="306" y="853"/>
                    <a:pt x="1" y="2627"/>
                    <a:pt x="1760" y="3012"/>
                  </a:cubicBezTo>
                  <a:cubicBezTo>
                    <a:pt x="1915" y="3046"/>
                    <a:pt x="2058" y="3062"/>
                    <a:pt x="2188" y="3062"/>
                  </a:cubicBezTo>
                  <a:cubicBezTo>
                    <a:pt x="3539" y="3062"/>
                    <a:pt x="3636" y="1412"/>
                    <a:pt x="3636" y="1412"/>
                  </a:cubicBezTo>
                  <a:cubicBezTo>
                    <a:pt x="3456" y="346"/>
                    <a:pt x="2668" y="1"/>
                    <a:pt x="1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28785" y="160398"/>
              <a:ext cx="248075" cy="181720"/>
            </a:xfrm>
            <a:custGeom>
              <a:avLst/>
              <a:gdLst/>
              <a:ahLst/>
              <a:cxnLst/>
              <a:rect l="l" t="t" r="r" b="b"/>
              <a:pathLst>
                <a:path w="9698" h="7104" extrusionOk="0">
                  <a:moveTo>
                    <a:pt x="4929" y="0"/>
                  </a:moveTo>
                  <a:cubicBezTo>
                    <a:pt x="3365" y="0"/>
                    <a:pt x="2042" y="1335"/>
                    <a:pt x="2042" y="1335"/>
                  </a:cubicBezTo>
                  <a:cubicBezTo>
                    <a:pt x="0" y="4634"/>
                    <a:pt x="3498" y="7104"/>
                    <a:pt x="5063" y="7104"/>
                  </a:cubicBezTo>
                  <a:cubicBezTo>
                    <a:pt x="5087" y="7104"/>
                    <a:pt x="5112" y="7103"/>
                    <a:pt x="5136" y="7102"/>
                  </a:cubicBezTo>
                  <a:cubicBezTo>
                    <a:pt x="6661" y="7020"/>
                    <a:pt x="9697" y="4573"/>
                    <a:pt x="7388" y="1424"/>
                  </a:cubicBezTo>
                  <a:cubicBezTo>
                    <a:pt x="6603" y="354"/>
                    <a:pt x="5734" y="0"/>
                    <a:pt x="49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961261" y="746897"/>
              <a:ext cx="248100" cy="181746"/>
            </a:xfrm>
            <a:custGeom>
              <a:avLst/>
              <a:gdLst/>
              <a:ahLst/>
              <a:cxnLst/>
              <a:rect l="l" t="t" r="r" b="b"/>
              <a:pathLst>
                <a:path w="9699" h="7105" extrusionOk="0">
                  <a:moveTo>
                    <a:pt x="4929" y="0"/>
                  </a:moveTo>
                  <a:cubicBezTo>
                    <a:pt x="3365" y="0"/>
                    <a:pt x="2042" y="1335"/>
                    <a:pt x="2042" y="1335"/>
                  </a:cubicBezTo>
                  <a:cubicBezTo>
                    <a:pt x="0" y="4634"/>
                    <a:pt x="3498" y="7104"/>
                    <a:pt x="5062" y="7104"/>
                  </a:cubicBezTo>
                  <a:cubicBezTo>
                    <a:pt x="5087" y="7104"/>
                    <a:pt x="5112" y="7104"/>
                    <a:pt x="5136" y="7102"/>
                  </a:cubicBezTo>
                  <a:cubicBezTo>
                    <a:pt x="6661" y="7022"/>
                    <a:pt x="9699" y="4575"/>
                    <a:pt x="7388" y="1424"/>
                  </a:cubicBezTo>
                  <a:cubicBezTo>
                    <a:pt x="6603" y="354"/>
                    <a:pt x="5734" y="0"/>
                    <a:pt x="49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1_1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_1_1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/>
          <p:nvPr/>
        </p:nvSpPr>
        <p:spPr>
          <a:xfrm flipH="1">
            <a:off x="-49871" y="202182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3"/>
          <p:cNvSpPr/>
          <p:nvPr/>
        </p:nvSpPr>
        <p:spPr>
          <a:xfrm flipH="1">
            <a:off x="-40675" y="3547244"/>
            <a:ext cx="9225360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IG_NUMBER_1_1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/>
          <p:nvPr/>
        </p:nvSpPr>
        <p:spPr>
          <a:xfrm flipH="1">
            <a:off x="-40675" y="439632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4"/>
          <p:cNvSpPr/>
          <p:nvPr/>
        </p:nvSpPr>
        <p:spPr>
          <a:xfrm flipH="1">
            <a:off x="-419185" y="2385949"/>
            <a:ext cx="7292485" cy="3864574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_1_1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5"/>
          <p:cNvSpPr/>
          <p:nvPr/>
        </p:nvSpPr>
        <p:spPr>
          <a:xfrm>
            <a:off x="-61100" y="420675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5"/>
          <p:cNvSpPr/>
          <p:nvPr/>
        </p:nvSpPr>
        <p:spPr>
          <a:xfrm rot="10800000">
            <a:off x="-40683" y="-499488"/>
            <a:ext cx="9225360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2470200" y="2901300"/>
            <a:ext cx="4203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782800" y="3622225"/>
            <a:ext cx="3578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-90100" y="3778438"/>
            <a:ext cx="9324171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-90037" y="3852688"/>
            <a:ext cx="9324171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 rot="10800000">
            <a:off x="-90095" y="-395505"/>
            <a:ext cx="9324171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3"/>
          <p:cNvGrpSpPr/>
          <p:nvPr/>
        </p:nvGrpSpPr>
        <p:grpSpPr>
          <a:xfrm rot="-9560041">
            <a:off x="654343" y="162933"/>
            <a:ext cx="821567" cy="1396252"/>
            <a:chOff x="7457711" y="2910223"/>
            <a:chExt cx="787685" cy="1338550"/>
          </a:xfrm>
        </p:grpSpPr>
        <p:sp>
          <p:nvSpPr>
            <p:cNvPr id="34" name="Google Shape;34;p3"/>
            <p:cNvSpPr/>
            <p:nvPr/>
          </p:nvSpPr>
          <p:spPr>
            <a:xfrm>
              <a:off x="7929918" y="3775415"/>
              <a:ext cx="150794" cy="119356"/>
            </a:xfrm>
            <a:custGeom>
              <a:avLst/>
              <a:gdLst/>
              <a:ahLst/>
              <a:cxnLst/>
              <a:rect l="l" t="t" r="r" b="b"/>
              <a:pathLst>
                <a:path w="5895" h="4666" extrusionOk="0">
                  <a:moveTo>
                    <a:pt x="2378" y="0"/>
                  </a:moveTo>
                  <a:cubicBezTo>
                    <a:pt x="864" y="0"/>
                    <a:pt x="223" y="1853"/>
                    <a:pt x="223" y="1853"/>
                  </a:cubicBezTo>
                  <a:cubicBezTo>
                    <a:pt x="0" y="3922"/>
                    <a:pt x="1731" y="4666"/>
                    <a:pt x="2951" y="4666"/>
                  </a:cubicBezTo>
                  <a:cubicBezTo>
                    <a:pt x="3309" y="4666"/>
                    <a:pt x="3623" y="4601"/>
                    <a:pt x="3831" y="4488"/>
                  </a:cubicBezTo>
                  <a:cubicBezTo>
                    <a:pt x="4747" y="3988"/>
                    <a:pt x="5894" y="1582"/>
                    <a:pt x="3540" y="326"/>
                  </a:cubicBezTo>
                  <a:cubicBezTo>
                    <a:pt x="3107" y="95"/>
                    <a:pt x="2720" y="0"/>
                    <a:pt x="23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8045105" y="3417065"/>
              <a:ext cx="200291" cy="152227"/>
            </a:xfrm>
            <a:custGeom>
              <a:avLst/>
              <a:gdLst/>
              <a:ahLst/>
              <a:cxnLst/>
              <a:rect l="l" t="t" r="r" b="b"/>
              <a:pathLst>
                <a:path w="7830" h="5951" extrusionOk="0">
                  <a:moveTo>
                    <a:pt x="3807" y="0"/>
                  </a:moveTo>
                  <a:cubicBezTo>
                    <a:pt x="2416" y="0"/>
                    <a:pt x="1" y="1325"/>
                    <a:pt x="1054" y="4138"/>
                  </a:cubicBezTo>
                  <a:cubicBezTo>
                    <a:pt x="1590" y="5567"/>
                    <a:pt x="2555" y="5951"/>
                    <a:pt x="3438" y="5951"/>
                  </a:cubicBezTo>
                  <a:cubicBezTo>
                    <a:pt x="4464" y="5951"/>
                    <a:pt x="5378" y="5433"/>
                    <a:pt x="5378" y="5433"/>
                  </a:cubicBezTo>
                  <a:cubicBezTo>
                    <a:pt x="7829" y="3185"/>
                    <a:pt x="5440" y="322"/>
                    <a:pt x="4182" y="38"/>
                  </a:cubicBezTo>
                  <a:cubicBezTo>
                    <a:pt x="4070" y="13"/>
                    <a:pt x="3943" y="0"/>
                    <a:pt x="38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7669053" y="3529284"/>
              <a:ext cx="165400" cy="126647"/>
            </a:xfrm>
            <a:custGeom>
              <a:avLst/>
              <a:gdLst/>
              <a:ahLst/>
              <a:cxnLst/>
              <a:rect l="l" t="t" r="r" b="b"/>
              <a:pathLst>
                <a:path w="6466" h="4951" extrusionOk="0">
                  <a:moveTo>
                    <a:pt x="3955" y="1"/>
                  </a:moveTo>
                  <a:cubicBezTo>
                    <a:pt x="3507" y="1"/>
                    <a:pt x="3006" y="134"/>
                    <a:pt x="2460" y="455"/>
                  </a:cubicBezTo>
                  <a:cubicBezTo>
                    <a:pt x="0" y="1906"/>
                    <a:pt x="2005" y="4339"/>
                    <a:pt x="2005" y="4339"/>
                  </a:cubicBezTo>
                  <a:cubicBezTo>
                    <a:pt x="2572" y="4775"/>
                    <a:pt x="3128" y="4951"/>
                    <a:pt x="3642" y="4951"/>
                  </a:cubicBezTo>
                  <a:cubicBezTo>
                    <a:pt x="5198" y="4951"/>
                    <a:pt x="6383" y="3348"/>
                    <a:pt x="6423" y="2509"/>
                  </a:cubicBezTo>
                  <a:cubicBezTo>
                    <a:pt x="6465" y="1640"/>
                    <a:pt x="5531" y="1"/>
                    <a:pt x="39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7777512" y="4176561"/>
              <a:ext cx="94339" cy="72212"/>
            </a:xfrm>
            <a:custGeom>
              <a:avLst/>
              <a:gdLst/>
              <a:ahLst/>
              <a:cxnLst/>
              <a:rect l="l" t="t" r="r" b="b"/>
              <a:pathLst>
                <a:path w="3688" h="2823" extrusionOk="0">
                  <a:moveTo>
                    <a:pt x="2256" y="1"/>
                  </a:moveTo>
                  <a:cubicBezTo>
                    <a:pt x="2001" y="1"/>
                    <a:pt x="1715" y="77"/>
                    <a:pt x="1404" y="260"/>
                  </a:cubicBezTo>
                  <a:cubicBezTo>
                    <a:pt x="1" y="1087"/>
                    <a:pt x="1145" y="2473"/>
                    <a:pt x="1145" y="2473"/>
                  </a:cubicBezTo>
                  <a:cubicBezTo>
                    <a:pt x="1469" y="2723"/>
                    <a:pt x="1785" y="2823"/>
                    <a:pt x="2079" y="2823"/>
                  </a:cubicBezTo>
                  <a:cubicBezTo>
                    <a:pt x="2965" y="2823"/>
                    <a:pt x="3640" y="1909"/>
                    <a:pt x="3664" y="1431"/>
                  </a:cubicBezTo>
                  <a:cubicBezTo>
                    <a:pt x="3687" y="936"/>
                    <a:pt x="3155" y="1"/>
                    <a:pt x="22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7872951" y="3030449"/>
              <a:ext cx="180620" cy="153147"/>
            </a:xfrm>
            <a:custGeom>
              <a:avLst/>
              <a:gdLst/>
              <a:ahLst/>
              <a:cxnLst/>
              <a:rect l="l" t="t" r="r" b="b"/>
              <a:pathLst>
                <a:path w="7061" h="5987" extrusionOk="0">
                  <a:moveTo>
                    <a:pt x="3803" y="1"/>
                  </a:moveTo>
                  <a:cubicBezTo>
                    <a:pt x="2805" y="1"/>
                    <a:pt x="1871" y="347"/>
                    <a:pt x="1467" y="765"/>
                  </a:cubicBezTo>
                  <a:cubicBezTo>
                    <a:pt x="506" y="1757"/>
                    <a:pt x="0" y="5245"/>
                    <a:pt x="3466" y="5910"/>
                  </a:cubicBezTo>
                  <a:cubicBezTo>
                    <a:pt x="3739" y="5962"/>
                    <a:pt x="3991" y="5986"/>
                    <a:pt x="4224" y="5986"/>
                  </a:cubicBezTo>
                  <a:cubicBezTo>
                    <a:pt x="6952" y="5986"/>
                    <a:pt x="7060" y="2679"/>
                    <a:pt x="7060" y="2679"/>
                  </a:cubicBezTo>
                  <a:cubicBezTo>
                    <a:pt x="6664" y="655"/>
                    <a:pt x="5174" y="1"/>
                    <a:pt x="38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7457711" y="2910223"/>
              <a:ext cx="180672" cy="153122"/>
            </a:xfrm>
            <a:custGeom>
              <a:avLst/>
              <a:gdLst/>
              <a:ahLst/>
              <a:cxnLst/>
              <a:rect l="l" t="t" r="r" b="b"/>
              <a:pathLst>
                <a:path w="7063" h="5986" extrusionOk="0">
                  <a:moveTo>
                    <a:pt x="3804" y="1"/>
                  </a:moveTo>
                  <a:cubicBezTo>
                    <a:pt x="2807" y="1"/>
                    <a:pt x="1874" y="347"/>
                    <a:pt x="1469" y="764"/>
                  </a:cubicBezTo>
                  <a:cubicBezTo>
                    <a:pt x="508" y="1756"/>
                    <a:pt x="1" y="5246"/>
                    <a:pt x="3469" y="5909"/>
                  </a:cubicBezTo>
                  <a:cubicBezTo>
                    <a:pt x="3741" y="5962"/>
                    <a:pt x="3993" y="5986"/>
                    <a:pt x="4226" y="5986"/>
                  </a:cubicBezTo>
                  <a:cubicBezTo>
                    <a:pt x="6954" y="5986"/>
                    <a:pt x="7063" y="2679"/>
                    <a:pt x="7063" y="2679"/>
                  </a:cubicBezTo>
                  <a:cubicBezTo>
                    <a:pt x="6665" y="655"/>
                    <a:pt x="5174" y="1"/>
                    <a:pt x="38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/>
          <p:nvPr/>
        </p:nvSpPr>
        <p:spPr>
          <a:xfrm rot="9827327">
            <a:off x="-1889207" y="-1134235"/>
            <a:ext cx="9225537" cy="4703866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919650" y="450150"/>
            <a:ext cx="326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subTitle" idx="1"/>
          </p:nvPr>
        </p:nvSpPr>
        <p:spPr>
          <a:xfrm>
            <a:off x="2549400" y="1134050"/>
            <a:ext cx="4045200" cy="6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4866500" y="2074175"/>
            <a:ext cx="3837000" cy="25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514650" y="569302"/>
            <a:ext cx="81147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1" name="Google Shape;81;p9"/>
          <p:cNvSpPr/>
          <p:nvPr/>
        </p:nvSpPr>
        <p:spPr>
          <a:xfrm flipH="1">
            <a:off x="-40687" y="864000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 ">
  <p:cSld name="TITLE_AND_BODY_1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4" y="569307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body" idx="1"/>
          </p:nvPr>
        </p:nvSpPr>
        <p:spPr>
          <a:xfrm>
            <a:off x="970800" y="1211525"/>
            <a:ext cx="7202400" cy="32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514650" y="569302"/>
            <a:ext cx="81147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3852800" y="-655988"/>
            <a:ext cx="2888332" cy="6802520"/>
          </a:xfrm>
          <a:custGeom>
            <a:avLst/>
            <a:gdLst/>
            <a:ahLst/>
            <a:cxnLst/>
            <a:rect l="l" t="t" r="r" b="b"/>
            <a:pathLst>
              <a:path w="35230" h="52975" extrusionOk="0">
                <a:moveTo>
                  <a:pt x="15529" y="1"/>
                </a:moveTo>
                <a:cubicBezTo>
                  <a:pt x="10791" y="1"/>
                  <a:pt x="6206" y="1644"/>
                  <a:pt x="3953" y="5493"/>
                </a:cubicBezTo>
                <a:cubicBezTo>
                  <a:pt x="3598" y="6090"/>
                  <a:pt x="3324" y="6719"/>
                  <a:pt x="3098" y="7364"/>
                </a:cubicBezTo>
                <a:cubicBezTo>
                  <a:pt x="2275" y="9881"/>
                  <a:pt x="2372" y="12607"/>
                  <a:pt x="2856" y="15204"/>
                </a:cubicBezTo>
                <a:cubicBezTo>
                  <a:pt x="3227" y="17123"/>
                  <a:pt x="3808" y="18994"/>
                  <a:pt x="3969" y="20946"/>
                </a:cubicBezTo>
                <a:cubicBezTo>
                  <a:pt x="4243" y="24285"/>
                  <a:pt x="3275" y="27576"/>
                  <a:pt x="2259" y="30753"/>
                </a:cubicBezTo>
                <a:cubicBezTo>
                  <a:pt x="969" y="34818"/>
                  <a:pt x="1" y="38641"/>
                  <a:pt x="1469" y="42835"/>
                </a:cubicBezTo>
                <a:cubicBezTo>
                  <a:pt x="3798" y="49427"/>
                  <a:pt x="10743" y="52975"/>
                  <a:pt x="17540" y="52975"/>
                </a:cubicBezTo>
                <a:cubicBezTo>
                  <a:pt x="20156" y="52975"/>
                  <a:pt x="22751" y="52449"/>
                  <a:pt x="25051" y="51368"/>
                </a:cubicBezTo>
                <a:cubicBezTo>
                  <a:pt x="33842" y="47239"/>
                  <a:pt x="35229" y="35705"/>
                  <a:pt x="34939" y="27043"/>
                </a:cubicBezTo>
                <a:cubicBezTo>
                  <a:pt x="34697" y="19543"/>
                  <a:pt x="33713" y="9316"/>
                  <a:pt x="27680" y="4058"/>
                </a:cubicBezTo>
                <a:cubicBezTo>
                  <a:pt x="24779" y="1520"/>
                  <a:pt x="20083" y="1"/>
                  <a:pt x="1552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" name="Google Shape;97;p14"/>
          <p:cNvGrpSpPr/>
          <p:nvPr/>
        </p:nvGrpSpPr>
        <p:grpSpPr>
          <a:xfrm>
            <a:off x="3985825" y="-749101"/>
            <a:ext cx="5231275" cy="6802520"/>
            <a:chOff x="3985825" y="-749101"/>
            <a:chExt cx="5231275" cy="6802520"/>
          </a:xfrm>
        </p:grpSpPr>
        <p:sp>
          <p:nvSpPr>
            <p:cNvPr id="98" name="Google Shape;98;p14"/>
            <p:cNvSpPr/>
            <p:nvPr/>
          </p:nvSpPr>
          <p:spPr>
            <a:xfrm>
              <a:off x="3985825" y="-749101"/>
              <a:ext cx="2888332" cy="6802520"/>
            </a:xfrm>
            <a:custGeom>
              <a:avLst/>
              <a:gdLst/>
              <a:ahLst/>
              <a:cxnLst/>
              <a:rect l="l" t="t" r="r" b="b"/>
              <a:pathLst>
                <a:path w="35230" h="52975" extrusionOk="0">
                  <a:moveTo>
                    <a:pt x="15529" y="1"/>
                  </a:moveTo>
                  <a:cubicBezTo>
                    <a:pt x="10791" y="1"/>
                    <a:pt x="6206" y="1644"/>
                    <a:pt x="3953" y="5493"/>
                  </a:cubicBezTo>
                  <a:cubicBezTo>
                    <a:pt x="3598" y="6090"/>
                    <a:pt x="3324" y="6719"/>
                    <a:pt x="3098" y="7364"/>
                  </a:cubicBezTo>
                  <a:cubicBezTo>
                    <a:pt x="2275" y="9881"/>
                    <a:pt x="2372" y="12607"/>
                    <a:pt x="2856" y="15204"/>
                  </a:cubicBezTo>
                  <a:cubicBezTo>
                    <a:pt x="3227" y="17123"/>
                    <a:pt x="3808" y="18994"/>
                    <a:pt x="3969" y="20946"/>
                  </a:cubicBezTo>
                  <a:cubicBezTo>
                    <a:pt x="4243" y="24285"/>
                    <a:pt x="3275" y="27576"/>
                    <a:pt x="2259" y="30753"/>
                  </a:cubicBezTo>
                  <a:cubicBezTo>
                    <a:pt x="969" y="34818"/>
                    <a:pt x="1" y="38641"/>
                    <a:pt x="1469" y="42835"/>
                  </a:cubicBezTo>
                  <a:cubicBezTo>
                    <a:pt x="3798" y="49427"/>
                    <a:pt x="10743" y="52975"/>
                    <a:pt x="17540" y="52975"/>
                  </a:cubicBezTo>
                  <a:cubicBezTo>
                    <a:pt x="20156" y="52975"/>
                    <a:pt x="22751" y="52449"/>
                    <a:pt x="25051" y="51368"/>
                  </a:cubicBezTo>
                  <a:cubicBezTo>
                    <a:pt x="33842" y="47239"/>
                    <a:pt x="35229" y="35705"/>
                    <a:pt x="34939" y="27043"/>
                  </a:cubicBezTo>
                  <a:cubicBezTo>
                    <a:pt x="34697" y="19543"/>
                    <a:pt x="33713" y="9316"/>
                    <a:pt x="27680" y="4058"/>
                  </a:cubicBezTo>
                  <a:cubicBezTo>
                    <a:pt x="24779" y="1520"/>
                    <a:pt x="20083" y="1"/>
                    <a:pt x="155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5756300" y="-71225"/>
              <a:ext cx="3460800" cy="528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5584700" y="476875"/>
            <a:ext cx="33423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1"/>
          </p:nvPr>
        </p:nvSpPr>
        <p:spPr>
          <a:xfrm>
            <a:off x="5584700" y="809175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title" idx="2"/>
          </p:nvPr>
        </p:nvSpPr>
        <p:spPr>
          <a:xfrm>
            <a:off x="641275" y="381075"/>
            <a:ext cx="2426700" cy="10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title" idx="3"/>
          </p:nvPr>
        </p:nvSpPr>
        <p:spPr>
          <a:xfrm>
            <a:off x="5584700" y="1332518"/>
            <a:ext cx="33423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ubTitle" idx="4"/>
          </p:nvPr>
        </p:nvSpPr>
        <p:spPr>
          <a:xfrm>
            <a:off x="5584700" y="1664818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 idx="5"/>
          </p:nvPr>
        </p:nvSpPr>
        <p:spPr>
          <a:xfrm>
            <a:off x="5584700" y="2173412"/>
            <a:ext cx="33423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subTitle" idx="6"/>
          </p:nvPr>
        </p:nvSpPr>
        <p:spPr>
          <a:xfrm>
            <a:off x="5584700" y="2505712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title" idx="7"/>
          </p:nvPr>
        </p:nvSpPr>
        <p:spPr>
          <a:xfrm>
            <a:off x="5584700" y="3014307"/>
            <a:ext cx="33423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subTitle" idx="8"/>
          </p:nvPr>
        </p:nvSpPr>
        <p:spPr>
          <a:xfrm>
            <a:off x="5584700" y="3346607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 idx="9"/>
          </p:nvPr>
        </p:nvSpPr>
        <p:spPr>
          <a:xfrm>
            <a:off x="5584700" y="3855201"/>
            <a:ext cx="33423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ubTitle" idx="13"/>
          </p:nvPr>
        </p:nvSpPr>
        <p:spPr>
          <a:xfrm>
            <a:off x="5584700" y="4187501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HEADER_1_1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/>
          <p:nvPr/>
        </p:nvSpPr>
        <p:spPr>
          <a:xfrm>
            <a:off x="-61100" y="420675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6"/>
          <p:cNvSpPr/>
          <p:nvPr/>
        </p:nvSpPr>
        <p:spPr>
          <a:xfrm rot="10800000">
            <a:off x="-40683" y="-499488"/>
            <a:ext cx="9225360" cy="1661292"/>
          </a:xfrm>
          <a:custGeom>
            <a:avLst/>
            <a:gdLst/>
            <a:ahLst/>
            <a:cxnLst/>
            <a:rect l="l" t="t" r="r" b="b"/>
            <a:pathLst>
              <a:path w="173352" h="31576" extrusionOk="0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2982300" y="2998125"/>
            <a:ext cx="3179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ubTitle" idx="1"/>
          </p:nvPr>
        </p:nvSpPr>
        <p:spPr>
          <a:xfrm>
            <a:off x="1979100" y="1542675"/>
            <a:ext cx="5185800" cy="170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_ONLY_1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/>
          <p:nvPr/>
        </p:nvSpPr>
        <p:spPr>
          <a:xfrm>
            <a:off x="-61100" y="420675"/>
            <a:ext cx="9225360" cy="4703873"/>
          </a:xfrm>
          <a:custGeom>
            <a:avLst/>
            <a:gdLst/>
            <a:ahLst/>
            <a:cxnLst/>
            <a:rect l="l" t="t" r="r" b="b"/>
            <a:pathLst>
              <a:path w="173352" h="89406" extrusionOk="0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rgbClr val="FFFFFF">
              <a:alpha val="27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514650" y="569302"/>
            <a:ext cx="81147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title" idx="2"/>
          </p:nvPr>
        </p:nvSpPr>
        <p:spPr>
          <a:xfrm>
            <a:off x="1217550" y="2470366"/>
            <a:ext cx="26016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subTitle" idx="1"/>
          </p:nvPr>
        </p:nvSpPr>
        <p:spPr>
          <a:xfrm>
            <a:off x="1217550" y="2933566"/>
            <a:ext cx="2601600" cy="9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title" idx="3"/>
          </p:nvPr>
        </p:nvSpPr>
        <p:spPr>
          <a:xfrm>
            <a:off x="5324850" y="2470366"/>
            <a:ext cx="26016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subTitle" idx="4"/>
          </p:nvPr>
        </p:nvSpPr>
        <p:spPr>
          <a:xfrm>
            <a:off x="5324850" y="2933566"/>
            <a:ext cx="2601600" cy="9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B0F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 b="1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tamaran"/>
              <a:buChar char="●"/>
              <a:defRPr sz="18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0" r:id="rId7"/>
    <p:sldLayoutId id="2147483662" r:id="rId8"/>
    <p:sldLayoutId id="2147483663" r:id="rId9"/>
    <p:sldLayoutId id="2147483678" r:id="rId10"/>
    <p:sldLayoutId id="2147483679" r:id="rId11"/>
    <p:sldLayoutId id="2147483680" r:id="rId12"/>
    <p:sldLayoutId id="214748368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38"/>
          <p:cNvGrpSpPr/>
          <p:nvPr/>
        </p:nvGrpSpPr>
        <p:grpSpPr>
          <a:xfrm>
            <a:off x="1773838" y="502800"/>
            <a:ext cx="5495250" cy="4072498"/>
            <a:chOff x="1773838" y="502800"/>
            <a:chExt cx="5495250" cy="4072498"/>
          </a:xfrm>
          <a:solidFill>
            <a:schemeClr val="bg1"/>
          </a:solidFill>
        </p:grpSpPr>
        <p:sp>
          <p:nvSpPr>
            <p:cNvPr id="268" name="Google Shape;268;p38"/>
            <p:cNvSpPr/>
            <p:nvPr/>
          </p:nvSpPr>
          <p:spPr>
            <a:xfrm rot="5400000">
              <a:off x="2467376" y="-190739"/>
              <a:ext cx="4007098" cy="5394175"/>
            </a:xfrm>
            <a:custGeom>
              <a:avLst/>
              <a:gdLst/>
              <a:ahLst/>
              <a:cxnLst/>
              <a:rect l="l" t="t" r="r" b="b"/>
              <a:pathLst>
                <a:path w="34278" h="51389" extrusionOk="0">
                  <a:moveTo>
                    <a:pt x="19761" y="1"/>
                  </a:moveTo>
                  <a:cubicBezTo>
                    <a:pt x="16740" y="1"/>
                    <a:pt x="13720" y="151"/>
                    <a:pt x="10711" y="433"/>
                  </a:cubicBezTo>
                  <a:cubicBezTo>
                    <a:pt x="7743" y="724"/>
                    <a:pt x="5017" y="1192"/>
                    <a:pt x="3065" y="3724"/>
                  </a:cubicBezTo>
                  <a:cubicBezTo>
                    <a:pt x="1049" y="6337"/>
                    <a:pt x="1339" y="9983"/>
                    <a:pt x="1533" y="13289"/>
                  </a:cubicBezTo>
                  <a:cubicBezTo>
                    <a:pt x="2033" y="21774"/>
                    <a:pt x="1242" y="30291"/>
                    <a:pt x="388" y="38759"/>
                  </a:cubicBezTo>
                  <a:cubicBezTo>
                    <a:pt x="194" y="40679"/>
                    <a:pt x="0" y="42647"/>
                    <a:pt x="549" y="44486"/>
                  </a:cubicBezTo>
                  <a:cubicBezTo>
                    <a:pt x="2146" y="49825"/>
                    <a:pt x="8146" y="50631"/>
                    <a:pt x="12905" y="51131"/>
                  </a:cubicBezTo>
                  <a:cubicBezTo>
                    <a:pt x="14251" y="51278"/>
                    <a:pt x="15907" y="51389"/>
                    <a:pt x="17690" y="51389"/>
                  </a:cubicBezTo>
                  <a:cubicBezTo>
                    <a:pt x="23724" y="51389"/>
                    <a:pt x="31218" y="50126"/>
                    <a:pt x="33148" y="44760"/>
                  </a:cubicBezTo>
                  <a:cubicBezTo>
                    <a:pt x="34197" y="41824"/>
                    <a:pt x="34277" y="38630"/>
                    <a:pt x="34068" y="35501"/>
                  </a:cubicBezTo>
                  <a:cubicBezTo>
                    <a:pt x="33487" y="26629"/>
                    <a:pt x="32793" y="17596"/>
                    <a:pt x="31132" y="8837"/>
                  </a:cubicBezTo>
                  <a:cubicBezTo>
                    <a:pt x="30471" y="5321"/>
                    <a:pt x="29600" y="1788"/>
                    <a:pt x="25744" y="514"/>
                  </a:cubicBezTo>
                  <a:cubicBezTo>
                    <a:pt x="24567" y="127"/>
                    <a:pt x="23309" y="62"/>
                    <a:pt x="22067" y="30"/>
                  </a:cubicBezTo>
                  <a:cubicBezTo>
                    <a:pt x="21298" y="11"/>
                    <a:pt x="20530" y="1"/>
                    <a:pt x="197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8"/>
            <p:cNvSpPr/>
            <p:nvPr/>
          </p:nvSpPr>
          <p:spPr>
            <a:xfrm rot="5400000">
              <a:off x="2568451" y="-125339"/>
              <a:ext cx="4007098" cy="5394175"/>
            </a:xfrm>
            <a:custGeom>
              <a:avLst/>
              <a:gdLst/>
              <a:ahLst/>
              <a:cxnLst/>
              <a:rect l="l" t="t" r="r" b="b"/>
              <a:pathLst>
                <a:path w="34278" h="51389" extrusionOk="0">
                  <a:moveTo>
                    <a:pt x="19761" y="1"/>
                  </a:moveTo>
                  <a:cubicBezTo>
                    <a:pt x="16740" y="1"/>
                    <a:pt x="13720" y="151"/>
                    <a:pt x="10711" y="433"/>
                  </a:cubicBezTo>
                  <a:cubicBezTo>
                    <a:pt x="7743" y="724"/>
                    <a:pt x="5017" y="1192"/>
                    <a:pt x="3065" y="3724"/>
                  </a:cubicBezTo>
                  <a:cubicBezTo>
                    <a:pt x="1049" y="6337"/>
                    <a:pt x="1339" y="9983"/>
                    <a:pt x="1533" y="13289"/>
                  </a:cubicBezTo>
                  <a:cubicBezTo>
                    <a:pt x="2033" y="21774"/>
                    <a:pt x="1242" y="30291"/>
                    <a:pt x="388" y="38759"/>
                  </a:cubicBezTo>
                  <a:cubicBezTo>
                    <a:pt x="194" y="40679"/>
                    <a:pt x="0" y="42647"/>
                    <a:pt x="549" y="44486"/>
                  </a:cubicBezTo>
                  <a:cubicBezTo>
                    <a:pt x="2146" y="49825"/>
                    <a:pt x="8146" y="50631"/>
                    <a:pt x="12905" y="51131"/>
                  </a:cubicBezTo>
                  <a:cubicBezTo>
                    <a:pt x="14251" y="51278"/>
                    <a:pt x="15907" y="51389"/>
                    <a:pt x="17690" y="51389"/>
                  </a:cubicBezTo>
                  <a:cubicBezTo>
                    <a:pt x="23724" y="51389"/>
                    <a:pt x="31218" y="50126"/>
                    <a:pt x="33148" y="44760"/>
                  </a:cubicBezTo>
                  <a:cubicBezTo>
                    <a:pt x="34197" y="41824"/>
                    <a:pt x="34277" y="38630"/>
                    <a:pt x="34068" y="35501"/>
                  </a:cubicBezTo>
                  <a:cubicBezTo>
                    <a:pt x="33487" y="26629"/>
                    <a:pt x="32793" y="17596"/>
                    <a:pt x="31132" y="8837"/>
                  </a:cubicBezTo>
                  <a:cubicBezTo>
                    <a:pt x="30471" y="5321"/>
                    <a:pt x="29600" y="1788"/>
                    <a:pt x="25744" y="514"/>
                  </a:cubicBezTo>
                  <a:cubicBezTo>
                    <a:pt x="24567" y="127"/>
                    <a:pt x="23309" y="62"/>
                    <a:pt x="22067" y="30"/>
                  </a:cubicBezTo>
                  <a:cubicBezTo>
                    <a:pt x="21298" y="11"/>
                    <a:pt x="20530" y="1"/>
                    <a:pt x="197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0" name="Google Shape;270;p38"/>
          <p:cNvSpPr txBox="1">
            <a:spLocks noGrp="1"/>
          </p:cNvSpPr>
          <p:nvPr>
            <p:ph type="ctrTitle"/>
          </p:nvPr>
        </p:nvSpPr>
        <p:spPr>
          <a:xfrm>
            <a:off x="2294250" y="1805625"/>
            <a:ext cx="4555500" cy="1255800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Lenguaje y Comunicación</a:t>
            </a:r>
            <a:br>
              <a:rPr lang="en" sz="2400" dirty="0"/>
            </a:br>
            <a:br>
              <a:rPr lang="en" sz="2400" dirty="0"/>
            </a:br>
            <a:br>
              <a:rPr lang="en" sz="2400" dirty="0"/>
            </a:br>
            <a:r>
              <a:rPr lang="en" sz="2400" dirty="0"/>
              <a:t>COMPRENSIÓN LECTORA</a:t>
            </a:r>
            <a:br>
              <a:rPr lang="en" sz="2400" dirty="0"/>
            </a:br>
            <a:endParaRPr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1" name="Google Shape;271;p38"/>
          <p:cNvSpPr txBox="1">
            <a:spLocks noGrp="1"/>
          </p:cNvSpPr>
          <p:nvPr>
            <p:ph type="subTitle" idx="1"/>
          </p:nvPr>
        </p:nvSpPr>
        <p:spPr>
          <a:xfrm>
            <a:off x="3174750" y="3190550"/>
            <a:ext cx="279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Tercero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Profesora Pamela Orellana</a:t>
            </a:r>
            <a:endParaRPr dirty="0"/>
          </a:p>
        </p:txBody>
      </p:sp>
      <p:pic>
        <p:nvPicPr>
          <p:cNvPr id="7" name="Picture 2" descr="Nuestro Colegio | Colegio Numancia">
            <a:extLst>
              <a:ext uri="{FF2B5EF4-FFF2-40B4-BE49-F238E27FC236}">
                <a16:creationId xmlns:a16="http://schemas.microsoft.com/office/drawing/2014/main" id="{AC3A90BC-3385-4BF2-9076-0629DE29A9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131318" y="895537"/>
            <a:ext cx="679213" cy="5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3346D9F-1F49-4B6C-8F73-CBEB0BC4FACB}"/>
              </a:ext>
            </a:extLst>
          </p:cNvPr>
          <p:cNvSpPr/>
          <p:nvPr/>
        </p:nvSpPr>
        <p:spPr>
          <a:xfrm>
            <a:off x="6594455" y="357152"/>
            <a:ext cx="2243470" cy="76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>
                    <a:lumMod val="10000"/>
                  </a:schemeClr>
                </a:solidFill>
              </a:rPr>
              <a:t>Clase N°10</a:t>
            </a:r>
          </a:p>
          <a:p>
            <a:pPr algn="ctr"/>
            <a:r>
              <a:rPr lang="es-CL" b="1" dirty="0">
                <a:solidFill>
                  <a:schemeClr val="bg1">
                    <a:lumMod val="10000"/>
                  </a:schemeClr>
                </a:solidFill>
              </a:rPr>
              <a:t>17- 03-2021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2"/>
          <p:cNvSpPr txBox="1">
            <a:spLocks noGrp="1"/>
          </p:cNvSpPr>
          <p:nvPr>
            <p:ph type="title" idx="2"/>
          </p:nvPr>
        </p:nvSpPr>
        <p:spPr>
          <a:xfrm>
            <a:off x="641275" y="381075"/>
            <a:ext cx="2426700" cy="10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5584700" y="476875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</a:t>
            </a:r>
            <a:endParaRPr dirty="0"/>
          </a:p>
        </p:txBody>
      </p:sp>
      <p:sp>
        <p:nvSpPr>
          <p:cNvPr id="321" name="Google Shape;321;p42"/>
          <p:cNvSpPr txBox="1">
            <a:spLocks noGrp="1"/>
          </p:cNvSpPr>
          <p:nvPr>
            <p:ph type="title" idx="3"/>
          </p:nvPr>
        </p:nvSpPr>
        <p:spPr>
          <a:xfrm>
            <a:off x="5584700" y="1332518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Revisión y Activación</a:t>
            </a:r>
            <a:endParaRPr dirty="0"/>
          </a:p>
        </p:txBody>
      </p:sp>
      <p:sp>
        <p:nvSpPr>
          <p:cNvPr id="323" name="Google Shape;323;p42"/>
          <p:cNvSpPr txBox="1">
            <a:spLocks noGrp="1"/>
          </p:cNvSpPr>
          <p:nvPr>
            <p:ph type="title" idx="5"/>
          </p:nvPr>
        </p:nvSpPr>
        <p:spPr>
          <a:xfrm>
            <a:off x="5584700" y="2173412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Lectura</a:t>
            </a:r>
            <a:endParaRPr dirty="0"/>
          </a:p>
        </p:txBody>
      </p:sp>
      <p:sp>
        <p:nvSpPr>
          <p:cNvPr id="325" name="Google Shape;325;p42"/>
          <p:cNvSpPr txBox="1">
            <a:spLocks noGrp="1"/>
          </p:cNvSpPr>
          <p:nvPr>
            <p:ph type="title" idx="7"/>
          </p:nvPr>
        </p:nvSpPr>
        <p:spPr>
          <a:xfrm>
            <a:off x="5584700" y="3014306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Análisis </a:t>
            </a:r>
            <a:endParaRPr dirty="0"/>
          </a:p>
        </p:txBody>
      </p:sp>
      <p:sp>
        <p:nvSpPr>
          <p:cNvPr id="327" name="Google Shape;327;p42"/>
          <p:cNvSpPr txBox="1">
            <a:spLocks noGrp="1"/>
          </p:cNvSpPr>
          <p:nvPr>
            <p:ph type="title" idx="9"/>
          </p:nvPr>
        </p:nvSpPr>
        <p:spPr>
          <a:xfrm>
            <a:off x="5584700" y="3855200"/>
            <a:ext cx="2737200" cy="4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329" name="Google Shape;329;p42"/>
          <p:cNvSpPr/>
          <p:nvPr/>
        </p:nvSpPr>
        <p:spPr>
          <a:xfrm>
            <a:off x="4950550" y="716475"/>
            <a:ext cx="339300" cy="339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42"/>
          <p:cNvSpPr/>
          <p:nvPr/>
        </p:nvSpPr>
        <p:spPr>
          <a:xfrm>
            <a:off x="4950550" y="1561200"/>
            <a:ext cx="339300" cy="339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42"/>
          <p:cNvSpPr/>
          <p:nvPr/>
        </p:nvSpPr>
        <p:spPr>
          <a:xfrm>
            <a:off x="4950550" y="2409475"/>
            <a:ext cx="339300" cy="339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2"/>
          <p:cNvSpPr/>
          <p:nvPr/>
        </p:nvSpPr>
        <p:spPr>
          <a:xfrm>
            <a:off x="4950550" y="3250363"/>
            <a:ext cx="339300" cy="339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42"/>
          <p:cNvSpPr/>
          <p:nvPr/>
        </p:nvSpPr>
        <p:spPr>
          <a:xfrm>
            <a:off x="4950550" y="4091263"/>
            <a:ext cx="339300" cy="339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2"/>
          <p:cNvSpPr/>
          <p:nvPr/>
        </p:nvSpPr>
        <p:spPr>
          <a:xfrm>
            <a:off x="641275" y="2143925"/>
            <a:ext cx="2783947" cy="2411995"/>
          </a:xfrm>
          <a:custGeom>
            <a:avLst/>
            <a:gdLst/>
            <a:ahLst/>
            <a:cxnLst/>
            <a:rect l="l" t="t" r="r" b="b"/>
            <a:pathLst>
              <a:path w="128797" h="209511" extrusionOk="0">
                <a:moveTo>
                  <a:pt x="7728" y="0"/>
                </a:moveTo>
                <a:cubicBezTo>
                  <a:pt x="3460" y="0"/>
                  <a:pt x="0" y="3499"/>
                  <a:pt x="0" y="7814"/>
                </a:cubicBezTo>
                <a:lnTo>
                  <a:pt x="0" y="201697"/>
                </a:lnTo>
                <a:cubicBezTo>
                  <a:pt x="0" y="206012"/>
                  <a:pt x="3460" y="209511"/>
                  <a:pt x="7728" y="209511"/>
                </a:cubicBezTo>
                <a:lnTo>
                  <a:pt x="121069" y="209511"/>
                </a:lnTo>
                <a:cubicBezTo>
                  <a:pt x="125336" y="209511"/>
                  <a:pt x="128797" y="206012"/>
                  <a:pt x="128797" y="201697"/>
                </a:cubicBezTo>
                <a:lnTo>
                  <a:pt x="128797" y="7814"/>
                </a:lnTo>
                <a:cubicBezTo>
                  <a:pt x="128797" y="3499"/>
                  <a:pt x="125336" y="0"/>
                  <a:pt x="12106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98" name="Picture 2" descr="niños leyendo | En Clave de Niños">
            <a:extLst>
              <a:ext uri="{FF2B5EF4-FFF2-40B4-BE49-F238E27FC236}">
                <a16:creationId xmlns:a16="http://schemas.microsoft.com/office/drawing/2014/main" id="{9AF9D956-6284-4B9E-BE13-3654FC9B9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8" y="2173413"/>
            <a:ext cx="2771544" cy="237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41"/>
          <p:cNvGrpSpPr/>
          <p:nvPr/>
        </p:nvGrpSpPr>
        <p:grpSpPr>
          <a:xfrm>
            <a:off x="1397566" y="855147"/>
            <a:ext cx="6348867" cy="3433205"/>
            <a:chOff x="1516333" y="909150"/>
            <a:chExt cx="6348867" cy="3433205"/>
          </a:xfrm>
          <a:solidFill>
            <a:schemeClr val="bg1"/>
          </a:solidFill>
        </p:grpSpPr>
        <p:sp>
          <p:nvSpPr>
            <p:cNvPr id="310" name="Google Shape;310;p41"/>
            <p:cNvSpPr/>
            <p:nvPr/>
          </p:nvSpPr>
          <p:spPr>
            <a:xfrm rot="5400000">
              <a:off x="2987196" y="-420395"/>
              <a:ext cx="3291888" cy="6233614"/>
            </a:xfrm>
            <a:custGeom>
              <a:avLst/>
              <a:gdLst/>
              <a:ahLst/>
              <a:cxnLst/>
              <a:rect l="l" t="t" r="r" b="b"/>
              <a:pathLst>
                <a:path w="34278" h="51389" extrusionOk="0">
                  <a:moveTo>
                    <a:pt x="19761" y="1"/>
                  </a:moveTo>
                  <a:cubicBezTo>
                    <a:pt x="16740" y="1"/>
                    <a:pt x="13720" y="151"/>
                    <a:pt x="10711" y="433"/>
                  </a:cubicBezTo>
                  <a:cubicBezTo>
                    <a:pt x="7743" y="724"/>
                    <a:pt x="5017" y="1192"/>
                    <a:pt x="3065" y="3724"/>
                  </a:cubicBezTo>
                  <a:cubicBezTo>
                    <a:pt x="1049" y="6337"/>
                    <a:pt x="1339" y="9983"/>
                    <a:pt x="1533" y="13289"/>
                  </a:cubicBezTo>
                  <a:cubicBezTo>
                    <a:pt x="2033" y="21774"/>
                    <a:pt x="1242" y="30291"/>
                    <a:pt x="388" y="38759"/>
                  </a:cubicBezTo>
                  <a:cubicBezTo>
                    <a:pt x="194" y="40679"/>
                    <a:pt x="0" y="42647"/>
                    <a:pt x="549" y="44486"/>
                  </a:cubicBezTo>
                  <a:cubicBezTo>
                    <a:pt x="2146" y="49825"/>
                    <a:pt x="8146" y="50631"/>
                    <a:pt x="12905" y="51131"/>
                  </a:cubicBezTo>
                  <a:cubicBezTo>
                    <a:pt x="14251" y="51278"/>
                    <a:pt x="15907" y="51389"/>
                    <a:pt x="17690" y="51389"/>
                  </a:cubicBezTo>
                  <a:cubicBezTo>
                    <a:pt x="23724" y="51389"/>
                    <a:pt x="31218" y="50126"/>
                    <a:pt x="33148" y="44760"/>
                  </a:cubicBezTo>
                  <a:cubicBezTo>
                    <a:pt x="34197" y="41824"/>
                    <a:pt x="34277" y="38630"/>
                    <a:pt x="34068" y="35501"/>
                  </a:cubicBezTo>
                  <a:cubicBezTo>
                    <a:pt x="33487" y="26629"/>
                    <a:pt x="32793" y="17596"/>
                    <a:pt x="31132" y="8837"/>
                  </a:cubicBezTo>
                  <a:cubicBezTo>
                    <a:pt x="30471" y="5321"/>
                    <a:pt x="29600" y="1788"/>
                    <a:pt x="25744" y="514"/>
                  </a:cubicBezTo>
                  <a:cubicBezTo>
                    <a:pt x="24567" y="127"/>
                    <a:pt x="23309" y="62"/>
                    <a:pt x="22067" y="30"/>
                  </a:cubicBezTo>
                  <a:cubicBezTo>
                    <a:pt x="21298" y="11"/>
                    <a:pt x="20530" y="1"/>
                    <a:pt x="197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1"/>
            <p:cNvSpPr/>
            <p:nvPr/>
          </p:nvSpPr>
          <p:spPr>
            <a:xfrm rot="5400000">
              <a:off x="3102449" y="-561713"/>
              <a:ext cx="3291888" cy="6233614"/>
            </a:xfrm>
            <a:custGeom>
              <a:avLst/>
              <a:gdLst/>
              <a:ahLst/>
              <a:cxnLst/>
              <a:rect l="l" t="t" r="r" b="b"/>
              <a:pathLst>
                <a:path w="34278" h="51389" extrusionOk="0">
                  <a:moveTo>
                    <a:pt x="19761" y="1"/>
                  </a:moveTo>
                  <a:cubicBezTo>
                    <a:pt x="16740" y="1"/>
                    <a:pt x="13720" y="151"/>
                    <a:pt x="10711" y="433"/>
                  </a:cubicBezTo>
                  <a:cubicBezTo>
                    <a:pt x="7743" y="724"/>
                    <a:pt x="5017" y="1192"/>
                    <a:pt x="3065" y="3724"/>
                  </a:cubicBezTo>
                  <a:cubicBezTo>
                    <a:pt x="1049" y="6337"/>
                    <a:pt x="1339" y="9983"/>
                    <a:pt x="1533" y="13289"/>
                  </a:cubicBezTo>
                  <a:cubicBezTo>
                    <a:pt x="2033" y="21774"/>
                    <a:pt x="1242" y="30291"/>
                    <a:pt x="388" y="38759"/>
                  </a:cubicBezTo>
                  <a:cubicBezTo>
                    <a:pt x="194" y="40679"/>
                    <a:pt x="0" y="42647"/>
                    <a:pt x="549" y="44486"/>
                  </a:cubicBezTo>
                  <a:cubicBezTo>
                    <a:pt x="2146" y="49825"/>
                    <a:pt x="8146" y="50631"/>
                    <a:pt x="12905" y="51131"/>
                  </a:cubicBezTo>
                  <a:cubicBezTo>
                    <a:pt x="14251" y="51278"/>
                    <a:pt x="15907" y="51389"/>
                    <a:pt x="17690" y="51389"/>
                  </a:cubicBezTo>
                  <a:cubicBezTo>
                    <a:pt x="23724" y="51389"/>
                    <a:pt x="31218" y="50126"/>
                    <a:pt x="33148" y="44760"/>
                  </a:cubicBezTo>
                  <a:cubicBezTo>
                    <a:pt x="34197" y="41824"/>
                    <a:pt x="34277" y="38630"/>
                    <a:pt x="34068" y="35501"/>
                  </a:cubicBezTo>
                  <a:cubicBezTo>
                    <a:pt x="33487" y="26629"/>
                    <a:pt x="32793" y="17596"/>
                    <a:pt x="31132" y="8837"/>
                  </a:cubicBezTo>
                  <a:cubicBezTo>
                    <a:pt x="30471" y="5321"/>
                    <a:pt x="29600" y="1788"/>
                    <a:pt x="25744" y="514"/>
                  </a:cubicBezTo>
                  <a:cubicBezTo>
                    <a:pt x="24567" y="127"/>
                    <a:pt x="23309" y="62"/>
                    <a:pt x="22067" y="30"/>
                  </a:cubicBezTo>
                  <a:cubicBezTo>
                    <a:pt x="21298" y="11"/>
                    <a:pt x="20530" y="1"/>
                    <a:pt x="197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3" name="Google Shape;313;p41"/>
          <p:cNvSpPr txBox="1">
            <a:spLocks noGrp="1"/>
          </p:cNvSpPr>
          <p:nvPr>
            <p:ph type="subTitle" idx="1"/>
          </p:nvPr>
        </p:nvSpPr>
        <p:spPr>
          <a:xfrm>
            <a:off x="1979100" y="1542675"/>
            <a:ext cx="5185800" cy="170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Objetivo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dirty="0"/>
          </a:p>
          <a:p>
            <a:pPr lvl="0" indent="-4572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CL" dirty="0"/>
              <a:t>Comprender un artículo informativo.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télites artificiales: tipos, funciones y características">
            <a:extLst>
              <a:ext uri="{FF2B5EF4-FFF2-40B4-BE49-F238E27FC236}">
                <a16:creationId xmlns:a16="http://schemas.microsoft.com/office/drawing/2014/main" id="{1E2E2F9B-4B3B-4436-B0DE-25EDF451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89" y="372533"/>
            <a:ext cx="805462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B410FC1-A64A-4381-AC0F-942364439C8B}"/>
              </a:ext>
            </a:extLst>
          </p:cNvPr>
          <p:cNvSpPr/>
          <p:nvPr/>
        </p:nvSpPr>
        <p:spPr>
          <a:xfrm>
            <a:off x="1419578" y="4334933"/>
            <a:ext cx="6558844" cy="966611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accent1">
                    <a:lumMod val="25000"/>
                  </a:schemeClr>
                </a:solidFill>
              </a:rPr>
              <a:t>¿Cuál será el tema del texto que leeremos?</a:t>
            </a:r>
            <a:endParaRPr lang="es-CL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E2ECA91-869C-4C5C-A551-AF2B74B01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339" y="1166575"/>
            <a:ext cx="7249809" cy="3540892"/>
          </a:xfrm>
          <a:solidFill>
            <a:schemeClr val="bg1"/>
          </a:solidFill>
        </p:spPr>
        <p:txBody>
          <a:bodyPr/>
          <a:lstStyle/>
          <a:p>
            <a:pPr marL="152400" indent="0" algn="just">
              <a:buNone/>
            </a:pPr>
            <a:r>
              <a:rPr lang="es-ES" sz="2400" dirty="0"/>
              <a:t>  </a:t>
            </a:r>
            <a:r>
              <a:rPr lang="es-ES" sz="2400" dirty="0">
                <a:highlight>
                  <a:srgbClr val="FFFF00"/>
                </a:highlight>
              </a:rPr>
              <a:t>Los satélites son cuerpos que giran alrededor de los planetas. </a:t>
            </a:r>
            <a:r>
              <a:rPr lang="es-ES" sz="2400" dirty="0"/>
              <a:t>Hay dos clases de satélites: </a:t>
            </a:r>
            <a:r>
              <a:rPr lang="es-ES" sz="2400" dirty="0">
                <a:highlight>
                  <a:srgbClr val="FFFF00"/>
                </a:highlight>
              </a:rPr>
              <a:t>los naturales y los artificiales.</a:t>
            </a:r>
            <a:r>
              <a:rPr lang="es-ES" sz="2400" dirty="0"/>
              <a:t> Los satélites naturales son cuerpos celestes surgidos de residuos de polvo y materia espacial, el </a:t>
            </a:r>
            <a:r>
              <a:rPr lang="es-ES" sz="2400" dirty="0">
                <a:highlight>
                  <a:srgbClr val="FFFF00"/>
                </a:highlight>
              </a:rPr>
              <a:t>satélite natural de la Tierra es la Luna. Los satélites artificiales son creados por el ser humano </a:t>
            </a:r>
            <a:r>
              <a:rPr lang="es-ES" sz="2400" dirty="0"/>
              <a:t>con fines científicos y comerciales.</a:t>
            </a:r>
          </a:p>
          <a:p>
            <a:pPr marL="152400" indent="0" algn="just">
              <a:buNone/>
            </a:pPr>
            <a:r>
              <a:rPr lang="es-ES" sz="2400" dirty="0"/>
              <a:t>El primer satélite artificial fue el Sputnik, enviado al espacio por los soviéticos.</a:t>
            </a:r>
            <a:endParaRPr lang="es-CL" sz="24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043CC4A-FEDA-4BCC-AE68-AA41BEAC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377" y="436033"/>
            <a:ext cx="4904017" cy="463200"/>
          </a:xfrm>
        </p:spPr>
        <p:txBody>
          <a:bodyPr/>
          <a:lstStyle/>
          <a:p>
            <a:r>
              <a:rPr lang="es-ES" sz="3600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</a:rPr>
              <a:t>Los satélites</a:t>
            </a:r>
            <a:endParaRPr lang="es-CL" sz="3600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0B5AF809-7C20-4B76-A6F9-CFD58D72CF31}"/>
              </a:ext>
            </a:extLst>
          </p:cNvPr>
          <p:cNvSpPr/>
          <p:nvPr/>
        </p:nvSpPr>
        <p:spPr>
          <a:xfrm>
            <a:off x="7674148" y="1166575"/>
            <a:ext cx="769941" cy="326995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C6BD9A22-3928-4487-84EE-278B17A11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09898"/>
              </p:ext>
            </p:extLst>
          </p:nvPr>
        </p:nvGraphicFramePr>
        <p:xfrm>
          <a:off x="8444089" y="1166574"/>
          <a:ext cx="546506" cy="3269959"/>
        </p:xfrm>
        <a:graphic>
          <a:graphicData uri="http://schemas.openxmlformats.org/drawingml/2006/table">
            <a:tbl>
              <a:tblPr firstRow="1" bandRow="1">
                <a:tableStyleId>{A8C82B32-D1DA-47F1-AF97-B065AB8E96C9}</a:tableStyleId>
              </a:tblPr>
              <a:tblGrid>
                <a:gridCol w="546506">
                  <a:extLst>
                    <a:ext uri="{9D8B030D-6E8A-4147-A177-3AD203B41FA5}">
                      <a16:colId xmlns:a16="http://schemas.microsoft.com/office/drawing/2014/main" val="342863742"/>
                    </a:ext>
                  </a:extLst>
                </a:gridCol>
              </a:tblGrid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021530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Á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924711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272345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37703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34934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20637"/>
                  </a:ext>
                </a:extLst>
              </a:tr>
              <a:tr h="467137">
                <a:tc>
                  <a:txBody>
                    <a:bodyPr/>
                    <a:lstStyle/>
                    <a:p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</a:t>
                      </a:r>
                      <a:endParaRPr lang="es-CL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252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23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9"/>
          <p:cNvSpPr txBox="1">
            <a:spLocks noGrp="1"/>
          </p:cNvSpPr>
          <p:nvPr>
            <p:ph type="body" idx="1"/>
          </p:nvPr>
        </p:nvSpPr>
        <p:spPr>
          <a:xfrm>
            <a:off x="159789" y="259644"/>
            <a:ext cx="8713278" cy="4650669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sz="2000" dirty="0">
                <a:solidFill>
                  <a:schemeClr val="tx1"/>
                </a:solidFill>
              </a:rPr>
              <a:t>                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CL" sz="2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lang="es-CL" sz="28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sz="2800" dirty="0">
                <a:solidFill>
                  <a:schemeClr val="tx1"/>
                </a:solidFill>
              </a:rPr>
              <a:t>           La Luna                                              Sputnik</a:t>
            </a:r>
          </a:p>
        </p:txBody>
      </p:sp>
      <p:pic>
        <p:nvPicPr>
          <p:cNvPr id="1034" name="Picture 10" descr="Luna - Wikipedia, la enciclopedia libre">
            <a:extLst>
              <a:ext uri="{FF2B5EF4-FFF2-40B4-BE49-F238E27FC236}">
                <a16:creationId xmlns:a16="http://schemas.microsoft.com/office/drawing/2014/main" id="{638D6197-16E8-4AE9-BCAB-2BFFE52E5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44" y="1416159"/>
            <a:ext cx="2326922" cy="228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putnik, el satélite pionero | El Cultural">
            <a:extLst>
              <a:ext uri="{FF2B5EF4-FFF2-40B4-BE49-F238E27FC236}">
                <a16:creationId xmlns:a16="http://schemas.microsoft.com/office/drawing/2014/main" id="{324B774E-2B6F-4761-A372-D3148B17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22" y="927630"/>
            <a:ext cx="3941234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2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9"/>
          <p:cNvSpPr txBox="1">
            <a:spLocks noGrp="1"/>
          </p:cNvSpPr>
          <p:nvPr>
            <p:ph type="body" idx="1"/>
          </p:nvPr>
        </p:nvSpPr>
        <p:spPr>
          <a:xfrm>
            <a:off x="1164500" y="804154"/>
            <a:ext cx="7053811" cy="3820193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sz="2000" dirty="0"/>
              <a:t>                                                                          (cuaderno)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EF44378-0B8A-4E85-8EB4-0EF7DD524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81476"/>
              </p:ext>
            </p:extLst>
          </p:nvPr>
        </p:nvGraphicFramePr>
        <p:xfrm>
          <a:off x="1354666" y="1185332"/>
          <a:ext cx="6624834" cy="3257596"/>
        </p:xfrm>
        <a:graphic>
          <a:graphicData uri="http://schemas.openxmlformats.org/drawingml/2006/table">
            <a:tbl>
              <a:tblPr firstRow="1" bandRow="1">
                <a:tableStyleId>{A8C82B32-D1DA-47F1-AF97-B065AB8E96C9}</a:tableStyleId>
              </a:tblPr>
              <a:tblGrid>
                <a:gridCol w="3312417">
                  <a:extLst>
                    <a:ext uri="{9D8B030D-6E8A-4147-A177-3AD203B41FA5}">
                      <a16:colId xmlns:a16="http://schemas.microsoft.com/office/drawing/2014/main" val="1116581330"/>
                    </a:ext>
                  </a:extLst>
                </a:gridCol>
                <a:gridCol w="3312417">
                  <a:extLst>
                    <a:ext uri="{9D8B030D-6E8A-4147-A177-3AD203B41FA5}">
                      <a16:colId xmlns:a16="http://schemas.microsoft.com/office/drawing/2014/main" val="3562506404"/>
                    </a:ext>
                  </a:extLst>
                </a:gridCol>
              </a:tblGrid>
              <a:tr h="631519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Tipo de texto</a:t>
                      </a:r>
                      <a:endParaRPr lang="es-CL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Artículo informativo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06767"/>
                  </a:ext>
                </a:extLst>
              </a:tr>
              <a:tr h="631519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Propósito</a:t>
                      </a:r>
                      <a:endParaRPr lang="es-CL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Informar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9228"/>
                  </a:ext>
                </a:extLst>
              </a:tr>
              <a:tr h="631519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¿De qué trata el texto?</a:t>
                      </a:r>
                      <a:endParaRPr lang="es-CL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De los satélites ..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50041"/>
                  </a:ext>
                </a:extLst>
              </a:tr>
              <a:tr h="631519">
                <a:tc>
                  <a:txBody>
                    <a:bodyPr/>
                    <a:lstStyle/>
                    <a:p>
                      <a:r>
                        <a:rPr lang="es-ES" b="1" dirty="0"/>
                        <a:t>¿Qué tipos de satélites hay?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Naturales y artificiales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271542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r>
                        <a:rPr lang="es-ES" b="1" dirty="0"/>
                        <a:t>¿Qué nos muestran las imágenes?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Luna (satélite natural)</a:t>
                      </a:r>
                    </a:p>
                    <a:p>
                      <a:r>
                        <a:rPr lang="es-ES" dirty="0"/>
                        <a:t>Sputnik (satélite artificial)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2738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41FA5019-1E5E-4B60-8EDE-77AB8A4B03F8}"/>
              </a:ext>
            </a:extLst>
          </p:cNvPr>
          <p:cNvSpPr/>
          <p:nvPr/>
        </p:nvSpPr>
        <p:spPr>
          <a:xfrm>
            <a:off x="1164500" y="180622"/>
            <a:ext cx="3217334" cy="5199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ACTIVIDAD</a:t>
            </a:r>
            <a:endParaRPr lang="es-CL" b="1" dirty="0">
              <a:solidFill>
                <a:schemeClr val="tx1"/>
              </a:solidFill>
            </a:endParaRP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021F2B72-18B0-4F80-BF13-9A7D75F0DC97}"/>
              </a:ext>
            </a:extLst>
          </p:cNvPr>
          <p:cNvCxnSpPr>
            <a:cxnSpLocks/>
          </p:cNvCxnSpPr>
          <p:nvPr/>
        </p:nvCxnSpPr>
        <p:spPr>
          <a:xfrm>
            <a:off x="6152444" y="1083733"/>
            <a:ext cx="0" cy="19191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p47"/>
          <p:cNvGrpSpPr/>
          <p:nvPr/>
        </p:nvGrpSpPr>
        <p:grpSpPr>
          <a:xfrm>
            <a:off x="2812685" y="1337817"/>
            <a:ext cx="3518630" cy="2960972"/>
            <a:chOff x="711788" y="1700163"/>
            <a:chExt cx="3518630" cy="2960972"/>
          </a:xfrm>
          <a:solidFill>
            <a:schemeClr val="bg2">
              <a:lumMod val="90000"/>
            </a:schemeClr>
          </a:solidFill>
        </p:grpSpPr>
        <p:sp>
          <p:nvSpPr>
            <p:cNvPr id="461" name="Google Shape;461;p47"/>
            <p:cNvSpPr/>
            <p:nvPr/>
          </p:nvSpPr>
          <p:spPr>
            <a:xfrm>
              <a:off x="711788" y="1700163"/>
              <a:ext cx="3424130" cy="2897634"/>
            </a:xfrm>
            <a:custGeom>
              <a:avLst/>
              <a:gdLst/>
              <a:ahLst/>
              <a:cxnLst/>
              <a:rect l="l" t="t" r="r" b="b"/>
              <a:pathLst>
                <a:path w="39892" h="40139" extrusionOk="0">
                  <a:moveTo>
                    <a:pt x="19071" y="0"/>
                  </a:moveTo>
                  <a:cubicBezTo>
                    <a:pt x="17534" y="0"/>
                    <a:pt x="16004" y="679"/>
                    <a:pt x="14276" y="2128"/>
                  </a:cubicBezTo>
                  <a:cubicBezTo>
                    <a:pt x="11131" y="4757"/>
                    <a:pt x="7872" y="7305"/>
                    <a:pt x="5082" y="10322"/>
                  </a:cubicBezTo>
                  <a:cubicBezTo>
                    <a:pt x="1969" y="13709"/>
                    <a:pt x="259" y="16597"/>
                    <a:pt x="211" y="21258"/>
                  </a:cubicBezTo>
                  <a:cubicBezTo>
                    <a:pt x="178" y="24791"/>
                    <a:pt x="1" y="28259"/>
                    <a:pt x="275" y="31759"/>
                  </a:cubicBezTo>
                  <a:cubicBezTo>
                    <a:pt x="323" y="32324"/>
                    <a:pt x="372" y="32888"/>
                    <a:pt x="436" y="33453"/>
                  </a:cubicBezTo>
                  <a:cubicBezTo>
                    <a:pt x="582" y="34679"/>
                    <a:pt x="807" y="35969"/>
                    <a:pt x="1582" y="36937"/>
                  </a:cubicBezTo>
                  <a:cubicBezTo>
                    <a:pt x="3859" y="39813"/>
                    <a:pt x="7260" y="40139"/>
                    <a:pt x="10637" y="40139"/>
                  </a:cubicBezTo>
                  <a:cubicBezTo>
                    <a:pt x="10990" y="40139"/>
                    <a:pt x="11344" y="40135"/>
                    <a:pt x="11695" y="40131"/>
                  </a:cubicBezTo>
                  <a:cubicBezTo>
                    <a:pt x="15584" y="40064"/>
                    <a:pt x="19561" y="39668"/>
                    <a:pt x="23481" y="39668"/>
                  </a:cubicBezTo>
                  <a:cubicBezTo>
                    <a:pt x="24309" y="39668"/>
                    <a:pt x="25134" y="39685"/>
                    <a:pt x="25955" y="39728"/>
                  </a:cubicBezTo>
                  <a:cubicBezTo>
                    <a:pt x="27450" y="39810"/>
                    <a:pt x="29038" y="39999"/>
                    <a:pt x="30606" y="39999"/>
                  </a:cubicBezTo>
                  <a:cubicBezTo>
                    <a:pt x="32422" y="39999"/>
                    <a:pt x="34210" y="39745"/>
                    <a:pt x="35794" y="38776"/>
                  </a:cubicBezTo>
                  <a:cubicBezTo>
                    <a:pt x="38310" y="37227"/>
                    <a:pt x="38681" y="34292"/>
                    <a:pt x="38681" y="31598"/>
                  </a:cubicBezTo>
                  <a:cubicBezTo>
                    <a:pt x="38633" y="24339"/>
                    <a:pt x="39891" y="16032"/>
                    <a:pt x="34165" y="10580"/>
                  </a:cubicBezTo>
                  <a:cubicBezTo>
                    <a:pt x="30971" y="7531"/>
                    <a:pt x="27584" y="4676"/>
                    <a:pt x="24035" y="2047"/>
                  </a:cubicBezTo>
                  <a:cubicBezTo>
                    <a:pt x="22229" y="715"/>
                    <a:pt x="20647" y="0"/>
                    <a:pt x="1907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7"/>
            <p:cNvSpPr/>
            <p:nvPr/>
          </p:nvSpPr>
          <p:spPr>
            <a:xfrm>
              <a:off x="806288" y="1763500"/>
              <a:ext cx="3424130" cy="2897634"/>
            </a:xfrm>
            <a:custGeom>
              <a:avLst/>
              <a:gdLst/>
              <a:ahLst/>
              <a:cxnLst/>
              <a:rect l="l" t="t" r="r" b="b"/>
              <a:pathLst>
                <a:path w="39892" h="40139" extrusionOk="0">
                  <a:moveTo>
                    <a:pt x="19071" y="0"/>
                  </a:moveTo>
                  <a:cubicBezTo>
                    <a:pt x="17534" y="0"/>
                    <a:pt x="16004" y="679"/>
                    <a:pt x="14276" y="2128"/>
                  </a:cubicBezTo>
                  <a:cubicBezTo>
                    <a:pt x="11131" y="4757"/>
                    <a:pt x="7872" y="7305"/>
                    <a:pt x="5082" y="10322"/>
                  </a:cubicBezTo>
                  <a:cubicBezTo>
                    <a:pt x="1969" y="13709"/>
                    <a:pt x="259" y="16597"/>
                    <a:pt x="211" y="21258"/>
                  </a:cubicBezTo>
                  <a:cubicBezTo>
                    <a:pt x="178" y="24791"/>
                    <a:pt x="1" y="28259"/>
                    <a:pt x="275" y="31759"/>
                  </a:cubicBezTo>
                  <a:cubicBezTo>
                    <a:pt x="323" y="32324"/>
                    <a:pt x="372" y="32888"/>
                    <a:pt x="436" y="33453"/>
                  </a:cubicBezTo>
                  <a:cubicBezTo>
                    <a:pt x="582" y="34679"/>
                    <a:pt x="807" y="35969"/>
                    <a:pt x="1582" y="36937"/>
                  </a:cubicBezTo>
                  <a:cubicBezTo>
                    <a:pt x="3859" y="39813"/>
                    <a:pt x="7260" y="40139"/>
                    <a:pt x="10637" y="40139"/>
                  </a:cubicBezTo>
                  <a:cubicBezTo>
                    <a:pt x="10990" y="40139"/>
                    <a:pt x="11344" y="40135"/>
                    <a:pt x="11695" y="40131"/>
                  </a:cubicBezTo>
                  <a:cubicBezTo>
                    <a:pt x="15584" y="40064"/>
                    <a:pt x="19561" y="39668"/>
                    <a:pt x="23481" y="39668"/>
                  </a:cubicBezTo>
                  <a:cubicBezTo>
                    <a:pt x="24309" y="39668"/>
                    <a:pt x="25134" y="39685"/>
                    <a:pt x="25955" y="39728"/>
                  </a:cubicBezTo>
                  <a:cubicBezTo>
                    <a:pt x="27450" y="39810"/>
                    <a:pt x="29038" y="39999"/>
                    <a:pt x="30606" y="39999"/>
                  </a:cubicBezTo>
                  <a:cubicBezTo>
                    <a:pt x="32422" y="39999"/>
                    <a:pt x="34210" y="39745"/>
                    <a:pt x="35794" y="38776"/>
                  </a:cubicBezTo>
                  <a:cubicBezTo>
                    <a:pt x="38310" y="37227"/>
                    <a:pt x="38681" y="34292"/>
                    <a:pt x="38681" y="31598"/>
                  </a:cubicBezTo>
                  <a:cubicBezTo>
                    <a:pt x="38633" y="24339"/>
                    <a:pt x="39891" y="16032"/>
                    <a:pt x="34165" y="10580"/>
                  </a:cubicBezTo>
                  <a:cubicBezTo>
                    <a:pt x="30971" y="7531"/>
                    <a:pt x="27584" y="4676"/>
                    <a:pt x="24035" y="2047"/>
                  </a:cubicBezTo>
                  <a:cubicBezTo>
                    <a:pt x="22229" y="715"/>
                    <a:pt x="20647" y="0"/>
                    <a:pt x="1907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3" name="Google Shape;463;p47"/>
          <p:cNvSpPr txBox="1">
            <a:spLocks noGrp="1"/>
          </p:cNvSpPr>
          <p:nvPr>
            <p:ph type="title"/>
          </p:nvPr>
        </p:nvSpPr>
        <p:spPr>
          <a:xfrm>
            <a:off x="514650" y="545703"/>
            <a:ext cx="81147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467" name="Google Shape;467;p47"/>
          <p:cNvSpPr txBox="1">
            <a:spLocks noGrp="1"/>
          </p:cNvSpPr>
          <p:nvPr>
            <p:ph type="title" idx="2"/>
          </p:nvPr>
        </p:nvSpPr>
        <p:spPr>
          <a:xfrm>
            <a:off x="3223950" y="1682044"/>
            <a:ext cx="2601600" cy="14779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¿Qué  debes hacer para mejorar la comprensión del texto?</a:t>
            </a:r>
            <a:endParaRPr dirty="0"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07ACC40-FD66-4F10-A382-8E46119A5024}"/>
              </a:ext>
            </a:extLst>
          </p:cNvPr>
          <p:cNvSpPr/>
          <p:nvPr/>
        </p:nvSpPr>
        <p:spPr>
          <a:xfrm>
            <a:off x="2314222" y="3159994"/>
            <a:ext cx="4605867" cy="19835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4BD9EAC9-2027-402A-B8CA-E74BACD36A34}"/>
              </a:ext>
            </a:extLst>
          </p:cNvPr>
          <p:cNvSpPr/>
          <p:nvPr/>
        </p:nvSpPr>
        <p:spPr>
          <a:xfrm>
            <a:off x="1744787" y="3564913"/>
            <a:ext cx="5315712" cy="11582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Recuerda:</a:t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Mantener el cuaderno al día y escribir con letra clara y ordenada.</a:t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Aclarar tus dudas en la clase.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muy bien | Emoticones animados para whatsapp, Emojis para whatsapp,  Emoticones para whatsapp gratis">
            <a:extLst>
              <a:ext uri="{FF2B5EF4-FFF2-40B4-BE49-F238E27FC236}">
                <a16:creationId xmlns:a16="http://schemas.microsoft.com/office/drawing/2014/main" id="{352AB6E1-EBCB-415D-B5EA-CC64825F0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23" y="1343377"/>
            <a:ext cx="2275523" cy="176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eekly Lesson Planner by Slidesgo">
  <a:themeElements>
    <a:clrScheme name="Simple Light">
      <a:dk1>
        <a:srgbClr val="3F3C3B"/>
      </a:dk1>
      <a:lt1>
        <a:srgbClr val="FFFFFF"/>
      </a:lt1>
      <a:dk2>
        <a:srgbClr val="F8E9AC"/>
      </a:dk2>
      <a:lt2>
        <a:srgbClr val="FCCACA"/>
      </a:lt2>
      <a:accent1>
        <a:srgbClr val="A8DAFF"/>
      </a:accent1>
      <a:accent2>
        <a:srgbClr val="4785B3"/>
      </a:accent2>
      <a:accent3>
        <a:srgbClr val="FF9B99"/>
      </a:accent3>
      <a:accent4>
        <a:srgbClr val="EB7E7C"/>
      </a:accent4>
      <a:accent5>
        <a:srgbClr val="C7AC7D"/>
      </a:accent5>
      <a:accent6>
        <a:srgbClr val="B7954E"/>
      </a:accent6>
      <a:hlink>
        <a:srgbClr val="3F3C3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226</Words>
  <Application>Microsoft Office PowerPoint</Application>
  <PresentationFormat>Presentación en pantalla (16:9)</PresentationFormat>
  <Paragraphs>49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Architects Daughter</vt:lpstr>
      <vt:lpstr>Catamaran</vt:lpstr>
      <vt:lpstr>Arial</vt:lpstr>
      <vt:lpstr>Weekly Lesson Planner by Slidesgo</vt:lpstr>
      <vt:lpstr>Lenguaje y Comunicación   COMPRENSIÓN LECTORA </vt:lpstr>
      <vt:lpstr>Ruta de aprendizaje</vt:lpstr>
      <vt:lpstr>Presentación de PowerPoint</vt:lpstr>
      <vt:lpstr>Presentación de PowerPoint</vt:lpstr>
      <vt:lpstr>Los satélites</vt:lpstr>
      <vt:lpstr>Presentación de PowerPoint</vt:lpstr>
      <vt:lpstr>Presentación de PowerPoint</vt:lpstr>
      <vt:lpstr>Autoevaluación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  SUSTANTIVOS  COMPRENSIÓN LECTORA</dc:title>
  <dc:creator>pameo</dc:creator>
  <cp:lastModifiedBy>pame.ore@hotmail.com</cp:lastModifiedBy>
  <cp:revision>42</cp:revision>
  <dcterms:modified xsi:type="dcterms:W3CDTF">2021-03-17T15:55:54Z</dcterms:modified>
</cp:coreProperties>
</file>