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6"/>
  </p:notesMasterIdLst>
  <p:sldIdLst>
    <p:sldId id="256" r:id="rId2"/>
    <p:sldId id="258" r:id="rId3"/>
    <p:sldId id="277" r:id="rId4"/>
    <p:sldId id="260" r:id="rId5"/>
    <p:sldId id="294" r:id="rId6"/>
    <p:sldId id="262" r:id="rId7"/>
    <p:sldId id="263" r:id="rId8"/>
    <p:sldId id="259" r:id="rId9"/>
    <p:sldId id="268" r:id="rId10"/>
    <p:sldId id="295" r:id="rId11"/>
    <p:sldId id="296" r:id="rId12"/>
    <p:sldId id="272" r:id="rId13"/>
    <p:sldId id="273" r:id="rId14"/>
    <p:sldId id="281" r:id="rId15"/>
  </p:sldIdLst>
  <p:sldSz cx="9144000" cy="5143500" type="screen16x9"/>
  <p:notesSz cx="6858000" cy="9144000"/>
  <p:embeddedFontLst>
    <p:embeddedFont>
      <p:font typeface="Black Han Sans" panose="020B0604020202020204" charset="-127"/>
      <p:regular r:id="rId17"/>
    </p:embeddedFont>
    <p:embeddedFont>
      <p:font typeface="Lato" panose="020B0604020202020204" charset="0"/>
      <p:regular r:id="rId18"/>
      <p:bold r:id="rId19"/>
      <p:italic r:id="rId20"/>
      <p:boldItalic r:id="rId21"/>
    </p:embeddedFont>
    <p:embeddedFont>
      <p:font typeface="Roboto Slab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EA174E-B990-4E92-86B5-FFEC765AB3C4}">
  <a:tblStyle styleId="{F1EA174E-B990-4E92-86B5-FFEC765AB3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6cbc6627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6cbc6627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6bf8a2b190_0_32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6bf8a2b190_0_32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g6bf8a2b190_0_33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1" name="Google Shape;1101;g6bf8a2b190_0_33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7dcfa4a11f_1_1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7dcfa4a11f_1_1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6bf8a2b190_0_328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6bf8a2b190_0_328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6bbdd4ca84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6bbdd4ca84_0_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6bf8a2b190_0_7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6bf8a2b190_0_7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7dcfa4a11f_1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7dcfa4a11f_1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bbdd4ca84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bbdd4ca84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g7dcfa4a11f_1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1" name="Google Shape;741;g7dcfa4a11f_1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7dcfa4a11f_1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7dcfa4a11f_1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5" y="0"/>
            <a:ext cx="9144048" cy="5133089"/>
            <a:chOff x="-25" y="0"/>
            <a:chExt cx="9144048" cy="513308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25" y="0"/>
              <a:ext cx="9144047" cy="5133088"/>
              <a:chOff x="-25" y="0"/>
              <a:chExt cx="9144047" cy="5133088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406205" y="2835200"/>
                <a:ext cx="6737787" cy="2297888"/>
              </a:xfrm>
              <a:custGeom>
                <a:avLst/>
                <a:gdLst/>
                <a:ahLst/>
                <a:cxnLst/>
                <a:rect l="l" t="t" r="r" b="b"/>
                <a:pathLst>
                  <a:path w="33456" h="11410" extrusionOk="0">
                    <a:moveTo>
                      <a:pt x="22424" y="1"/>
                    </a:moveTo>
                    <a:cubicBezTo>
                      <a:pt x="16324" y="1"/>
                      <a:pt x="10216" y="1853"/>
                      <a:pt x="5291" y="5466"/>
                    </a:cubicBezTo>
                    <a:cubicBezTo>
                      <a:pt x="3145" y="7038"/>
                      <a:pt x="1158" y="9055"/>
                      <a:pt x="1" y="11410"/>
                    </a:cubicBezTo>
                    <a:lnTo>
                      <a:pt x="10841" y="11410"/>
                    </a:lnTo>
                    <a:cubicBezTo>
                      <a:pt x="13276" y="8184"/>
                      <a:pt x="17056" y="5854"/>
                      <a:pt x="20972" y="5009"/>
                    </a:cubicBezTo>
                    <a:cubicBezTo>
                      <a:pt x="22163" y="4754"/>
                      <a:pt x="23375" y="4631"/>
                      <a:pt x="24588" y="4631"/>
                    </a:cubicBezTo>
                    <a:cubicBezTo>
                      <a:pt x="27653" y="4631"/>
                      <a:pt x="30721" y="5417"/>
                      <a:pt x="33456" y="6840"/>
                    </a:cubicBezTo>
                    <a:lnTo>
                      <a:pt x="33456" y="2151"/>
                    </a:lnTo>
                    <a:cubicBezTo>
                      <a:pt x="29971" y="710"/>
                      <a:pt x="26199" y="1"/>
                      <a:pt x="2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-25" y="0"/>
                <a:ext cx="1609721" cy="1520686"/>
              </a:xfrm>
              <a:custGeom>
                <a:avLst/>
                <a:gdLst/>
                <a:ahLst/>
                <a:cxnLst/>
                <a:rect l="l" t="t" r="r" b="b"/>
                <a:pathLst>
                  <a:path w="14301" h="13510" extrusionOk="0">
                    <a:moveTo>
                      <a:pt x="1" y="1"/>
                    </a:moveTo>
                    <a:lnTo>
                      <a:pt x="1" y="10726"/>
                    </a:lnTo>
                    <a:cubicBezTo>
                      <a:pt x="2821" y="12270"/>
                      <a:pt x="5968" y="13216"/>
                      <a:pt x="9173" y="13471"/>
                    </a:cubicBezTo>
                    <a:cubicBezTo>
                      <a:pt x="9467" y="13495"/>
                      <a:pt x="9769" y="13510"/>
                      <a:pt x="10071" y="13510"/>
                    </a:cubicBezTo>
                    <a:cubicBezTo>
                      <a:pt x="11246" y="13510"/>
                      <a:pt x="12433" y="13283"/>
                      <a:pt x="13226" y="12461"/>
                    </a:cubicBezTo>
                    <a:cubicBezTo>
                      <a:pt x="14300" y="11341"/>
                      <a:pt x="14232" y="9575"/>
                      <a:pt x="14001" y="8044"/>
                    </a:cubicBezTo>
                    <a:cubicBezTo>
                      <a:pt x="13562" y="5173"/>
                      <a:pt x="12728" y="2274"/>
                      <a:pt x="109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27123" y="1345453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254000" y="0"/>
                <a:ext cx="2890022" cy="2725961"/>
              </a:xfrm>
              <a:custGeom>
                <a:avLst/>
                <a:gdLst/>
                <a:ahLst/>
                <a:cxnLst/>
                <a:rect l="l" t="t" r="r" b="b"/>
                <a:pathLst>
                  <a:path w="39212" h="36986" extrusionOk="0">
                    <a:moveTo>
                      <a:pt x="6787" y="1"/>
                    </a:moveTo>
                    <a:cubicBezTo>
                      <a:pt x="6305" y="2741"/>
                      <a:pt x="6839" y="5663"/>
                      <a:pt x="8309" y="8028"/>
                    </a:cubicBezTo>
                    <a:cubicBezTo>
                      <a:pt x="9017" y="9164"/>
                      <a:pt x="9935" y="10198"/>
                      <a:pt x="10350" y="11474"/>
                    </a:cubicBezTo>
                    <a:cubicBezTo>
                      <a:pt x="11278" y="14342"/>
                      <a:pt x="9370" y="17353"/>
                      <a:pt x="7196" y="19439"/>
                    </a:cubicBezTo>
                    <a:cubicBezTo>
                      <a:pt x="5019" y="21525"/>
                      <a:pt x="2385" y="23348"/>
                      <a:pt x="1235" y="26135"/>
                    </a:cubicBezTo>
                    <a:cubicBezTo>
                      <a:pt x="0" y="29132"/>
                      <a:pt x="933" y="32881"/>
                      <a:pt x="3430" y="34946"/>
                    </a:cubicBezTo>
                    <a:cubicBezTo>
                      <a:pt x="5159" y="36380"/>
                      <a:pt x="7464" y="36986"/>
                      <a:pt x="9714" y="36986"/>
                    </a:cubicBezTo>
                    <a:cubicBezTo>
                      <a:pt x="9771" y="36986"/>
                      <a:pt x="9827" y="36985"/>
                      <a:pt x="9884" y="36984"/>
                    </a:cubicBezTo>
                    <a:cubicBezTo>
                      <a:pt x="12187" y="36950"/>
                      <a:pt x="14439" y="36342"/>
                      <a:pt x="16627" y="35610"/>
                    </a:cubicBezTo>
                    <a:cubicBezTo>
                      <a:pt x="24844" y="32875"/>
                      <a:pt x="32397" y="28469"/>
                      <a:pt x="39212" y="23086"/>
                    </a:cubicBezTo>
                    <a:lnTo>
                      <a:pt x="392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761045" y="7693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761045" y="909777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10"/>
                    </a:lnTo>
                    <a:lnTo>
                      <a:pt x="2784" y="1910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797900" y="495850"/>
            <a:ext cx="43989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1797888" y="2575950"/>
            <a:ext cx="2383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">
  <p:cSld name="TITLE_AND_BODY_1_2_1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8"/>
          <p:cNvGrpSpPr/>
          <p:nvPr/>
        </p:nvGrpSpPr>
        <p:grpSpPr>
          <a:xfrm>
            <a:off x="-690151" y="-2"/>
            <a:ext cx="10525851" cy="5144462"/>
            <a:chOff x="-690151" y="-2"/>
            <a:chExt cx="10525851" cy="5144462"/>
          </a:xfrm>
        </p:grpSpPr>
        <p:sp>
          <p:nvSpPr>
            <p:cNvPr id="174" name="Google Shape;174;p18"/>
            <p:cNvSpPr/>
            <p:nvPr/>
          </p:nvSpPr>
          <p:spPr>
            <a:xfrm flipH="1">
              <a:off x="-68" y="2960000"/>
              <a:ext cx="3194593" cy="2183549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5" name="Google Shape;175;p18"/>
            <p:cNvGrpSpPr/>
            <p:nvPr/>
          </p:nvGrpSpPr>
          <p:grpSpPr>
            <a:xfrm>
              <a:off x="524811" y="1775715"/>
              <a:ext cx="8441422" cy="1402732"/>
              <a:chOff x="524811" y="-71085"/>
              <a:chExt cx="8441422" cy="1402732"/>
            </a:xfrm>
          </p:grpSpPr>
          <p:sp>
            <p:nvSpPr>
              <p:cNvPr id="176" name="Google Shape;176;p18"/>
              <p:cNvSpPr/>
              <p:nvPr/>
            </p:nvSpPr>
            <p:spPr>
              <a:xfrm>
                <a:off x="524811" y="-7108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8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8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" name="Google Shape;179;p18"/>
            <p:cNvSpPr/>
            <p:nvPr/>
          </p:nvSpPr>
          <p:spPr>
            <a:xfrm flipH="1">
              <a:off x="5468749" y="1643750"/>
              <a:ext cx="4366950" cy="3500710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8"/>
            <p:cNvSpPr/>
            <p:nvPr/>
          </p:nvSpPr>
          <p:spPr>
            <a:xfrm rot="10800000" flipH="1">
              <a:off x="-690151" y="-2"/>
              <a:ext cx="2290182" cy="1835829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" name="Google Shape;181;p18"/>
          <p:cNvSpPr txBox="1">
            <a:spLocks noGrp="1"/>
          </p:cNvSpPr>
          <p:nvPr>
            <p:ph type="title"/>
          </p:nvPr>
        </p:nvSpPr>
        <p:spPr>
          <a:xfrm>
            <a:off x="2102700" y="23051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2" hasCustomPrompt="1"/>
          </p:nvPr>
        </p:nvSpPr>
        <p:spPr>
          <a:xfrm>
            <a:off x="652230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1"/>
          </p:nvPr>
        </p:nvSpPr>
        <p:spPr>
          <a:xfrm>
            <a:off x="2009700" y="3174446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_AND_BODY_1_3_1_1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9"/>
          <p:cNvGrpSpPr/>
          <p:nvPr/>
        </p:nvGrpSpPr>
        <p:grpSpPr>
          <a:xfrm>
            <a:off x="-152410" y="0"/>
            <a:ext cx="9338910" cy="5221448"/>
            <a:chOff x="-152410" y="0"/>
            <a:chExt cx="9338910" cy="5221448"/>
          </a:xfrm>
        </p:grpSpPr>
        <p:sp>
          <p:nvSpPr>
            <p:cNvPr id="186" name="Google Shape;186;p19"/>
            <p:cNvSpPr/>
            <p:nvPr/>
          </p:nvSpPr>
          <p:spPr>
            <a:xfrm rot="10800000" flipH="1">
              <a:off x="-152410" y="3991667"/>
              <a:ext cx="1579980" cy="1217639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7" name="Google Shape;187;p19"/>
            <p:cNvGrpSpPr/>
            <p:nvPr/>
          </p:nvGrpSpPr>
          <p:grpSpPr>
            <a:xfrm>
              <a:off x="524811" y="1775715"/>
              <a:ext cx="8661689" cy="3445733"/>
              <a:chOff x="524811" y="1775715"/>
              <a:chExt cx="8661689" cy="3445733"/>
            </a:xfrm>
          </p:grpSpPr>
          <p:sp>
            <p:nvSpPr>
              <p:cNvPr id="188" name="Google Shape;188;p19"/>
              <p:cNvSpPr/>
              <p:nvPr/>
            </p:nvSpPr>
            <p:spPr>
              <a:xfrm flipH="1">
                <a:off x="5389067" y="1848905"/>
                <a:ext cx="3797433" cy="3372543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12063" extrusionOk="0">
                    <a:moveTo>
                      <a:pt x="5144" y="1"/>
                    </a:moveTo>
                    <a:cubicBezTo>
                      <a:pt x="4965" y="1"/>
                      <a:pt x="4788" y="15"/>
                      <a:pt x="4614" y="42"/>
                    </a:cubicBezTo>
                    <a:cubicBezTo>
                      <a:pt x="3179" y="267"/>
                      <a:pt x="2097" y="1206"/>
                      <a:pt x="1028" y="2110"/>
                    </a:cubicBezTo>
                    <a:cubicBezTo>
                      <a:pt x="718" y="2369"/>
                      <a:pt x="358" y="2611"/>
                      <a:pt x="1" y="2856"/>
                    </a:cubicBezTo>
                    <a:lnTo>
                      <a:pt x="1" y="12063"/>
                    </a:lnTo>
                    <a:lnTo>
                      <a:pt x="4213" y="12063"/>
                    </a:lnTo>
                    <a:cubicBezTo>
                      <a:pt x="4399" y="11297"/>
                      <a:pt x="4787" y="10607"/>
                      <a:pt x="5424" y="10147"/>
                    </a:cubicBezTo>
                    <a:cubicBezTo>
                      <a:pt x="6502" y="9357"/>
                      <a:pt x="7956" y="9436"/>
                      <a:pt x="9289" y="9361"/>
                    </a:cubicBezTo>
                    <a:cubicBezTo>
                      <a:pt x="10432" y="9296"/>
                      <a:pt x="11633" y="9058"/>
                      <a:pt x="12470" y="8275"/>
                    </a:cubicBezTo>
                    <a:cubicBezTo>
                      <a:pt x="13307" y="7496"/>
                      <a:pt x="13582" y="6034"/>
                      <a:pt x="12783" y="5217"/>
                    </a:cubicBezTo>
                    <a:cubicBezTo>
                      <a:pt x="11722" y="4135"/>
                      <a:pt x="9616" y="4775"/>
                      <a:pt x="8636" y="3621"/>
                    </a:cubicBezTo>
                    <a:cubicBezTo>
                      <a:pt x="8115" y="3013"/>
                      <a:pt x="8122" y="2118"/>
                      <a:pt x="7755" y="1407"/>
                    </a:cubicBezTo>
                    <a:cubicBezTo>
                      <a:pt x="7277" y="481"/>
                      <a:pt x="6199" y="1"/>
                      <a:pt x="51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9"/>
              <p:cNvSpPr/>
              <p:nvPr/>
            </p:nvSpPr>
            <p:spPr>
              <a:xfrm>
                <a:off x="524811" y="177571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0" name="Google Shape;190;p19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850" y="2553750"/>
            <a:ext cx="1284000" cy="83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2" name="Google Shape;192;p19"/>
          <p:cNvSpPr txBox="1">
            <a:spLocks noGrp="1"/>
          </p:cNvSpPr>
          <p:nvPr>
            <p:ph type="body" idx="2"/>
          </p:nvPr>
        </p:nvSpPr>
        <p:spPr>
          <a:xfrm>
            <a:off x="713850" y="3387750"/>
            <a:ext cx="3160800" cy="10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3" name="Google Shape;193;p19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ONE_COLUMN_TEXT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3"/>
          <p:cNvGrpSpPr/>
          <p:nvPr/>
        </p:nvGrpSpPr>
        <p:grpSpPr>
          <a:xfrm flipH="1">
            <a:off x="-25" y="0"/>
            <a:ext cx="9144047" cy="5188026"/>
            <a:chOff x="-25" y="0"/>
            <a:chExt cx="9144047" cy="5188026"/>
          </a:xfrm>
        </p:grpSpPr>
        <p:sp>
          <p:nvSpPr>
            <p:cNvPr id="239" name="Google Shape;239;p23"/>
            <p:cNvSpPr/>
            <p:nvPr/>
          </p:nvSpPr>
          <p:spPr>
            <a:xfrm>
              <a:off x="2406205" y="2890137"/>
              <a:ext cx="6737787" cy="2297888"/>
            </a:xfrm>
            <a:custGeom>
              <a:avLst/>
              <a:gdLst/>
              <a:ahLst/>
              <a:cxnLst/>
              <a:rect l="l" t="t" r="r" b="b"/>
              <a:pathLst>
                <a:path w="33456" h="11410" extrusionOk="0">
                  <a:moveTo>
                    <a:pt x="22424" y="1"/>
                  </a:moveTo>
                  <a:cubicBezTo>
                    <a:pt x="16324" y="1"/>
                    <a:pt x="10216" y="1853"/>
                    <a:pt x="5291" y="5466"/>
                  </a:cubicBezTo>
                  <a:cubicBezTo>
                    <a:pt x="3145" y="7038"/>
                    <a:pt x="1158" y="9055"/>
                    <a:pt x="1" y="11410"/>
                  </a:cubicBezTo>
                  <a:lnTo>
                    <a:pt x="10841" y="11410"/>
                  </a:lnTo>
                  <a:cubicBezTo>
                    <a:pt x="13276" y="8184"/>
                    <a:pt x="17056" y="5854"/>
                    <a:pt x="20972" y="5009"/>
                  </a:cubicBezTo>
                  <a:cubicBezTo>
                    <a:pt x="22163" y="4754"/>
                    <a:pt x="23375" y="4631"/>
                    <a:pt x="24588" y="4631"/>
                  </a:cubicBezTo>
                  <a:cubicBezTo>
                    <a:pt x="27653" y="4631"/>
                    <a:pt x="30721" y="5417"/>
                    <a:pt x="33456" y="6840"/>
                  </a:cubicBezTo>
                  <a:lnTo>
                    <a:pt x="33456" y="2151"/>
                  </a:lnTo>
                  <a:cubicBezTo>
                    <a:pt x="29971" y="710"/>
                    <a:pt x="26199" y="1"/>
                    <a:pt x="22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-25" y="0"/>
              <a:ext cx="1609721" cy="1520686"/>
            </a:xfrm>
            <a:custGeom>
              <a:avLst/>
              <a:gdLst/>
              <a:ahLst/>
              <a:cxnLst/>
              <a:rect l="l" t="t" r="r" b="b"/>
              <a:pathLst>
                <a:path w="14301" h="13510" extrusionOk="0">
                  <a:moveTo>
                    <a:pt x="1" y="1"/>
                  </a:moveTo>
                  <a:lnTo>
                    <a:pt x="1" y="10726"/>
                  </a:lnTo>
                  <a:cubicBezTo>
                    <a:pt x="2821" y="12270"/>
                    <a:pt x="5968" y="13216"/>
                    <a:pt x="9173" y="13471"/>
                  </a:cubicBezTo>
                  <a:cubicBezTo>
                    <a:pt x="9467" y="13495"/>
                    <a:pt x="9769" y="13510"/>
                    <a:pt x="10071" y="13510"/>
                  </a:cubicBezTo>
                  <a:cubicBezTo>
                    <a:pt x="11246" y="13510"/>
                    <a:pt x="12433" y="13283"/>
                    <a:pt x="13226" y="12461"/>
                  </a:cubicBezTo>
                  <a:cubicBezTo>
                    <a:pt x="14300" y="11341"/>
                    <a:pt x="14232" y="9575"/>
                    <a:pt x="14001" y="8044"/>
                  </a:cubicBezTo>
                  <a:cubicBezTo>
                    <a:pt x="13562" y="5173"/>
                    <a:pt x="12728" y="2274"/>
                    <a:pt x="109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227123" y="1345453"/>
              <a:ext cx="378089" cy="363569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6254000" y="0"/>
              <a:ext cx="2890022" cy="2725961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8761045" y="769374"/>
              <a:ext cx="205188" cy="140477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8761045" y="909777"/>
              <a:ext cx="205188" cy="14077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8761045" y="1050474"/>
              <a:ext cx="205188" cy="140477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8761045" y="1190876"/>
              <a:ext cx="205188" cy="14077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09"/>
                  </a:lnTo>
                  <a:lnTo>
                    <a:pt x="2784" y="19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23"/>
          <p:cNvSpPr txBox="1"/>
          <p:nvPr/>
        </p:nvSpPr>
        <p:spPr>
          <a:xfrm>
            <a:off x="3756425" y="3583350"/>
            <a:ext cx="4673700" cy="6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, including icons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, and infographics &amp; images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12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23"/>
          <p:cNvSpPr txBox="1">
            <a:spLocks noGrp="1"/>
          </p:cNvSpPr>
          <p:nvPr>
            <p:ph type="ctrTitle"/>
          </p:nvPr>
        </p:nvSpPr>
        <p:spPr>
          <a:xfrm flipH="1">
            <a:off x="3874800" y="541750"/>
            <a:ext cx="4555200" cy="1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 flipH="1">
            <a:off x="5166600" y="2152125"/>
            <a:ext cx="3263400" cy="1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26"/>
          <p:cNvGrpSpPr/>
          <p:nvPr/>
        </p:nvGrpSpPr>
        <p:grpSpPr>
          <a:xfrm>
            <a:off x="66" y="5"/>
            <a:ext cx="9143934" cy="5143438"/>
            <a:chOff x="66" y="5"/>
            <a:chExt cx="9143934" cy="5143438"/>
          </a:xfrm>
        </p:grpSpPr>
        <p:sp>
          <p:nvSpPr>
            <p:cNvPr id="265" name="Google Shape;265;p26"/>
            <p:cNvSpPr/>
            <p:nvPr/>
          </p:nvSpPr>
          <p:spPr>
            <a:xfrm rot="10800000">
              <a:off x="5279569" y="5"/>
              <a:ext cx="3864431" cy="3432044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 flipH="1">
              <a:off x="66" y="2983037"/>
              <a:ext cx="3160735" cy="2160406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7" name="Google Shape;267;p26"/>
            <p:cNvGrpSpPr/>
            <p:nvPr/>
          </p:nvGrpSpPr>
          <p:grpSpPr>
            <a:xfrm>
              <a:off x="524811" y="1775715"/>
              <a:ext cx="8441422" cy="1402732"/>
              <a:chOff x="524811" y="-71085"/>
              <a:chExt cx="8441422" cy="1402732"/>
            </a:xfrm>
          </p:grpSpPr>
          <p:sp>
            <p:nvSpPr>
              <p:cNvPr id="268" name="Google Shape;268;p26"/>
              <p:cNvSpPr/>
              <p:nvPr/>
            </p:nvSpPr>
            <p:spPr>
              <a:xfrm>
                <a:off x="524811" y="-7108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6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6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1" name="Google Shape;271;p26"/>
            <p:cNvSpPr/>
            <p:nvPr/>
          </p:nvSpPr>
          <p:spPr>
            <a:xfrm rot="10800000">
              <a:off x="6158934" y="2837359"/>
              <a:ext cx="2978896" cy="2295737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2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oogle Shape;273;p27"/>
          <p:cNvGrpSpPr/>
          <p:nvPr/>
        </p:nvGrpSpPr>
        <p:grpSpPr>
          <a:xfrm>
            <a:off x="-570751" y="0"/>
            <a:ext cx="9714795" cy="5144278"/>
            <a:chOff x="-570751" y="0"/>
            <a:chExt cx="9714795" cy="5144278"/>
          </a:xfrm>
        </p:grpSpPr>
        <p:sp>
          <p:nvSpPr>
            <p:cNvPr id="274" name="Google Shape;274;p27"/>
            <p:cNvSpPr/>
            <p:nvPr/>
          </p:nvSpPr>
          <p:spPr>
            <a:xfrm>
              <a:off x="-570751" y="1686273"/>
              <a:ext cx="4313833" cy="3458005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7" name="Google Shape;277;p27"/>
            <p:cNvGrpSpPr/>
            <p:nvPr/>
          </p:nvGrpSpPr>
          <p:grpSpPr>
            <a:xfrm>
              <a:off x="246061" y="1412165"/>
              <a:ext cx="8720172" cy="1766282"/>
              <a:chOff x="246061" y="-434635"/>
              <a:chExt cx="8720172" cy="1766282"/>
            </a:xfrm>
          </p:grpSpPr>
          <p:sp>
            <p:nvSpPr>
              <p:cNvPr id="278" name="Google Shape;278;p27"/>
              <p:cNvSpPr/>
              <p:nvPr/>
            </p:nvSpPr>
            <p:spPr>
              <a:xfrm>
                <a:off x="246061" y="-43463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7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7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3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28"/>
          <p:cNvGrpSpPr/>
          <p:nvPr/>
        </p:nvGrpSpPr>
        <p:grpSpPr>
          <a:xfrm rot="10800000" flipH="1">
            <a:off x="-30" y="192978"/>
            <a:ext cx="9186530" cy="5028462"/>
            <a:chOff x="-74390" y="-43"/>
            <a:chExt cx="9186530" cy="5028462"/>
          </a:xfrm>
        </p:grpSpPr>
        <p:sp>
          <p:nvSpPr>
            <p:cNvPr id="283" name="Google Shape;283;p28"/>
            <p:cNvSpPr/>
            <p:nvPr/>
          </p:nvSpPr>
          <p:spPr>
            <a:xfrm rot="10800000">
              <a:off x="-74390" y="-31"/>
              <a:ext cx="9026004" cy="3606773"/>
            </a:xfrm>
            <a:custGeom>
              <a:avLst/>
              <a:gdLst/>
              <a:ahLst/>
              <a:cxnLst/>
              <a:rect l="l" t="t" r="r" b="b"/>
              <a:pathLst>
                <a:path w="38804" h="15506" extrusionOk="0">
                  <a:moveTo>
                    <a:pt x="18372" y="1"/>
                  </a:moveTo>
                  <a:cubicBezTo>
                    <a:pt x="15851" y="1"/>
                    <a:pt x="13315" y="1007"/>
                    <a:pt x="11592" y="2856"/>
                  </a:cubicBezTo>
                  <a:cubicBezTo>
                    <a:pt x="10378" y="4162"/>
                    <a:pt x="9486" y="5874"/>
                    <a:pt x="7880" y="6653"/>
                  </a:cubicBezTo>
                  <a:cubicBezTo>
                    <a:pt x="6924" y="7115"/>
                    <a:pt x="5829" y="7184"/>
                    <a:pt x="4811" y="7500"/>
                  </a:cubicBezTo>
                  <a:cubicBezTo>
                    <a:pt x="3205" y="8000"/>
                    <a:pt x="1810" y="9143"/>
                    <a:pt x="1008" y="10620"/>
                  </a:cubicBezTo>
                  <a:cubicBezTo>
                    <a:pt x="204" y="12096"/>
                    <a:pt x="0" y="13889"/>
                    <a:pt x="457" y="15505"/>
                  </a:cubicBezTo>
                  <a:lnTo>
                    <a:pt x="37742" y="15244"/>
                  </a:lnTo>
                  <a:cubicBezTo>
                    <a:pt x="37753" y="15310"/>
                    <a:pt x="37792" y="15337"/>
                    <a:pt x="37844" y="15337"/>
                  </a:cubicBezTo>
                  <a:cubicBezTo>
                    <a:pt x="37956" y="15337"/>
                    <a:pt x="38124" y="15208"/>
                    <a:pt x="38171" y="15070"/>
                  </a:cubicBezTo>
                  <a:cubicBezTo>
                    <a:pt x="38804" y="13270"/>
                    <a:pt x="38259" y="11229"/>
                    <a:pt x="37238" y="9619"/>
                  </a:cubicBezTo>
                  <a:cubicBezTo>
                    <a:pt x="36589" y="8595"/>
                    <a:pt x="35707" y="7663"/>
                    <a:pt x="34575" y="7228"/>
                  </a:cubicBezTo>
                  <a:cubicBezTo>
                    <a:pt x="33829" y="6942"/>
                    <a:pt x="33017" y="6887"/>
                    <a:pt x="32227" y="6744"/>
                  </a:cubicBezTo>
                  <a:cubicBezTo>
                    <a:pt x="31046" y="6534"/>
                    <a:pt x="29900" y="6125"/>
                    <a:pt x="28852" y="5540"/>
                  </a:cubicBezTo>
                  <a:cubicBezTo>
                    <a:pt x="26453" y="4203"/>
                    <a:pt x="24613" y="1978"/>
                    <a:pt x="22125" y="815"/>
                  </a:cubicBezTo>
                  <a:cubicBezTo>
                    <a:pt x="20952" y="265"/>
                    <a:pt x="19664" y="1"/>
                    <a:pt x="18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8"/>
            <p:cNvSpPr/>
            <p:nvPr/>
          </p:nvSpPr>
          <p:spPr>
            <a:xfrm rot="10800000">
              <a:off x="6602782" y="-43"/>
              <a:ext cx="2509357" cy="2228579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 rot="10800000">
              <a:off x="5075688" y="4678722"/>
              <a:ext cx="416321" cy="349697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8"/>
            <p:cNvSpPr/>
            <p:nvPr/>
          </p:nvSpPr>
          <p:spPr>
            <a:xfrm rot="10800000">
              <a:off x="7731131" y="1176835"/>
              <a:ext cx="279478" cy="257703"/>
            </a:xfrm>
            <a:custGeom>
              <a:avLst/>
              <a:gdLst/>
              <a:ahLst/>
              <a:cxnLst/>
              <a:rect l="l" t="t" r="r" b="b"/>
              <a:pathLst>
                <a:path w="2798" h="2580" extrusionOk="0">
                  <a:moveTo>
                    <a:pt x="1402" y="0"/>
                  </a:moveTo>
                  <a:lnTo>
                    <a:pt x="1" y="2579"/>
                  </a:lnTo>
                  <a:lnTo>
                    <a:pt x="2797" y="1722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0" y="0"/>
            <a:ext cx="9137824" cy="5133101"/>
            <a:chOff x="0" y="0"/>
            <a:chExt cx="9137824" cy="5133101"/>
          </a:xfrm>
        </p:grpSpPr>
        <p:sp>
          <p:nvSpPr>
            <p:cNvPr id="24" name="Google Shape;24;p3"/>
            <p:cNvSpPr/>
            <p:nvPr/>
          </p:nvSpPr>
          <p:spPr>
            <a:xfrm rot="10800000">
              <a:off x="7722839" y="4042618"/>
              <a:ext cx="1414985" cy="1090482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6;p3"/>
            <p:cNvGrpSpPr/>
            <p:nvPr/>
          </p:nvGrpSpPr>
          <p:grpSpPr>
            <a:xfrm>
              <a:off x="1795905" y="186181"/>
              <a:ext cx="6030168" cy="4556029"/>
              <a:chOff x="1795905" y="186181"/>
              <a:chExt cx="6030168" cy="4556029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2827650" y="827400"/>
                <a:ext cx="3488700" cy="3488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 rot="5470684">
                <a:off x="7513653" y="180465"/>
                <a:ext cx="209940" cy="225978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rot="5470737">
                <a:off x="7460032" y="4376313"/>
                <a:ext cx="369367" cy="355190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rot="9507153">
                <a:off x="1827046" y="1574774"/>
                <a:ext cx="219888" cy="211463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" name="Google Shape;31;p3"/>
          <p:cNvSpPr txBox="1">
            <a:spLocks noGrp="1"/>
          </p:cNvSpPr>
          <p:nvPr>
            <p:ph type="title" hasCustomPrompt="1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-1" y="0"/>
            <a:ext cx="9144046" cy="5188037"/>
            <a:chOff x="-1" y="0"/>
            <a:chExt cx="9144046" cy="5188037"/>
          </a:xfrm>
        </p:grpSpPr>
        <p:sp>
          <p:nvSpPr>
            <p:cNvPr id="36" name="Google Shape;36;p4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4"/>
            <p:cNvGrpSpPr/>
            <p:nvPr/>
          </p:nvGrpSpPr>
          <p:grpSpPr>
            <a:xfrm>
              <a:off x="7961666" y="3864230"/>
              <a:ext cx="337407" cy="924597"/>
              <a:chOff x="8514266" y="1265155"/>
              <a:chExt cx="337407" cy="924597"/>
            </a:xfrm>
          </p:grpSpPr>
          <p:sp>
            <p:nvSpPr>
              <p:cNvPr id="38" name="Google Shape;38;p4"/>
              <p:cNvSpPr/>
              <p:nvPr/>
            </p:nvSpPr>
            <p:spPr>
              <a:xfrm>
                <a:off x="8514266" y="1265155"/>
                <a:ext cx="337407" cy="230998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8514266" y="1496032"/>
                <a:ext cx="337407" cy="23148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10"/>
                    </a:lnTo>
                    <a:lnTo>
                      <a:pt x="2784" y="1910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8514266" y="1727393"/>
                <a:ext cx="337407" cy="230998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4"/>
              <p:cNvSpPr/>
              <p:nvPr/>
            </p:nvSpPr>
            <p:spPr>
              <a:xfrm>
                <a:off x="8514266" y="1958270"/>
                <a:ext cx="337407" cy="23148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" name="Google Shape;42;p4"/>
            <p:cNvSpPr/>
            <p:nvPr/>
          </p:nvSpPr>
          <p:spPr>
            <a:xfrm>
              <a:off x="6542786" y="0"/>
              <a:ext cx="2242956" cy="350011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10800000" flipH="1">
              <a:off x="-1" y="3823238"/>
              <a:ext cx="3777462" cy="1364799"/>
            </a:xfrm>
            <a:custGeom>
              <a:avLst/>
              <a:gdLst/>
              <a:ahLst/>
              <a:cxnLst/>
              <a:rect l="l" t="t" r="r" b="b"/>
              <a:pathLst>
                <a:path w="61918" h="22371" extrusionOk="0">
                  <a:moveTo>
                    <a:pt x="1" y="0"/>
                  </a:moveTo>
                  <a:lnTo>
                    <a:pt x="1" y="19582"/>
                  </a:lnTo>
                  <a:cubicBezTo>
                    <a:pt x="2348" y="19298"/>
                    <a:pt x="4561" y="19170"/>
                    <a:pt x="6829" y="19170"/>
                  </a:cubicBezTo>
                  <a:cubicBezTo>
                    <a:pt x="14097" y="19170"/>
                    <a:pt x="21932" y="20484"/>
                    <a:pt x="36559" y="22179"/>
                  </a:cubicBezTo>
                  <a:cubicBezTo>
                    <a:pt x="37673" y="22308"/>
                    <a:pt x="38754" y="22370"/>
                    <a:pt x="39802" y="22370"/>
                  </a:cubicBezTo>
                  <a:cubicBezTo>
                    <a:pt x="52890" y="22370"/>
                    <a:pt x="60749" y="12589"/>
                    <a:pt x="619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ubTitle" idx="1"/>
          </p:nvPr>
        </p:nvSpPr>
        <p:spPr>
          <a:xfrm>
            <a:off x="5361600" y="1605900"/>
            <a:ext cx="3068400" cy="19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9"/>
          <p:cNvGrpSpPr/>
          <p:nvPr/>
        </p:nvGrpSpPr>
        <p:grpSpPr>
          <a:xfrm>
            <a:off x="-2884700" y="-2"/>
            <a:ext cx="15074723" cy="5171852"/>
            <a:chOff x="-2884700" y="-2"/>
            <a:chExt cx="15074723" cy="5171852"/>
          </a:xfrm>
        </p:grpSpPr>
        <p:sp>
          <p:nvSpPr>
            <p:cNvPr id="69" name="Google Shape;69;p9"/>
            <p:cNvSpPr/>
            <p:nvPr/>
          </p:nvSpPr>
          <p:spPr>
            <a:xfrm>
              <a:off x="-980225" y="186175"/>
              <a:ext cx="4499400" cy="4499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70;p9"/>
            <p:cNvGrpSpPr/>
            <p:nvPr/>
          </p:nvGrpSpPr>
          <p:grpSpPr>
            <a:xfrm>
              <a:off x="-2884700" y="-2"/>
              <a:ext cx="15074723" cy="5171852"/>
              <a:chOff x="-2884700" y="-2"/>
              <a:chExt cx="15074723" cy="5171852"/>
            </a:xfrm>
          </p:grpSpPr>
          <p:sp>
            <p:nvSpPr>
              <p:cNvPr id="71" name="Google Shape;71;p9"/>
              <p:cNvSpPr/>
              <p:nvPr/>
            </p:nvSpPr>
            <p:spPr>
              <a:xfrm>
                <a:off x="6126025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9"/>
              <p:cNvSpPr/>
              <p:nvPr/>
            </p:nvSpPr>
            <p:spPr>
              <a:xfrm rot="10800000">
                <a:off x="750314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9"/>
              <p:cNvSpPr/>
              <p:nvPr/>
            </p:nvSpPr>
            <p:spPr>
              <a:xfrm flipH="1">
                <a:off x="-2884700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9"/>
              <p:cNvSpPr/>
              <p:nvPr/>
            </p:nvSpPr>
            <p:spPr>
              <a:xfrm rot="10800000" flipH="1">
                <a:off x="-48800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5" name="Google Shape;75;p9"/>
            <p:cNvSpPr/>
            <p:nvPr/>
          </p:nvSpPr>
          <p:spPr>
            <a:xfrm rot="5470684">
              <a:off x="7513653" y="180465"/>
              <a:ext cx="209940" cy="225978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 rot="5470737">
              <a:off x="7460032" y="4376313"/>
              <a:ext cx="369367" cy="355190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 rot="9507153">
              <a:off x="6685146" y="1720799"/>
              <a:ext cx="219888" cy="211463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713850" y="23183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title" idx="2" hasCustomPrompt="1"/>
          </p:nvPr>
        </p:nvSpPr>
        <p:spPr>
          <a:xfrm>
            <a:off x="71385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713850" y="3193679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0"/>
          <p:cNvGrpSpPr/>
          <p:nvPr/>
        </p:nvGrpSpPr>
        <p:grpSpPr>
          <a:xfrm>
            <a:off x="-131332" y="-56329"/>
            <a:ext cx="9296582" cy="2290182"/>
            <a:chOff x="-131332" y="-56329"/>
            <a:chExt cx="9296582" cy="2290182"/>
          </a:xfrm>
        </p:grpSpPr>
        <p:sp>
          <p:nvSpPr>
            <p:cNvPr id="83" name="Google Shape;83;p10"/>
            <p:cNvSpPr/>
            <p:nvPr/>
          </p:nvSpPr>
          <p:spPr>
            <a:xfrm rot="5400000">
              <a:off x="-358509" y="170848"/>
              <a:ext cx="2290182" cy="1835829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0"/>
            <p:cNvSpPr/>
            <p:nvPr/>
          </p:nvSpPr>
          <p:spPr>
            <a:xfrm rot="10800000" flipH="1">
              <a:off x="730490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524811" y="1775715"/>
              <a:ext cx="378089" cy="363569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">
    <p:bg>
      <p:bgPr>
        <a:solidFill>
          <a:schemeClr val="dk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3"/>
          <p:cNvGrpSpPr/>
          <p:nvPr/>
        </p:nvGrpSpPr>
        <p:grpSpPr>
          <a:xfrm>
            <a:off x="-1019576" y="-31904"/>
            <a:ext cx="10163576" cy="5187783"/>
            <a:chOff x="-1019576" y="-31904"/>
            <a:chExt cx="10163576" cy="5187783"/>
          </a:xfrm>
        </p:grpSpPr>
        <p:sp>
          <p:nvSpPr>
            <p:cNvPr id="99" name="Google Shape;99;p13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" name="Google Shape;100;p13"/>
            <p:cNvGrpSpPr/>
            <p:nvPr/>
          </p:nvGrpSpPr>
          <p:grpSpPr>
            <a:xfrm>
              <a:off x="5107548" y="-31904"/>
              <a:ext cx="4036452" cy="5028462"/>
              <a:chOff x="5075688" y="-43"/>
              <a:chExt cx="4036452" cy="5028462"/>
            </a:xfrm>
          </p:grpSpPr>
          <p:sp>
            <p:nvSpPr>
              <p:cNvPr id="101" name="Google Shape;101;p13"/>
              <p:cNvSpPr/>
              <p:nvPr/>
            </p:nvSpPr>
            <p:spPr>
              <a:xfrm rot="10800000">
                <a:off x="6602782" y="-43"/>
                <a:ext cx="2509357" cy="2228579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12063" extrusionOk="0">
                    <a:moveTo>
                      <a:pt x="5144" y="1"/>
                    </a:moveTo>
                    <a:cubicBezTo>
                      <a:pt x="4965" y="1"/>
                      <a:pt x="4788" y="15"/>
                      <a:pt x="4614" y="42"/>
                    </a:cubicBezTo>
                    <a:cubicBezTo>
                      <a:pt x="3179" y="267"/>
                      <a:pt x="2097" y="1206"/>
                      <a:pt x="1028" y="2110"/>
                    </a:cubicBezTo>
                    <a:cubicBezTo>
                      <a:pt x="718" y="2369"/>
                      <a:pt x="358" y="2611"/>
                      <a:pt x="1" y="2856"/>
                    </a:cubicBezTo>
                    <a:lnTo>
                      <a:pt x="1" y="12063"/>
                    </a:lnTo>
                    <a:lnTo>
                      <a:pt x="4213" y="12063"/>
                    </a:lnTo>
                    <a:cubicBezTo>
                      <a:pt x="4399" y="11297"/>
                      <a:pt x="4787" y="10607"/>
                      <a:pt x="5424" y="10147"/>
                    </a:cubicBezTo>
                    <a:cubicBezTo>
                      <a:pt x="6502" y="9357"/>
                      <a:pt x="7956" y="9436"/>
                      <a:pt x="9289" y="9361"/>
                    </a:cubicBezTo>
                    <a:cubicBezTo>
                      <a:pt x="10432" y="9296"/>
                      <a:pt x="11633" y="9058"/>
                      <a:pt x="12470" y="8275"/>
                    </a:cubicBezTo>
                    <a:cubicBezTo>
                      <a:pt x="13307" y="7496"/>
                      <a:pt x="13582" y="6034"/>
                      <a:pt x="12783" y="5217"/>
                    </a:cubicBezTo>
                    <a:cubicBezTo>
                      <a:pt x="11722" y="4135"/>
                      <a:pt x="9616" y="4775"/>
                      <a:pt x="8636" y="3621"/>
                    </a:cubicBezTo>
                    <a:cubicBezTo>
                      <a:pt x="8115" y="3013"/>
                      <a:pt x="8122" y="2118"/>
                      <a:pt x="7755" y="1407"/>
                    </a:cubicBezTo>
                    <a:cubicBezTo>
                      <a:pt x="7277" y="481"/>
                      <a:pt x="6199" y="1"/>
                      <a:pt x="51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 rot="10800000">
                <a:off x="5075688" y="4678722"/>
                <a:ext cx="416321" cy="349697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501" extrusionOk="0">
                    <a:moveTo>
                      <a:pt x="0" y="0"/>
                    </a:moveTo>
                    <a:lnTo>
                      <a:pt x="2379" y="3501"/>
                    </a:lnTo>
                    <a:lnTo>
                      <a:pt x="4168" y="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 rot="10800000">
                <a:off x="7731131" y="1176835"/>
                <a:ext cx="279478" cy="257703"/>
              </a:xfrm>
              <a:custGeom>
                <a:avLst/>
                <a:gdLst/>
                <a:ahLst/>
                <a:cxnLst/>
                <a:rect l="l" t="t" r="r" b="b"/>
                <a:pathLst>
                  <a:path w="2798" h="2580" extrusionOk="0">
                    <a:moveTo>
                      <a:pt x="1402" y="0"/>
                    </a:moveTo>
                    <a:lnTo>
                      <a:pt x="1" y="2579"/>
                    </a:lnTo>
                    <a:lnTo>
                      <a:pt x="2797" y="1722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" name="Google Shape;104;p13"/>
            <p:cNvSpPr/>
            <p:nvPr/>
          </p:nvSpPr>
          <p:spPr>
            <a:xfrm>
              <a:off x="-1019576" y="2606313"/>
              <a:ext cx="3180564" cy="2549566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-7694763">
              <a:off x="216952" y="1356031"/>
              <a:ext cx="289570" cy="243250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1922276" y="1566775"/>
            <a:ext cx="25014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2119525" y="1880700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2" hasCustomPrompt="1"/>
          </p:nvPr>
        </p:nvSpPr>
        <p:spPr>
          <a:xfrm>
            <a:off x="2643180" y="1121775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9" name="Google Shape;109;p13"/>
          <p:cNvSpPr txBox="1">
            <a:spLocks noGrp="1"/>
          </p:cNvSpPr>
          <p:nvPr>
            <p:ph type="ctrTitle" idx="3"/>
          </p:nvPr>
        </p:nvSpPr>
        <p:spPr>
          <a:xfrm>
            <a:off x="4917638" y="1566775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4"/>
          </p:nvPr>
        </p:nvSpPr>
        <p:spPr>
          <a:xfrm>
            <a:off x="4917650" y="1880700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5" hasCustomPrompt="1"/>
          </p:nvPr>
        </p:nvSpPr>
        <p:spPr>
          <a:xfrm>
            <a:off x="5441305" y="1121775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2" name="Google Shape;112;p13"/>
          <p:cNvSpPr txBox="1">
            <a:spLocks noGrp="1"/>
          </p:cNvSpPr>
          <p:nvPr>
            <p:ph type="ctrTitle" idx="6"/>
          </p:nvPr>
        </p:nvSpPr>
        <p:spPr>
          <a:xfrm>
            <a:off x="720450" y="3252901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7"/>
          </p:nvPr>
        </p:nvSpPr>
        <p:spPr>
          <a:xfrm>
            <a:off x="720479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8" hasCustomPrompt="1"/>
          </p:nvPr>
        </p:nvSpPr>
        <p:spPr>
          <a:xfrm>
            <a:off x="1327580" y="2807900"/>
            <a:ext cx="8925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5" name="Google Shape;115;p13"/>
          <p:cNvSpPr txBox="1">
            <a:spLocks noGrp="1"/>
          </p:cNvSpPr>
          <p:nvPr>
            <p:ph type="ctrTitle" idx="9"/>
          </p:nvPr>
        </p:nvSpPr>
        <p:spPr>
          <a:xfrm>
            <a:off x="3518562" y="3252900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subTitle" idx="13"/>
          </p:nvPr>
        </p:nvSpPr>
        <p:spPr>
          <a:xfrm>
            <a:off x="3518563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14" hasCustomPrompt="1"/>
          </p:nvPr>
        </p:nvSpPr>
        <p:spPr>
          <a:xfrm>
            <a:off x="4042218" y="2807899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ctrTitle" idx="15"/>
          </p:nvPr>
        </p:nvSpPr>
        <p:spPr>
          <a:xfrm>
            <a:off x="6316687" y="3252900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subTitle" idx="16"/>
          </p:nvPr>
        </p:nvSpPr>
        <p:spPr>
          <a:xfrm>
            <a:off x="6316688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17" hasCustomPrompt="1"/>
          </p:nvPr>
        </p:nvSpPr>
        <p:spPr>
          <a:xfrm>
            <a:off x="6840343" y="2807899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dk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4"/>
          <p:cNvGrpSpPr/>
          <p:nvPr/>
        </p:nvGrpSpPr>
        <p:grpSpPr>
          <a:xfrm>
            <a:off x="-25" y="1144975"/>
            <a:ext cx="10154363" cy="4076474"/>
            <a:chOff x="-25" y="1144975"/>
            <a:chExt cx="10154363" cy="4076474"/>
          </a:xfrm>
        </p:grpSpPr>
        <p:grpSp>
          <p:nvGrpSpPr>
            <p:cNvPr id="123" name="Google Shape;123;p14"/>
            <p:cNvGrpSpPr/>
            <p:nvPr/>
          </p:nvGrpSpPr>
          <p:grpSpPr>
            <a:xfrm>
              <a:off x="-25" y="1144975"/>
              <a:ext cx="9143989" cy="3988114"/>
              <a:chOff x="-25" y="1144975"/>
              <a:chExt cx="9143989" cy="3988114"/>
            </a:xfrm>
          </p:grpSpPr>
          <p:sp>
            <p:nvSpPr>
              <p:cNvPr id="124" name="Google Shape;124;p14"/>
              <p:cNvSpPr/>
              <p:nvPr/>
            </p:nvSpPr>
            <p:spPr>
              <a:xfrm>
                <a:off x="-25" y="4272475"/>
                <a:ext cx="9143989" cy="860614"/>
              </a:xfrm>
              <a:custGeom>
                <a:avLst/>
                <a:gdLst/>
                <a:ahLst/>
                <a:cxnLst/>
                <a:rect l="l" t="t" r="r" b="b"/>
                <a:pathLst>
                  <a:path w="69963" h="11820" extrusionOk="0">
                    <a:moveTo>
                      <a:pt x="1" y="0"/>
                    </a:moveTo>
                    <a:lnTo>
                      <a:pt x="1" y="11820"/>
                    </a:lnTo>
                    <a:lnTo>
                      <a:pt x="69962" y="11820"/>
                    </a:lnTo>
                    <a:lnTo>
                      <a:pt x="699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5" name="Google Shape;125;p14"/>
              <p:cNvGrpSpPr/>
              <p:nvPr/>
            </p:nvGrpSpPr>
            <p:grpSpPr>
              <a:xfrm>
                <a:off x="5107548" y="1144975"/>
                <a:ext cx="2934922" cy="3851584"/>
                <a:chOff x="5075688" y="1176835"/>
                <a:chExt cx="2934922" cy="3851584"/>
              </a:xfrm>
            </p:grpSpPr>
            <p:sp>
              <p:nvSpPr>
                <p:cNvPr id="126" name="Google Shape;126;p14"/>
                <p:cNvSpPr/>
                <p:nvPr/>
              </p:nvSpPr>
              <p:spPr>
                <a:xfrm rot="10800000">
                  <a:off x="5075688" y="4678722"/>
                  <a:ext cx="416321" cy="34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" h="3501" extrusionOk="0">
                      <a:moveTo>
                        <a:pt x="0" y="0"/>
                      </a:moveTo>
                      <a:lnTo>
                        <a:pt x="2379" y="3501"/>
                      </a:lnTo>
                      <a:lnTo>
                        <a:pt x="4168" y="8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14"/>
                <p:cNvSpPr/>
                <p:nvPr/>
              </p:nvSpPr>
              <p:spPr>
                <a:xfrm rot="10800000">
                  <a:off x="7731131" y="1176835"/>
                  <a:ext cx="279478" cy="257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8" h="2580" extrusionOk="0">
                      <a:moveTo>
                        <a:pt x="1402" y="0"/>
                      </a:moveTo>
                      <a:lnTo>
                        <a:pt x="1" y="2579"/>
                      </a:lnTo>
                      <a:lnTo>
                        <a:pt x="2797" y="1722"/>
                      </a:lnTo>
                      <a:lnTo>
                        <a:pt x="140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8" name="Google Shape;128;p14"/>
              <p:cNvSpPr/>
              <p:nvPr/>
            </p:nvSpPr>
            <p:spPr>
              <a:xfrm rot="-7694763">
                <a:off x="216952" y="1356031"/>
                <a:ext cx="289570" cy="243250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501" extrusionOk="0">
                    <a:moveTo>
                      <a:pt x="0" y="0"/>
                    </a:moveTo>
                    <a:lnTo>
                      <a:pt x="2379" y="3501"/>
                    </a:lnTo>
                    <a:lnTo>
                      <a:pt x="4168" y="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9" name="Google Shape;129;p14"/>
            <p:cNvSpPr/>
            <p:nvPr/>
          </p:nvSpPr>
          <p:spPr>
            <a:xfrm flipH="1">
              <a:off x="6973774" y="2606313"/>
              <a:ext cx="3180564" cy="2549566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-8" y="1848905"/>
              <a:ext cx="3797433" cy="3372543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2573100" y="3023050"/>
            <a:ext cx="39978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ubTitle" idx="1"/>
          </p:nvPr>
        </p:nvSpPr>
        <p:spPr>
          <a:xfrm>
            <a:off x="1818850" y="2076575"/>
            <a:ext cx="5506200" cy="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">
  <p:cSld name="TITLE_AND_BODY_1_2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17"/>
          <p:cNvGrpSpPr/>
          <p:nvPr/>
        </p:nvGrpSpPr>
        <p:grpSpPr>
          <a:xfrm>
            <a:off x="72" y="-56"/>
            <a:ext cx="13101878" cy="5171906"/>
            <a:chOff x="72" y="-56"/>
            <a:chExt cx="13101878" cy="5171906"/>
          </a:xfrm>
        </p:grpSpPr>
        <p:sp>
          <p:nvSpPr>
            <p:cNvPr id="159" name="Google Shape;159;p17"/>
            <p:cNvSpPr/>
            <p:nvPr/>
          </p:nvSpPr>
          <p:spPr>
            <a:xfrm rot="10800000">
              <a:off x="72" y="-56"/>
              <a:ext cx="3507504" cy="239755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0" name="Google Shape;160;p17"/>
            <p:cNvGrpSpPr/>
            <p:nvPr/>
          </p:nvGrpSpPr>
          <p:grpSpPr>
            <a:xfrm>
              <a:off x="524811" y="-2"/>
              <a:ext cx="12577139" cy="5171852"/>
              <a:chOff x="524811" y="-2"/>
              <a:chExt cx="12577139" cy="5171852"/>
            </a:xfrm>
          </p:grpSpPr>
          <p:sp>
            <p:nvSpPr>
              <p:cNvPr id="161" name="Google Shape;161;p17"/>
              <p:cNvSpPr/>
              <p:nvPr/>
            </p:nvSpPr>
            <p:spPr>
              <a:xfrm>
                <a:off x="8602550" y="186175"/>
                <a:ext cx="4499400" cy="4499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7"/>
              <p:cNvSpPr/>
              <p:nvPr/>
            </p:nvSpPr>
            <p:spPr>
              <a:xfrm>
                <a:off x="6126025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7"/>
              <p:cNvSpPr/>
              <p:nvPr/>
            </p:nvSpPr>
            <p:spPr>
              <a:xfrm rot="10800000">
                <a:off x="750314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7"/>
              <p:cNvSpPr/>
              <p:nvPr/>
            </p:nvSpPr>
            <p:spPr>
              <a:xfrm>
                <a:off x="524811" y="177571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5" name="Google Shape;165;p17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title" idx="2"/>
          </p:nvPr>
        </p:nvSpPr>
        <p:spPr>
          <a:xfrm>
            <a:off x="3062925" y="17374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subTitle" idx="1"/>
          </p:nvPr>
        </p:nvSpPr>
        <p:spPr>
          <a:xfrm>
            <a:off x="3062925" y="21774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title" idx="3"/>
          </p:nvPr>
        </p:nvSpPr>
        <p:spPr>
          <a:xfrm>
            <a:off x="713850" y="34698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4"/>
          </p:nvPr>
        </p:nvSpPr>
        <p:spPr>
          <a:xfrm>
            <a:off x="713850" y="39098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 idx="5"/>
          </p:nvPr>
        </p:nvSpPr>
        <p:spPr>
          <a:xfrm>
            <a:off x="5411700" y="34698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subTitle" idx="6"/>
          </p:nvPr>
        </p:nvSpPr>
        <p:spPr>
          <a:xfrm>
            <a:off x="5411700" y="39098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Black Han Sans"/>
              <a:buNone/>
              <a:defRPr sz="2800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6" r:id="rId5"/>
    <p:sldLayoutId id="2147483658" r:id="rId6"/>
    <p:sldLayoutId id="2147483659" r:id="rId7"/>
    <p:sldLayoutId id="2147483660" r:id="rId8"/>
    <p:sldLayoutId id="2147483663" r:id="rId9"/>
    <p:sldLayoutId id="2147483664" r:id="rId10"/>
    <p:sldLayoutId id="2147483665" r:id="rId11"/>
    <p:sldLayoutId id="2147483669" r:id="rId12"/>
    <p:sldLayoutId id="2147483671" r:id="rId13"/>
    <p:sldLayoutId id="2147483672" r:id="rId14"/>
    <p:sldLayoutId id="2147483673" r:id="rId15"/>
    <p:sldLayoutId id="214748367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"/>
          <p:cNvSpPr txBox="1">
            <a:spLocks noGrp="1"/>
          </p:cNvSpPr>
          <p:nvPr>
            <p:ph type="ctrTitle"/>
          </p:nvPr>
        </p:nvSpPr>
        <p:spPr>
          <a:xfrm>
            <a:off x="1581653" y="562209"/>
            <a:ext cx="4736136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Ciclo comunicativo</a:t>
            </a:r>
            <a:endParaRPr b="0" dirty="0"/>
          </a:p>
        </p:txBody>
      </p:sp>
      <p:sp>
        <p:nvSpPr>
          <p:cNvPr id="296" name="Google Shape;296;p31"/>
          <p:cNvSpPr txBox="1">
            <a:spLocks noGrp="1"/>
          </p:cNvSpPr>
          <p:nvPr>
            <p:ph type="subTitle" idx="1"/>
          </p:nvPr>
        </p:nvSpPr>
        <p:spPr>
          <a:xfrm>
            <a:off x="1797900" y="2905014"/>
            <a:ext cx="2383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Ejercicios de reconocimiento</a:t>
            </a:r>
            <a:endParaRPr dirty="0"/>
          </a:p>
        </p:txBody>
      </p:sp>
      <p:grpSp>
        <p:nvGrpSpPr>
          <p:cNvPr id="297" name="Google Shape;297;p31"/>
          <p:cNvGrpSpPr/>
          <p:nvPr/>
        </p:nvGrpSpPr>
        <p:grpSpPr>
          <a:xfrm>
            <a:off x="-25" y="1343351"/>
            <a:ext cx="9144027" cy="3789738"/>
            <a:chOff x="-25" y="1343351"/>
            <a:chExt cx="9144027" cy="3789738"/>
          </a:xfrm>
        </p:grpSpPr>
        <p:sp>
          <p:nvSpPr>
            <p:cNvPr id="298" name="Google Shape;298;p31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rgbClr val="EBE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5283536" y="2616411"/>
              <a:ext cx="677302" cy="381465"/>
            </a:xfrm>
            <a:custGeom>
              <a:avLst/>
              <a:gdLst/>
              <a:ahLst/>
              <a:cxnLst/>
              <a:rect l="l" t="t" r="r" b="b"/>
              <a:pathLst>
                <a:path w="9302" h="5239" extrusionOk="0">
                  <a:moveTo>
                    <a:pt x="4378" y="1"/>
                  </a:moveTo>
                  <a:cubicBezTo>
                    <a:pt x="4276" y="1"/>
                    <a:pt x="4182" y="15"/>
                    <a:pt x="4099" y="47"/>
                  </a:cubicBezTo>
                  <a:cubicBezTo>
                    <a:pt x="3967" y="445"/>
                    <a:pt x="4066" y="547"/>
                    <a:pt x="4430" y="894"/>
                  </a:cubicBezTo>
                  <a:cubicBezTo>
                    <a:pt x="4525" y="989"/>
                    <a:pt x="4810" y="1159"/>
                    <a:pt x="4875" y="1275"/>
                  </a:cubicBezTo>
                  <a:cubicBezTo>
                    <a:pt x="4964" y="1435"/>
                    <a:pt x="4964" y="1435"/>
                    <a:pt x="4875" y="1537"/>
                  </a:cubicBezTo>
                  <a:cubicBezTo>
                    <a:pt x="4810" y="1608"/>
                    <a:pt x="4474" y="1718"/>
                    <a:pt x="4379" y="1728"/>
                  </a:cubicBezTo>
                  <a:cubicBezTo>
                    <a:pt x="4274" y="1736"/>
                    <a:pt x="4176" y="1740"/>
                    <a:pt x="4084" y="1740"/>
                  </a:cubicBezTo>
                  <a:cubicBezTo>
                    <a:pt x="3406" y="1740"/>
                    <a:pt x="3020" y="1537"/>
                    <a:pt x="2613" y="1363"/>
                  </a:cubicBezTo>
                  <a:cubicBezTo>
                    <a:pt x="2255" y="1211"/>
                    <a:pt x="2004" y="1109"/>
                    <a:pt x="1663" y="925"/>
                  </a:cubicBezTo>
                  <a:cubicBezTo>
                    <a:pt x="1415" y="792"/>
                    <a:pt x="736" y="500"/>
                    <a:pt x="353" y="500"/>
                  </a:cubicBezTo>
                  <a:cubicBezTo>
                    <a:pt x="207" y="500"/>
                    <a:pt x="105" y="542"/>
                    <a:pt x="85" y="652"/>
                  </a:cubicBezTo>
                  <a:cubicBezTo>
                    <a:pt x="0" y="1357"/>
                    <a:pt x="939" y="2139"/>
                    <a:pt x="1552" y="2494"/>
                  </a:cubicBezTo>
                  <a:cubicBezTo>
                    <a:pt x="2164" y="2847"/>
                    <a:pt x="2899" y="2881"/>
                    <a:pt x="3593" y="3017"/>
                  </a:cubicBezTo>
                  <a:cubicBezTo>
                    <a:pt x="4005" y="3099"/>
                    <a:pt x="4410" y="3245"/>
                    <a:pt x="4845" y="3405"/>
                  </a:cubicBezTo>
                  <a:cubicBezTo>
                    <a:pt x="5283" y="3568"/>
                    <a:pt x="5634" y="3861"/>
                    <a:pt x="5814" y="4290"/>
                  </a:cubicBezTo>
                  <a:cubicBezTo>
                    <a:pt x="5947" y="4603"/>
                    <a:pt x="6145" y="4871"/>
                    <a:pt x="6410" y="5082"/>
                  </a:cubicBezTo>
                  <a:cubicBezTo>
                    <a:pt x="6561" y="5205"/>
                    <a:pt x="6755" y="5239"/>
                    <a:pt x="6952" y="5239"/>
                  </a:cubicBezTo>
                  <a:cubicBezTo>
                    <a:pt x="7056" y="5239"/>
                    <a:pt x="7162" y="5229"/>
                    <a:pt x="7263" y="5218"/>
                  </a:cubicBezTo>
                  <a:cubicBezTo>
                    <a:pt x="7659" y="5178"/>
                    <a:pt x="8050" y="5137"/>
                    <a:pt x="8444" y="5096"/>
                  </a:cubicBezTo>
                  <a:lnTo>
                    <a:pt x="9016" y="4980"/>
                  </a:lnTo>
                  <a:cubicBezTo>
                    <a:pt x="9022" y="4982"/>
                    <a:pt x="9028" y="4983"/>
                    <a:pt x="9034" y="4983"/>
                  </a:cubicBezTo>
                  <a:cubicBezTo>
                    <a:pt x="9156" y="4983"/>
                    <a:pt x="9167" y="4562"/>
                    <a:pt x="9190" y="4426"/>
                  </a:cubicBezTo>
                  <a:cubicBezTo>
                    <a:pt x="9301" y="3796"/>
                    <a:pt x="9039" y="3208"/>
                    <a:pt x="8601" y="2367"/>
                  </a:cubicBezTo>
                  <a:cubicBezTo>
                    <a:pt x="8523" y="2214"/>
                    <a:pt x="8393" y="2065"/>
                    <a:pt x="8169" y="1864"/>
                  </a:cubicBezTo>
                  <a:cubicBezTo>
                    <a:pt x="7842" y="1578"/>
                    <a:pt x="7505" y="1456"/>
                    <a:pt x="7304" y="1363"/>
                  </a:cubicBezTo>
                  <a:cubicBezTo>
                    <a:pt x="6801" y="1139"/>
                    <a:pt x="6461" y="938"/>
                    <a:pt x="6230" y="775"/>
                  </a:cubicBezTo>
                  <a:cubicBezTo>
                    <a:pt x="5815" y="479"/>
                    <a:pt x="4965" y="1"/>
                    <a:pt x="4378" y="1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5609520" y="2831354"/>
              <a:ext cx="3330808" cy="1520325"/>
            </a:xfrm>
            <a:custGeom>
              <a:avLst/>
              <a:gdLst/>
              <a:ahLst/>
              <a:cxnLst/>
              <a:rect l="l" t="t" r="r" b="b"/>
              <a:pathLst>
                <a:path w="45745" h="20880" extrusionOk="0">
                  <a:moveTo>
                    <a:pt x="30796" y="0"/>
                  </a:moveTo>
                  <a:cubicBezTo>
                    <a:pt x="28260" y="0"/>
                    <a:pt x="25705" y="739"/>
                    <a:pt x="23476" y="1977"/>
                  </a:cubicBezTo>
                  <a:cubicBezTo>
                    <a:pt x="20213" y="3791"/>
                    <a:pt x="17594" y="6594"/>
                    <a:pt x="15471" y="9667"/>
                  </a:cubicBezTo>
                  <a:cubicBezTo>
                    <a:pt x="14620" y="10893"/>
                    <a:pt x="13585" y="12321"/>
                    <a:pt x="12092" y="12321"/>
                  </a:cubicBezTo>
                  <a:cubicBezTo>
                    <a:pt x="12085" y="12321"/>
                    <a:pt x="12078" y="12321"/>
                    <a:pt x="12071" y="12321"/>
                  </a:cubicBezTo>
                  <a:cubicBezTo>
                    <a:pt x="11374" y="12317"/>
                    <a:pt x="10711" y="11974"/>
                    <a:pt x="10176" y="11520"/>
                  </a:cubicBezTo>
                  <a:cubicBezTo>
                    <a:pt x="7172" y="8976"/>
                    <a:pt x="8006" y="3791"/>
                    <a:pt x="4934" y="1327"/>
                  </a:cubicBezTo>
                  <a:cubicBezTo>
                    <a:pt x="4798" y="1273"/>
                    <a:pt x="4524" y="1253"/>
                    <a:pt x="4181" y="1253"/>
                  </a:cubicBezTo>
                  <a:cubicBezTo>
                    <a:pt x="3485" y="1253"/>
                    <a:pt x="2505" y="1336"/>
                    <a:pt x="1811" y="1389"/>
                  </a:cubicBezTo>
                  <a:cubicBezTo>
                    <a:pt x="1528" y="1412"/>
                    <a:pt x="1082" y="1436"/>
                    <a:pt x="953" y="1688"/>
                  </a:cubicBezTo>
                  <a:cubicBezTo>
                    <a:pt x="55" y="4808"/>
                    <a:pt x="0" y="8136"/>
                    <a:pt x="517" y="11341"/>
                  </a:cubicBezTo>
                  <a:cubicBezTo>
                    <a:pt x="1059" y="14709"/>
                    <a:pt x="2494" y="18291"/>
                    <a:pt x="5559" y="19788"/>
                  </a:cubicBezTo>
                  <a:cubicBezTo>
                    <a:pt x="7334" y="20655"/>
                    <a:pt x="9987" y="20879"/>
                    <a:pt x="11604" y="20879"/>
                  </a:cubicBezTo>
                  <a:cubicBezTo>
                    <a:pt x="11689" y="20879"/>
                    <a:pt x="11771" y="20878"/>
                    <a:pt x="11850" y="20877"/>
                  </a:cubicBezTo>
                  <a:cubicBezTo>
                    <a:pt x="13701" y="20850"/>
                    <a:pt x="15300" y="20680"/>
                    <a:pt x="16927" y="19792"/>
                  </a:cubicBezTo>
                  <a:lnTo>
                    <a:pt x="45512" y="19792"/>
                  </a:lnTo>
                  <a:cubicBezTo>
                    <a:pt x="45744" y="16189"/>
                    <a:pt x="45002" y="10888"/>
                    <a:pt x="43356" y="7673"/>
                  </a:cubicBezTo>
                  <a:cubicBezTo>
                    <a:pt x="41712" y="4457"/>
                    <a:pt x="37735" y="1545"/>
                    <a:pt x="34278" y="501"/>
                  </a:cubicBezTo>
                  <a:cubicBezTo>
                    <a:pt x="33145" y="159"/>
                    <a:pt x="31973" y="0"/>
                    <a:pt x="307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8318159" y="3719234"/>
              <a:ext cx="50386" cy="558253"/>
            </a:xfrm>
            <a:custGeom>
              <a:avLst/>
              <a:gdLst/>
              <a:ahLst/>
              <a:cxnLst/>
              <a:rect l="l" t="t" r="r" b="b"/>
              <a:pathLst>
                <a:path w="692" h="7667" extrusionOk="0">
                  <a:moveTo>
                    <a:pt x="50" y="1"/>
                  </a:moveTo>
                  <a:cubicBezTo>
                    <a:pt x="32" y="1"/>
                    <a:pt x="12" y="17"/>
                    <a:pt x="18" y="41"/>
                  </a:cubicBezTo>
                  <a:cubicBezTo>
                    <a:pt x="287" y="1307"/>
                    <a:pt x="420" y="2610"/>
                    <a:pt x="376" y="3899"/>
                  </a:cubicBezTo>
                  <a:cubicBezTo>
                    <a:pt x="335" y="5121"/>
                    <a:pt x="1" y="6383"/>
                    <a:pt x="86" y="7598"/>
                  </a:cubicBezTo>
                  <a:cubicBezTo>
                    <a:pt x="90" y="7641"/>
                    <a:pt x="125" y="7667"/>
                    <a:pt x="161" y="7667"/>
                  </a:cubicBezTo>
                  <a:cubicBezTo>
                    <a:pt x="189" y="7667"/>
                    <a:pt x="217" y="7651"/>
                    <a:pt x="229" y="7614"/>
                  </a:cubicBezTo>
                  <a:cubicBezTo>
                    <a:pt x="607" y="6444"/>
                    <a:pt x="651" y="5019"/>
                    <a:pt x="671" y="3791"/>
                  </a:cubicBezTo>
                  <a:cubicBezTo>
                    <a:pt x="692" y="2487"/>
                    <a:pt x="478" y="1266"/>
                    <a:pt x="79" y="25"/>
                  </a:cubicBezTo>
                  <a:cubicBezTo>
                    <a:pt x="75" y="8"/>
                    <a:pt x="63" y="1"/>
                    <a:pt x="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8631328" y="3630184"/>
              <a:ext cx="22353" cy="62983"/>
            </a:xfrm>
            <a:custGeom>
              <a:avLst/>
              <a:gdLst/>
              <a:ahLst/>
              <a:cxnLst/>
              <a:rect l="l" t="t" r="r" b="b"/>
              <a:pathLst>
                <a:path w="307" h="865" extrusionOk="0">
                  <a:moveTo>
                    <a:pt x="154" y="1"/>
                  </a:moveTo>
                  <a:cubicBezTo>
                    <a:pt x="120" y="1"/>
                    <a:pt x="85" y="24"/>
                    <a:pt x="82" y="70"/>
                  </a:cubicBezTo>
                  <a:cubicBezTo>
                    <a:pt x="59" y="312"/>
                    <a:pt x="1" y="570"/>
                    <a:pt x="79" y="808"/>
                  </a:cubicBezTo>
                  <a:cubicBezTo>
                    <a:pt x="91" y="846"/>
                    <a:pt x="122" y="865"/>
                    <a:pt x="154" y="865"/>
                  </a:cubicBezTo>
                  <a:cubicBezTo>
                    <a:pt x="185" y="865"/>
                    <a:pt x="217" y="846"/>
                    <a:pt x="228" y="808"/>
                  </a:cubicBezTo>
                  <a:cubicBezTo>
                    <a:pt x="307" y="570"/>
                    <a:pt x="249" y="312"/>
                    <a:pt x="225" y="70"/>
                  </a:cubicBezTo>
                  <a:cubicBezTo>
                    <a:pt x="222" y="24"/>
                    <a:pt x="188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8736105" y="3735398"/>
              <a:ext cx="13179" cy="44925"/>
            </a:xfrm>
            <a:custGeom>
              <a:avLst/>
              <a:gdLst/>
              <a:ahLst/>
              <a:cxnLst/>
              <a:rect l="l" t="t" r="r" b="b"/>
              <a:pathLst>
                <a:path w="181" h="617" extrusionOk="0">
                  <a:moveTo>
                    <a:pt x="91" y="1"/>
                  </a:moveTo>
                  <a:cubicBezTo>
                    <a:pt x="62" y="1"/>
                    <a:pt x="33" y="20"/>
                    <a:pt x="31" y="57"/>
                  </a:cubicBezTo>
                  <a:cubicBezTo>
                    <a:pt x="28" y="146"/>
                    <a:pt x="25" y="235"/>
                    <a:pt x="21" y="326"/>
                  </a:cubicBezTo>
                  <a:cubicBezTo>
                    <a:pt x="17" y="404"/>
                    <a:pt x="0" y="493"/>
                    <a:pt x="28" y="571"/>
                  </a:cubicBezTo>
                  <a:cubicBezTo>
                    <a:pt x="38" y="602"/>
                    <a:pt x="65" y="617"/>
                    <a:pt x="91" y="617"/>
                  </a:cubicBezTo>
                  <a:cubicBezTo>
                    <a:pt x="117" y="617"/>
                    <a:pt x="144" y="602"/>
                    <a:pt x="154" y="571"/>
                  </a:cubicBezTo>
                  <a:cubicBezTo>
                    <a:pt x="181" y="493"/>
                    <a:pt x="164" y="404"/>
                    <a:pt x="160" y="326"/>
                  </a:cubicBezTo>
                  <a:cubicBezTo>
                    <a:pt x="157" y="235"/>
                    <a:pt x="154" y="146"/>
                    <a:pt x="151" y="57"/>
                  </a:cubicBezTo>
                  <a:cubicBezTo>
                    <a:pt x="149" y="20"/>
                    <a:pt x="120" y="1"/>
                    <a:pt x="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7719929" y="3462714"/>
              <a:ext cx="16164" cy="61017"/>
            </a:xfrm>
            <a:custGeom>
              <a:avLst/>
              <a:gdLst/>
              <a:ahLst/>
              <a:cxnLst/>
              <a:rect l="l" t="t" r="r" b="b"/>
              <a:pathLst>
                <a:path w="222" h="838" extrusionOk="0">
                  <a:moveTo>
                    <a:pt x="112" y="0"/>
                  </a:moveTo>
                  <a:cubicBezTo>
                    <a:pt x="84" y="0"/>
                    <a:pt x="55" y="19"/>
                    <a:pt x="51" y="57"/>
                  </a:cubicBezTo>
                  <a:cubicBezTo>
                    <a:pt x="48" y="196"/>
                    <a:pt x="41" y="332"/>
                    <a:pt x="34" y="472"/>
                  </a:cubicBezTo>
                  <a:cubicBezTo>
                    <a:pt x="28" y="588"/>
                    <a:pt x="1" y="699"/>
                    <a:pt x="55" y="805"/>
                  </a:cubicBezTo>
                  <a:cubicBezTo>
                    <a:pt x="67" y="827"/>
                    <a:pt x="90" y="838"/>
                    <a:pt x="112" y="838"/>
                  </a:cubicBezTo>
                  <a:cubicBezTo>
                    <a:pt x="135" y="838"/>
                    <a:pt x="157" y="827"/>
                    <a:pt x="167" y="805"/>
                  </a:cubicBezTo>
                  <a:cubicBezTo>
                    <a:pt x="222" y="699"/>
                    <a:pt x="197" y="588"/>
                    <a:pt x="191" y="472"/>
                  </a:cubicBezTo>
                  <a:cubicBezTo>
                    <a:pt x="184" y="332"/>
                    <a:pt x="177" y="196"/>
                    <a:pt x="170" y="57"/>
                  </a:cubicBezTo>
                  <a:cubicBezTo>
                    <a:pt x="169" y="19"/>
                    <a:pt x="141" y="0"/>
                    <a:pt x="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7775194" y="3392668"/>
              <a:ext cx="26067" cy="58541"/>
            </a:xfrm>
            <a:custGeom>
              <a:avLst/>
              <a:gdLst/>
              <a:ahLst/>
              <a:cxnLst/>
              <a:rect l="l" t="t" r="r" b="b"/>
              <a:pathLst>
                <a:path w="358" h="804" extrusionOk="0">
                  <a:moveTo>
                    <a:pt x="180" y="1"/>
                  </a:moveTo>
                  <a:cubicBezTo>
                    <a:pt x="141" y="1"/>
                    <a:pt x="102" y="28"/>
                    <a:pt x="96" y="83"/>
                  </a:cubicBezTo>
                  <a:cubicBezTo>
                    <a:pt x="68" y="280"/>
                    <a:pt x="0" y="529"/>
                    <a:pt x="65" y="719"/>
                  </a:cubicBezTo>
                  <a:cubicBezTo>
                    <a:pt x="83" y="775"/>
                    <a:pt x="131" y="803"/>
                    <a:pt x="179" y="803"/>
                  </a:cubicBezTo>
                  <a:cubicBezTo>
                    <a:pt x="226" y="803"/>
                    <a:pt x="274" y="775"/>
                    <a:pt x="293" y="719"/>
                  </a:cubicBezTo>
                  <a:cubicBezTo>
                    <a:pt x="357" y="529"/>
                    <a:pt x="289" y="277"/>
                    <a:pt x="266" y="83"/>
                  </a:cubicBezTo>
                  <a:cubicBezTo>
                    <a:pt x="259" y="28"/>
                    <a:pt x="219" y="1"/>
                    <a:pt x="1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7795217" y="3633824"/>
              <a:ext cx="18203" cy="64293"/>
            </a:xfrm>
            <a:custGeom>
              <a:avLst/>
              <a:gdLst/>
              <a:ahLst/>
              <a:cxnLst/>
              <a:rect l="l" t="t" r="r" b="b"/>
              <a:pathLst>
                <a:path w="250" h="883" extrusionOk="0">
                  <a:moveTo>
                    <a:pt x="125" y="1"/>
                  </a:moveTo>
                  <a:cubicBezTo>
                    <a:pt x="88" y="1"/>
                    <a:pt x="50" y="25"/>
                    <a:pt x="45" y="75"/>
                  </a:cubicBezTo>
                  <a:cubicBezTo>
                    <a:pt x="28" y="326"/>
                    <a:pt x="0" y="565"/>
                    <a:pt x="35" y="816"/>
                  </a:cubicBezTo>
                  <a:cubicBezTo>
                    <a:pt x="42" y="860"/>
                    <a:pt x="83" y="882"/>
                    <a:pt x="125" y="882"/>
                  </a:cubicBezTo>
                  <a:cubicBezTo>
                    <a:pt x="166" y="882"/>
                    <a:pt x="207" y="860"/>
                    <a:pt x="212" y="816"/>
                  </a:cubicBezTo>
                  <a:cubicBezTo>
                    <a:pt x="249" y="565"/>
                    <a:pt x="222" y="326"/>
                    <a:pt x="205" y="75"/>
                  </a:cubicBezTo>
                  <a:cubicBezTo>
                    <a:pt x="200" y="25"/>
                    <a:pt x="162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7989045" y="3588899"/>
              <a:ext cx="25776" cy="68371"/>
            </a:xfrm>
            <a:custGeom>
              <a:avLst/>
              <a:gdLst/>
              <a:ahLst/>
              <a:cxnLst/>
              <a:rect l="l" t="t" r="r" b="b"/>
              <a:pathLst>
                <a:path w="354" h="939" extrusionOk="0">
                  <a:moveTo>
                    <a:pt x="103" y="0"/>
                  </a:moveTo>
                  <a:cubicBezTo>
                    <a:pt x="50" y="0"/>
                    <a:pt x="0" y="42"/>
                    <a:pt x="17" y="113"/>
                  </a:cubicBezTo>
                  <a:cubicBezTo>
                    <a:pt x="71" y="361"/>
                    <a:pt x="30" y="610"/>
                    <a:pt x="40" y="862"/>
                  </a:cubicBezTo>
                  <a:cubicBezTo>
                    <a:pt x="42" y="910"/>
                    <a:pt x="80" y="939"/>
                    <a:pt x="120" y="939"/>
                  </a:cubicBezTo>
                  <a:cubicBezTo>
                    <a:pt x="144" y="939"/>
                    <a:pt x="170" y="927"/>
                    <a:pt x="187" y="902"/>
                  </a:cubicBezTo>
                  <a:cubicBezTo>
                    <a:pt x="353" y="640"/>
                    <a:pt x="306" y="341"/>
                    <a:pt x="193" y="62"/>
                  </a:cubicBezTo>
                  <a:cubicBezTo>
                    <a:pt x="175" y="20"/>
                    <a:pt x="138" y="0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6847193" y="3559628"/>
              <a:ext cx="168707" cy="714291"/>
            </a:xfrm>
            <a:custGeom>
              <a:avLst/>
              <a:gdLst/>
              <a:ahLst/>
              <a:cxnLst/>
              <a:rect l="l" t="t" r="r" b="b"/>
              <a:pathLst>
                <a:path w="2317" h="9810" extrusionOk="0">
                  <a:moveTo>
                    <a:pt x="2286" y="1"/>
                  </a:moveTo>
                  <a:cubicBezTo>
                    <a:pt x="2276" y="1"/>
                    <a:pt x="2266" y="6"/>
                    <a:pt x="2262" y="18"/>
                  </a:cubicBezTo>
                  <a:cubicBezTo>
                    <a:pt x="1654" y="1611"/>
                    <a:pt x="1180" y="3258"/>
                    <a:pt x="786" y="4918"/>
                  </a:cubicBezTo>
                  <a:cubicBezTo>
                    <a:pt x="415" y="6496"/>
                    <a:pt x="68" y="8140"/>
                    <a:pt x="0" y="9766"/>
                  </a:cubicBezTo>
                  <a:cubicBezTo>
                    <a:pt x="0" y="9794"/>
                    <a:pt x="25" y="9810"/>
                    <a:pt x="49" y="9810"/>
                  </a:cubicBezTo>
                  <a:cubicBezTo>
                    <a:pt x="69" y="9810"/>
                    <a:pt x="88" y="9799"/>
                    <a:pt x="92" y="9776"/>
                  </a:cubicBezTo>
                  <a:cubicBezTo>
                    <a:pt x="450" y="8150"/>
                    <a:pt x="629" y="6490"/>
                    <a:pt x="1004" y="4863"/>
                  </a:cubicBezTo>
                  <a:cubicBezTo>
                    <a:pt x="1375" y="3237"/>
                    <a:pt x="1882" y="1645"/>
                    <a:pt x="2310" y="32"/>
                  </a:cubicBezTo>
                  <a:cubicBezTo>
                    <a:pt x="2316" y="13"/>
                    <a:pt x="2301" y="1"/>
                    <a:pt x="22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5860724" y="3649334"/>
              <a:ext cx="20897" cy="65240"/>
            </a:xfrm>
            <a:custGeom>
              <a:avLst/>
              <a:gdLst/>
              <a:ahLst/>
              <a:cxnLst/>
              <a:rect l="l" t="t" r="r" b="b"/>
              <a:pathLst>
                <a:path w="287" h="896" extrusionOk="0">
                  <a:moveTo>
                    <a:pt x="143" y="1"/>
                  </a:moveTo>
                  <a:cubicBezTo>
                    <a:pt x="101" y="1"/>
                    <a:pt x="60" y="28"/>
                    <a:pt x="58" y="82"/>
                  </a:cubicBezTo>
                  <a:cubicBezTo>
                    <a:pt x="48" y="321"/>
                    <a:pt x="0" y="593"/>
                    <a:pt x="48" y="825"/>
                  </a:cubicBezTo>
                  <a:cubicBezTo>
                    <a:pt x="58" y="872"/>
                    <a:pt x="100" y="896"/>
                    <a:pt x="143" y="896"/>
                  </a:cubicBezTo>
                  <a:cubicBezTo>
                    <a:pt x="186" y="896"/>
                    <a:pt x="228" y="872"/>
                    <a:pt x="239" y="825"/>
                  </a:cubicBezTo>
                  <a:cubicBezTo>
                    <a:pt x="286" y="593"/>
                    <a:pt x="239" y="321"/>
                    <a:pt x="228" y="82"/>
                  </a:cubicBezTo>
                  <a:cubicBezTo>
                    <a:pt x="226" y="28"/>
                    <a:pt x="185" y="1"/>
                    <a:pt x="1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5955599" y="3683264"/>
              <a:ext cx="15655" cy="41503"/>
            </a:xfrm>
            <a:custGeom>
              <a:avLst/>
              <a:gdLst/>
              <a:ahLst/>
              <a:cxnLst/>
              <a:rect l="l" t="t" r="r" b="b"/>
              <a:pathLst>
                <a:path w="215" h="570" extrusionOk="0">
                  <a:moveTo>
                    <a:pt x="107" y="0"/>
                  </a:moveTo>
                  <a:cubicBezTo>
                    <a:pt x="79" y="0"/>
                    <a:pt x="51" y="20"/>
                    <a:pt x="48" y="59"/>
                  </a:cubicBezTo>
                  <a:cubicBezTo>
                    <a:pt x="38" y="202"/>
                    <a:pt x="0" y="376"/>
                    <a:pt x="38" y="519"/>
                  </a:cubicBezTo>
                  <a:cubicBezTo>
                    <a:pt x="46" y="552"/>
                    <a:pt x="77" y="569"/>
                    <a:pt x="107" y="569"/>
                  </a:cubicBezTo>
                  <a:cubicBezTo>
                    <a:pt x="138" y="569"/>
                    <a:pt x="169" y="552"/>
                    <a:pt x="177" y="519"/>
                  </a:cubicBezTo>
                  <a:cubicBezTo>
                    <a:pt x="214" y="376"/>
                    <a:pt x="177" y="202"/>
                    <a:pt x="167" y="59"/>
                  </a:cubicBezTo>
                  <a:cubicBezTo>
                    <a:pt x="164" y="20"/>
                    <a:pt x="136" y="0"/>
                    <a:pt x="1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5924363" y="3883864"/>
              <a:ext cx="13980" cy="45435"/>
            </a:xfrm>
            <a:custGeom>
              <a:avLst/>
              <a:gdLst/>
              <a:ahLst/>
              <a:cxnLst/>
              <a:rect l="l" t="t" r="r" b="b"/>
              <a:pathLst>
                <a:path w="192" h="624" extrusionOk="0">
                  <a:moveTo>
                    <a:pt x="96" y="0"/>
                  </a:moveTo>
                  <a:cubicBezTo>
                    <a:pt x="68" y="0"/>
                    <a:pt x="40" y="19"/>
                    <a:pt x="38" y="56"/>
                  </a:cubicBezTo>
                  <a:cubicBezTo>
                    <a:pt x="31" y="145"/>
                    <a:pt x="28" y="234"/>
                    <a:pt x="21" y="325"/>
                  </a:cubicBezTo>
                  <a:cubicBezTo>
                    <a:pt x="18" y="407"/>
                    <a:pt x="1" y="492"/>
                    <a:pt x="28" y="570"/>
                  </a:cubicBezTo>
                  <a:cubicBezTo>
                    <a:pt x="38" y="606"/>
                    <a:pt x="67" y="624"/>
                    <a:pt x="96" y="624"/>
                  </a:cubicBezTo>
                  <a:cubicBezTo>
                    <a:pt x="125" y="624"/>
                    <a:pt x="154" y="606"/>
                    <a:pt x="164" y="570"/>
                  </a:cubicBezTo>
                  <a:cubicBezTo>
                    <a:pt x="191" y="492"/>
                    <a:pt x="174" y="403"/>
                    <a:pt x="171" y="325"/>
                  </a:cubicBezTo>
                  <a:cubicBezTo>
                    <a:pt x="164" y="234"/>
                    <a:pt x="161" y="145"/>
                    <a:pt x="153" y="56"/>
                  </a:cubicBezTo>
                  <a:cubicBezTo>
                    <a:pt x="152" y="19"/>
                    <a:pt x="124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7145944" y="1343351"/>
              <a:ext cx="1510714" cy="1392466"/>
            </a:xfrm>
            <a:custGeom>
              <a:avLst/>
              <a:gdLst/>
              <a:ahLst/>
              <a:cxnLst/>
              <a:rect l="l" t="t" r="r" b="b"/>
              <a:pathLst>
                <a:path w="20748" h="19124" extrusionOk="0">
                  <a:moveTo>
                    <a:pt x="9265" y="0"/>
                  </a:moveTo>
                  <a:cubicBezTo>
                    <a:pt x="8349" y="0"/>
                    <a:pt x="7466" y="137"/>
                    <a:pt x="6839" y="370"/>
                  </a:cubicBezTo>
                  <a:cubicBezTo>
                    <a:pt x="5651" y="812"/>
                    <a:pt x="4396" y="1608"/>
                    <a:pt x="3665" y="2642"/>
                  </a:cubicBezTo>
                  <a:cubicBezTo>
                    <a:pt x="2936" y="3680"/>
                    <a:pt x="2450" y="4902"/>
                    <a:pt x="1943" y="6062"/>
                  </a:cubicBezTo>
                  <a:cubicBezTo>
                    <a:pt x="1334" y="7464"/>
                    <a:pt x="1028" y="8872"/>
                    <a:pt x="538" y="10318"/>
                  </a:cubicBezTo>
                  <a:cubicBezTo>
                    <a:pt x="252" y="11169"/>
                    <a:pt x="1" y="12046"/>
                    <a:pt x="24" y="12945"/>
                  </a:cubicBezTo>
                  <a:cubicBezTo>
                    <a:pt x="78" y="14948"/>
                    <a:pt x="1552" y="16701"/>
                    <a:pt x="3314" y="17657"/>
                  </a:cubicBezTo>
                  <a:cubicBezTo>
                    <a:pt x="5080" y="18616"/>
                    <a:pt x="6366" y="18936"/>
                    <a:pt x="8751" y="19123"/>
                  </a:cubicBezTo>
                  <a:cubicBezTo>
                    <a:pt x="12133" y="18973"/>
                    <a:pt x="15630" y="18797"/>
                    <a:pt x="18672" y="17303"/>
                  </a:cubicBezTo>
                  <a:cubicBezTo>
                    <a:pt x="19030" y="17129"/>
                    <a:pt x="19383" y="16932"/>
                    <a:pt x="19649" y="16636"/>
                  </a:cubicBezTo>
                  <a:cubicBezTo>
                    <a:pt x="19961" y="16286"/>
                    <a:pt x="20125" y="15826"/>
                    <a:pt x="20241" y="15367"/>
                  </a:cubicBezTo>
                  <a:cubicBezTo>
                    <a:pt x="20748" y="13359"/>
                    <a:pt x="20462" y="11227"/>
                    <a:pt x="19900" y="9233"/>
                  </a:cubicBezTo>
                  <a:cubicBezTo>
                    <a:pt x="19080" y="6313"/>
                    <a:pt x="17566" y="3446"/>
                    <a:pt x="15028" y="1792"/>
                  </a:cubicBezTo>
                  <a:cubicBezTo>
                    <a:pt x="13474" y="778"/>
                    <a:pt x="12518" y="574"/>
                    <a:pt x="10718" y="121"/>
                  </a:cubicBezTo>
                  <a:cubicBezTo>
                    <a:pt x="10247" y="39"/>
                    <a:pt x="9752" y="0"/>
                    <a:pt x="92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308463" y="1451114"/>
              <a:ext cx="1019957" cy="1523238"/>
            </a:xfrm>
            <a:custGeom>
              <a:avLst/>
              <a:gdLst/>
              <a:ahLst/>
              <a:cxnLst/>
              <a:rect l="l" t="t" r="r" b="b"/>
              <a:pathLst>
                <a:path w="14008" h="20920" extrusionOk="0">
                  <a:moveTo>
                    <a:pt x="6266" y="0"/>
                  </a:moveTo>
                  <a:cubicBezTo>
                    <a:pt x="4944" y="0"/>
                    <a:pt x="3676" y="772"/>
                    <a:pt x="2844" y="1815"/>
                  </a:cubicBezTo>
                  <a:cubicBezTo>
                    <a:pt x="1936" y="2952"/>
                    <a:pt x="1470" y="4374"/>
                    <a:pt x="1126" y="5790"/>
                  </a:cubicBezTo>
                  <a:cubicBezTo>
                    <a:pt x="405" y="8770"/>
                    <a:pt x="0" y="11863"/>
                    <a:pt x="1623" y="14496"/>
                  </a:cubicBezTo>
                  <a:cubicBezTo>
                    <a:pt x="1946" y="15020"/>
                    <a:pt x="2684" y="15687"/>
                    <a:pt x="3253" y="15912"/>
                  </a:cubicBezTo>
                  <a:cubicBezTo>
                    <a:pt x="3640" y="16061"/>
                    <a:pt x="3760" y="16143"/>
                    <a:pt x="4141" y="16245"/>
                  </a:cubicBezTo>
                  <a:lnTo>
                    <a:pt x="4141" y="16384"/>
                  </a:lnTo>
                  <a:cubicBezTo>
                    <a:pt x="4066" y="17334"/>
                    <a:pt x="3954" y="18133"/>
                    <a:pt x="3984" y="19085"/>
                  </a:cubicBezTo>
                  <a:cubicBezTo>
                    <a:pt x="3995" y="19453"/>
                    <a:pt x="4019" y="19838"/>
                    <a:pt x="4192" y="20161"/>
                  </a:cubicBezTo>
                  <a:cubicBezTo>
                    <a:pt x="4451" y="20650"/>
                    <a:pt x="5015" y="20920"/>
                    <a:pt x="5568" y="20920"/>
                  </a:cubicBezTo>
                  <a:cubicBezTo>
                    <a:pt x="5604" y="20920"/>
                    <a:pt x="5640" y="20918"/>
                    <a:pt x="5675" y="20916"/>
                  </a:cubicBezTo>
                  <a:cubicBezTo>
                    <a:pt x="6261" y="20879"/>
                    <a:pt x="6801" y="20569"/>
                    <a:pt x="7227" y="20167"/>
                  </a:cubicBezTo>
                  <a:cubicBezTo>
                    <a:pt x="7655" y="19766"/>
                    <a:pt x="7808" y="19715"/>
                    <a:pt x="8132" y="19228"/>
                  </a:cubicBezTo>
                  <a:lnTo>
                    <a:pt x="8234" y="19045"/>
                  </a:lnTo>
                  <a:cubicBezTo>
                    <a:pt x="8309" y="18898"/>
                    <a:pt x="8183" y="17256"/>
                    <a:pt x="8216" y="16422"/>
                  </a:cubicBezTo>
                  <a:cubicBezTo>
                    <a:pt x="9530" y="16191"/>
                    <a:pt x="10826" y="15173"/>
                    <a:pt x="11258" y="13891"/>
                  </a:cubicBezTo>
                  <a:cubicBezTo>
                    <a:pt x="11374" y="13982"/>
                    <a:pt x="11585" y="14104"/>
                    <a:pt x="11704" y="14129"/>
                  </a:cubicBezTo>
                  <a:cubicBezTo>
                    <a:pt x="11776" y="14143"/>
                    <a:pt x="11849" y="14150"/>
                    <a:pt x="11921" y="14150"/>
                  </a:cubicBezTo>
                  <a:cubicBezTo>
                    <a:pt x="12323" y="14150"/>
                    <a:pt x="12713" y="13941"/>
                    <a:pt x="13041" y="13693"/>
                  </a:cubicBezTo>
                  <a:cubicBezTo>
                    <a:pt x="13456" y="13380"/>
                    <a:pt x="13701" y="12986"/>
                    <a:pt x="13827" y="12482"/>
                  </a:cubicBezTo>
                  <a:cubicBezTo>
                    <a:pt x="14007" y="11768"/>
                    <a:pt x="13780" y="11029"/>
                    <a:pt x="13246" y="10645"/>
                  </a:cubicBezTo>
                  <a:cubicBezTo>
                    <a:pt x="12863" y="10368"/>
                    <a:pt x="12447" y="10258"/>
                    <a:pt x="12001" y="10258"/>
                  </a:cubicBezTo>
                  <a:cubicBezTo>
                    <a:pt x="11849" y="10258"/>
                    <a:pt x="11692" y="10271"/>
                    <a:pt x="11533" y="10294"/>
                  </a:cubicBezTo>
                  <a:lnTo>
                    <a:pt x="11533" y="10294"/>
                  </a:lnTo>
                  <a:cubicBezTo>
                    <a:pt x="11912" y="7809"/>
                    <a:pt x="11677" y="5233"/>
                    <a:pt x="10854" y="2856"/>
                  </a:cubicBezTo>
                  <a:cubicBezTo>
                    <a:pt x="10680" y="2353"/>
                    <a:pt x="10473" y="1846"/>
                    <a:pt x="10115" y="1455"/>
                  </a:cubicBezTo>
                  <a:cubicBezTo>
                    <a:pt x="9809" y="1118"/>
                    <a:pt x="9408" y="884"/>
                    <a:pt x="8996" y="693"/>
                  </a:cubicBezTo>
                  <a:cubicBezTo>
                    <a:pt x="8145" y="295"/>
                    <a:pt x="7220" y="60"/>
                    <a:pt x="6284" y="3"/>
                  </a:cubicBezTo>
                  <a:lnTo>
                    <a:pt x="6284" y="3"/>
                  </a:lnTo>
                  <a:lnTo>
                    <a:pt x="6618" y="19"/>
                  </a:lnTo>
                  <a:cubicBezTo>
                    <a:pt x="6500" y="7"/>
                    <a:pt x="6383" y="0"/>
                    <a:pt x="6266" y="0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7373849" y="1407864"/>
              <a:ext cx="1018210" cy="800501"/>
            </a:xfrm>
            <a:custGeom>
              <a:avLst/>
              <a:gdLst/>
              <a:ahLst/>
              <a:cxnLst/>
              <a:rect l="l" t="t" r="r" b="b"/>
              <a:pathLst>
                <a:path w="13984" h="10994" extrusionOk="0">
                  <a:moveTo>
                    <a:pt x="307" y="5832"/>
                  </a:moveTo>
                  <a:cubicBezTo>
                    <a:pt x="171" y="6287"/>
                    <a:pt x="66" y="6817"/>
                    <a:pt x="0" y="7435"/>
                  </a:cubicBezTo>
                  <a:lnTo>
                    <a:pt x="307" y="5832"/>
                  </a:lnTo>
                  <a:close/>
                  <a:moveTo>
                    <a:pt x="5512" y="1"/>
                  </a:moveTo>
                  <a:cubicBezTo>
                    <a:pt x="4991" y="1"/>
                    <a:pt x="4460" y="8"/>
                    <a:pt x="3957" y="154"/>
                  </a:cubicBezTo>
                  <a:cubicBezTo>
                    <a:pt x="3593" y="259"/>
                    <a:pt x="3256" y="437"/>
                    <a:pt x="2923" y="620"/>
                  </a:cubicBezTo>
                  <a:cubicBezTo>
                    <a:pt x="2549" y="824"/>
                    <a:pt x="2181" y="1035"/>
                    <a:pt x="1821" y="1253"/>
                  </a:cubicBezTo>
                  <a:cubicBezTo>
                    <a:pt x="1640" y="1358"/>
                    <a:pt x="1460" y="1470"/>
                    <a:pt x="1321" y="1630"/>
                  </a:cubicBezTo>
                  <a:cubicBezTo>
                    <a:pt x="1188" y="1784"/>
                    <a:pt x="1103" y="1974"/>
                    <a:pt x="1024" y="2164"/>
                  </a:cubicBezTo>
                  <a:cubicBezTo>
                    <a:pt x="759" y="2808"/>
                    <a:pt x="561" y="3478"/>
                    <a:pt x="436" y="4162"/>
                  </a:cubicBezTo>
                  <a:cubicBezTo>
                    <a:pt x="402" y="4336"/>
                    <a:pt x="388" y="4553"/>
                    <a:pt x="531" y="4659"/>
                  </a:cubicBezTo>
                  <a:lnTo>
                    <a:pt x="307" y="5832"/>
                  </a:lnTo>
                  <a:lnTo>
                    <a:pt x="307" y="5832"/>
                  </a:lnTo>
                  <a:cubicBezTo>
                    <a:pt x="1106" y="3161"/>
                    <a:pt x="2971" y="3093"/>
                    <a:pt x="4073" y="2947"/>
                  </a:cubicBezTo>
                  <a:cubicBezTo>
                    <a:pt x="4311" y="2916"/>
                    <a:pt x="4551" y="2900"/>
                    <a:pt x="4791" y="2900"/>
                  </a:cubicBezTo>
                  <a:cubicBezTo>
                    <a:pt x="5855" y="2900"/>
                    <a:pt x="6920" y="3207"/>
                    <a:pt x="7805" y="3797"/>
                  </a:cubicBezTo>
                  <a:cubicBezTo>
                    <a:pt x="8081" y="3985"/>
                    <a:pt x="8336" y="4193"/>
                    <a:pt x="8584" y="4414"/>
                  </a:cubicBezTo>
                  <a:cubicBezTo>
                    <a:pt x="8857" y="4655"/>
                    <a:pt x="9122" y="4907"/>
                    <a:pt x="9350" y="5190"/>
                  </a:cubicBezTo>
                  <a:cubicBezTo>
                    <a:pt x="9976" y="5975"/>
                    <a:pt x="10289" y="6976"/>
                    <a:pt x="10398" y="7973"/>
                  </a:cubicBezTo>
                  <a:cubicBezTo>
                    <a:pt x="10510" y="8973"/>
                    <a:pt x="10432" y="9983"/>
                    <a:pt x="10357" y="10983"/>
                  </a:cubicBezTo>
                  <a:lnTo>
                    <a:pt x="10408" y="10994"/>
                  </a:lnTo>
                  <a:cubicBezTo>
                    <a:pt x="11172" y="10677"/>
                    <a:pt x="12000" y="10514"/>
                    <a:pt x="12828" y="10514"/>
                  </a:cubicBezTo>
                  <a:cubicBezTo>
                    <a:pt x="13173" y="10514"/>
                    <a:pt x="13518" y="10542"/>
                    <a:pt x="13858" y="10599"/>
                  </a:cubicBezTo>
                  <a:cubicBezTo>
                    <a:pt x="13984" y="10116"/>
                    <a:pt x="13875" y="9606"/>
                    <a:pt x="13759" y="9119"/>
                  </a:cubicBezTo>
                  <a:cubicBezTo>
                    <a:pt x="13569" y="8337"/>
                    <a:pt x="13354" y="7561"/>
                    <a:pt x="13113" y="6792"/>
                  </a:cubicBezTo>
                  <a:cubicBezTo>
                    <a:pt x="12664" y="5369"/>
                    <a:pt x="12112" y="3961"/>
                    <a:pt x="11238" y="2753"/>
                  </a:cubicBezTo>
                  <a:cubicBezTo>
                    <a:pt x="10364" y="1542"/>
                    <a:pt x="9132" y="545"/>
                    <a:pt x="7683" y="192"/>
                  </a:cubicBezTo>
                  <a:cubicBezTo>
                    <a:pt x="6975" y="18"/>
                    <a:pt x="6241" y="5"/>
                    <a:pt x="5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7661169" y="1807460"/>
              <a:ext cx="395226" cy="395445"/>
            </a:xfrm>
            <a:custGeom>
              <a:avLst/>
              <a:gdLst/>
              <a:ahLst/>
              <a:cxnLst/>
              <a:rect l="l" t="t" r="r" b="b"/>
              <a:pathLst>
                <a:path w="5428" h="5431" extrusionOk="0">
                  <a:moveTo>
                    <a:pt x="2713" y="246"/>
                  </a:moveTo>
                  <a:cubicBezTo>
                    <a:pt x="4074" y="246"/>
                    <a:pt x="5183" y="1355"/>
                    <a:pt x="5183" y="2716"/>
                  </a:cubicBezTo>
                  <a:cubicBezTo>
                    <a:pt x="5183" y="4077"/>
                    <a:pt x="4074" y="5182"/>
                    <a:pt x="2713" y="5182"/>
                  </a:cubicBezTo>
                  <a:cubicBezTo>
                    <a:pt x="1351" y="5182"/>
                    <a:pt x="246" y="4077"/>
                    <a:pt x="246" y="2716"/>
                  </a:cubicBezTo>
                  <a:cubicBezTo>
                    <a:pt x="246" y="1355"/>
                    <a:pt x="1351" y="246"/>
                    <a:pt x="2713" y="246"/>
                  </a:cubicBezTo>
                  <a:close/>
                  <a:moveTo>
                    <a:pt x="2713" y="1"/>
                  </a:moveTo>
                  <a:cubicBezTo>
                    <a:pt x="1216" y="1"/>
                    <a:pt x="1" y="1219"/>
                    <a:pt x="1" y="2716"/>
                  </a:cubicBezTo>
                  <a:cubicBezTo>
                    <a:pt x="1" y="4213"/>
                    <a:pt x="1216" y="5431"/>
                    <a:pt x="2713" y="5431"/>
                  </a:cubicBezTo>
                  <a:cubicBezTo>
                    <a:pt x="4209" y="5431"/>
                    <a:pt x="5428" y="4213"/>
                    <a:pt x="5428" y="2716"/>
                  </a:cubicBezTo>
                  <a:cubicBezTo>
                    <a:pt x="5428" y="1219"/>
                    <a:pt x="4209" y="1"/>
                    <a:pt x="2713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7279411" y="1837750"/>
              <a:ext cx="333336" cy="369159"/>
            </a:xfrm>
            <a:custGeom>
              <a:avLst/>
              <a:gdLst/>
              <a:ahLst/>
              <a:cxnLst/>
              <a:rect l="l" t="t" r="r" b="b"/>
              <a:pathLst>
                <a:path w="4578" h="5070" extrusionOk="0">
                  <a:moveTo>
                    <a:pt x="2291" y="217"/>
                  </a:moveTo>
                  <a:cubicBezTo>
                    <a:pt x="3430" y="217"/>
                    <a:pt x="4360" y="1259"/>
                    <a:pt x="4360" y="2535"/>
                  </a:cubicBezTo>
                  <a:cubicBezTo>
                    <a:pt x="4360" y="3810"/>
                    <a:pt x="3430" y="4848"/>
                    <a:pt x="2291" y="4848"/>
                  </a:cubicBezTo>
                  <a:cubicBezTo>
                    <a:pt x="1148" y="4848"/>
                    <a:pt x="222" y="3810"/>
                    <a:pt x="222" y="2535"/>
                  </a:cubicBezTo>
                  <a:cubicBezTo>
                    <a:pt x="222" y="1259"/>
                    <a:pt x="1148" y="217"/>
                    <a:pt x="2291" y="217"/>
                  </a:cubicBezTo>
                  <a:close/>
                  <a:moveTo>
                    <a:pt x="2291" y="0"/>
                  </a:moveTo>
                  <a:cubicBezTo>
                    <a:pt x="1029" y="0"/>
                    <a:pt x="1" y="1136"/>
                    <a:pt x="1" y="2535"/>
                  </a:cubicBezTo>
                  <a:cubicBezTo>
                    <a:pt x="1" y="3933"/>
                    <a:pt x="1029" y="5069"/>
                    <a:pt x="2291" y="5069"/>
                  </a:cubicBezTo>
                  <a:cubicBezTo>
                    <a:pt x="3553" y="5069"/>
                    <a:pt x="4578" y="3933"/>
                    <a:pt x="4578" y="2535"/>
                  </a:cubicBezTo>
                  <a:cubicBezTo>
                    <a:pt x="4578" y="1136"/>
                    <a:pt x="3553" y="0"/>
                    <a:pt x="2291" y="0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840070" y="1989347"/>
              <a:ext cx="70410" cy="68953"/>
            </a:xfrm>
            <a:custGeom>
              <a:avLst/>
              <a:gdLst/>
              <a:ahLst/>
              <a:cxnLst/>
              <a:rect l="l" t="t" r="r" b="b"/>
              <a:pathLst>
                <a:path w="967" h="947" extrusionOk="0">
                  <a:moveTo>
                    <a:pt x="481" y="0"/>
                  </a:moveTo>
                  <a:cubicBezTo>
                    <a:pt x="228" y="0"/>
                    <a:pt x="21" y="200"/>
                    <a:pt x="11" y="456"/>
                  </a:cubicBezTo>
                  <a:cubicBezTo>
                    <a:pt x="1" y="718"/>
                    <a:pt x="205" y="935"/>
                    <a:pt x="466" y="946"/>
                  </a:cubicBezTo>
                  <a:cubicBezTo>
                    <a:pt x="472" y="946"/>
                    <a:pt x="478" y="946"/>
                    <a:pt x="484" y="946"/>
                  </a:cubicBezTo>
                  <a:cubicBezTo>
                    <a:pt x="738" y="946"/>
                    <a:pt x="947" y="746"/>
                    <a:pt x="956" y="490"/>
                  </a:cubicBezTo>
                  <a:cubicBezTo>
                    <a:pt x="967" y="228"/>
                    <a:pt x="763" y="10"/>
                    <a:pt x="501" y="0"/>
                  </a:cubicBezTo>
                  <a:cubicBezTo>
                    <a:pt x="494" y="0"/>
                    <a:pt x="488" y="0"/>
                    <a:pt x="4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7469671" y="2001652"/>
              <a:ext cx="70264" cy="69026"/>
            </a:xfrm>
            <a:custGeom>
              <a:avLst/>
              <a:gdLst/>
              <a:ahLst/>
              <a:cxnLst/>
              <a:rect l="l" t="t" r="r" b="b"/>
              <a:pathLst>
                <a:path w="965" h="948" extrusionOk="0">
                  <a:moveTo>
                    <a:pt x="479" y="1"/>
                  </a:moveTo>
                  <a:cubicBezTo>
                    <a:pt x="228" y="1"/>
                    <a:pt x="18" y="201"/>
                    <a:pt x="8" y="457"/>
                  </a:cubicBezTo>
                  <a:cubicBezTo>
                    <a:pt x="1" y="719"/>
                    <a:pt x="205" y="937"/>
                    <a:pt x="464" y="947"/>
                  </a:cubicBezTo>
                  <a:cubicBezTo>
                    <a:pt x="470" y="947"/>
                    <a:pt x="477" y="947"/>
                    <a:pt x="483" y="947"/>
                  </a:cubicBezTo>
                  <a:cubicBezTo>
                    <a:pt x="737" y="947"/>
                    <a:pt x="947" y="747"/>
                    <a:pt x="954" y="491"/>
                  </a:cubicBezTo>
                  <a:cubicBezTo>
                    <a:pt x="964" y="229"/>
                    <a:pt x="760" y="11"/>
                    <a:pt x="498" y="1"/>
                  </a:cubicBezTo>
                  <a:cubicBezTo>
                    <a:pt x="492" y="1"/>
                    <a:pt x="485" y="1"/>
                    <a:pt x="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7561852" y="1828066"/>
              <a:ext cx="96185" cy="365446"/>
            </a:xfrm>
            <a:custGeom>
              <a:avLst/>
              <a:gdLst/>
              <a:ahLst/>
              <a:cxnLst/>
              <a:rect l="l" t="t" r="r" b="b"/>
              <a:pathLst>
                <a:path w="1321" h="5019" extrusionOk="0">
                  <a:moveTo>
                    <a:pt x="1321" y="0"/>
                  </a:moveTo>
                  <a:cubicBezTo>
                    <a:pt x="531" y="1415"/>
                    <a:pt x="76" y="3015"/>
                    <a:pt x="0" y="4634"/>
                  </a:cubicBezTo>
                  <a:lnTo>
                    <a:pt x="8" y="4661"/>
                  </a:lnTo>
                  <a:cubicBezTo>
                    <a:pt x="38" y="4743"/>
                    <a:pt x="127" y="4780"/>
                    <a:pt x="205" y="4815"/>
                  </a:cubicBezTo>
                  <a:cubicBezTo>
                    <a:pt x="375" y="4882"/>
                    <a:pt x="545" y="4951"/>
                    <a:pt x="712" y="5019"/>
                  </a:cubicBezTo>
                  <a:lnTo>
                    <a:pt x="1321" y="0"/>
                  </a:ln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7544013" y="1817436"/>
              <a:ext cx="127131" cy="383139"/>
            </a:xfrm>
            <a:custGeom>
              <a:avLst/>
              <a:gdLst/>
              <a:ahLst/>
              <a:cxnLst/>
              <a:rect l="l" t="t" r="r" b="b"/>
              <a:pathLst>
                <a:path w="1746" h="5262" extrusionOk="0">
                  <a:moveTo>
                    <a:pt x="1560" y="1"/>
                  </a:moveTo>
                  <a:cubicBezTo>
                    <a:pt x="1517" y="1"/>
                    <a:pt x="1473" y="22"/>
                    <a:pt x="1440" y="71"/>
                  </a:cubicBezTo>
                  <a:cubicBezTo>
                    <a:pt x="790" y="1088"/>
                    <a:pt x="419" y="2351"/>
                    <a:pt x="232" y="3535"/>
                  </a:cubicBezTo>
                  <a:cubicBezTo>
                    <a:pt x="178" y="3882"/>
                    <a:pt x="0" y="4518"/>
                    <a:pt x="137" y="4838"/>
                  </a:cubicBezTo>
                  <a:cubicBezTo>
                    <a:pt x="250" y="5103"/>
                    <a:pt x="708" y="5174"/>
                    <a:pt x="933" y="5256"/>
                  </a:cubicBezTo>
                  <a:cubicBezTo>
                    <a:pt x="943" y="5260"/>
                    <a:pt x="953" y="5261"/>
                    <a:pt x="962" y="5261"/>
                  </a:cubicBezTo>
                  <a:cubicBezTo>
                    <a:pt x="1048" y="5261"/>
                    <a:pt x="1097" y="5119"/>
                    <a:pt x="1008" y="5080"/>
                  </a:cubicBezTo>
                  <a:cubicBezTo>
                    <a:pt x="746" y="4967"/>
                    <a:pt x="566" y="4947"/>
                    <a:pt x="446" y="4702"/>
                  </a:cubicBezTo>
                  <a:cubicBezTo>
                    <a:pt x="327" y="4447"/>
                    <a:pt x="436" y="4117"/>
                    <a:pt x="477" y="3852"/>
                  </a:cubicBezTo>
                  <a:cubicBezTo>
                    <a:pt x="542" y="3450"/>
                    <a:pt x="617" y="3055"/>
                    <a:pt x="722" y="2664"/>
                  </a:cubicBezTo>
                  <a:cubicBezTo>
                    <a:pt x="950" y="1803"/>
                    <a:pt x="1327" y="1027"/>
                    <a:pt x="1692" y="221"/>
                  </a:cubicBezTo>
                  <a:cubicBezTo>
                    <a:pt x="1746" y="103"/>
                    <a:pt x="1655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7600515" y="2227518"/>
              <a:ext cx="121961" cy="74269"/>
            </a:xfrm>
            <a:custGeom>
              <a:avLst/>
              <a:gdLst/>
              <a:ahLst/>
              <a:cxnLst/>
              <a:rect l="l" t="t" r="r" b="b"/>
              <a:pathLst>
                <a:path w="1675" h="1020" extrusionOk="0">
                  <a:moveTo>
                    <a:pt x="1294" y="1"/>
                  </a:moveTo>
                  <a:cubicBezTo>
                    <a:pt x="1131" y="1"/>
                    <a:pt x="938" y="29"/>
                    <a:pt x="760" y="29"/>
                  </a:cubicBezTo>
                  <a:cubicBezTo>
                    <a:pt x="587" y="29"/>
                    <a:pt x="428" y="4"/>
                    <a:pt x="301" y="4"/>
                  </a:cubicBezTo>
                  <a:cubicBezTo>
                    <a:pt x="118" y="4"/>
                    <a:pt x="0" y="55"/>
                    <a:pt x="0" y="302"/>
                  </a:cubicBezTo>
                  <a:cubicBezTo>
                    <a:pt x="0" y="723"/>
                    <a:pt x="341" y="1020"/>
                    <a:pt x="760" y="1020"/>
                  </a:cubicBezTo>
                  <a:cubicBezTo>
                    <a:pt x="1178" y="1020"/>
                    <a:pt x="1674" y="713"/>
                    <a:pt x="1674" y="291"/>
                  </a:cubicBezTo>
                  <a:cubicBezTo>
                    <a:pt x="1674" y="52"/>
                    <a:pt x="1511" y="1"/>
                    <a:pt x="1294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8183965" y="2312199"/>
              <a:ext cx="84026" cy="83006"/>
            </a:xfrm>
            <a:custGeom>
              <a:avLst/>
              <a:gdLst/>
              <a:ahLst/>
              <a:cxnLst/>
              <a:rect l="l" t="t" r="r" b="b"/>
              <a:pathLst>
                <a:path w="1154" h="1140" extrusionOk="0">
                  <a:moveTo>
                    <a:pt x="1072" y="1"/>
                  </a:moveTo>
                  <a:cubicBezTo>
                    <a:pt x="1065" y="1"/>
                    <a:pt x="1056" y="2"/>
                    <a:pt x="1048" y="6"/>
                  </a:cubicBezTo>
                  <a:cubicBezTo>
                    <a:pt x="796" y="108"/>
                    <a:pt x="581" y="237"/>
                    <a:pt x="391" y="435"/>
                  </a:cubicBezTo>
                  <a:cubicBezTo>
                    <a:pt x="231" y="598"/>
                    <a:pt x="0" y="829"/>
                    <a:pt x="7" y="1071"/>
                  </a:cubicBezTo>
                  <a:cubicBezTo>
                    <a:pt x="9" y="1107"/>
                    <a:pt x="41" y="1140"/>
                    <a:pt x="76" y="1140"/>
                  </a:cubicBezTo>
                  <a:cubicBezTo>
                    <a:pt x="87" y="1140"/>
                    <a:pt x="98" y="1136"/>
                    <a:pt x="109" y="1129"/>
                  </a:cubicBezTo>
                  <a:cubicBezTo>
                    <a:pt x="289" y="1010"/>
                    <a:pt x="381" y="775"/>
                    <a:pt x="527" y="615"/>
                  </a:cubicBezTo>
                  <a:cubicBezTo>
                    <a:pt x="694" y="435"/>
                    <a:pt x="895" y="265"/>
                    <a:pt x="1102" y="125"/>
                  </a:cubicBezTo>
                  <a:cubicBezTo>
                    <a:pt x="1154" y="92"/>
                    <a:pt x="1130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7796673" y="4290305"/>
              <a:ext cx="1347323" cy="675627"/>
            </a:xfrm>
            <a:custGeom>
              <a:avLst/>
              <a:gdLst/>
              <a:ahLst/>
              <a:cxnLst/>
              <a:rect l="l" t="t" r="r" b="b"/>
              <a:pathLst>
                <a:path w="18504" h="9279" extrusionOk="0">
                  <a:moveTo>
                    <a:pt x="18455" y="0"/>
                  </a:moveTo>
                  <a:lnTo>
                    <a:pt x="9225" y="2055"/>
                  </a:lnTo>
                  <a:cubicBezTo>
                    <a:pt x="9220" y="2054"/>
                    <a:pt x="9215" y="2054"/>
                    <a:pt x="9211" y="2054"/>
                  </a:cubicBezTo>
                  <a:cubicBezTo>
                    <a:pt x="9169" y="2054"/>
                    <a:pt x="9130" y="2068"/>
                    <a:pt x="9096" y="2092"/>
                  </a:cubicBezTo>
                  <a:lnTo>
                    <a:pt x="216" y="4770"/>
                  </a:lnTo>
                  <a:cubicBezTo>
                    <a:pt x="52" y="4882"/>
                    <a:pt x="1" y="8700"/>
                    <a:pt x="202" y="8706"/>
                  </a:cubicBezTo>
                  <a:lnTo>
                    <a:pt x="13893" y="9278"/>
                  </a:lnTo>
                  <a:cubicBezTo>
                    <a:pt x="13897" y="9278"/>
                    <a:pt x="13900" y="9278"/>
                    <a:pt x="13904" y="9278"/>
                  </a:cubicBezTo>
                  <a:cubicBezTo>
                    <a:pt x="13955" y="9278"/>
                    <a:pt x="14004" y="9258"/>
                    <a:pt x="14042" y="9223"/>
                  </a:cubicBezTo>
                  <a:lnTo>
                    <a:pt x="18503" y="5083"/>
                  </a:lnTo>
                  <a:lnTo>
                    <a:pt x="184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7800460" y="4180722"/>
              <a:ext cx="1343536" cy="526070"/>
            </a:xfrm>
            <a:custGeom>
              <a:avLst/>
              <a:gdLst/>
              <a:ahLst/>
              <a:cxnLst/>
              <a:rect l="l" t="t" r="r" b="b"/>
              <a:pathLst>
                <a:path w="18452" h="7225" extrusionOk="0">
                  <a:moveTo>
                    <a:pt x="9284" y="0"/>
                  </a:moveTo>
                  <a:cubicBezTo>
                    <a:pt x="9242" y="0"/>
                    <a:pt x="9203" y="14"/>
                    <a:pt x="9169" y="39"/>
                  </a:cubicBezTo>
                  <a:lnTo>
                    <a:pt x="164" y="6275"/>
                  </a:lnTo>
                  <a:cubicBezTo>
                    <a:pt x="0" y="6387"/>
                    <a:pt x="75" y="6645"/>
                    <a:pt x="275" y="6653"/>
                  </a:cubicBezTo>
                  <a:lnTo>
                    <a:pt x="13967" y="7224"/>
                  </a:lnTo>
                  <a:cubicBezTo>
                    <a:pt x="14021" y="7224"/>
                    <a:pt x="14075" y="7207"/>
                    <a:pt x="14116" y="7166"/>
                  </a:cubicBezTo>
                  <a:lnTo>
                    <a:pt x="18451" y="3145"/>
                  </a:lnTo>
                  <a:lnTo>
                    <a:pt x="18451" y="494"/>
                  </a:lnTo>
                  <a:lnTo>
                    <a:pt x="9298" y="1"/>
                  </a:lnTo>
                  <a:cubicBezTo>
                    <a:pt x="9294" y="1"/>
                    <a:pt x="9289" y="0"/>
                    <a:pt x="9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8817365" y="4409645"/>
              <a:ext cx="326637" cy="552283"/>
            </a:xfrm>
            <a:custGeom>
              <a:avLst/>
              <a:gdLst/>
              <a:ahLst/>
              <a:cxnLst/>
              <a:rect l="l" t="t" r="r" b="b"/>
              <a:pathLst>
                <a:path w="4486" h="7585" extrusionOk="0">
                  <a:moveTo>
                    <a:pt x="4485" y="1"/>
                  </a:moveTo>
                  <a:lnTo>
                    <a:pt x="1" y="4080"/>
                  </a:lnTo>
                  <a:lnTo>
                    <a:pt x="24" y="7584"/>
                  </a:lnTo>
                  <a:lnTo>
                    <a:pt x="4485" y="3444"/>
                  </a:lnTo>
                  <a:lnTo>
                    <a:pt x="44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7855215" y="4733444"/>
              <a:ext cx="870328" cy="41722"/>
            </a:xfrm>
            <a:custGeom>
              <a:avLst/>
              <a:gdLst/>
              <a:ahLst/>
              <a:cxnLst/>
              <a:rect l="l" t="t" r="r" b="b"/>
              <a:pathLst>
                <a:path w="11953" h="573" extrusionOk="0">
                  <a:moveTo>
                    <a:pt x="75" y="1"/>
                  </a:moveTo>
                  <a:cubicBezTo>
                    <a:pt x="38" y="4"/>
                    <a:pt x="4" y="31"/>
                    <a:pt x="4" y="68"/>
                  </a:cubicBezTo>
                  <a:cubicBezTo>
                    <a:pt x="0" y="106"/>
                    <a:pt x="31" y="140"/>
                    <a:pt x="71" y="140"/>
                  </a:cubicBezTo>
                  <a:lnTo>
                    <a:pt x="11881" y="572"/>
                  </a:lnTo>
                  <a:cubicBezTo>
                    <a:pt x="11919" y="572"/>
                    <a:pt x="11952" y="541"/>
                    <a:pt x="11952" y="504"/>
                  </a:cubicBezTo>
                  <a:cubicBezTo>
                    <a:pt x="11952" y="463"/>
                    <a:pt x="11925" y="433"/>
                    <a:pt x="11884" y="429"/>
                  </a:cubicBezTo>
                  <a:lnTo>
                    <a:pt x="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7838614" y="4833489"/>
              <a:ext cx="470223" cy="31309"/>
            </a:xfrm>
            <a:custGeom>
              <a:avLst/>
              <a:gdLst/>
              <a:ahLst/>
              <a:cxnLst/>
              <a:rect l="l" t="t" r="r" b="b"/>
              <a:pathLst>
                <a:path w="6458" h="430" extrusionOk="0">
                  <a:moveTo>
                    <a:pt x="65" y="0"/>
                  </a:moveTo>
                  <a:cubicBezTo>
                    <a:pt x="29" y="0"/>
                    <a:pt x="3" y="31"/>
                    <a:pt x="0" y="65"/>
                  </a:cubicBezTo>
                  <a:cubicBezTo>
                    <a:pt x="0" y="106"/>
                    <a:pt x="27" y="137"/>
                    <a:pt x="68" y="141"/>
                  </a:cubicBezTo>
                  <a:lnTo>
                    <a:pt x="6383" y="430"/>
                  </a:lnTo>
                  <a:lnTo>
                    <a:pt x="6386" y="430"/>
                  </a:lnTo>
                  <a:cubicBezTo>
                    <a:pt x="6423" y="430"/>
                    <a:pt x="6454" y="399"/>
                    <a:pt x="6458" y="362"/>
                  </a:cubicBezTo>
                  <a:cubicBezTo>
                    <a:pt x="6458" y="324"/>
                    <a:pt x="6427" y="290"/>
                    <a:pt x="6390" y="290"/>
                  </a:cubicBezTo>
                  <a:lnTo>
                    <a:pt x="75" y="1"/>
                  </a:lnTo>
                  <a:cubicBezTo>
                    <a:pt x="71" y="0"/>
                    <a:pt x="68" y="0"/>
                    <a:pt x="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8422209" y="4867929"/>
              <a:ext cx="277124" cy="18713"/>
            </a:xfrm>
            <a:custGeom>
              <a:avLst/>
              <a:gdLst/>
              <a:ahLst/>
              <a:cxnLst/>
              <a:rect l="l" t="t" r="r" b="b"/>
              <a:pathLst>
                <a:path w="3806" h="257" extrusionOk="0">
                  <a:moveTo>
                    <a:pt x="73" y="1"/>
                  </a:moveTo>
                  <a:cubicBezTo>
                    <a:pt x="38" y="4"/>
                    <a:pt x="1" y="32"/>
                    <a:pt x="1" y="69"/>
                  </a:cubicBezTo>
                  <a:cubicBezTo>
                    <a:pt x="1" y="110"/>
                    <a:pt x="32" y="140"/>
                    <a:pt x="69" y="140"/>
                  </a:cubicBezTo>
                  <a:lnTo>
                    <a:pt x="3730" y="256"/>
                  </a:lnTo>
                  <a:lnTo>
                    <a:pt x="3733" y="256"/>
                  </a:lnTo>
                  <a:cubicBezTo>
                    <a:pt x="3771" y="256"/>
                    <a:pt x="3801" y="225"/>
                    <a:pt x="3805" y="188"/>
                  </a:cubicBezTo>
                  <a:cubicBezTo>
                    <a:pt x="3805" y="147"/>
                    <a:pt x="3774" y="117"/>
                    <a:pt x="3736" y="113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31"/>
            <p:cNvGrpSpPr/>
            <p:nvPr/>
          </p:nvGrpSpPr>
          <p:grpSpPr>
            <a:xfrm>
              <a:off x="-26" y="2942175"/>
              <a:ext cx="1575668" cy="2015021"/>
              <a:chOff x="-25" y="2942175"/>
              <a:chExt cx="1575668" cy="2015021"/>
            </a:xfrm>
          </p:grpSpPr>
          <p:sp>
            <p:nvSpPr>
              <p:cNvPr id="330" name="Google Shape;330;p31"/>
              <p:cNvSpPr/>
              <p:nvPr/>
            </p:nvSpPr>
            <p:spPr>
              <a:xfrm>
                <a:off x="-26" y="2942175"/>
                <a:ext cx="457117" cy="561530"/>
              </a:xfrm>
              <a:custGeom>
                <a:avLst/>
                <a:gdLst/>
                <a:ahLst/>
                <a:cxnLst/>
                <a:rect l="l" t="t" r="r" b="b"/>
                <a:pathLst>
                  <a:path w="6278" h="7712" extrusionOk="0">
                    <a:moveTo>
                      <a:pt x="2056" y="0"/>
                    </a:moveTo>
                    <a:cubicBezTo>
                      <a:pt x="2005" y="0"/>
                      <a:pt x="1952" y="23"/>
                      <a:pt x="1910" y="77"/>
                    </a:cubicBezTo>
                    <a:cubicBezTo>
                      <a:pt x="1379" y="765"/>
                      <a:pt x="1052" y="1493"/>
                      <a:pt x="1287" y="2337"/>
                    </a:cubicBezTo>
                    <a:cubicBezTo>
                      <a:pt x="1143" y="2319"/>
                      <a:pt x="1017" y="2196"/>
                      <a:pt x="773" y="2196"/>
                    </a:cubicBezTo>
                    <a:cubicBezTo>
                      <a:pt x="596" y="2196"/>
                      <a:pt x="355" y="2262"/>
                      <a:pt x="1" y="2483"/>
                    </a:cubicBezTo>
                    <a:lnTo>
                      <a:pt x="1" y="6971"/>
                    </a:lnTo>
                    <a:cubicBezTo>
                      <a:pt x="579" y="7372"/>
                      <a:pt x="1321" y="7651"/>
                      <a:pt x="2195" y="7709"/>
                    </a:cubicBezTo>
                    <a:cubicBezTo>
                      <a:pt x="2226" y="7711"/>
                      <a:pt x="2255" y="7712"/>
                      <a:pt x="2284" y="7712"/>
                    </a:cubicBezTo>
                    <a:cubicBezTo>
                      <a:pt x="2962" y="7712"/>
                      <a:pt x="3266" y="7218"/>
                      <a:pt x="3450" y="7218"/>
                    </a:cubicBezTo>
                    <a:cubicBezTo>
                      <a:pt x="3460" y="7218"/>
                      <a:pt x="3469" y="7219"/>
                      <a:pt x="3478" y="7222"/>
                    </a:cubicBezTo>
                    <a:cubicBezTo>
                      <a:pt x="3713" y="7303"/>
                      <a:pt x="3932" y="7339"/>
                      <a:pt x="4137" y="7339"/>
                    </a:cubicBezTo>
                    <a:cubicBezTo>
                      <a:pt x="5421" y="7339"/>
                      <a:pt x="6109" y="5894"/>
                      <a:pt x="6179" y="4772"/>
                    </a:cubicBezTo>
                    <a:cubicBezTo>
                      <a:pt x="6277" y="3250"/>
                      <a:pt x="5302" y="1406"/>
                      <a:pt x="3629" y="1406"/>
                    </a:cubicBezTo>
                    <a:cubicBezTo>
                      <a:pt x="3092" y="1406"/>
                      <a:pt x="2483" y="1596"/>
                      <a:pt x="1814" y="2048"/>
                    </a:cubicBezTo>
                    <a:cubicBezTo>
                      <a:pt x="1674" y="1442"/>
                      <a:pt x="1899" y="833"/>
                      <a:pt x="2216" y="285"/>
                    </a:cubicBezTo>
                    <a:cubicBezTo>
                      <a:pt x="2298" y="138"/>
                      <a:pt x="2182" y="0"/>
                      <a:pt x="20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1"/>
              <p:cNvSpPr/>
              <p:nvPr/>
            </p:nvSpPr>
            <p:spPr>
              <a:xfrm>
                <a:off x="306226" y="3131998"/>
                <a:ext cx="90215" cy="139363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914" extrusionOk="0">
                    <a:moveTo>
                      <a:pt x="335" y="0"/>
                    </a:moveTo>
                    <a:cubicBezTo>
                      <a:pt x="148" y="0"/>
                      <a:pt x="1" y="222"/>
                      <a:pt x="48" y="400"/>
                    </a:cubicBezTo>
                    <a:cubicBezTo>
                      <a:pt x="126" y="703"/>
                      <a:pt x="153" y="958"/>
                      <a:pt x="157" y="1271"/>
                    </a:cubicBezTo>
                    <a:cubicBezTo>
                      <a:pt x="162" y="1563"/>
                      <a:pt x="335" y="1914"/>
                      <a:pt x="623" y="1914"/>
                    </a:cubicBezTo>
                    <a:cubicBezTo>
                      <a:pt x="694" y="1914"/>
                      <a:pt x="773" y="1892"/>
                      <a:pt x="857" y="1843"/>
                    </a:cubicBezTo>
                    <a:cubicBezTo>
                      <a:pt x="1204" y="1639"/>
                      <a:pt x="1238" y="1138"/>
                      <a:pt x="1126" y="798"/>
                    </a:cubicBezTo>
                    <a:cubicBezTo>
                      <a:pt x="1003" y="427"/>
                      <a:pt x="786" y="162"/>
                      <a:pt x="428" y="19"/>
                    </a:cubicBezTo>
                    <a:cubicBezTo>
                      <a:pt x="397" y="6"/>
                      <a:pt x="365" y="0"/>
                      <a:pt x="335" y="0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1"/>
              <p:cNvSpPr/>
              <p:nvPr/>
            </p:nvSpPr>
            <p:spPr>
              <a:xfrm>
                <a:off x="282124" y="3292114"/>
                <a:ext cx="91016" cy="70701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971" extrusionOk="0">
                    <a:moveTo>
                      <a:pt x="624" y="1"/>
                    </a:moveTo>
                    <a:cubicBezTo>
                      <a:pt x="1" y="1"/>
                      <a:pt x="1" y="971"/>
                      <a:pt x="624" y="971"/>
                    </a:cubicBezTo>
                    <a:cubicBezTo>
                      <a:pt x="1249" y="971"/>
                      <a:pt x="1249" y="1"/>
                      <a:pt x="624" y="1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1"/>
              <p:cNvSpPr/>
              <p:nvPr/>
            </p:nvSpPr>
            <p:spPr>
              <a:xfrm>
                <a:off x="55968" y="3265027"/>
                <a:ext cx="155892" cy="1576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165" extrusionOk="0">
                    <a:moveTo>
                      <a:pt x="108" y="0"/>
                    </a:moveTo>
                    <a:cubicBezTo>
                      <a:pt x="91" y="0"/>
                      <a:pt x="72" y="11"/>
                      <a:pt x="68" y="32"/>
                    </a:cubicBezTo>
                    <a:cubicBezTo>
                      <a:pt x="1" y="601"/>
                      <a:pt x="266" y="1087"/>
                      <a:pt x="671" y="1465"/>
                    </a:cubicBezTo>
                    <a:cubicBezTo>
                      <a:pt x="1000" y="1778"/>
                      <a:pt x="1502" y="2165"/>
                      <a:pt x="1981" y="2165"/>
                    </a:cubicBezTo>
                    <a:cubicBezTo>
                      <a:pt x="2013" y="2165"/>
                      <a:pt x="2045" y="2163"/>
                      <a:pt x="2076" y="2159"/>
                    </a:cubicBezTo>
                    <a:cubicBezTo>
                      <a:pt x="2124" y="2152"/>
                      <a:pt x="2141" y="2084"/>
                      <a:pt x="2086" y="2067"/>
                    </a:cubicBezTo>
                    <a:cubicBezTo>
                      <a:pt x="1195" y="1778"/>
                      <a:pt x="59" y="1125"/>
                      <a:pt x="137" y="32"/>
                    </a:cubicBezTo>
                    <a:cubicBezTo>
                      <a:pt x="139" y="11"/>
                      <a:pt x="124" y="0"/>
                      <a:pt x="1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1"/>
              <p:cNvSpPr/>
              <p:nvPr/>
            </p:nvSpPr>
            <p:spPr>
              <a:xfrm>
                <a:off x="240330" y="3416842"/>
                <a:ext cx="31455" cy="10558"/>
              </a:xfrm>
              <a:custGeom>
                <a:avLst/>
                <a:gdLst/>
                <a:ahLst/>
                <a:cxnLst/>
                <a:rect l="l" t="t" r="r" b="b"/>
                <a:pathLst>
                  <a:path w="432" h="145" extrusionOk="0">
                    <a:moveTo>
                      <a:pt x="318" y="0"/>
                    </a:moveTo>
                    <a:cubicBezTo>
                      <a:pt x="293" y="0"/>
                      <a:pt x="267" y="4"/>
                      <a:pt x="242" y="6"/>
                    </a:cubicBezTo>
                    <a:cubicBezTo>
                      <a:pt x="187" y="9"/>
                      <a:pt x="129" y="9"/>
                      <a:pt x="75" y="13"/>
                    </a:cubicBezTo>
                    <a:cubicBezTo>
                      <a:pt x="0" y="16"/>
                      <a:pt x="0" y="128"/>
                      <a:pt x="75" y="132"/>
                    </a:cubicBezTo>
                    <a:cubicBezTo>
                      <a:pt x="129" y="136"/>
                      <a:pt x="187" y="136"/>
                      <a:pt x="242" y="139"/>
                    </a:cubicBezTo>
                    <a:cubicBezTo>
                      <a:pt x="269" y="141"/>
                      <a:pt x="296" y="145"/>
                      <a:pt x="322" y="145"/>
                    </a:cubicBezTo>
                    <a:cubicBezTo>
                      <a:pt x="348" y="145"/>
                      <a:pt x="372" y="141"/>
                      <a:pt x="394" y="125"/>
                    </a:cubicBezTo>
                    <a:cubicBezTo>
                      <a:pt x="432" y="98"/>
                      <a:pt x="432" y="47"/>
                      <a:pt x="394" y="23"/>
                    </a:cubicBezTo>
                    <a:cubicBezTo>
                      <a:pt x="371" y="5"/>
                      <a:pt x="345" y="0"/>
                      <a:pt x="3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1"/>
              <p:cNvSpPr/>
              <p:nvPr/>
            </p:nvSpPr>
            <p:spPr>
              <a:xfrm>
                <a:off x="-26" y="3463442"/>
                <a:ext cx="900836" cy="306249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4206" extrusionOk="0">
                    <a:moveTo>
                      <a:pt x="11398" y="1"/>
                    </a:moveTo>
                    <a:cubicBezTo>
                      <a:pt x="11210" y="1"/>
                      <a:pt x="10989" y="128"/>
                      <a:pt x="10796" y="128"/>
                    </a:cubicBezTo>
                    <a:lnTo>
                      <a:pt x="1" y="128"/>
                    </a:lnTo>
                    <a:lnTo>
                      <a:pt x="1" y="4102"/>
                    </a:lnTo>
                    <a:lnTo>
                      <a:pt x="10796" y="4102"/>
                    </a:lnTo>
                    <a:cubicBezTo>
                      <a:pt x="11017" y="4102"/>
                      <a:pt x="11229" y="4205"/>
                      <a:pt x="11424" y="4205"/>
                    </a:cubicBezTo>
                    <a:cubicBezTo>
                      <a:pt x="11491" y="4205"/>
                      <a:pt x="11556" y="4193"/>
                      <a:pt x="11619" y="4160"/>
                    </a:cubicBezTo>
                    <a:cubicBezTo>
                      <a:pt x="12150" y="3874"/>
                      <a:pt x="12371" y="3064"/>
                      <a:pt x="12371" y="2425"/>
                    </a:cubicBezTo>
                    <a:lnTo>
                      <a:pt x="12371" y="1826"/>
                    </a:lnTo>
                    <a:cubicBezTo>
                      <a:pt x="12371" y="1129"/>
                      <a:pt x="12130" y="278"/>
                      <a:pt x="11517" y="22"/>
                    </a:cubicBezTo>
                    <a:cubicBezTo>
                      <a:pt x="11479" y="7"/>
                      <a:pt x="11439" y="1"/>
                      <a:pt x="113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1"/>
              <p:cNvSpPr/>
              <p:nvPr/>
            </p:nvSpPr>
            <p:spPr>
              <a:xfrm>
                <a:off x="-26" y="3518853"/>
                <a:ext cx="804214" cy="195720"/>
              </a:xfrm>
              <a:custGeom>
                <a:avLst/>
                <a:gdLst/>
                <a:ahLst/>
                <a:cxnLst/>
                <a:rect l="l" t="t" r="r" b="b"/>
                <a:pathLst>
                  <a:path w="11045" h="2688" extrusionOk="0">
                    <a:moveTo>
                      <a:pt x="1" y="0"/>
                    </a:moveTo>
                    <a:lnTo>
                      <a:pt x="1" y="2688"/>
                    </a:lnTo>
                    <a:lnTo>
                      <a:pt x="11044" y="2688"/>
                    </a:lnTo>
                    <a:lnTo>
                      <a:pt x="1104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1"/>
              <p:cNvSpPr/>
              <p:nvPr/>
            </p:nvSpPr>
            <p:spPr>
              <a:xfrm>
                <a:off x="781111" y="3510844"/>
                <a:ext cx="75361" cy="213413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931" extrusionOk="0">
                    <a:moveTo>
                      <a:pt x="494" y="1"/>
                    </a:moveTo>
                    <a:cubicBezTo>
                      <a:pt x="340" y="1"/>
                      <a:pt x="65" y="8"/>
                      <a:pt x="0" y="110"/>
                    </a:cubicBezTo>
                    <a:cubicBezTo>
                      <a:pt x="1" y="110"/>
                      <a:pt x="2" y="110"/>
                      <a:pt x="3" y="110"/>
                    </a:cubicBezTo>
                    <a:cubicBezTo>
                      <a:pt x="392" y="110"/>
                      <a:pt x="455" y="2785"/>
                      <a:pt x="0" y="2798"/>
                    </a:cubicBezTo>
                    <a:cubicBezTo>
                      <a:pt x="38" y="2896"/>
                      <a:pt x="340" y="2931"/>
                      <a:pt x="494" y="2931"/>
                    </a:cubicBezTo>
                    <a:lnTo>
                      <a:pt x="575" y="2931"/>
                    </a:lnTo>
                    <a:cubicBezTo>
                      <a:pt x="728" y="2931"/>
                      <a:pt x="803" y="2856"/>
                      <a:pt x="888" y="2686"/>
                    </a:cubicBezTo>
                    <a:cubicBezTo>
                      <a:pt x="997" y="2461"/>
                      <a:pt x="1034" y="501"/>
                      <a:pt x="891" y="287"/>
                    </a:cubicBezTo>
                    <a:cubicBezTo>
                      <a:pt x="814" y="59"/>
                      <a:pt x="728" y="1"/>
                      <a:pt x="5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1"/>
              <p:cNvSpPr/>
              <p:nvPr/>
            </p:nvSpPr>
            <p:spPr>
              <a:xfrm>
                <a:off x="-26" y="3560939"/>
                <a:ext cx="729654" cy="6480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89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10020" y="89"/>
                    </a:lnTo>
                    <a:lnTo>
                      <a:pt x="1002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1"/>
              <p:cNvSpPr/>
              <p:nvPr/>
            </p:nvSpPr>
            <p:spPr>
              <a:xfrm>
                <a:off x="-26" y="3639213"/>
                <a:ext cx="72965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93" extrusionOk="0">
                    <a:moveTo>
                      <a:pt x="1" y="1"/>
                    </a:moveTo>
                    <a:lnTo>
                      <a:pt x="1" y="92"/>
                    </a:lnTo>
                    <a:lnTo>
                      <a:pt x="10020" y="92"/>
                    </a:lnTo>
                    <a:lnTo>
                      <a:pt x="10020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1"/>
              <p:cNvSpPr/>
              <p:nvPr/>
            </p:nvSpPr>
            <p:spPr>
              <a:xfrm>
                <a:off x="254383" y="3604481"/>
                <a:ext cx="126985" cy="6844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94" extrusionOk="0">
                    <a:moveTo>
                      <a:pt x="1" y="1"/>
                    </a:moveTo>
                    <a:lnTo>
                      <a:pt x="1" y="93"/>
                    </a:lnTo>
                    <a:lnTo>
                      <a:pt x="1743" y="93"/>
                    </a:lnTo>
                    <a:lnTo>
                      <a:pt x="1743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1"/>
              <p:cNvSpPr/>
              <p:nvPr/>
            </p:nvSpPr>
            <p:spPr>
              <a:xfrm>
                <a:off x="-26" y="3674163"/>
                <a:ext cx="52279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7180" h="93" extrusionOk="0">
                    <a:moveTo>
                      <a:pt x="1" y="0"/>
                    </a:moveTo>
                    <a:lnTo>
                      <a:pt x="1" y="92"/>
                    </a:lnTo>
                    <a:lnTo>
                      <a:pt x="7180" y="92"/>
                    </a:lnTo>
                    <a:lnTo>
                      <a:pt x="718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1"/>
              <p:cNvSpPr/>
              <p:nvPr/>
            </p:nvSpPr>
            <p:spPr>
              <a:xfrm>
                <a:off x="-26" y="3745301"/>
                <a:ext cx="841348" cy="29023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3986" extrusionOk="0">
                    <a:moveTo>
                      <a:pt x="10649" y="0"/>
                    </a:moveTo>
                    <a:cubicBezTo>
                      <a:pt x="10473" y="0"/>
                      <a:pt x="10264" y="122"/>
                      <a:pt x="10085" y="122"/>
                    </a:cubicBezTo>
                    <a:lnTo>
                      <a:pt x="1" y="122"/>
                    </a:lnTo>
                    <a:lnTo>
                      <a:pt x="1" y="3888"/>
                    </a:lnTo>
                    <a:lnTo>
                      <a:pt x="10085" y="3888"/>
                    </a:lnTo>
                    <a:cubicBezTo>
                      <a:pt x="10290" y="3888"/>
                      <a:pt x="10489" y="3986"/>
                      <a:pt x="10672" y="3986"/>
                    </a:cubicBezTo>
                    <a:cubicBezTo>
                      <a:pt x="10735" y="3986"/>
                      <a:pt x="10796" y="3974"/>
                      <a:pt x="10854" y="3943"/>
                    </a:cubicBezTo>
                    <a:cubicBezTo>
                      <a:pt x="11351" y="3674"/>
                      <a:pt x="11555" y="2905"/>
                      <a:pt x="11555" y="2300"/>
                    </a:cubicBezTo>
                    <a:lnTo>
                      <a:pt x="11555" y="1732"/>
                    </a:lnTo>
                    <a:cubicBezTo>
                      <a:pt x="11555" y="1068"/>
                      <a:pt x="11330" y="265"/>
                      <a:pt x="10759" y="20"/>
                    </a:cubicBezTo>
                    <a:cubicBezTo>
                      <a:pt x="10724" y="6"/>
                      <a:pt x="10687" y="0"/>
                      <a:pt x="10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-26" y="3797726"/>
                <a:ext cx="751207" cy="185672"/>
              </a:xfrm>
              <a:custGeom>
                <a:avLst/>
                <a:gdLst/>
                <a:ahLst/>
                <a:cxnLst/>
                <a:rect l="l" t="t" r="r" b="b"/>
                <a:pathLst>
                  <a:path w="10317" h="2550" extrusionOk="0">
                    <a:moveTo>
                      <a:pt x="1" y="1"/>
                    </a:moveTo>
                    <a:lnTo>
                      <a:pt x="1" y="2549"/>
                    </a:lnTo>
                    <a:lnTo>
                      <a:pt x="10317" y="2549"/>
                    </a:lnTo>
                    <a:lnTo>
                      <a:pt x="1031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729560" y="3790299"/>
                <a:ext cx="70410" cy="202200"/>
              </a:xfrm>
              <a:custGeom>
                <a:avLst/>
                <a:gdLst/>
                <a:ahLst/>
                <a:cxnLst/>
                <a:rect l="l" t="t" r="r" b="b"/>
                <a:pathLst>
                  <a:path w="967" h="2777" extrusionOk="0">
                    <a:moveTo>
                      <a:pt x="463" y="1"/>
                    </a:moveTo>
                    <a:cubicBezTo>
                      <a:pt x="321" y="1"/>
                      <a:pt x="62" y="8"/>
                      <a:pt x="0" y="103"/>
                    </a:cubicBezTo>
                    <a:cubicBezTo>
                      <a:pt x="1" y="103"/>
                      <a:pt x="2" y="103"/>
                      <a:pt x="3" y="103"/>
                    </a:cubicBezTo>
                    <a:cubicBezTo>
                      <a:pt x="368" y="103"/>
                      <a:pt x="425" y="2637"/>
                      <a:pt x="0" y="2651"/>
                    </a:cubicBezTo>
                    <a:cubicBezTo>
                      <a:pt x="38" y="2743"/>
                      <a:pt x="321" y="2777"/>
                      <a:pt x="463" y="2777"/>
                    </a:cubicBezTo>
                    <a:lnTo>
                      <a:pt x="538" y="2777"/>
                    </a:lnTo>
                    <a:cubicBezTo>
                      <a:pt x="681" y="2777"/>
                      <a:pt x="752" y="2706"/>
                      <a:pt x="831" y="2543"/>
                    </a:cubicBezTo>
                    <a:cubicBezTo>
                      <a:pt x="933" y="2331"/>
                      <a:pt x="966" y="473"/>
                      <a:pt x="834" y="273"/>
                    </a:cubicBezTo>
                    <a:cubicBezTo>
                      <a:pt x="759" y="55"/>
                      <a:pt x="681" y="1"/>
                      <a:pt x="53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-26" y="3837628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1"/>
                    </a:moveTo>
                    <a:lnTo>
                      <a:pt x="1" y="86"/>
                    </a:lnTo>
                    <a:lnTo>
                      <a:pt x="9361" y="86"/>
                    </a:lnTo>
                    <a:lnTo>
                      <a:pt x="9361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-26" y="3911969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0"/>
                    </a:moveTo>
                    <a:lnTo>
                      <a:pt x="1" y="85"/>
                    </a:lnTo>
                    <a:lnTo>
                      <a:pt x="9361" y="85"/>
                    </a:lnTo>
                    <a:lnTo>
                      <a:pt x="9361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237563" y="3879276"/>
                <a:ext cx="118539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86" extrusionOk="0">
                    <a:moveTo>
                      <a:pt x="0" y="0"/>
                    </a:moveTo>
                    <a:lnTo>
                      <a:pt x="0" y="85"/>
                    </a:lnTo>
                    <a:lnTo>
                      <a:pt x="1627" y="85"/>
                    </a:lnTo>
                    <a:lnTo>
                      <a:pt x="162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-26" y="3945099"/>
                <a:ext cx="488353" cy="6335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" extrusionOk="0">
                    <a:moveTo>
                      <a:pt x="1" y="1"/>
                    </a:moveTo>
                    <a:lnTo>
                      <a:pt x="1" y="87"/>
                    </a:lnTo>
                    <a:lnTo>
                      <a:pt x="6707" y="87"/>
                    </a:lnTo>
                    <a:lnTo>
                      <a:pt x="6707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1"/>
              <p:cNvSpPr/>
              <p:nvPr/>
            </p:nvSpPr>
            <p:spPr>
              <a:xfrm>
                <a:off x="-26" y="4011577"/>
                <a:ext cx="1039034" cy="358456"/>
              </a:xfrm>
              <a:custGeom>
                <a:avLst/>
                <a:gdLst/>
                <a:ahLst/>
                <a:cxnLst/>
                <a:rect l="l" t="t" r="r" b="b"/>
                <a:pathLst>
                  <a:path w="14270" h="4923" extrusionOk="0">
                    <a:moveTo>
                      <a:pt x="13145" y="1"/>
                    </a:moveTo>
                    <a:cubicBezTo>
                      <a:pt x="12929" y="1"/>
                      <a:pt x="12672" y="154"/>
                      <a:pt x="12450" y="154"/>
                    </a:cubicBezTo>
                    <a:lnTo>
                      <a:pt x="1" y="154"/>
                    </a:lnTo>
                    <a:lnTo>
                      <a:pt x="1" y="4801"/>
                    </a:lnTo>
                    <a:lnTo>
                      <a:pt x="12450" y="4801"/>
                    </a:lnTo>
                    <a:cubicBezTo>
                      <a:pt x="12703" y="4801"/>
                      <a:pt x="12950" y="4923"/>
                      <a:pt x="13175" y="4923"/>
                    </a:cubicBezTo>
                    <a:cubicBezTo>
                      <a:pt x="13253" y="4923"/>
                      <a:pt x="13328" y="4908"/>
                      <a:pt x="13399" y="4869"/>
                    </a:cubicBezTo>
                    <a:cubicBezTo>
                      <a:pt x="14015" y="4535"/>
                      <a:pt x="14270" y="3586"/>
                      <a:pt x="14270" y="2838"/>
                    </a:cubicBezTo>
                    <a:lnTo>
                      <a:pt x="14270" y="2140"/>
                    </a:lnTo>
                    <a:cubicBezTo>
                      <a:pt x="14270" y="1320"/>
                      <a:pt x="13991" y="327"/>
                      <a:pt x="13283" y="27"/>
                    </a:cubicBezTo>
                    <a:cubicBezTo>
                      <a:pt x="13240" y="8"/>
                      <a:pt x="13194" y="1"/>
                      <a:pt x="131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1"/>
              <p:cNvSpPr/>
              <p:nvPr/>
            </p:nvSpPr>
            <p:spPr>
              <a:xfrm>
                <a:off x="-26" y="4076454"/>
                <a:ext cx="927558" cy="228995"/>
              </a:xfrm>
              <a:custGeom>
                <a:avLst/>
                <a:gdLst/>
                <a:ahLst/>
                <a:cxnLst/>
                <a:rect l="l" t="t" r="r" b="b"/>
                <a:pathLst>
                  <a:path w="12739" h="3145" extrusionOk="0">
                    <a:moveTo>
                      <a:pt x="1" y="1"/>
                    </a:moveTo>
                    <a:lnTo>
                      <a:pt x="1" y="3144"/>
                    </a:lnTo>
                    <a:lnTo>
                      <a:pt x="12739" y="3144"/>
                    </a:lnTo>
                    <a:lnTo>
                      <a:pt x="127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900743" y="4067279"/>
                <a:ext cx="87011" cy="249528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3427" extrusionOk="0">
                    <a:moveTo>
                      <a:pt x="572" y="1"/>
                    </a:moveTo>
                    <a:cubicBezTo>
                      <a:pt x="395" y="1"/>
                      <a:pt x="79" y="8"/>
                      <a:pt x="0" y="127"/>
                    </a:cubicBezTo>
                    <a:cubicBezTo>
                      <a:pt x="1" y="127"/>
                      <a:pt x="2" y="127"/>
                      <a:pt x="3" y="127"/>
                    </a:cubicBezTo>
                    <a:cubicBezTo>
                      <a:pt x="453" y="127"/>
                      <a:pt x="527" y="3253"/>
                      <a:pt x="0" y="3270"/>
                    </a:cubicBezTo>
                    <a:cubicBezTo>
                      <a:pt x="44" y="3386"/>
                      <a:pt x="395" y="3426"/>
                      <a:pt x="572" y="3426"/>
                    </a:cubicBezTo>
                    <a:lnTo>
                      <a:pt x="664" y="3426"/>
                    </a:lnTo>
                    <a:cubicBezTo>
                      <a:pt x="841" y="3426"/>
                      <a:pt x="930" y="3342"/>
                      <a:pt x="1024" y="3137"/>
                    </a:cubicBezTo>
                    <a:cubicBezTo>
                      <a:pt x="1151" y="2875"/>
                      <a:pt x="1195" y="586"/>
                      <a:pt x="1028" y="334"/>
                    </a:cubicBezTo>
                    <a:cubicBezTo>
                      <a:pt x="939" y="69"/>
                      <a:pt x="841" y="1"/>
                      <a:pt x="6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-26" y="4125748"/>
                <a:ext cx="84134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6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-26" y="4217419"/>
                <a:ext cx="841348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293338" y="4176790"/>
                <a:ext cx="14620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06" extrusionOk="0">
                    <a:moveTo>
                      <a:pt x="0" y="0"/>
                    </a:moveTo>
                    <a:lnTo>
                      <a:pt x="0" y="106"/>
                    </a:lnTo>
                    <a:lnTo>
                      <a:pt x="2007" y="106"/>
                    </a:lnTo>
                    <a:lnTo>
                      <a:pt x="200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-26" y="4258267"/>
                <a:ext cx="602815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8279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8279" y="106"/>
                    </a:lnTo>
                    <a:lnTo>
                      <a:pt x="8279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382752" y="3906072"/>
                <a:ext cx="475174" cy="716402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9839" extrusionOk="0">
                    <a:moveTo>
                      <a:pt x="2848" y="1"/>
                    </a:moveTo>
                    <a:cubicBezTo>
                      <a:pt x="2428" y="1"/>
                      <a:pt x="2031" y="330"/>
                      <a:pt x="1855" y="725"/>
                    </a:cubicBezTo>
                    <a:cubicBezTo>
                      <a:pt x="1657" y="1174"/>
                      <a:pt x="1674" y="1684"/>
                      <a:pt x="1695" y="2177"/>
                    </a:cubicBezTo>
                    <a:cubicBezTo>
                      <a:pt x="1708" y="2422"/>
                      <a:pt x="1719" y="2667"/>
                      <a:pt x="1728" y="2912"/>
                    </a:cubicBezTo>
                    <a:cubicBezTo>
                      <a:pt x="1732" y="2991"/>
                      <a:pt x="1736" y="3072"/>
                      <a:pt x="1698" y="3143"/>
                    </a:cubicBezTo>
                    <a:cubicBezTo>
                      <a:pt x="1649" y="3242"/>
                      <a:pt x="1549" y="3282"/>
                      <a:pt x="1439" y="3282"/>
                    </a:cubicBezTo>
                    <a:cubicBezTo>
                      <a:pt x="1329" y="3282"/>
                      <a:pt x="1208" y="3242"/>
                      <a:pt x="1116" y="3181"/>
                    </a:cubicBezTo>
                    <a:cubicBezTo>
                      <a:pt x="932" y="3058"/>
                      <a:pt x="762" y="2878"/>
                      <a:pt x="541" y="2875"/>
                    </a:cubicBezTo>
                    <a:cubicBezTo>
                      <a:pt x="537" y="2875"/>
                      <a:pt x="532" y="2875"/>
                      <a:pt x="528" y="2875"/>
                    </a:cubicBezTo>
                    <a:cubicBezTo>
                      <a:pt x="343" y="2875"/>
                      <a:pt x="179" y="3011"/>
                      <a:pt x="95" y="3178"/>
                    </a:cubicBezTo>
                    <a:cubicBezTo>
                      <a:pt x="14" y="3344"/>
                      <a:pt x="0" y="3542"/>
                      <a:pt x="14" y="3732"/>
                    </a:cubicBezTo>
                    <a:cubicBezTo>
                      <a:pt x="79" y="4923"/>
                      <a:pt x="868" y="5930"/>
                      <a:pt x="1365" y="7012"/>
                    </a:cubicBezTo>
                    <a:cubicBezTo>
                      <a:pt x="1412" y="7118"/>
                      <a:pt x="1453" y="7243"/>
                      <a:pt x="1389" y="7339"/>
                    </a:cubicBezTo>
                    <a:cubicBezTo>
                      <a:pt x="1352" y="7393"/>
                      <a:pt x="1297" y="7414"/>
                      <a:pt x="1235" y="7414"/>
                    </a:cubicBezTo>
                    <a:cubicBezTo>
                      <a:pt x="1133" y="7414"/>
                      <a:pt x="1012" y="7356"/>
                      <a:pt x="922" y="7294"/>
                    </a:cubicBezTo>
                    <a:cubicBezTo>
                      <a:pt x="833" y="7232"/>
                      <a:pt x="711" y="7174"/>
                      <a:pt x="607" y="7174"/>
                    </a:cubicBezTo>
                    <a:cubicBezTo>
                      <a:pt x="546" y="7174"/>
                      <a:pt x="491" y="7195"/>
                      <a:pt x="453" y="7247"/>
                    </a:cubicBezTo>
                    <a:cubicBezTo>
                      <a:pt x="409" y="7308"/>
                      <a:pt x="412" y="7390"/>
                      <a:pt x="422" y="7465"/>
                    </a:cubicBezTo>
                    <a:cubicBezTo>
                      <a:pt x="487" y="7927"/>
                      <a:pt x="817" y="8298"/>
                      <a:pt x="1133" y="8641"/>
                    </a:cubicBezTo>
                    <a:cubicBezTo>
                      <a:pt x="1296" y="8818"/>
                      <a:pt x="1460" y="8996"/>
                      <a:pt x="1623" y="9172"/>
                    </a:cubicBezTo>
                    <a:cubicBezTo>
                      <a:pt x="1753" y="9312"/>
                      <a:pt x="1885" y="9451"/>
                      <a:pt x="2055" y="9530"/>
                    </a:cubicBezTo>
                    <a:cubicBezTo>
                      <a:pt x="2164" y="9577"/>
                      <a:pt x="2281" y="9595"/>
                      <a:pt x="2400" y="9596"/>
                    </a:cubicBezTo>
                    <a:lnTo>
                      <a:pt x="2400" y="9596"/>
                    </a:lnTo>
                    <a:lnTo>
                      <a:pt x="1698" y="9666"/>
                    </a:lnTo>
                    <a:cubicBezTo>
                      <a:pt x="1981" y="9703"/>
                      <a:pt x="2259" y="9740"/>
                      <a:pt x="2542" y="9778"/>
                    </a:cubicBezTo>
                    <a:cubicBezTo>
                      <a:pt x="2772" y="9807"/>
                      <a:pt x="3002" y="9838"/>
                      <a:pt x="3230" y="9838"/>
                    </a:cubicBezTo>
                    <a:cubicBezTo>
                      <a:pt x="3320" y="9838"/>
                      <a:pt x="3409" y="9834"/>
                      <a:pt x="3498" y="9822"/>
                    </a:cubicBezTo>
                    <a:cubicBezTo>
                      <a:pt x="3998" y="9764"/>
                      <a:pt x="4451" y="9509"/>
                      <a:pt x="4886" y="9264"/>
                    </a:cubicBezTo>
                    <a:cubicBezTo>
                      <a:pt x="5151" y="9115"/>
                      <a:pt x="5448" y="8907"/>
                      <a:pt x="5440" y="8605"/>
                    </a:cubicBezTo>
                    <a:cubicBezTo>
                      <a:pt x="5438" y="8383"/>
                      <a:pt x="5223" y="8195"/>
                      <a:pt x="5004" y="8195"/>
                    </a:cubicBezTo>
                    <a:cubicBezTo>
                      <a:pt x="4970" y="8195"/>
                      <a:pt x="4936" y="8200"/>
                      <a:pt x="4903" y="8209"/>
                    </a:cubicBezTo>
                    <a:cubicBezTo>
                      <a:pt x="4815" y="8236"/>
                      <a:pt x="4720" y="8290"/>
                      <a:pt x="4634" y="8290"/>
                    </a:cubicBezTo>
                    <a:cubicBezTo>
                      <a:pt x="4600" y="8290"/>
                      <a:pt x="4568" y="8282"/>
                      <a:pt x="4539" y="8261"/>
                    </a:cubicBezTo>
                    <a:cubicBezTo>
                      <a:pt x="4556" y="8151"/>
                      <a:pt x="4634" y="8066"/>
                      <a:pt x="4709" y="7988"/>
                    </a:cubicBezTo>
                    <a:cubicBezTo>
                      <a:pt x="5022" y="7655"/>
                      <a:pt x="5338" y="7322"/>
                      <a:pt x="5655" y="6988"/>
                    </a:cubicBezTo>
                    <a:cubicBezTo>
                      <a:pt x="5880" y="6750"/>
                      <a:pt x="6107" y="6508"/>
                      <a:pt x="6271" y="6223"/>
                    </a:cubicBezTo>
                    <a:cubicBezTo>
                      <a:pt x="6434" y="5937"/>
                      <a:pt x="6526" y="5600"/>
                      <a:pt x="6461" y="5280"/>
                    </a:cubicBezTo>
                    <a:cubicBezTo>
                      <a:pt x="6387" y="4919"/>
                      <a:pt x="6107" y="4613"/>
                      <a:pt x="5760" y="4487"/>
                    </a:cubicBezTo>
                    <a:cubicBezTo>
                      <a:pt x="5636" y="4442"/>
                      <a:pt x="5505" y="4421"/>
                      <a:pt x="5374" y="4421"/>
                    </a:cubicBezTo>
                    <a:cubicBezTo>
                      <a:pt x="5138" y="4421"/>
                      <a:pt x="4901" y="4490"/>
                      <a:pt x="4702" y="4616"/>
                    </a:cubicBezTo>
                    <a:cubicBezTo>
                      <a:pt x="4610" y="4676"/>
                      <a:pt x="4499" y="4747"/>
                      <a:pt x="4400" y="4747"/>
                    </a:cubicBezTo>
                    <a:cubicBezTo>
                      <a:pt x="4364" y="4747"/>
                      <a:pt x="4329" y="4738"/>
                      <a:pt x="4297" y="4715"/>
                    </a:cubicBezTo>
                    <a:cubicBezTo>
                      <a:pt x="4219" y="4661"/>
                      <a:pt x="4206" y="4555"/>
                      <a:pt x="4198" y="4464"/>
                    </a:cubicBezTo>
                    <a:cubicBezTo>
                      <a:pt x="4107" y="3225"/>
                      <a:pt x="4341" y="1915"/>
                      <a:pt x="3818" y="789"/>
                    </a:cubicBezTo>
                    <a:cubicBezTo>
                      <a:pt x="3655" y="442"/>
                      <a:pt x="3392" y="105"/>
                      <a:pt x="3022" y="20"/>
                    </a:cubicBezTo>
                    <a:cubicBezTo>
                      <a:pt x="2964" y="7"/>
                      <a:pt x="2906" y="1"/>
                      <a:pt x="28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1"/>
              <p:cNvSpPr/>
              <p:nvPr/>
            </p:nvSpPr>
            <p:spPr>
              <a:xfrm>
                <a:off x="443478" y="4606094"/>
                <a:ext cx="351102" cy="351102"/>
              </a:xfrm>
              <a:custGeom>
                <a:avLst/>
                <a:gdLst/>
                <a:ahLst/>
                <a:cxnLst/>
                <a:rect l="l" t="t" r="r" b="b"/>
                <a:pathLst>
                  <a:path w="4822" h="4822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6"/>
                    </a:cubicBezTo>
                    <a:lnTo>
                      <a:pt x="0" y="4655"/>
                    </a:lnTo>
                    <a:cubicBezTo>
                      <a:pt x="0" y="4747"/>
                      <a:pt x="74" y="4822"/>
                      <a:pt x="170" y="4822"/>
                    </a:cubicBezTo>
                    <a:lnTo>
                      <a:pt x="4655" y="4822"/>
                    </a:lnTo>
                    <a:cubicBezTo>
                      <a:pt x="4746" y="4822"/>
                      <a:pt x="4821" y="4747"/>
                      <a:pt x="4821" y="4655"/>
                    </a:cubicBezTo>
                    <a:lnTo>
                      <a:pt x="4821" y="96"/>
                    </a:lnTo>
                    <a:cubicBezTo>
                      <a:pt x="4821" y="45"/>
                      <a:pt x="4777" y="1"/>
                      <a:pt x="472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1"/>
              <p:cNvSpPr/>
              <p:nvPr/>
            </p:nvSpPr>
            <p:spPr>
              <a:xfrm>
                <a:off x="419377" y="4586799"/>
                <a:ext cx="400178" cy="129606"/>
              </a:xfrm>
              <a:custGeom>
                <a:avLst/>
                <a:gdLst/>
                <a:ahLst/>
                <a:cxnLst/>
                <a:rect l="l" t="t" r="r" b="b"/>
                <a:pathLst>
                  <a:path w="5496" h="1780" extrusionOk="0">
                    <a:moveTo>
                      <a:pt x="49" y="0"/>
                    </a:moveTo>
                    <a:cubicBezTo>
                      <a:pt x="21" y="0"/>
                      <a:pt x="0" y="24"/>
                      <a:pt x="0" y="52"/>
                    </a:cubicBezTo>
                    <a:lnTo>
                      <a:pt x="0" y="1732"/>
                    </a:lnTo>
                    <a:cubicBezTo>
                      <a:pt x="0" y="1759"/>
                      <a:pt x="21" y="1780"/>
                      <a:pt x="49" y="1780"/>
                    </a:cubicBezTo>
                    <a:lnTo>
                      <a:pt x="5448" y="1780"/>
                    </a:lnTo>
                    <a:cubicBezTo>
                      <a:pt x="5475" y="1780"/>
                      <a:pt x="5496" y="1759"/>
                      <a:pt x="5496" y="1732"/>
                    </a:cubicBezTo>
                    <a:lnTo>
                      <a:pt x="5496" y="52"/>
                    </a:lnTo>
                    <a:cubicBezTo>
                      <a:pt x="5496" y="24"/>
                      <a:pt x="5475" y="0"/>
                      <a:pt x="54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1"/>
              <p:cNvSpPr/>
              <p:nvPr/>
            </p:nvSpPr>
            <p:spPr>
              <a:xfrm>
                <a:off x="594929" y="4066842"/>
                <a:ext cx="33421" cy="476995"/>
              </a:xfrm>
              <a:custGeom>
                <a:avLst/>
                <a:gdLst/>
                <a:ahLst/>
                <a:cxnLst/>
                <a:rect l="l" t="t" r="r" b="b"/>
                <a:pathLst>
                  <a:path w="459" h="6551" extrusionOk="0">
                    <a:moveTo>
                      <a:pt x="57" y="0"/>
                    </a:moveTo>
                    <a:cubicBezTo>
                      <a:pt x="29" y="0"/>
                      <a:pt x="0" y="19"/>
                      <a:pt x="2" y="51"/>
                    </a:cubicBezTo>
                    <a:cubicBezTo>
                      <a:pt x="87" y="2201"/>
                      <a:pt x="251" y="4331"/>
                      <a:pt x="220" y="6488"/>
                    </a:cubicBezTo>
                    <a:cubicBezTo>
                      <a:pt x="220" y="6530"/>
                      <a:pt x="251" y="6550"/>
                      <a:pt x="284" y="6550"/>
                    </a:cubicBezTo>
                    <a:cubicBezTo>
                      <a:pt x="317" y="6550"/>
                      <a:pt x="351" y="6529"/>
                      <a:pt x="353" y="6488"/>
                    </a:cubicBezTo>
                    <a:cubicBezTo>
                      <a:pt x="451" y="4355"/>
                      <a:pt x="458" y="2150"/>
                      <a:pt x="104" y="37"/>
                    </a:cubicBezTo>
                    <a:cubicBezTo>
                      <a:pt x="100" y="12"/>
                      <a:pt x="79" y="0"/>
                      <a:pt x="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525174" y="4344550"/>
                <a:ext cx="96695" cy="93273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1281" extrusionOk="0">
                    <a:moveTo>
                      <a:pt x="101" y="1"/>
                    </a:moveTo>
                    <a:cubicBezTo>
                      <a:pt x="45" y="1"/>
                      <a:pt x="1" y="70"/>
                      <a:pt x="48" y="122"/>
                    </a:cubicBezTo>
                    <a:cubicBezTo>
                      <a:pt x="409" y="531"/>
                      <a:pt x="824" y="891"/>
                      <a:pt x="1218" y="1265"/>
                    </a:cubicBezTo>
                    <a:cubicBezTo>
                      <a:pt x="1230" y="1276"/>
                      <a:pt x="1242" y="1281"/>
                      <a:pt x="1254" y="1281"/>
                    </a:cubicBezTo>
                    <a:cubicBezTo>
                      <a:pt x="1293" y="1281"/>
                      <a:pt x="1327" y="1230"/>
                      <a:pt x="1294" y="1190"/>
                    </a:cubicBezTo>
                    <a:cubicBezTo>
                      <a:pt x="915" y="799"/>
                      <a:pt x="555" y="381"/>
                      <a:pt x="150" y="20"/>
                    </a:cubicBezTo>
                    <a:cubicBezTo>
                      <a:pt x="134" y="6"/>
                      <a:pt x="117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1"/>
              <p:cNvSpPr/>
              <p:nvPr/>
            </p:nvSpPr>
            <p:spPr>
              <a:xfrm>
                <a:off x="521970" y="4236423"/>
                <a:ext cx="82060" cy="73832"/>
              </a:xfrm>
              <a:custGeom>
                <a:avLst/>
                <a:gdLst/>
                <a:ahLst/>
                <a:cxnLst/>
                <a:rect l="l" t="t" r="r" b="b"/>
                <a:pathLst>
                  <a:path w="1127" h="1014" extrusionOk="0">
                    <a:moveTo>
                      <a:pt x="71" y="0"/>
                    </a:moveTo>
                    <a:cubicBezTo>
                      <a:pt x="32" y="0"/>
                      <a:pt x="0" y="47"/>
                      <a:pt x="38" y="76"/>
                    </a:cubicBezTo>
                    <a:cubicBezTo>
                      <a:pt x="402" y="359"/>
                      <a:pt x="742" y="668"/>
                      <a:pt x="1058" y="1001"/>
                    </a:cubicBezTo>
                    <a:cubicBezTo>
                      <a:pt x="1065" y="1010"/>
                      <a:pt x="1073" y="1013"/>
                      <a:pt x="1081" y="1013"/>
                    </a:cubicBezTo>
                    <a:cubicBezTo>
                      <a:pt x="1105" y="1013"/>
                      <a:pt x="1127" y="981"/>
                      <a:pt x="1106" y="957"/>
                    </a:cubicBezTo>
                    <a:cubicBezTo>
                      <a:pt x="796" y="614"/>
                      <a:pt x="460" y="298"/>
                      <a:pt x="102" y="12"/>
                    </a:cubicBezTo>
                    <a:cubicBezTo>
                      <a:pt x="92" y="4"/>
                      <a:pt x="81" y="0"/>
                      <a:pt x="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1"/>
              <p:cNvSpPr/>
              <p:nvPr/>
            </p:nvSpPr>
            <p:spPr>
              <a:xfrm>
                <a:off x="613350" y="4302610"/>
                <a:ext cx="80458" cy="93491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284" extrusionOk="0">
                    <a:moveTo>
                      <a:pt x="1036" y="0"/>
                    </a:moveTo>
                    <a:cubicBezTo>
                      <a:pt x="1028" y="0"/>
                      <a:pt x="1019" y="2"/>
                      <a:pt x="1011" y="7"/>
                    </a:cubicBezTo>
                    <a:cubicBezTo>
                      <a:pt x="797" y="141"/>
                      <a:pt x="634" y="382"/>
                      <a:pt x="477" y="579"/>
                    </a:cubicBezTo>
                    <a:cubicBezTo>
                      <a:pt x="317" y="783"/>
                      <a:pt x="164" y="998"/>
                      <a:pt x="25" y="1215"/>
                    </a:cubicBezTo>
                    <a:cubicBezTo>
                      <a:pt x="1" y="1251"/>
                      <a:pt x="32" y="1284"/>
                      <a:pt x="64" y="1284"/>
                    </a:cubicBezTo>
                    <a:cubicBezTo>
                      <a:pt x="78" y="1284"/>
                      <a:pt x="93" y="1278"/>
                      <a:pt x="103" y="1263"/>
                    </a:cubicBezTo>
                    <a:cubicBezTo>
                      <a:pt x="263" y="1031"/>
                      <a:pt x="433" y="811"/>
                      <a:pt x="617" y="599"/>
                    </a:cubicBezTo>
                    <a:cubicBezTo>
                      <a:pt x="770" y="426"/>
                      <a:pt x="964" y="273"/>
                      <a:pt x="1083" y="79"/>
                    </a:cubicBezTo>
                    <a:cubicBezTo>
                      <a:pt x="1105" y="43"/>
                      <a:pt x="1073" y="0"/>
                      <a:pt x="10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1"/>
              <p:cNvSpPr/>
              <p:nvPr/>
            </p:nvSpPr>
            <p:spPr>
              <a:xfrm>
                <a:off x="615389" y="4409281"/>
                <a:ext cx="82861" cy="114388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1571" extrusionOk="0">
                    <a:moveTo>
                      <a:pt x="1084" y="0"/>
                    </a:moveTo>
                    <a:cubicBezTo>
                      <a:pt x="1075" y="0"/>
                      <a:pt x="1066" y="4"/>
                      <a:pt x="1058" y="12"/>
                    </a:cubicBezTo>
                    <a:cubicBezTo>
                      <a:pt x="660" y="482"/>
                      <a:pt x="347" y="1047"/>
                      <a:pt x="3" y="1560"/>
                    </a:cubicBezTo>
                    <a:cubicBezTo>
                      <a:pt x="1" y="1565"/>
                      <a:pt x="5" y="1570"/>
                      <a:pt x="9" y="1570"/>
                    </a:cubicBezTo>
                    <a:cubicBezTo>
                      <a:pt x="11" y="1570"/>
                      <a:pt x="13" y="1569"/>
                      <a:pt x="14" y="1567"/>
                    </a:cubicBezTo>
                    <a:cubicBezTo>
                      <a:pt x="384" y="1074"/>
                      <a:pt x="810" y="591"/>
                      <a:pt x="1119" y="60"/>
                    </a:cubicBezTo>
                    <a:cubicBezTo>
                      <a:pt x="1137" y="32"/>
                      <a:pt x="1111" y="0"/>
                      <a:pt x="10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1"/>
              <p:cNvSpPr/>
              <p:nvPr/>
            </p:nvSpPr>
            <p:spPr>
              <a:xfrm>
                <a:off x="540756" y="4716041"/>
                <a:ext cx="244650" cy="10048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138" extrusionOk="0">
                    <a:moveTo>
                      <a:pt x="1414" y="0"/>
                    </a:moveTo>
                    <a:cubicBezTo>
                      <a:pt x="941" y="0"/>
                      <a:pt x="469" y="17"/>
                      <a:pt x="7" y="62"/>
                    </a:cubicBezTo>
                    <a:cubicBezTo>
                      <a:pt x="1" y="62"/>
                      <a:pt x="1" y="76"/>
                      <a:pt x="7" y="76"/>
                    </a:cubicBezTo>
                    <a:cubicBezTo>
                      <a:pt x="473" y="121"/>
                      <a:pt x="947" y="137"/>
                      <a:pt x="1424" y="137"/>
                    </a:cubicBezTo>
                    <a:cubicBezTo>
                      <a:pt x="2067" y="137"/>
                      <a:pt x="2713" y="108"/>
                      <a:pt x="3342" y="83"/>
                    </a:cubicBezTo>
                    <a:cubicBezTo>
                      <a:pt x="3359" y="80"/>
                      <a:pt x="3359" y="56"/>
                      <a:pt x="3342" y="56"/>
                    </a:cubicBezTo>
                    <a:cubicBezTo>
                      <a:pt x="2710" y="31"/>
                      <a:pt x="2060" y="0"/>
                      <a:pt x="14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1"/>
              <p:cNvSpPr/>
              <p:nvPr/>
            </p:nvSpPr>
            <p:spPr>
              <a:xfrm>
                <a:off x="1371697" y="3724185"/>
                <a:ext cx="188803" cy="860717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11821" extrusionOk="0">
                    <a:moveTo>
                      <a:pt x="1517" y="1"/>
                    </a:moveTo>
                    <a:cubicBezTo>
                      <a:pt x="1058" y="1"/>
                      <a:pt x="660" y="3015"/>
                      <a:pt x="542" y="3777"/>
                    </a:cubicBezTo>
                    <a:cubicBezTo>
                      <a:pt x="524" y="3889"/>
                      <a:pt x="327" y="3754"/>
                      <a:pt x="286" y="4052"/>
                    </a:cubicBezTo>
                    <a:cubicBezTo>
                      <a:pt x="228" y="4454"/>
                      <a:pt x="470" y="4349"/>
                      <a:pt x="466" y="4448"/>
                    </a:cubicBezTo>
                    <a:lnTo>
                      <a:pt x="27" y="11048"/>
                    </a:lnTo>
                    <a:cubicBezTo>
                      <a:pt x="0" y="11450"/>
                      <a:pt x="300" y="11793"/>
                      <a:pt x="698" y="11820"/>
                    </a:cubicBezTo>
                    <a:lnTo>
                      <a:pt x="749" y="11820"/>
                    </a:lnTo>
                    <a:cubicBezTo>
                      <a:pt x="1126" y="11820"/>
                      <a:pt x="1443" y="11531"/>
                      <a:pt x="1470" y="11147"/>
                    </a:cubicBezTo>
                    <a:lnTo>
                      <a:pt x="2055" y="2590"/>
                    </a:lnTo>
                    <a:cubicBezTo>
                      <a:pt x="2061" y="2545"/>
                      <a:pt x="2066" y="2525"/>
                      <a:pt x="2070" y="2525"/>
                    </a:cubicBezTo>
                    <a:lnTo>
                      <a:pt x="2070" y="2525"/>
                    </a:lnTo>
                    <a:cubicBezTo>
                      <a:pt x="2109" y="2525"/>
                      <a:pt x="2053" y="4839"/>
                      <a:pt x="2362" y="4839"/>
                    </a:cubicBezTo>
                    <a:cubicBezTo>
                      <a:pt x="2593" y="4839"/>
                      <a:pt x="2362" y="1011"/>
                      <a:pt x="2089" y="820"/>
                    </a:cubicBezTo>
                    <a:cubicBezTo>
                      <a:pt x="1820" y="630"/>
                      <a:pt x="1892" y="1"/>
                      <a:pt x="15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1"/>
              <p:cNvSpPr/>
              <p:nvPr/>
            </p:nvSpPr>
            <p:spPr>
              <a:xfrm>
                <a:off x="1262696" y="3902868"/>
                <a:ext cx="92909" cy="65174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8951" extrusionOk="0">
                    <a:moveTo>
                      <a:pt x="473" y="0"/>
                    </a:moveTo>
                    <a:cubicBezTo>
                      <a:pt x="430" y="0"/>
                      <a:pt x="387" y="24"/>
                      <a:pt x="371" y="71"/>
                    </a:cubicBezTo>
                    <a:cubicBezTo>
                      <a:pt x="214" y="493"/>
                      <a:pt x="0" y="731"/>
                      <a:pt x="7" y="948"/>
                    </a:cubicBezTo>
                    <a:lnTo>
                      <a:pt x="344" y="8512"/>
                    </a:lnTo>
                    <a:cubicBezTo>
                      <a:pt x="354" y="8760"/>
                      <a:pt x="558" y="8951"/>
                      <a:pt x="803" y="8951"/>
                    </a:cubicBezTo>
                    <a:lnTo>
                      <a:pt x="824" y="8951"/>
                    </a:lnTo>
                    <a:cubicBezTo>
                      <a:pt x="1079" y="8941"/>
                      <a:pt x="1276" y="8726"/>
                      <a:pt x="1263" y="8471"/>
                    </a:cubicBezTo>
                    <a:lnTo>
                      <a:pt x="929" y="908"/>
                    </a:lnTo>
                    <a:cubicBezTo>
                      <a:pt x="922" y="738"/>
                      <a:pt x="712" y="320"/>
                      <a:pt x="572" y="58"/>
                    </a:cubicBezTo>
                    <a:cubicBezTo>
                      <a:pt x="551" y="19"/>
                      <a:pt x="512" y="0"/>
                      <a:pt x="4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1"/>
              <p:cNvSpPr/>
              <p:nvPr/>
            </p:nvSpPr>
            <p:spPr>
              <a:xfrm>
                <a:off x="1097483" y="3714501"/>
                <a:ext cx="222442" cy="1096047"/>
              </a:xfrm>
              <a:custGeom>
                <a:avLst/>
                <a:gdLst/>
                <a:ahLst/>
                <a:cxnLst/>
                <a:rect l="l" t="t" r="r" b="b"/>
                <a:pathLst>
                  <a:path w="3055" h="15053" extrusionOk="0">
                    <a:moveTo>
                      <a:pt x="596" y="1"/>
                    </a:moveTo>
                    <a:cubicBezTo>
                      <a:pt x="360" y="1"/>
                      <a:pt x="0" y="1409"/>
                      <a:pt x="48" y="1841"/>
                    </a:cubicBezTo>
                    <a:lnTo>
                      <a:pt x="1439" y="14348"/>
                    </a:lnTo>
                    <a:cubicBezTo>
                      <a:pt x="1483" y="14753"/>
                      <a:pt x="1827" y="15053"/>
                      <a:pt x="2221" y="15053"/>
                    </a:cubicBezTo>
                    <a:cubicBezTo>
                      <a:pt x="2252" y="15053"/>
                      <a:pt x="2279" y="15049"/>
                      <a:pt x="2310" y="15046"/>
                    </a:cubicBezTo>
                    <a:cubicBezTo>
                      <a:pt x="2742" y="14998"/>
                      <a:pt x="3055" y="14610"/>
                      <a:pt x="3008" y="14175"/>
                    </a:cubicBezTo>
                    <a:lnTo>
                      <a:pt x="1616" y="1668"/>
                    </a:lnTo>
                    <a:cubicBezTo>
                      <a:pt x="1568" y="1233"/>
                      <a:pt x="830" y="1"/>
                      <a:pt x="5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1"/>
              <p:cNvSpPr/>
              <p:nvPr/>
            </p:nvSpPr>
            <p:spPr>
              <a:xfrm>
                <a:off x="1097483" y="4314770"/>
                <a:ext cx="446195" cy="642425"/>
              </a:xfrm>
              <a:custGeom>
                <a:avLst/>
                <a:gdLst/>
                <a:ahLst/>
                <a:cxnLst/>
                <a:rect l="l" t="t" r="r" b="b"/>
                <a:pathLst>
                  <a:path w="6128" h="8823" extrusionOk="0">
                    <a:moveTo>
                      <a:pt x="68" y="0"/>
                    </a:moveTo>
                    <a:cubicBezTo>
                      <a:pt x="30" y="0"/>
                      <a:pt x="0" y="27"/>
                      <a:pt x="0" y="65"/>
                    </a:cubicBezTo>
                    <a:lnTo>
                      <a:pt x="0" y="8646"/>
                    </a:lnTo>
                    <a:cubicBezTo>
                      <a:pt x="0" y="8744"/>
                      <a:pt x="78" y="8823"/>
                      <a:pt x="177" y="8823"/>
                    </a:cubicBezTo>
                    <a:lnTo>
                      <a:pt x="5954" y="8823"/>
                    </a:lnTo>
                    <a:cubicBezTo>
                      <a:pt x="6049" y="8823"/>
                      <a:pt x="6128" y="8744"/>
                      <a:pt x="6128" y="8646"/>
                    </a:cubicBezTo>
                    <a:lnTo>
                      <a:pt x="6128" y="65"/>
                    </a:lnTo>
                    <a:cubicBezTo>
                      <a:pt x="6128" y="27"/>
                      <a:pt x="6097" y="0"/>
                      <a:pt x="60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1066756" y="4259287"/>
                <a:ext cx="508887" cy="173003"/>
              </a:xfrm>
              <a:custGeom>
                <a:avLst/>
                <a:gdLst/>
                <a:ahLst/>
                <a:cxnLst/>
                <a:rect l="l" t="t" r="r" b="b"/>
                <a:pathLst>
                  <a:path w="6989" h="2376" extrusionOk="0">
                    <a:moveTo>
                      <a:pt x="65" y="1"/>
                    </a:moveTo>
                    <a:cubicBezTo>
                      <a:pt x="30" y="1"/>
                      <a:pt x="0" y="31"/>
                      <a:pt x="0" y="65"/>
                    </a:cubicBezTo>
                    <a:lnTo>
                      <a:pt x="0" y="2311"/>
                    </a:lnTo>
                    <a:cubicBezTo>
                      <a:pt x="0" y="2345"/>
                      <a:pt x="30" y="2375"/>
                      <a:pt x="65" y="2375"/>
                    </a:cubicBezTo>
                    <a:lnTo>
                      <a:pt x="6924" y="2375"/>
                    </a:lnTo>
                    <a:cubicBezTo>
                      <a:pt x="6961" y="2375"/>
                      <a:pt x="6988" y="2345"/>
                      <a:pt x="6988" y="2311"/>
                    </a:cubicBezTo>
                    <a:lnTo>
                      <a:pt x="6988" y="65"/>
                    </a:lnTo>
                    <a:cubicBezTo>
                      <a:pt x="6988" y="31"/>
                      <a:pt x="6961" y="1"/>
                      <a:pt x="69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1108187" y="3818332"/>
                <a:ext cx="88030" cy="22062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303" extrusionOk="0">
                    <a:moveTo>
                      <a:pt x="1162" y="1"/>
                    </a:moveTo>
                    <a:cubicBezTo>
                      <a:pt x="1157" y="1"/>
                      <a:pt x="1151" y="3"/>
                      <a:pt x="1146" y="7"/>
                    </a:cubicBezTo>
                    <a:cubicBezTo>
                      <a:pt x="936" y="159"/>
                      <a:pt x="691" y="244"/>
                      <a:pt x="444" y="244"/>
                    </a:cubicBezTo>
                    <a:cubicBezTo>
                      <a:pt x="299" y="244"/>
                      <a:pt x="153" y="215"/>
                      <a:pt x="12" y="154"/>
                    </a:cubicBezTo>
                    <a:cubicBezTo>
                      <a:pt x="11" y="153"/>
                      <a:pt x="10" y="153"/>
                      <a:pt x="10" y="153"/>
                    </a:cubicBezTo>
                    <a:cubicBezTo>
                      <a:pt x="4" y="153"/>
                      <a:pt x="0" y="161"/>
                      <a:pt x="6" y="167"/>
                    </a:cubicBezTo>
                    <a:cubicBezTo>
                      <a:pt x="173" y="256"/>
                      <a:pt x="353" y="302"/>
                      <a:pt x="531" y="302"/>
                    </a:cubicBezTo>
                    <a:cubicBezTo>
                      <a:pt x="764" y="302"/>
                      <a:pt x="994" y="223"/>
                      <a:pt x="1183" y="58"/>
                    </a:cubicBezTo>
                    <a:cubicBezTo>
                      <a:pt x="1208" y="39"/>
                      <a:pt x="1187" y="1"/>
                      <a:pt x="1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1402205" y="4044270"/>
                <a:ext cx="100845" cy="11577"/>
              </a:xfrm>
              <a:custGeom>
                <a:avLst/>
                <a:gdLst/>
                <a:ahLst/>
                <a:cxnLst/>
                <a:rect l="l" t="t" r="r" b="b"/>
                <a:pathLst>
                  <a:path w="1385" h="159" extrusionOk="0">
                    <a:moveTo>
                      <a:pt x="10" y="0"/>
                    </a:moveTo>
                    <a:cubicBezTo>
                      <a:pt x="3" y="0"/>
                      <a:pt x="0" y="14"/>
                      <a:pt x="7" y="14"/>
                    </a:cubicBezTo>
                    <a:cubicBezTo>
                      <a:pt x="405" y="123"/>
                      <a:pt x="776" y="159"/>
                      <a:pt x="1177" y="159"/>
                    </a:cubicBezTo>
                    <a:cubicBezTo>
                      <a:pt x="1229" y="159"/>
                      <a:pt x="1281" y="158"/>
                      <a:pt x="1334" y="157"/>
                    </a:cubicBezTo>
                    <a:cubicBezTo>
                      <a:pt x="1384" y="154"/>
                      <a:pt x="1384" y="79"/>
                      <a:pt x="1334" y="79"/>
                    </a:cubicBezTo>
                    <a:cubicBezTo>
                      <a:pt x="894" y="75"/>
                      <a:pt x="449" y="41"/>
                      <a:pt x="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1"/>
              <p:cNvSpPr/>
              <p:nvPr/>
            </p:nvSpPr>
            <p:spPr>
              <a:xfrm>
                <a:off x="1428636" y="3996214"/>
                <a:ext cx="27450" cy="531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73" extrusionOk="0">
                    <a:moveTo>
                      <a:pt x="11" y="0"/>
                    </a:moveTo>
                    <a:cubicBezTo>
                      <a:pt x="5" y="0"/>
                      <a:pt x="0" y="10"/>
                      <a:pt x="8" y="13"/>
                    </a:cubicBezTo>
                    <a:cubicBezTo>
                      <a:pt x="116" y="34"/>
                      <a:pt x="225" y="51"/>
                      <a:pt x="334" y="71"/>
                    </a:cubicBezTo>
                    <a:cubicBezTo>
                      <a:pt x="337" y="72"/>
                      <a:pt x="339" y="72"/>
                      <a:pt x="341" y="72"/>
                    </a:cubicBezTo>
                    <a:cubicBezTo>
                      <a:pt x="373" y="72"/>
                      <a:pt x="376" y="24"/>
                      <a:pt x="341" y="21"/>
                    </a:cubicBezTo>
                    <a:cubicBezTo>
                      <a:pt x="232" y="13"/>
                      <a:pt x="120" y="7"/>
                      <a:pt x="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1"/>
              <p:cNvSpPr/>
              <p:nvPr/>
            </p:nvSpPr>
            <p:spPr>
              <a:xfrm>
                <a:off x="1460965" y="4056139"/>
                <a:ext cx="22135" cy="187347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573" extrusionOk="0">
                    <a:moveTo>
                      <a:pt x="282" y="1"/>
                    </a:moveTo>
                    <a:cubicBezTo>
                      <a:pt x="274" y="1"/>
                      <a:pt x="266" y="5"/>
                      <a:pt x="264" y="14"/>
                    </a:cubicBezTo>
                    <a:cubicBezTo>
                      <a:pt x="142" y="848"/>
                      <a:pt x="23" y="1695"/>
                      <a:pt x="2" y="2535"/>
                    </a:cubicBezTo>
                    <a:cubicBezTo>
                      <a:pt x="0" y="2558"/>
                      <a:pt x="23" y="2573"/>
                      <a:pt x="44" y="2573"/>
                    </a:cubicBezTo>
                    <a:cubicBezTo>
                      <a:pt x="60" y="2573"/>
                      <a:pt x="75" y="2565"/>
                      <a:pt x="77" y="2546"/>
                    </a:cubicBezTo>
                    <a:cubicBezTo>
                      <a:pt x="217" y="1715"/>
                      <a:pt x="264" y="858"/>
                      <a:pt x="302" y="21"/>
                    </a:cubicBezTo>
                    <a:cubicBezTo>
                      <a:pt x="304" y="8"/>
                      <a:pt x="293" y="1"/>
                      <a:pt x="2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1"/>
              <p:cNvSpPr/>
              <p:nvPr/>
            </p:nvSpPr>
            <p:spPr>
              <a:xfrm>
                <a:off x="1296117" y="3957623"/>
                <a:ext cx="13179" cy="301517"/>
              </a:xfrm>
              <a:custGeom>
                <a:avLst/>
                <a:gdLst/>
                <a:ahLst/>
                <a:cxnLst/>
                <a:rect l="l" t="t" r="r" b="b"/>
                <a:pathLst>
                  <a:path w="181" h="4141" extrusionOk="0">
                    <a:moveTo>
                      <a:pt x="57" y="0"/>
                    </a:moveTo>
                    <a:cubicBezTo>
                      <a:pt x="51" y="0"/>
                      <a:pt x="44" y="5"/>
                      <a:pt x="44" y="13"/>
                    </a:cubicBezTo>
                    <a:cubicBezTo>
                      <a:pt x="0" y="1380"/>
                      <a:pt x="106" y="2752"/>
                      <a:pt x="137" y="4120"/>
                    </a:cubicBezTo>
                    <a:cubicBezTo>
                      <a:pt x="137" y="4133"/>
                      <a:pt x="147" y="4140"/>
                      <a:pt x="157" y="4140"/>
                    </a:cubicBezTo>
                    <a:cubicBezTo>
                      <a:pt x="167" y="4140"/>
                      <a:pt x="178" y="4133"/>
                      <a:pt x="178" y="4120"/>
                    </a:cubicBezTo>
                    <a:cubicBezTo>
                      <a:pt x="143" y="2752"/>
                      <a:pt x="181" y="1377"/>
                      <a:pt x="72" y="13"/>
                    </a:cubicBezTo>
                    <a:cubicBezTo>
                      <a:pt x="71" y="5"/>
                      <a:pt x="64" y="0"/>
                      <a:pt x="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1"/>
              <p:cNvSpPr/>
              <p:nvPr/>
            </p:nvSpPr>
            <p:spPr>
              <a:xfrm>
                <a:off x="1216095" y="4433892"/>
                <a:ext cx="323142" cy="8228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113" extrusionOk="0">
                    <a:moveTo>
                      <a:pt x="1964" y="1"/>
                    </a:moveTo>
                    <a:cubicBezTo>
                      <a:pt x="1315" y="1"/>
                      <a:pt x="666" y="12"/>
                      <a:pt x="17" y="42"/>
                    </a:cubicBezTo>
                    <a:cubicBezTo>
                      <a:pt x="0" y="45"/>
                      <a:pt x="0" y="69"/>
                      <a:pt x="17" y="69"/>
                    </a:cubicBezTo>
                    <a:cubicBezTo>
                      <a:pt x="671" y="101"/>
                      <a:pt x="1325" y="113"/>
                      <a:pt x="1979" y="113"/>
                    </a:cubicBezTo>
                    <a:cubicBezTo>
                      <a:pt x="2748" y="113"/>
                      <a:pt x="3517" y="97"/>
                      <a:pt x="4286" y="79"/>
                    </a:cubicBezTo>
                    <a:lnTo>
                      <a:pt x="4286" y="79"/>
                    </a:lnTo>
                    <a:cubicBezTo>
                      <a:pt x="4289" y="81"/>
                      <a:pt x="4293" y="83"/>
                      <a:pt x="4298" y="83"/>
                    </a:cubicBezTo>
                    <a:cubicBezTo>
                      <a:pt x="4299" y="83"/>
                      <a:pt x="4300" y="83"/>
                      <a:pt x="4301" y="83"/>
                    </a:cubicBezTo>
                    <a:cubicBezTo>
                      <a:pt x="4339" y="79"/>
                      <a:pt x="4376" y="79"/>
                      <a:pt x="4410" y="76"/>
                    </a:cubicBezTo>
                    <a:lnTo>
                      <a:pt x="4410" y="76"/>
                    </a:lnTo>
                    <a:cubicBezTo>
                      <a:pt x="4410" y="76"/>
                      <a:pt x="4410" y="76"/>
                      <a:pt x="4410" y="76"/>
                    </a:cubicBezTo>
                    <a:cubicBezTo>
                      <a:pt x="4437" y="76"/>
                      <a:pt x="4437" y="38"/>
                      <a:pt x="4410" y="35"/>
                    </a:cubicBezTo>
                    <a:cubicBezTo>
                      <a:pt x="4400" y="35"/>
                      <a:pt x="4391" y="35"/>
                      <a:pt x="4381" y="35"/>
                    </a:cubicBezTo>
                    <a:lnTo>
                      <a:pt x="4381" y="35"/>
                    </a:lnTo>
                    <a:cubicBezTo>
                      <a:pt x="4356" y="34"/>
                      <a:pt x="4328" y="32"/>
                      <a:pt x="4301" y="32"/>
                    </a:cubicBezTo>
                    <a:cubicBezTo>
                      <a:pt x="4300" y="32"/>
                      <a:pt x="4299" y="32"/>
                      <a:pt x="4298" y="32"/>
                    </a:cubicBezTo>
                    <a:cubicBezTo>
                      <a:pt x="4296" y="32"/>
                      <a:pt x="4294" y="32"/>
                      <a:pt x="4292" y="33"/>
                    </a:cubicBezTo>
                    <a:lnTo>
                      <a:pt x="4292" y="33"/>
                    </a:lnTo>
                    <a:cubicBezTo>
                      <a:pt x="3517" y="16"/>
                      <a:pt x="2741" y="1"/>
                      <a:pt x="19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>
            <a:extLst>
              <a:ext uri="{FF2B5EF4-FFF2-40B4-BE49-F238E27FC236}">
                <a16:creationId xmlns:a16="http://schemas.microsoft.com/office/drawing/2014/main" id="{F05DCC7C-3463-4525-8501-7C36CE27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050" y="673254"/>
            <a:ext cx="3997800" cy="787200"/>
          </a:xfrm>
        </p:spPr>
        <p:txBody>
          <a:bodyPr/>
          <a:lstStyle/>
          <a:p>
            <a:r>
              <a:rPr lang="es-ES" sz="3600" dirty="0"/>
              <a:t>Actividad 2</a:t>
            </a:r>
            <a:endParaRPr lang="es-CL" sz="3600" dirty="0"/>
          </a:p>
        </p:txBody>
      </p:sp>
      <p:sp>
        <p:nvSpPr>
          <p:cNvPr id="16" name="Subtítulo 15">
            <a:extLst>
              <a:ext uri="{FF2B5EF4-FFF2-40B4-BE49-F238E27FC236}">
                <a16:creationId xmlns:a16="http://schemas.microsoft.com/office/drawing/2014/main" id="{876E9052-99BB-4D1C-9E75-72939CDCB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543" y="2820854"/>
            <a:ext cx="7145079" cy="787200"/>
          </a:xfrm>
        </p:spPr>
        <p:txBody>
          <a:bodyPr/>
          <a:lstStyle/>
          <a:p>
            <a:pPr marL="596900" indent="-457200" algn="l">
              <a:buFont typeface="+mj-lt"/>
              <a:buAutoNum type="arabicPeriod"/>
            </a:pPr>
            <a:r>
              <a:rPr lang="es-ES" dirty="0"/>
              <a:t>A continuación, te encontrarás con un listado de 6 frases que contienen elementos de la comunicación. </a:t>
            </a:r>
          </a:p>
          <a:p>
            <a:pPr marL="596900" indent="-457200" algn="l">
              <a:buFont typeface="+mj-lt"/>
              <a:buAutoNum type="arabicPeriod"/>
            </a:pPr>
            <a:r>
              <a:rPr lang="es-CL" b="1" u="sng" dirty="0"/>
              <a:t>Cópialas</a:t>
            </a:r>
            <a:r>
              <a:rPr lang="es-CL" dirty="0"/>
              <a:t> en tu cuaderno e </a:t>
            </a:r>
            <a:r>
              <a:rPr lang="es-CL" b="1" u="sng" dirty="0"/>
              <a:t>identifica</a:t>
            </a:r>
            <a:r>
              <a:rPr lang="es-CL" dirty="0"/>
              <a:t> los elementos solicitados</a:t>
            </a:r>
          </a:p>
        </p:txBody>
      </p:sp>
    </p:spTree>
    <p:extLst>
      <p:ext uri="{BB962C8B-B14F-4D97-AF65-F5344CB8AC3E}">
        <p14:creationId xmlns:p14="http://schemas.microsoft.com/office/powerpoint/2010/main" val="186153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id="{0642692F-9553-4CAC-A5AD-6FE739B70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48075"/>
              </p:ext>
            </p:extLst>
          </p:nvPr>
        </p:nvGraphicFramePr>
        <p:xfrm>
          <a:off x="896680" y="1815648"/>
          <a:ext cx="7545572" cy="3968463"/>
        </p:xfrm>
        <a:graphic>
          <a:graphicData uri="http://schemas.openxmlformats.org/drawingml/2006/table">
            <a:tbl>
              <a:tblPr firstRow="1" bandRow="1">
                <a:tableStyleId>{F1EA174E-B990-4E92-86B5-FFEC765AB3C4}</a:tableStyleId>
              </a:tblPr>
              <a:tblGrid>
                <a:gridCol w="7545572">
                  <a:extLst>
                    <a:ext uri="{9D8B030D-6E8A-4147-A177-3AD203B41FA5}">
                      <a16:colId xmlns:a16="http://schemas.microsoft.com/office/drawing/2014/main" val="1336398966"/>
                    </a:ext>
                  </a:extLst>
                </a:gridCol>
              </a:tblGrid>
              <a:tr h="3968463"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7. La alarma de la </a:t>
                      </a:r>
                      <a:r>
                        <a:rPr lang="es-ES" dirty="0" err="1">
                          <a:latin typeface="Lato" panose="020B0604020202020204" charset="0"/>
                        </a:rPr>
                        <a:t>Onemi</a:t>
                      </a:r>
                      <a:r>
                        <a:rPr lang="es-ES" dirty="0">
                          <a:latin typeface="Lato" panose="020B0604020202020204" charset="0"/>
                        </a:rPr>
                        <a:t> suena para decir que no hay peligro de tsunami en la costa chilena</a:t>
                      </a:r>
                    </a:p>
                    <a:p>
                      <a:endParaRPr lang="es-ES" dirty="0">
                        <a:latin typeface="Lato" panose="020B0604020202020204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 </a:t>
                      </a:r>
                      <a:r>
                        <a:rPr lang="es-ES" dirty="0" err="1">
                          <a:latin typeface="Lato" panose="020B0604020202020204" charset="0"/>
                        </a:rPr>
                        <a:t>Onemi</a:t>
                      </a:r>
                      <a:endParaRPr lang="es-ES" dirty="0">
                        <a:latin typeface="Lato" panose="020B0604020202020204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 Los chilenos / personas con aparato móvil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Código: La alarma (el sonido que se reconoce como alarma de emergencia)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 : auditivo / señal de </a:t>
                      </a:r>
                      <a:r>
                        <a:rPr lang="es-ES">
                          <a:latin typeface="Lato" panose="020B0604020202020204" charset="0"/>
                        </a:rPr>
                        <a:t>teléfono (3g - 4g</a:t>
                      </a:r>
                      <a:r>
                        <a:rPr lang="es-ES" dirty="0">
                          <a:latin typeface="Lato" panose="020B0604020202020204" charset="0"/>
                        </a:rPr>
                        <a:t>) </a:t>
                      </a:r>
                    </a:p>
                    <a:p>
                      <a:pPr marL="0" indent="0">
                        <a:buNone/>
                      </a:pPr>
                      <a:endParaRPr lang="es-ES" dirty="0">
                        <a:latin typeface="Lato" panose="020B060402020202020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s-ES" dirty="0">
                          <a:latin typeface="Lato" panose="020B0604020202020204" charset="0"/>
                        </a:rPr>
                        <a:t>7.1: El mensaje de texto que indica que no hay peligro de tsunami en las costas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 </a:t>
                      </a:r>
                      <a:r>
                        <a:rPr lang="es-ES" dirty="0" err="1">
                          <a:latin typeface="Lato" panose="020B0604020202020204" charset="0"/>
                        </a:rPr>
                        <a:t>Onemi</a:t>
                      </a:r>
                      <a:endParaRPr lang="es-ES" dirty="0">
                        <a:latin typeface="Lato" panose="020B0604020202020204" charset="0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 Los chilenos / personas con aparato móvil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Código: Español: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Canal: Visual / señal de teléfono (3g – 4g)</a:t>
                      </a:r>
                      <a:endParaRPr lang="es-CL" dirty="0">
                        <a:latin typeface="La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52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25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7"/>
          <p:cNvSpPr/>
          <p:nvPr/>
        </p:nvSpPr>
        <p:spPr>
          <a:xfrm flipH="1">
            <a:off x="345090" y="2733476"/>
            <a:ext cx="6327283" cy="2528370"/>
          </a:xfrm>
          <a:custGeom>
            <a:avLst/>
            <a:gdLst/>
            <a:ahLst/>
            <a:cxnLst/>
            <a:rect l="l" t="t" r="r" b="b"/>
            <a:pathLst>
              <a:path w="38804" h="15506" extrusionOk="0">
                <a:moveTo>
                  <a:pt x="18372" y="1"/>
                </a:moveTo>
                <a:cubicBezTo>
                  <a:pt x="15851" y="1"/>
                  <a:pt x="13315" y="1007"/>
                  <a:pt x="11592" y="2856"/>
                </a:cubicBezTo>
                <a:cubicBezTo>
                  <a:pt x="10378" y="4162"/>
                  <a:pt x="9486" y="5874"/>
                  <a:pt x="7880" y="6653"/>
                </a:cubicBezTo>
                <a:cubicBezTo>
                  <a:pt x="6924" y="7115"/>
                  <a:pt x="5829" y="7184"/>
                  <a:pt x="4811" y="7500"/>
                </a:cubicBezTo>
                <a:cubicBezTo>
                  <a:pt x="3205" y="8000"/>
                  <a:pt x="1810" y="9143"/>
                  <a:pt x="1008" y="10620"/>
                </a:cubicBezTo>
                <a:cubicBezTo>
                  <a:pt x="204" y="12096"/>
                  <a:pt x="0" y="13889"/>
                  <a:pt x="457" y="15505"/>
                </a:cubicBezTo>
                <a:lnTo>
                  <a:pt x="37742" y="15244"/>
                </a:lnTo>
                <a:cubicBezTo>
                  <a:pt x="37753" y="15310"/>
                  <a:pt x="37792" y="15337"/>
                  <a:pt x="37844" y="15337"/>
                </a:cubicBezTo>
                <a:cubicBezTo>
                  <a:pt x="37956" y="15337"/>
                  <a:pt x="38124" y="15208"/>
                  <a:pt x="38171" y="15070"/>
                </a:cubicBezTo>
                <a:cubicBezTo>
                  <a:pt x="38804" y="13270"/>
                  <a:pt x="38259" y="11229"/>
                  <a:pt x="37238" y="9619"/>
                </a:cubicBezTo>
                <a:cubicBezTo>
                  <a:pt x="36589" y="8595"/>
                  <a:pt x="35707" y="7663"/>
                  <a:pt x="34575" y="7228"/>
                </a:cubicBezTo>
                <a:cubicBezTo>
                  <a:pt x="33829" y="6942"/>
                  <a:pt x="33017" y="6887"/>
                  <a:pt x="32227" y="6744"/>
                </a:cubicBezTo>
                <a:cubicBezTo>
                  <a:pt x="31046" y="6534"/>
                  <a:pt x="29900" y="6125"/>
                  <a:pt x="28852" y="5540"/>
                </a:cubicBezTo>
                <a:cubicBezTo>
                  <a:pt x="26453" y="4203"/>
                  <a:pt x="24613" y="1978"/>
                  <a:pt x="22125" y="815"/>
                </a:cubicBezTo>
                <a:cubicBezTo>
                  <a:pt x="20952" y="265"/>
                  <a:pt x="19664" y="1"/>
                  <a:pt x="183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47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  <p:sp>
        <p:nvSpPr>
          <p:cNvPr id="802" name="Google Shape;802;p47"/>
          <p:cNvSpPr txBox="1">
            <a:spLocks noGrp="1"/>
          </p:cNvSpPr>
          <p:nvPr>
            <p:ph type="title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803" name="Google Shape;803;p47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48"/>
          <p:cNvSpPr txBox="1">
            <a:spLocks noGrp="1"/>
          </p:cNvSpPr>
          <p:nvPr>
            <p:ph type="body" idx="2"/>
          </p:nvPr>
        </p:nvSpPr>
        <p:spPr>
          <a:xfrm>
            <a:off x="1086913" y="1933632"/>
            <a:ext cx="4432308" cy="28087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Emisor, contexto y canal pueden ser variados en un solo mensaje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Código es la </a:t>
            </a:r>
            <a:r>
              <a:rPr lang="es-ES" b="1" dirty="0"/>
              <a:t>FORMA O CÓMO</a:t>
            </a:r>
            <a:r>
              <a:rPr lang="es-ES" dirty="0"/>
              <a:t> se redacta o emite el mensaje 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El canal es la manera en que el mensaje </a:t>
            </a:r>
            <a:r>
              <a:rPr lang="es-ES" b="1" dirty="0"/>
              <a:t>VIAJA</a:t>
            </a:r>
            <a:r>
              <a:rPr lang="es-ES" dirty="0"/>
              <a:t> de un emisor a recepto</a:t>
            </a:r>
          </a:p>
        </p:txBody>
      </p:sp>
      <p:sp>
        <p:nvSpPr>
          <p:cNvPr id="810" name="Google Shape;810;p48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Ideas predominantes de la clase</a:t>
            </a:r>
            <a:endParaRPr dirty="0"/>
          </a:p>
        </p:txBody>
      </p:sp>
      <p:sp>
        <p:nvSpPr>
          <p:cNvPr id="811" name="Google Shape;811;p48"/>
          <p:cNvSpPr/>
          <p:nvPr/>
        </p:nvSpPr>
        <p:spPr>
          <a:xfrm>
            <a:off x="5763550" y="4697600"/>
            <a:ext cx="2007300" cy="133800"/>
          </a:xfrm>
          <a:prstGeom prst="ellipse">
            <a:avLst/>
          </a:prstGeom>
          <a:solidFill>
            <a:schemeClr val="accent4">
              <a:alpha val="227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2" name="Google Shape;812;p48"/>
          <p:cNvGrpSpPr/>
          <p:nvPr/>
        </p:nvGrpSpPr>
        <p:grpSpPr>
          <a:xfrm>
            <a:off x="6001552" y="1526817"/>
            <a:ext cx="1345451" cy="3221634"/>
            <a:chOff x="2736175" y="4424625"/>
            <a:chExt cx="439159" cy="1051550"/>
          </a:xfrm>
        </p:grpSpPr>
        <p:sp>
          <p:nvSpPr>
            <p:cNvPr id="813" name="Google Shape;813;p48"/>
            <p:cNvSpPr/>
            <p:nvPr/>
          </p:nvSpPr>
          <p:spPr>
            <a:xfrm>
              <a:off x="3000325" y="4985775"/>
              <a:ext cx="43900" cy="453650"/>
            </a:xfrm>
            <a:custGeom>
              <a:avLst/>
              <a:gdLst/>
              <a:ahLst/>
              <a:cxnLst/>
              <a:rect l="l" t="t" r="r" b="b"/>
              <a:pathLst>
                <a:path w="1756" h="18146" extrusionOk="0">
                  <a:moveTo>
                    <a:pt x="878" y="1"/>
                  </a:moveTo>
                  <a:cubicBezTo>
                    <a:pt x="394" y="1"/>
                    <a:pt x="0" y="395"/>
                    <a:pt x="0" y="879"/>
                  </a:cubicBezTo>
                  <a:lnTo>
                    <a:pt x="0" y="17268"/>
                  </a:lnTo>
                  <a:cubicBezTo>
                    <a:pt x="0" y="17750"/>
                    <a:pt x="394" y="18146"/>
                    <a:pt x="878" y="18146"/>
                  </a:cubicBezTo>
                  <a:cubicBezTo>
                    <a:pt x="1365" y="18146"/>
                    <a:pt x="1756" y="17750"/>
                    <a:pt x="1756" y="17268"/>
                  </a:cubicBezTo>
                  <a:lnTo>
                    <a:pt x="1756" y="879"/>
                  </a:lnTo>
                  <a:cubicBezTo>
                    <a:pt x="1756" y="395"/>
                    <a:pt x="1365" y="1"/>
                    <a:pt x="878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8"/>
            <p:cNvSpPr/>
            <p:nvPr/>
          </p:nvSpPr>
          <p:spPr>
            <a:xfrm>
              <a:off x="2982100" y="5407750"/>
              <a:ext cx="153325" cy="67825"/>
            </a:xfrm>
            <a:custGeom>
              <a:avLst/>
              <a:gdLst/>
              <a:ahLst/>
              <a:cxnLst/>
              <a:rect l="l" t="t" r="r" b="b"/>
              <a:pathLst>
                <a:path w="6133" h="2713" extrusionOk="0">
                  <a:moveTo>
                    <a:pt x="600" y="1"/>
                  </a:moveTo>
                  <a:cubicBezTo>
                    <a:pt x="1" y="1396"/>
                    <a:pt x="600" y="2713"/>
                    <a:pt x="600" y="2713"/>
                  </a:cubicBezTo>
                  <a:lnTo>
                    <a:pt x="4920" y="2713"/>
                  </a:lnTo>
                  <a:cubicBezTo>
                    <a:pt x="4920" y="2713"/>
                    <a:pt x="6132" y="2376"/>
                    <a:pt x="2610" y="31"/>
                  </a:cubicBezTo>
                  <a:lnTo>
                    <a:pt x="6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8"/>
            <p:cNvSpPr/>
            <p:nvPr/>
          </p:nvSpPr>
          <p:spPr>
            <a:xfrm>
              <a:off x="2991300" y="5464400"/>
              <a:ext cx="122575" cy="11775"/>
            </a:xfrm>
            <a:custGeom>
              <a:avLst/>
              <a:gdLst/>
              <a:ahLst/>
              <a:cxnLst/>
              <a:rect l="l" t="t" r="r" b="b"/>
              <a:pathLst>
                <a:path w="4903" h="471" extrusionOk="0">
                  <a:moveTo>
                    <a:pt x="0" y="1"/>
                  </a:moveTo>
                  <a:lnTo>
                    <a:pt x="130" y="470"/>
                  </a:lnTo>
                  <a:lnTo>
                    <a:pt x="4580" y="470"/>
                  </a:lnTo>
                  <a:cubicBezTo>
                    <a:pt x="4903" y="361"/>
                    <a:pt x="4760" y="1"/>
                    <a:pt x="47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8"/>
            <p:cNvSpPr/>
            <p:nvPr/>
          </p:nvSpPr>
          <p:spPr>
            <a:xfrm>
              <a:off x="3058150" y="5434825"/>
              <a:ext cx="52150" cy="29600"/>
            </a:xfrm>
            <a:custGeom>
              <a:avLst/>
              <a:gdLst/>
              <a:ahLst/>
              <a:cxnLst/>
              <a:rect l="l" t="t" r="r" b="b"/>
              <a:pathLst>
                <a:path w="2086" h="1184" extrusionOk="0">
                  <a:moveTo>
                    <a:pt x="903" y="0"/>
                  </a:moveTo>
                  <a:cubicBezTo>
                    <a:pt x="659" y="0"/>
                    <a:pt x="25" y="105"/>
                    <a:pt x="0" y="1184"/>
                  </a:cubicBezTo>
                  <a:lnTo>
                    <a:pt x="2086" y="1184"/>
                  </a:lnTo>
                  <a:cubicBezTo>
                    <a:pt x="2086" y="1184"/>
                    <a:pt x="2049" y="789"/>
                    <a:pt x="997" y="6"/>
                  </a:cubicBezTo>
                  <a:cubicBezTo>
                    <a:pt x="997" y="6"/>
                    <a:pt x="961" y="0"/>
                    <a:pt x="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8"/>
            <p:cNvSpPr/>
            <p:nvPr/>
          </p:nvSpPr>
          <p:spPr>
            <a:xfrm>
              <a:off x="3004825" y="5432075"/>
              <a:ext cx="21450" cy="18825"/>
            </a:xfrm>
            <a:custGeom>
              <a:avLst/>
              <a:gdLst/>
              <a:ahLst/>
              <a:cxnLst/>
              <a:rect l="l" t="t" r="r" b="b"/>
              <a:pathLst>
                <a:path w="858" h="753" extrusionOk="0">
                  <a:moveTo>
                    <a:pt x="429" y="0"/>
                  </a:moveTo>
                  <a:cubicBezTo>
                    <a:pt x="194" y="0"/>
                    <a:pt x="1" y="168"/>
                    <a:pt x="1" y="375"/>
                  </a:cubicBezTo>
                  <a:cubicBezTo>
                    <a:pt x="1" y="583"/>
                    <a:pt x="194" y="753"/>
                    <a:pt x="429" y="753"/>
                  </a:cubicBezTo>
                  <a:cubicBezTo>
                    <a:pt x="667" y="753"/>
                    <a:pt x="858" y="583"/>
                    <a:pt x="858" y="375"/>
                  </a:cubicBezTo>
                  <a:cubicBezTo>
                    <a:pt x="858" y="168"/>
                    <a:pt x="66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8"/>
            <p:cNvSpPr/>
            <p:nvPr/>
          </p:nvSpPr>
          <p:spPr>
            <a:xfrm>
              <a:off x="2909300" y="4985775"/>
              <a:ext cx="47075" cy="440200"/>
            </a:xfrm>
            <a:custGeom>
              <a:avLst/>
              <a:gdLst/>
              <a:ahLst/>
              <a:cxnLst/>
              <a:rect l="l" t="t" r="r" b="b"/>
              <a:pathLst>
                <a:path w="1883" h="17608" extrusionOk="0">
                  <a:moveTo>
                    <a:pt x="875" y="1"/>
                  </a:moveTo>
                  <a:cubicBezTo>
                    <a:pt x="389" y="4"/>
                    <a:pt x="1" y="403"/>
                    <a:pt x="4" y="885"/>
                  </a:cubicBezTo>
                  <a:lnTo>
                    <a:pt x="123" y="16737"/>
                  </a:lnTo>
                  <a:cubicBezTo>
                    <a:pt x="127" y="17220"/>
                    <a:pt x="521" y="17608"/>
                    <a:pt x="1001" y="17608"/>
                  </a:cubicBezTo>
                  <a:lnTo>
                    <a:pt x="1008" y="17608"/>
                  </a:lnTo>
                  <a:cubicBezTo>
                    <a:pt x="1494" y="17604"/>
                    <a:pt x="1882" y="17207"/>
                    <a:pt x="1879" y="16723"/>
                  </a:cubicBezTo>
                  <a:lnTo>
                    <a:pt x="1760" y="872"/>
                  </a:lnTo>
                  <a:cubicBezTo>
                    <a:pt x="1752" y="392"/>
                    <a:pt x="1361" y="1"/>
                    <a:pt x="88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8"/>
            <p:cNvSpPr/>
            <p:nvPr/>
          </p:nvSpPr>
          <p:spPr>
            <a:xfrm>
              <a:off x="2896375" y="5407675"/>
              <a:ext cx="152025" cy="67900"/>
            </a:xfrm>
            <a:custGeom>
              <a:avLst/>
              <a:gdLst/>
              <a:ahLst/>
              <a:cxnLst/>
              <a:rect l="l" t="t" r="r" b="b"/>
              <a:pathLst>
                <a:path w="6081" h="2716" extrusionOk="0">
                  <a:moveTo>
                    <a:pt x="2552" y="1"/>
                  </a:moveTo>
                  <a:lnTo>
                    <a:pt x="600" y="4"/>
                  </a:lnTo>
                  <a:cubicBezTo>
                    <a:pt x="0" y="1399"/>
                    <a:pt x="603" y="2716"/>
                    <a:pt x="603" y="2716"/>
                  </a:cubicBezTo>
                  <a:lnTo>
                    <a:pt x="4954" y="2705"/>
                  </a:lnTo>
                  <a:cubicBezTo>
                    <a:pt x="4954" y="2705"/>
                    <a:pt x="6080" y="2334"/>
                    <a:pt x="2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8"/>
            <p:cNvSpPr/>
            <p:nvPr/>
          </p:nvSpPr>
          <p:spPr>
            <a:xfrm>
              <a:off x="2905975" y="5464150"/>
              <a:ext cx="122350" cy="12025"/>
            </a:xfrm>
            <a:custGeom>
              <a:avLst/>
              <a:gdLst/>
              <a:ahLst/>
              <a:cxnLst/>
              <a:rect l="l" t="t" r="r" b="b"/>
              <a:pathLst>
                <a:path w="4894" h="481" extrusionOk="0">
                  <a:moveTo>
                    <a:pt x="4679" y="0"/>
                  </a:moveTo>
                  <a:lnTo>
                    <a:pt x="1" y="11"/>
                  </a:lnTo>
                  <a:lnTo>
                    <a:pt x="130" y="480"/>
                  </a:lnTo>
                  <a:lnTo>
                    <a:pt x="4580" y="470"/>
                  </a:lnTo>
                  <a:cubicBezTo>
                    <a:pt x="4894" y="283"/>
                    <a:pt x="467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8"/>
            <p:cNvSpPr/>
            <p:nvPr/>
          </p:nvSpPr>
          <p:spPr>
            <a:xfrm>
              <a:off x="2970275" y="5435850"/>
              <a:ext cx="54475" cy="28500"/>
            </a:xfrm>
            <a:custGeom>
              <a:avLst/>
              <a:gdLst/>
              <a:ahLst/>
              <a:cxnLst/>
              <a:rect l="l" t="t" r="r" b="b"/>
              <a:pathLst>
                <a:path w="2179" h="1140" extrusionOk="0">
                  <a:moveTo>
                    <a:pt x="962" y="0"/>
                  </a:moveTo>
                  <a:cubicBezTo>
                    <a:pt x="656" y="0"/>
                    <a:pt x="21" y="123"/>
                    <a:pt x="1" y="1140"/>
                  </a:cubicBezTo>
                  <a:lnTo>
                    <a:pt x="2165" y="1132"/>
                  </a:lnTo>
                  <a:cubicBezTo>
                    <a:pt x="2165" y="1132"/>
                    <a:pt x="2179" y="793"/>
                    <a:pt x="1124" y="13"/>
                  </a:cubicBezTo>
                  <a:cubicBezTo>
                    <a:pt x="1124" y="13"/>
                    <a:pt x="1060" y="0"/>
                    <a:pt x="9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8"/>
            <p:cNvSpPr/>
            <p:nvPr/>
          </p:nvSpPr>
          <p:spPr>
            <a:xfrm>
              <a:off x="2919525" y="5432000"/>
              <a:ext cx="21350" cy="18825"/>
            </a:xfrm>
            <a:custGeom>
              <a:avLst/>
              <a:gdLst/>
              <a:ahLst/>
              <a:cxnLst/>
              <a:rect l="l" t="t" r="r" b="b"/>
              <a:pathLst>
                <a:path w="854" h="753" extrusionOk="0">
                  <a:moveTo>
                    <a:pt x="425" y="0"/>
                  </a:moveTo>
                  <a:cubicBezTo>
                    <a:pt x="190" y="0"/>
                    <a:pt x="0" y="171"/>
                    <a:pt x="0" y="378"/>
                  </a:cubicBezTo>
                  <a:cubicBezTo>
                    <a:pt x="0" y="586"/>
                    <a:pt x="190" y="752"/>
                    <a:pt x="429" y="752"/>
                  </a:cubicBezTo>
                  <a:cubicBezTo>
                    <a:pt x="663" y="752"/>
                    <a:pt x="853" y="582"/>
                    <a:pt x="853" y="375"/>
                  </a:cubicBezTo>
                  <a:cubicBezTo>
                    <a:pt x="853" y="167"/>
                    <a:pt x="663" y="0"/>
                    <a:pt x="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8"/>
            <p:cNvSpPr/>
            <p:nvPr/>
          </p:nvSpPr>
          <p:spPr>
            <a:xfrm>
              <a:off x="2956075" y="4664525"/>
              <a:ext cx="46550" cy="96725"/>
            </a:xfrm>
            <a:custGeom>
              <a:avLst/>
              <a:gdLst/>
              <a:ahLst/>
              <a:cxnLst/>
              <a:rect l="l" t="t" r="r" b="b"/>
              <a:pathLst>
                <a:path w="1862" h="3869" extrusionOk="0">
                  <a:moveTo>
                    <a:pt x="933" y="0"/>
                  </a:moveTo>
                  <a:cubicBezTo>
                    <a:pt x="420" y="0"/>
                    <a:pt x="1" y="419"/>
                    <a:pt x="1" y="929"/>
                  </a:cubicBezTo>
                  <a:lnTo>
                    <a:pt x="1" y="2940"/>
                  </a:lnTo>
                  <a:cubicBezTo>
                    <a:pt x="1" y="3450"/>
                    <a:pt x="420" y="3869"/>
                    <a:pt x="933" y="3869"/>
                  </a:cubicBezTo>
                  <a:cubicBezTo>
                    <a:pt x="1443" y="3869"/>
                    <a:pt x="1862" y="3450"/>
                    <a:pt x="1862" y="2940"/>
                  </a:cubicBezTo>
                  <a:lnTo>
                    <a:pt x="1862" y="929"/>
                  </a:lnTo>
                  <a:cubicBezTo>
                    <a:pt x="1862" y="419"/>
                    <a:pt x="1443" y="0"/>
                    <a:pt x="933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8"/>
            <p:cNvSpPr/>
            <p:nvPr/>
          </p:nvSpPr>
          <p:spPr>
            <a:xfrm>
              <a:off x="2956075" y="4673450"/>
              <a:ext cx="46550" cy="43650"/>
            </a:xfrm>
            <a:custGeom>
              <a:avLst/>
              <a:gdLst/>
              <a:ahLst/>
              <a:cxnLst/>
              <a:rect l="l" t="t" r="r" b="b"/>
              <a:pathLst>
                <a:path w="1862" h="1746" extrusionOk="0">
                  <a:moveTo>
                    <a:pt x="1" y="1"/>
                  </a:moveTo>
                  <a:lnTo>
                    <a:pt x="1" y="1552"/>
                  </a:lnTo>
                  <a:cubicBezTo>
                    <a:pt x="1" y="1552"/>
                    <a:pt x="462" y="1746"/>
                    <a:pt x="1013" y="1746"/>
                  </a:cubicBezTo>
                  <a:cubicBezTo>
                    <a:pt x="1289" y="1746"/>
                    <a:pt x="1587" y="1697"/>
                    <a:pt x="1862" y="1552"/>
                  </a:cubicBezTo>
                  <a:lnTo>
                    <a:pt x="1862" y="1"/>
                  </a:lnTo>
                  <a:close/>
                </a:path>
              </a:pathLst>
            </a:custGeom>
            <a:solidFill>
              <a:srgbClr val="282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8"/>
            <p:cNvSpPr/>
            <p:nvPr/>
          </p:nvSpPr>
          <p:spPr>
            <a:xfrm>
              <a:off x="2866250" y="4735450"/>
              <a:ext cx="225675" cy="320350"/>
            </a:xfrm>
            <a:custGeom>
              <a:avLst/>
              <a:gdLst/>
              <a:ahLst/>
              <a:cxnLst/>
              <a:rect l="l" t="t" r="r" b="b"/>
              <a:pathLst>
                <a:path w="9027" h="12814" extrusionOk="0">
                  <a:moveTo>
                    <a:pt x="4319" y="1"/>
                  </a:moveTo>
                  <a:cubicBezTo>
                    <a:pt x="1907" y="1"/>
                    <a:pt x="1" y="1491"/>
                    <a:pt x="158" y="3512"/>
                  </a:cubicBezTo>
                  <a:cubicBezTo>
                    <a:pt x="253" y="4716"/>
                    <a:pt x="1423" y="7037"/>
                    <a:pt x="1447" y="7721"/>
                  </a:cubicBezTo>
                  <a:cubicBezTo>
                    <a:pt x="1484" y="8783"/>
                    <a:pt x="1321" y="9636"/>
                    <a:pt x="1290" y="10388"/>
                  </a:cubicBezTo>
                  <a:cubicBezTo>
                    <a:pt x="1246" y="11534"/>
                    <a:pt x="1907" y="12814"/>
                    <a:pt x="4319" y="12814"/>
                  </a:cubicBezTo>
                  <a:lnTo>
                    <a:pt x="4710" y="12814"/>
                  </a:lnTo>
                  <a:cubicBezTo>
                    <a:pt x="7122" y="12814"/>
                    <a:pt x="7782" y="11534"/>
                    <a:pt x="7738" y="10388"/>
                  </a:cubicBezTo>
                  <a:cubicBezTo>
                    <a:pt x="7707" y="9636"/>
                    <a:pt x="7612" y="9037"/>
                    <a:pt x="7612" y="7721"/>
                  </a:cubicBezTo>
                  <a:cubicBezTo>
                    <a:pt x="7612" y="6571"/>
                    <a:pt x="8775" y="4716"/>
                    <a:pt x="8868" y="3512"/>
                  </a:cubicBezTo>
                  <a:cubicBezTo>
                    <a:pt x="9027" y="1491"/>
                    <a:pt x="7122" y="1"/>
                    <a:pt x="4710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8"/>
            <p:cNvSpPr/>
            <p:nvPr/>
          </p:nvSpPr>
          <p:spPr>
            <a:xfrm>
              <a:off x="2895625" y="5015800"/>
              <a:ext cx="160925" cy="188100"/>
            </a:xfrm>
            <a:custGeom>
              <a:avLst/>
              <a:gdLst/>
              <a:ahLst/>
              <a:cxnLst/>
              <a:rect l="l" t="t" r="r" b="b"/>
              <a:pathLst>
                <a:path w="6437" h="7524" extrusionOk="0">
                  <a:moveTo>
                    <a:pt x="6124" y="7384"/>
                  </a:moveTo>
                  <a:cubicBezTo>
                    <a:pt x="6123" y="7393"/>
                    <a:pt x="6122" y="7402"/>
                    <a:pt x="6121" y="7411"/>
                  </a:cubicBezTo>
                  <a:lnTo>
                    <a:pt x="6137" y="7384"/>
                  </a:lnTo>
                  <a:cubicBezTo>
                    <a:pt x="6133" y="7384"/>
                    <a:pt x="6128" y="7384"/>
                    <a:pt x="6124" y="7384"/>
                  </a:cubicBezTo>
                  <a:close/>
                  <a:moveTo>
                    <a:pt x="5768" y="0"/>
                  </a:moveTo>
                  <a:cubicBezTo>
                    <a:pt x="5221" y="0"/>
                    <a:pt x="4669" y="118"/>
                    <a:pt x="4120" y="191"/>
                  </a:cubicBezTo>
                  <a:cubicBezTo>
                    <a:pt x="3703" y="248"/>
                    <a:pt x="3281" y="276"/>
                    <a:pt x="2859" y="276"/>
                  </a:cubicBezTo>
                  <a:cubicBezTo>
                    <a:pt x="2465" y="276"/>
                    <a:pt x="2071" y="251"/>
                    <a:pt x="1680" y="202"/>
                  </a:cubicBezTo>
                  <a:cubicBezTo>
                    <a:pt x="1328" y="159"/>
                    <a:pt x="977" y="96"/>
                    <a:pt x="624" y="96"/>
                  </a:cubicBezTo>
                  <a:cubicBezTo>
                    <a:pt x="558" y="96"/>
                    <a:pt x="492" y="98"/>
                    <a:pt x="425" y="103"/>
                  </a:cubicBezTo>
                  <a:lnTo>
                    <a:pt x="381" y="86"/>
                  </a:lnTo>
                  <a:cubicBezTo>
                    <a:pt x="74" y="2553"/>
                    <a:pt x="0" y="5047"/>
                    <a:pt x="156" y="7523"/>
                  </a:cubicBezTo>
                  <a:lnTo>
                    <a:pt x="225" y="7449"/>
                  </a:lnTo>
                  <a:cubicBezTo>
                    <a:pt x="1013" y="7435"/>
                    <a:pt x="1800" y="7424"/>
                    <a:pt x="2589" y="7411"/>
                  </a:cubicBezTo>
                  <a:cubicBezTo>
                    <a:pt x="2667" y="7411"/>
                    <a:pt x="2749" y="7411"/>
                    <a:pt x="2827" y="7408"/>
                  </a:cubicBezTo>
                  <a:lnTo>
                    <a:pt x="2844" y="7347"/>
                  </a:lnTo>
                  <a:cubicBezTo>
                    <a:pt x="2749" y="5485"/>
                    <a:pt x="2708" y="3618"/>
                    <a:pt x="2728" y="1753"/>
                  </a:cubicBezTo>
                  <a:cubicBezTo>
                    <a:pt x="2732" y="1682"/>
                    <a:pt x="2735" y="1603"/>
                    <a:pt x="2786" y="1556"/>
                  </a:cubicBezTo>
                  <a:cubicBezTo>
                    <a:pt x="2827" y="1515"/>
                    <a:pt x="2888" y="1504"/>
                    <a:pt x="2946" y="1501"/>
                  </a:cubicBezTo>
                  <a:cubicBezTo>
                    <a:pt x="2997" y="1497"/>
                    <a:pt x="3049" y="1495"/>
                    <a:pt x="3100" y="1495"/>
                  </a:cubicBezTo>
                  <a:cubicBezTo>
                    <a:pt x="3383" y="1495"/>
                    <a:pt x="3666" y="1557"/>
                    <a:pt x="3923" y="1678"/>
                  </a:cubicBezTo>
                  <a:lnTo>
                    <a:pt x="3994" y="1780"/>
                  </a:lnTo>
                  <a:cubicBezTo>
                    <a:pt x="3970" y="2233"/>
                    <a:pt x="3950" y="2685"/>
                    <a:pt x="3929" y="3138"/>
                  </a:cubicBezTo>
                  <a:cubicBezTo>
                    <a:pt x="3861" y="4553"/>
                    <a:pt x="3794" y="5969"/>
                    <a:pt x="3906" y="7377"/>
                  </a:cubicBezTo>
                  <a:cubicBezTo>
                    <a:pt x="4647" y="7380"/>
                    <a:pt x="5384" y="7380"/>
                    <a:pt x="6124" y="7384"/>
                  </a:cubicBezTo>
                  <a:lnTo>
                    <a:pt x="6124" y="7384"/>
                  </a:lnTo>
                  <a:cubicBezTo>
                    <a:pt x="6387" y="4946"/>
                    <a:pt x="6436" y="2486"/>
                    <a:pt x="6274" y="39"/>
                  </a:cubicBezTo>
                  <a:cubicBezTo>
                    <a:pt x="6106" y="11"/>
                    <a:pt x="5937" y="0"/>
                    <a:pt x="5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8"/>
            <p:cNvSpPr/>
            <p:nvPr/>
          </p:nvSpPr>
          <p:spPr>
            <a:xfrm>
              <a:off x="2893500" y="5190775"/>
              <a:ext cx="77475" cy="21875"/>
            </a:xfrm>
            <a:custGeom>
              <a:avLst/>
              <a:gdLst/>
              <a:ahLst/>
              <a:cxnLst/>
              <a:rect l="l" t="t" r="r" b="b"/>
              <a:pathLst>
                <a:path w="3099" h="875" extrusionOk="0">
                  <a:moveTo>
                    <a:pt x="27" y="1"/>
                  </a:moveTo>
                  <a:cubicBezTo>
                    <a:pt x="13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3" y="875"/>
                    <a:pt x="27" y="875"/>
                  </a:cubicBezTo>
                  <a:lnTo>
                    <a:pt x="3072" y="875"/>
                  </a:lnTo>
                  <a:cubicBezTo>
                    <a:pt x="3086" y="875"/>
                    <a:pt x="3099" y="861"/>
                    <a:pt x="3099" y="848"/>
                  </a:cubicBezTo>
                  <a:lnTo>
                    <a:pt x="3099" y="28"/>
                  </a:lnTo>
                  <a:cubicBezTo>
                    <a:pt x="3099" y="14"/>
                    <a:pt x="3086" y="1"/>
                    <a:pt x="3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8"/>
            <p:cNvSpPr/>
            <p:nvPr/>
          </p:nvSpPr>
          <p:spPr>
            <a:xfrm>
              <a:off x="2983625" y="5190775"/>
              <a:ext cx="75825" cy="21875"/>
            </a:xfrm>
            <a:custGeom>
              <a:avLst/>
              <a:gdLst/>
              <a:ahLst/>
              <a:cxnLst/>
              <a:rect l="l" t="t" r="r" b="b"/>
              <a:pathLst>
                <a:path w="3033" h="875" extrusionOk="0">
                  <a:moveTo>
                    <a:pt x="29" y="1"/>
                  </a:moveTo>
                  <a:cubicBezTo>
                    <a:pt x="12" y="1"/>
                    <a:pt x="1" y="14"/>
                    <a:pt x="1" y="28"/>
                  </a:cubicBezTo>
                  <a:lnTo>
                    <a:pt x="1" y="848"/>
                  </a:lnTo>
                  <a:cubicBezTo>
                    <a:pt x="1" y="861"/>
                    <a:pt x="12" y="875"/>
                    <a:pt x="29" y="875"/>
                  </a:cubicBezTo>
                  <a:lnTo>
                    <a:pt x="3005" y="875"/>
                  </a:lnTo>
                  <a:cubicBezTo>
                    <a:pt x="3019" y="875"/>
                    <a:pt x="3033" y="861"/>
                    <a:pt x="3033" y="848"/>
                  </a:cubicBezTo>
                  <a:lnTo>
                    <a:pt x="3033" y="28"/>
                  </a:lnTo>
                  <a:cubicBezTo>
                    <a:pt x="3033" y="14"/>
                    <a:pt x="3019" y="1"/>
                    <a:pt x="30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8"/>
            <p:cNvSpPr/>
            <p:nvPr/>
          </p:nvSpPr>
          <p:spPr>
            <a:xfrm>
              <a:off x="2861195" y="4735453"/>
              <a:ext cx="230147" cy="327150"/>
            </a:xfrm>
            <a:custGeom>
              <a:avLst/>
              <a:gdLst/>
              <a:ahLst/>
              <a:cxnLst/>
              <a:rect l="l" t="t" r="r" b="b"/>
              <a:pathLst>
                <a:path w="9052" h="13086" extrusionOk="0">
                  <a:moveTo>
                    <a:pt x="3369" y="1"/>
                  </a:moveTo>
                  <a:cubicBezTo>
                    <a:pt x="2461" y="188"/>
                    <a:pt x="1815" y="504"/>
                    <a:pt x="1155" y="1032"/>
                  </a:cubicBezTo>
                  <a:cubicBezTo>
                    <a:pt x="804" y="1311"/>
                    <a:pt x="552" y="1957"/>
                    <a:pt x="355" y="2359"/>
                  </a:cubicBezTo>
                  <a:cubicBezTo>
                    <a:pt x="1" y="3080"/>
                    <a:pt x="423" y="4353"/>
                    <a:pt x="621" y="5129"/>
                  </a:cubicBezTo>
                  <a:cubicBezTo>
                    <a:pt x="1270" y="7676"/>
                    <a:pt x="723" y="9694"/>
                    <a:pt x="849" y="12321"/>
                  </a:cubicBezTo>
                  <a:cubicBezTo>
                    <a:pt x="858" y="12531"/>
                    <a:pt x="1147" y="12729"/>
                    <a:pt x="1338" y="12814"/>
                  </a:cubicBezTo>
                  <a:cubicBezTo>
                    <a:pt x="1413" y="12848"/>
                    <a:pt x="1747" y="12872"/>
                    <a:pt x="1828" y="12875"/>
                  </a:cubicBezTo>
                  <a:cubicBezTo>
                    <a:pt x="2555" y="12917"/>
                    <a:pt x="3308" y="13086"/>
                    <a:pt x="4042" y="13086"/>
                  </a:cubicBezTo>
                  <a:cubicBezTo>
                    <a:pt x="4218" y="13086"/>
                    <a:pt x="4394" y="13076"/>
                    <a:pt x="4567" y="13052"/>
                  </a:cubicBezTo>
                  <a:cubicBezTo>
                    <a:pt x="5836" y="12882"/>
                    <a:pt x="6169" y="12998"/>
                    <a:pt x="7496" y="12858"/>
                  </a:cubicBezTo>
                  <a:lnTo>
                    <a:pt x="8347" y="12657"/>
                  </a:lnTo>
                  <a:cubicBezTo>
                    <a:pt x="8623" y="12525"/>
                    <a:pt x="8504" y="11191"/>
                    <a:pt x="8487" y="10885"/>
                  </a:cubicBezTo>
                  <a:cubicBezTo>
                    <a:pt x="8358" y="8527"/>
                    <a:pt x="8218" y="6891"/>
                    <a:pt x="8752" y="4590"/>
                  </a:cubicBezTo>
                  <a:cubicBezTo>
                    <a:pt x="8878" y="4043"/>
                    <a:pt x="9052" y="3482"/>
                    <a:pt x="8963" y="2927"/>
                  </a:cubicBezTo>
                  <a:cubicBezTo>
                    <a:pt x="8901" y="2529"/>
                    <a:pt x="8711" y="2164"/>
                    <a:pt x="8496" y="1828"/>
                  </a:cubicBezTo>
                  <a:cubicBezTo>
                    <a:pt x="7904" y="916"/>
                    <a:pt x="7006" y="113"/>
                    <a:pt x="5928" y="1"/>
                  </a:cubicBezTo>
                  <a:lnTo>
                    <a:pt x="5894" y="62"/>
                  </a:lnTo>
                  <a:cubicBezTo>
                    <a:pt x="5894" y="344"/>
                    <a:pt x="5710" y="613"/>
                    <a:pt x="5448" y="712"/>
                  </a:cubicBezTo>
                  <a:cubicBezTo>
                    <a:pt x="5360" y="746"/>
                    <a:pt x="5268" y="760"/>
                    <a:pt x="5176" y="770"/>
                  </a:cubicBezTo>
                  <a:cubicBezTo>
                    <a:pt x="5115" y="775"/>
                    <a:pt x="5053" y="778"/>
                    <a:pt x="4992" y="778"/>
                  </a:cubicBezTo>
                  <a:cubicBezTo>
                    <a:pt x="4630" y="778"/>
                    <a:pt x="4269" y="684"/>
                    <a:pt x="3955" y="501"/>
                  </a:cubicBezTo>
                  <a:cubicBezTo>
                    <a:pt x="3754" y="385"/>
                    <a:pt x="3564" y="222"/>
                    <a:pt x="3485" y="5"/>
                  </a:cubicBezTo>
                  <a:lnTo>
                    <a:pt x="33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8"/>
            <p:cNvSpPr/>
            <p:nvPr/>
          </p:nvSpPr>
          <p:spPr>
            <a:xfrm>
              <a:off x="3033609" y="4765950"/>
              <a:ext cx="136100" cy="281275"/>
            </a:xfrm>
            <a:custGeom>
              <a:avLst/>
              <a:gdLst/>
              <a:ahLst/>
              <a:cxnLst/>
              <a:rect l="l" t="t" r="r" b="b"/>
              <a:pathLst>
                <a:path w="5444" h="11251" extrusionOk="0">
                  <a:moveTo>
                    <a:pt x="953" y="1"/>
                  </a:moveTo>
                  <a:cubicBezTo>
                    <a:pt x="826" y="1"/>
                    <a:pt x="696" y="30"/>
                    <a:pt x="575" y="91"/>
                  </a:cubicBezTo>
                  <a:cubicBezTo>
                    <a:pt x="167" y="302"/>
                    <a:pt x="0" y="806"/>
                    <a:pt x="211" y="1217"/>
                  </a:cubicBezTo>
                  <a:cubicBezTo>
                    <a:pt x="235" y="1261"/>
                    <a:pt x="2617" y="5977"/>
                    <a:pt x="3708" y="10608"/>
                  </a:cubicBezTo>
                  <a:cubicBezTo>
                    <a:pt x="3801" y="10992"/>
                    <a:pt x="4144" y="11250"/>
                    <a:pt x="4522" y="11250"/>
                  </a:cubicBezTo>
                  <a:cubicBezTo>
                    <a:pt x="4586" y="11250"/>
                    <a:pt x="4651" y="11244"/>
                    <a:pt x="4716" y="11226"/>
                  </a:cubicBezTo>
                  <a:cubicBezTo>
                    <a:pt x="5165" y="11121"/>
                    <a:pt x="5443" y="10672"/>
                    <a:pt x="5338" y="10223"/>
                  </a:cubicBezTo>
                  <a:cubicBezTo>
                    <a:pt x="4198" y="5391"/>
                    <a:pt x="1803" y="655"/>
                    <a:pt x="1701" y="459"/>
                  </a:cubicBezTo>
                  <a:cubicBezTo>
                    <a:pt x="1553" y="168"/>
                    <a:pt x="1258" y="1"/>
                    <a:pt x="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8"/>
            <p:cNvSpPr/>
            <p:nvPr/>
          </p:nvSpPr>
          <p:spPr>
            <a:xfrm>
              <a:off x="2746925" y="4490925"/>
              <a:ext cx="173875" cy="316950"/>
            </a:xfrm>
            <a:custGeom>
              <a:avLst/>
              <a:gdLst/>
              <a:ahLst/>
              <a:cxnLst/>
              <a:rect l="l" t="t" r="r" b="b"/>
              <a:pathLst>
                <a:path w="6955" h="12678" extrusionOk="0">
                  <a:moveTo>
                    <a:pt x="837" y="0"/>
                  </a:moveTo>
                  <a:cubicBezTo>
                    <a:pt x="375" y="0"/>
                    <a:pt x="0" y="375"/>
                    <a:pt x="0" y="837"/>
                  </a:cubicBezTo>
                  <a:cubicBezTo>
                    <a:pt x="0" y="5981"/>
                    <a:pt x="1028" y="9533"/>
                    <a:pt x="3056" y="11398"/>
                  </a:cubicBezTo>
                  <a:cubicBezTo>
                    <a:pt x="4321" y="12562"/>
                    <a:pt x="5563" y="12677"/>
                    <a:pt x="6002" y="12677"/>
                  </a:cubicBezTo>
                  <a:cubicBezTo>
                    <a:pt x="6077" y="12677"/>
                    <a:pt x="6128" y="12674"/>
                    <a:pt x="6152" y="12671"/>
                  </a:cubicBezTo>
                  <a:cubicBezTo>
                    <a:pt x="6614" y="12633"/>
                    <a:pt x="6955" y="12228"/>
                    <a:pt x="6917" y="11769"/>
                  </a:cubicBezTo>
                  <a:cubicBezTo>
                    <a:pt x="6882" y="11329"/>
                    <a:pt x="6515" y="11000"/>
                    <a:pt x="6082" y="11000"/>
                  </a:cubicBezTo>
                  <a:cubicBezTo>
                    <a:pt x="6059" y="11000"/>
                    <a:pt x="6036" y="11001"/>
                    <a:pt x="6013" y="11003"/>
                  </a:cubicBezTo>
                  <a:cubicBezTo>
                    <a:pt x="6012" y="11003"/>
                    <a:pt x="6004" y="11004"/>
                    <a:pt x="5989" y="11004"/>
                  </a:cubicBezTo>
                  <a:cubicBezTo>
                    <a:pt x="5844" y="11004"/>
                    <a:pt x="5045" y="10955"/>
                    <a:pt x="4189" y="10169"/>
                  </a:cubicBezTo>
                  <a:cubicBezTo>
                    <a:pt x="3039" y="9112"/>
                    <a:pt x="1671" y="6635"/>
                    <a:pt x="1671" y="837"/>
                  </a:cubicBezTo>
                  <a:cubicBezTo>
                    <a:pt x="1671" y="375"/>
                    <a:pt x="1297" y="0"/>
                    <a:pt x="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8"/>
            <p:cNvSpPr/>
            <p:nvPr/>
          </p:nvSpPr>
          <p:spPr>
            <a:xfrm>
              <a:off x="2957950" y="4664175"/>
              <a:ext cx="46550" cy="96825"/>
            </a:xfrm>
            <a:custGeom>
              <a:avLst/>
              <a:gdLst/>
              <a:ahLst/>
              <a:cxnLst/>
              <a:rect l="l" t="t" r="r" b="b"/>
              <a:pathLst>
                <a:path w="1862" h="3873" extrusionOk="0">
                  <a:moveTo>
                    <a:pt x="933" y="1"/>
                  </a:moveTo>
                  <a:cubicBezTo>
                    <a:pt x="419" y="1"/>
                    <a:pt x="1" y="419"/>
                    <a:pt x="1" y="933"/>
                  </a:cubicBezTo>
                  <a:lnTo>
                    <a:pt x="1" y="2941"/>
                  </a:lnTo>
                  <a:cubicBezTo>
                    <a:pt x="1" y="3454"/>
                    <a:pt x="419" y="3872"/>
                    <a:pt x="933" y="3872"/>
                  </a:cubicBezTo>
                  <a:cubicBezTo>
                    <a:pt x="1444" y="3872"/>
                    <a:pt x="1862" y="3454"/>
                    <a:pt x="1862" y="2941"/>
                  </a:cubicBezTo>
                  <a:lnTo>
                    <a:pt x="1862" y="933"/>
                  </a:lnTo>
                  <a:cubicBezTo>
                    <a:pt x="1862" y="419"/>
                    <a:pt x="1444" y="1"/>
                    <a:pt x="933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8"/>
            <p:cNvSpPr/>
            <p:nvPr/>
          </p:nvSpPr>
          <p:spPr>
            <a:xfrm>
              <a:off x="2957950" y="4673200"/>
              <a:ext cx="46550" cy="43575"/>
            </a:xfrm>
            <a:custGeom>
              <a:avLst/>
              <a:gdLst/>
              <a:ahLst/>
              <a:cxnLst/>
              <a:rect l="l" t="t" r="r" b="b"/>
              <a:pathLst>
                <a:path w="1862" h="1743" extrusionOk="0">
                  <a:moveTo>
                    <a:pt x="1" y="0"/>
                  </a:moveTo>
                  <a:lnTo>
                    <a:pt x="1" y="1548"/>
                  </a:lnTo>
                  <a:cubicBezTo>
                    <a:pt x="1" y="1548"/>
                    <a:pt x="462" y="1742"/>
                    <a:pt x="1013" y="1742"/>
                  </a:cubicBezTo>
                  <a:cubicBezTo>
                    <a:pt x="1289" y="1742"/>
                    <a:pt x="1587" y="1694"/>
                    <a:pt x="1862" y="1548"/>
                  </a:cubicBezTo>
                  <a:lnTo>
                    <a:pt x="1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8"/>
            <p:cNvSpPr/>
            <p:nvPr/>
          </p:nvSpPr>
          <p:spPr>
            <a:xfrm>
              <a:off x="2872725" y="4613400"/>
              <a:ext cx="52250" cy="48925"/>
            </a:xfrm>
            <a:custGeom>
              <a:avLst/>
              <a:gdLst/>
              <a:ahLst/>
              <a:cxnLst/>
              <a:rect l="l" t="t" r="r" b="b"/>
              <a:pathLst>
                <a:path w="2090" h="1957" extrusionOk="0">
                  <a:moveTo>
                    <a:pt x="1042" y="1"/>
                  </a:moveTo>
                  <a:cubicBezTo>
                    <a:pt x="563" y="1"/>
                    <a:pt x="147" y="354"/>
                    <a:pt x="79" y="841"/>
                  </a:cubicBezTo>
                  <a:cubicBezTo>
                    <a:pt x="1" y="1375"/>
                    <a:pt x="375" y="1872"/>
                    <a:pt x="909" y="1947"/>
                  </a:cubicBezTo>
                  <a:cubicBezTo>
                    <a:pt x="955" y="1953"/>
                    <a:pt x="1001" y="1957"/>
                    <a:pt x="1046" y="1957"/>
                  </a:cubicBezTo>
                  <a:cubicBezTo>
                    <a:pt x="1528" y="1957"/>
                    <a:pt x="1946" y="1605"/>
                    <a:pt x="2015" y="1117"/>
                  </a:cubicBezTo>
                  <a:cubicBezTo>
                    <a:pt x="2089" y="579"/>
                    <a:pt x="1719" y="85"/>
                    <a:pt x="1185" y="11"/>
                  </a:cubicBezTo>
                  <a:cubicBezTo>
                    <a:pt x="1137" y="4"/>
                    <a:pt x="1089" y="1"/>
                    <a:pt x="104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8"/>
            <p:cNvSpPr/>
            <p:nvPr/>
          </p:nvSpPr>
          <p:spPr>
            <a:xfrm>
              <a:off x="3035600" y="4612900"/>
              <a:ext cx="52250" cy="49000"/>
            </a:xfrm>
            <a:custGeom>
              <a:avLst/>
              <a:gdLst/>
              <a:ahLst/>
              <a:cxnLst/>
              <a:rect l="l" t="t" r="r" b="b"/>
              <a:pathLst>
                <a:path w="2090" h="1960" extrusionOk="0">
                  <a:moveTo>
                    <a:pt x="1047" y="1"/>
                  </a:moveTo>
                  <a:cubicBezTo>
                    <a:pt x="566" y="1"/>
                    <a:pt x="148" y="355"/>
                    <a:pt x="76" y="844"/>
                  </a:cubicBezTo>
                  <a:cubicBezTo>
                    <a:pt x="1" y="1378"/>
                    <a:pt x="375" y="1875"/>
                    <a:pt x="910" y="1950"/>
                  </a:cubicBezTo>
                  <a:cubicBezTo>
                    <a:pt x="956" y="1956"/>
                    <a:pt x="1001" y="1959"/>
                    <a:pt x="1046" y="1959"/>
                  </a:cubicBezTo>
                  <a:cubicBezTo>
                    <a:pt x="1526" y="1959"/>
                    <a:pt x="1947" y="1607"/>
                    <a:pt x="2015" y="1116"/>
                  </a:cubicBezTo>
                  <a:cubicBezTo>
                    <a:pt x="2090" y="582"/>
                    <a:pt x="1719" y="89"/>
                    <a:pt x="1185" y="11"/>
                  </a:cubicBezTo>
                  <a:cubicBezTo>
                    <a:pt x="1139" y="4"/>
                    <a:pt x="1093" y="1"/>
                    <a:pt x="1047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8"/>
            <p:cNvSpPr/>
            <p:nvPr/>
          </p:nvSpPr>
          <p:spPr>
            <a:xfrm>
              <a:off x="2890250" y="4457300"/>
              <a:ext cx="177375" cy="238400"/>
            </a:xfrm>
            <a:custGeom>
              <a:avLst/>
              <a:gdLst/>
              <a:ahLst/>
              <a:cxnLst/>
              <a:rect l="l" t="t" r="r" b="b"/>
              <a:pathLst>
                <a:path w="7095" h="9536" extrusionOk="0">
                  <a:moveTo>
                    <a:pt x="3521" y="0"/>
                  </a:moveTo>
                  <a:cubicBezTo>
                    <a:pt x="3494" y="0"/>
                    <a:pt x="3467" y="0"/>
                    <a:pt x="3440" y="1"/>
                  </a:cubicBezTo>
                  <a:cubicBezTo>
                    <a:pt x="1528" y="46"/>
                    <a:pt x="0" y="1645"/>
                    <a:pt x="41" y="3557"/>
                  </a:cubicBezTo>
                  <a:lnTo>
                    <a:pt x="102" y="6139"/>
                  </a:lnTo>
                  <a:cubicBezTo>
                    <a:pt x="143" y="8024"/>
                    <a:pt x="1700" y="9535"/>
                    <a:pt x="3572" y="9535"/>
                  </a:cubicBezTo>
                  <a:cubicBezTo>
                    <a:pt x="3600" y="9535"/>
                    <a:pt x="3627" y="9535"/>
                    <a:pt x="3654" y="9534"/>
                  </a:cubicBezTo>
                  <a:cubicBezTo>
                    <a:pt x="5567" y="9493"/>
                    <a:pt x="7094" y="7891"/>
                    <a:pt x="7054" y="5982"/>
                  </a:cubicBezTo>
                  <a:lnTo>
                    <a:pt x="6992" y="3397"/>
                  </a:lnTo>
                  <a:cubicBezTo>
                    <a:pt x="6952" y="1515"/>
                    <a:pt x="5393" y="0"/>
                    <a:pt x="3521" y="0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8"/>
            <p:cNvSpPr/>
            <p:nvPr/>
          </p:nvSpPr>
          <p:spPr>
            <a:xfrm>
              <a:off x="3057550" y="4631600"/>
              <a:ext cx="15675" cy="21925"/>
            </a:xfrm>
            <a:custGeom>
              <a:avLst/>
              <a:gdLst/>
              <a:ahLst/>
              <a:cxnLst/>
              <a:rect l="l" t="t" r="r" b="b"/>
              <a:pathLst>
                <a:path w="627" h="877" extrusionOk="0">
                  <a:moveTo>
                    <a:pt x="616" y="0"/>
                  </a:moveTo>
                  <a:cubicBezTo>
                    <a:pt x="615" y="0"/>
                    <a:pt x="614" y="0"/>
                    <a:pt x="613" y="1"/>
                  </a:cubicBezTo>
                  <a:cubicBezTo>
                    <a:pt x="236" y="69"/>
                    <a:pt x="1" y="470"/>
                    <a:pt x="68" y="838"/>
                  </a:cubicBezTo>
                  <a:cubicBezTo>
                    <a:pt x="73" y="865"/>
                    <a:pt x="91" y="877"/>
                    <a:pt x="112" y="877"/>
                  </a:cubicBezTo>
                  <a:cubicBezTo>
                    <a:pt x="139" y="877"/>
                    <a:pt x="170" y="855"/>
                    <a:pt x="175" y="824"/>
                  </a:cubicBezTo>
                  <a:cubicBezTo>
                    <a:pt x="215" y="494"/>
                    <a:pt x="371" y="229"/>
                    <a:pt x="620" y="15"/>
                  </a:cubicBezTo>
                  <a:cubicBezTo>
                    <a:pt x="626" y="8"/>
                    <a:pt x="621" y="0"/>
                    <a:pt x="6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8"/>
            <p:cNvSpPr/>
            <p:nvPr/>
          </p:nvSpPr>
          <p:spPr>
            <a:xfrm>
              <a:off x="2931325" y="4591525"/>
              <a:ext cx="18500" cy="19025"/>
            </a:xfrm>
            <a:custGeom>
              <a:avLst/>
              <a:gdLst/>
              <a:ahLst/>
              <a:cxnLst/>
              <a:rect l="l" t="t" r="r" b="b"/>
              <a:pathLst>
                <a:path w="740" h="761" extrusionOk="0">
                  <a:moveTo>
                    <a:pt x="363" y="1"/>
                  </a:moveTo>
                  <a:cubicBezTo>
                    <a:pt x="359" y="1"/>
                    <a:pt x="355" y="1"/>
                    <a:pt x="351" y="1"/>
                  </a:cubicBezTo>
                  <a:cubicBezTo>
                    <a:pt x="154" y="11"/>
                    <a:pt x="1" y="189"/>
                    <a:pt x="11" y="399"/>
                  </a:cubicBezTo>
                  <a:cubicBezTo>
                    <a:pt x="18" y="601"/>
                    <a:pt x="178" y="761"/>
                    <a:pt x="369" y="761"/>
                  </a:cubicBezTo>
                  <a:cubicBezTo>
                    <a:pt x="374" y="761"/>
                    <a:pt x="380" y="761"/>
                    <a:pt x="386" y="760"/>
                  </a:cubicBezTo>
                  <a:cubicBezTo>
                    <a:pt x="586" y="753"/>
                    <a:pt x="739" y="577"/>
                    <a:pt x="729" y="365"/>
                  </a:cubicBezTo>
                  <a:cubicBezTo>
                    <a:pt x="719" y="159"/>
                    <a:pt x="559" y="1"/>
                    <a:pt x="3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8"/>
            <p:cNvSpPr/>
            <p:nvPr/>
          </p:nvSpPr>
          <p:spPr>
            <a:xfrm>
              <a:off x="3003725" y="4591275"/>
              <a:ext cx="18475" cy="19025"/>
            </a:xfrm>
            <a:custGeom>
              <a:avLst/>
              <a:gdLst/>
              <a:ahLst/>
              <a:cxnLst/>
              <a:rect l="l" t="t" r="r" b="b"/>
              <a:pathLst>
                <a:path w="739" h="761" extrusionOk="0">
                  <a:moveTo>
                    <a:pt x="366" y="1"/>
                  </a:moveTo>
                  <a:cubicBezTo>
                    <a:pt x="362" y="1"/>
                    <a:pt x="358" y="1"/>
                    <a:pt x="354" y="1"/>
                  </a:cubicBezTo>
                  <a:cubicBezTo>
                    <a:pt x="153" y="11"/>
                    <a:pt x="0" y="188"/>
                    <a:pt x="10" y="399"/>
                  </a:cubicBezTo>
                  <a:cubicBezTo>
                    <a:pt x="21" y="601"/>
                    <a:pt x="180" y="760"/>
                    <a:pt x="370" y="760"/>
                  </a:cubicBezTo>
                  <a:cubicBezTo>
                    <a:pt x="376" y="760"/>
                    <a:pt x="382" y="760"/>
                    <a:pt x="388" y="760"/>
                  </a:cubicBezTo>
                  <a:cubicBezTo>
                    <a:pt x="585" y="753"/>
                    <a:pt x="739" y="576"/>
                    <a:pt x="731" y="365"/>
                  </a:cubicBezTo>
                  <a:cubicBezTo>
                    <a:pt x="722" y="158"/>
                    <a:pt x="558" y="1"/>
                    <a:pt x="3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8"/>
            <p:cNvSpPr/>
            <p:nvPr/>
          </p:nvSpPr>
          <p:spPr>
            <a:xfrm>
              <a:off x="2963725" y="4625525"/>
              <a:ext cx="28950" cy="13850"/>
            </a:xfrm>
            <a:custGeom>
              <a:avLst/>
              <a:gdLst/>
              <a:ahLst/>
              <a:cxnLst/>
              <a:rect l="l" t="t" r="r" b="b"/>
              <a:pathLst>
                <a:path w="1158" h="554" extrusionOk="0">
                  <a:moveTo>
                    <a:pt x="70" y="0"/>
                  </a:moveTo>
                  <a:cubicBezTo>
                    <a:pt x="62" y="0"/>
                    <a:pt x="53" y="2"/>
                    <a:pt x="45" y="5"/>
                  </a:cubicBezTo>
                  <a:cubicBezTo>
                    <a:pt x="15" y="19"/>
                    <a:pt x="1" y="53"/>
                    <a:pt x="15" y="84"/>
                  </a:cubicBezTo>
                  <a:cubicBezTo>
                    <a:pt x="151" y="414"/>
                    <a:pt x="376" y="553"/>
                    <a:pt x="549" y="553"/>
                  </a:cubicBezTo>
                  <a:cubicBezTo>
                    <a:pt x="569" y="553"/>
                    <a:pt x="586" y="553"/>
                    <a:pt x="607" y="550"/>
                  </a:cubicBezTo>
                  <a:cubicBezTo>
                    <a:pt x="624" y="547"/>
                    <a:pt x="641" y="543"/>
                    <a:pt x="661" y="539"/>
                  </a:cubicBezTo>
                  <a:cubicBezTo>
                    <a:pt x="804" y="516"/>
                    <a:pt x="971" y="489"/>
                    <a:pt x="1144" y="121"/>
                  </a:cubicBezTo>
                  <a:cubicBezTo>
                    <a:pt x="1158" y="90"/>
                    <a:pt x="1147" y="57"/>
                    <a:pt x="1117" y="40"/>
                  </a:cubicBezTo>
                  <a:cubicBezTo>
                    <a:pt x="1109" y="36"/>
                    <a:pt x="1100" y="34"/>
                    <a:pt x="1092" y="34"/>
                  </a:cubicBezTo>
                  <a:cubicBezTo>
                    <a:pt x="1068" y="34"/>
                    <a:pt x="1046" y="48"/>
                    <a:pt x="1035" y="70"/>
                  </a:cubicBezTo>
                  <a:cubicBezTo>
                    <a:pt x="886" y="380"/>
                    <a:pt x="767" y="396"/>
                    <a:pt x="641" y="417"/>
                  </a:cubicBezTo>
                  <a:cubicBezTo>
                    <a:pt x="621" y="421"/>
                    <a:pt x="600" y="424"/>
                    <a:pt x="583" y="427"/>
                  </a:cubicBezTo>
                  <a:cubicBezTo>
                    <a:pt x="572" y="430"/>
                    <a:pt x="560" y="431"/>
                    <a:pt x="546" y="431"/>
                  </a:cubicBezTo>
                  <a:cubicBezTo>
                    <a:pt x="431" y="431"/>
                    <a:pt x="249" y="332"/>
                    <a:pt x="127" y="36"/>
                  </a:cubicBezTo>
                  <a:cubicBezTo>
                    <a:pt x="117" y="13"/>
                    <a:pt x="94" y="0"/>
                    <a:pt x="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8"/>
            <p:cNvSpPr/>
            <p:nvPr/>
          </p:nvSpPr>
          <p:spPr>
            <a:xfrm>
              <a:off x="3000550" y="4563975"/>
              <a:ext cx="25825" cy="7875"/>
            </a:xfrm>
            <a:custGeom>
              <a:avLst/>
              <a:gdLst/>
              <a:ahLst/>
              <a:cxnLst/>
              <a:rect l="l" t="t" r="r" b="b"/>
              <a:pathLst>
                <a:path w="1033" h="315" extrusionOk="0">
                  <a:moveTo>
                    <a:pt x="501" y="0"/>
                  </a:moveTo>
                  <a:cubicBezTo>
                    <a:pt x="243" y="0"/>
                    <a:pt x="49" y="161"/>
                    <a:pt x="38" y="168"/>
                  </a:cubicBezTo>
                  <a:cubicBezTo>
                    <a:pt x="5" y="195"/>
                    <a:pt x="1" y="245"/>
                    <a:pt x="29" y="283"/>
                  </a:cubicBezTo>
                  <a:cubicBezTo>
                    <a:pt x="46" y="302"/>
                    <a:pt x="70" y="313"/>
                    <a:pt x="93" y="313"/>
                  </a:cubicBezTo>
                  <a:cubicBezTo>
                    <a:pt x="111" y="313"/>
                    <a:pt x="129" y="307"/>
                    <a:pt x="144" y="294"/>
                  </a:cubicBezTo>
                  <a:cubicBezTo>
                    <a:pt x="148" y="294"/>
                    <a:pt x="304" y="168"/>
                    <a:pt x="501" y="164"/>
                  </a:cubicBezTo>
                  <a:cubicBezTo>
                    <a:pt x="706" y="164"/>
                    <a:pt x="889" y="297"/>
                    <a:pt x="893" y="300"/>
                  </a:cubicBezTo>
                  <a:cubicBezTo>
                    <a:pt x="906" y="311"/>
                    <a:pt x="924" y="314"/>
                    <a:pt x="940" y="314"/>
                  </a:cubicBezTo>
                  <a:cubicBezTo>
                    <a:pt x="964" y="314"/>
                    <a:pt x="991" y="303"/>
                    <a:pt x="1009" y="280"/>
                  </a:cubicBezTo>
                  <a:cubicBezTo>
                    <a:pt x="1032" y="242"/>
                    <a:pt x="1026" y="192"/>
                    <a:pt x="988" y="164"/>
                  </a:cubicBezTo>
                  <a:cubicBezTo>
                    <a:pt x="981" y="157"/>
                    <a:pt x="760" y="0"/>
                    <a:pt x="5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8"/>
            <p:cNvSpPr/>
            <p:nvPr/>
          </p:nvSpPr>
          <p:spPr>
            <a:xfrm>
              <a:off x="2926150" y="4566100"/>
              <a:ext cx="25800" cy="9625"/>
            </a:xfrm>
            <a:custGeom>
              <a:avLst/>
              <a:gdLst/>
              <a:ahLst/>
              <a:cxnLst/>
              <a:rect l="l" t="t" r="r" b="b"/>
              <a:pathLst>
                <a:path w="1032" h="385" extrusionOk="0">
                  <a:moveTo>
                    <a:pt x="521" y="0"/>
                  </a:moveTo>
                  <a:cubicBezTo>
                    <a:pt x="509" y="0"/>
                    <a:pt x="498" y="0"/>
                    <a:pt x="486" y="1"/>
                  </a:cubicBezTo>
                  <a:cubicBezTo>
                    <a:pt x="221" y="22"/>
                    <a:pt x="37" y="242"/>
                    <a:pt x="31" y="253"/>
                  </a:cubicBezTo>
                  <a:cubicBezTo>
                    <a:pt x="1" y="287"/>
                    <a:pt x="7" y="338"/>
                    <a:pt x="41" y="369"/>
                  </a:cubicBezTo>
                  <a:cubicBezTo>
                    <a:pt x="58" y="382"/>
                    <a:pt x="75" y="385"/>
                    <a:pt x="95" y="385"/>
                  </a:cubicBezTo>
                  <a:cubicBezTo>
                    <a:pt x="119" y="385"/>
                    <a:pt x="143" y="375"/>
                    <a:pt x="157" y="358"/>
                  </a:cubicBezTo>
                  <a:cubicBezTo>
                    <a:pt x="160" y="355"/>
                    <a:pt x="307" y="181"/>
                    <a:pt x="500" y="168"/>
                  </a:cubicBezTo>
                  <a:cubicBezTo>
                    <a:pt x="510" y="167"/>
                    <a:pt x="520" y="167"/>
                    <a:pt x="530" y="167"/>
                  </a:cubicBezTo>
                  <a:cubicBezTo>
                    <a:pt x="710" y="167"/>
                    <a:pt x="885" y="308"/>
                    <a:pt x="888" y="311"/>
                  </a:cubicBezTo>
                  <a:cubicBezTo>
                    <a:pt x="903" y="322"/>
                    <a:pt x="921" y="328"/>
                    <a:pt x="939" y="328"/>
                  </a:cubicBezTo>
                  <a:cubicBezTo>
                    <a:pt x="963" y="328"/>
                    <a:pt x="987" y="318"/>
                    <a:pt x="1004" y="297"/>
                  </a:cubicBezTo>
                  <a:cubicBezTo>
                    <a:pt x="1031" y="263"/>
                    <a:pt x="1028" y="212"/>
                    <a:pt x="993" y="181"/>
                  </a:cubicBezTo>
                  <a:cubicBezTo>
                    <a:pt x="984" y="175"/>
                    <a:pt x="771" y="0"/>
                    <a:pt x="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8"/>
            <p:cNvSpPr/>
            <p:nvPr/>
          </p:nvSpPr>
          <p:spPr>
            <a:xfrm>
              <a:off x="2967575" y="4568550"/>
              <a:ext cx="10150" cy="48125"/>
            </a:xfrm>
            <a:custGeom>
              <a:avLst/>
              <a:gdLst/>
              <a:ahLst/>
              <a:cxnLst/>
              <a:rect l="l" t="t" r="r" b="b"/>
              <a:pathLst>
                <a:path w="406" h="1925" extrusionOk="0">
                  <a:moveTo>
                    <a:pt x="280" y="1"/>
                  </a:moveTo>
                  <a:cubicBezTo>
                    <a:pt x="238" y="1"/>
                    <a:pt x="201" y="31"/>
                    <a:pt x="197" y="73"/>
                  </a:cubicBezTo>
                  <a:cubicBezTo>
                    <a:pt x="184" y="233"/>
                    <a:pt x="164" y="396"/>
                    <a:pt x="143" y="556"/>
                  </a:cubicBezTo>
                  <a:cubicBezTo>
                    <a:pt x="68" y="1100"/>
                    <a:pt x="0" y="1618"/>
                    <a:pt x="255" y="1900"/>
                  </a:cubicBezTo>
                  <a:cubicBezTo>
                    <a:pt x="269" y="1917"/>
                    <a:pt x="293" y="1924"/>
                    <a:pt x="313" y="1924"/>
                  </a:cubicBezTo>
                  <a:cubicBezTo>
                    <a:pt x="334" y="1924"/>
                    <a:pt x="354" y="1917"/>
                    <a:pt x="368" y="1904"/>
                  </a:cubicBezTo>
                  <a:cubicBezTo>
                    <a:pt x="401" y="1873"/>
                    <a:pt x="405" y="1825"/>
                    <a:pt x="374" y="1791"/>
                  </a:cubicBezTo>
                  <a:cubicBezTo>
                    <a:pt x="170" y="1567"/>
                    <a:pt x="235" y="1087"/>
                    <a:pt x="299" y="577"/>
                  </a:cubicBezTo>
                  <a:cubicBezTo>
                    <a:pt x="324" y="417"/>
                    <a:pt x="344" y="250"/>
                    <a:pt x="357" y="87"/>
                  </a:cubicBezTo>
                  <a:cubicBezTo>
                    <a:pt x="360" y="46"/>
                    <a:pt x="330" y="5"/>
                    <a:pt x="286" y="1"/>
                  </a:cubicBezTo>
                  <a:cubicBezTo>
                    <a:pt x="284" y="1"/>
                    <a:pt x="282" y="1"/>
                    <a:pt x="2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8"/>
            <p:cNvSpPr/>
            <p:nvPr/>
          </p:nvSpPr>
          <p:spPr>
            <a:xfrm>
              <a:off x="2874175" y="4424625"/>
              <a:ext cx="198200" cy="192375"/>
            </a:xfrm>
            <a:custGeom>
              <a:avLst/>
              <a:gdLst/>
              <a:ahLst/>
              <a:cxnLst/>
              <a:rect l="l" t="t" r="r" b="b"/>
              <a:pathLst>
                <a:path w="7928" h="7695" extrusionOk="0">
                  <a:moveTo>
                    <a:pt x="3193" y="0"/>
                  </a:moveTo>
                  <a:cubicBezTo>
                    <a:pt x="2931" y="0"/>
                    <a:pt x="2684" y="191"/>
                    <a:pt x="2508" y="400"/>
                  </a:cubicBezTo>
                  <a:cubicBezTo>
                    <a:pt x="2304" y="645"/>
                    <a:pt x="2133" y="965"/>
                    <a:pt x="2215" y="1278"/>
                  </a:cubicBezTo>
                  <a:lnTo>
                    <a:pt x="2130" y="1298"/>
                  </a:lnTo>
                  <a:cubicBezTo>
                    <a:pt x="1998" y="1108"/>
                    <a:pt x="1858" y="907"/>
                    <a:pt x="1654" y="791"/>
                  </a:cubicBezTo>
                  <a:cubicBezTo>
                    <a:pt x="1560" y="735"/>
                    <a:pt x="1448" y="704"/>
                    <a:pt x="1338" y="704"/>
                  </a:cubicBezTo>
                  <a:cubicBezTo>
                    <a:pt x="1213" y="704"/>
                    <a:pt x="1091" y="745"/>
                    <a:pt x="1004" y="835"/>
                  </a:cubicBezTo>
                  <a:cubicBezTo>
                    <a:pt x="926" y="917"/>
                    <a:pt x="885" y="1026"/>
                    <a:pt x="865" y="1138"/>
                  </a:cubicBezTo>
                  <a:cubicBezTo>
                    <a:pt x="797" y="1519"/>
                    <a:pt x="953" y="1934"/>
                    <a:pt x="1256" y="2173"/>
                  </a:cubicBezTo>
                  <a:lnTo>
                    <a:pt x="1266" y="2285"/>
                  </a:lnTo>
                  <a:cubicBezTo>
                    <a:pt x="1052" y="2162"/>
                    <a:pt x="807" y="2088"/>
                    <a:pt x="562" y="2063"/>
                  </a:cubicBezTo>
                  <a:cubicBezTo>
                    <a:pt x="539" y="2062"/>
                    <a:pt x="515" y="2061"/>
                    <a:pt x="492" y="2061"/>
                  </a:cubicBezTo>
                  <a:cubicBezTo>
                    <a:pt x="372" y="2061"/>
                    <a:pt x="249" y="2086"/>
                    <a:pt x="181" y="2179"/>
                  </a:cubicBezTo>
                  <a:cubicBezTo>
                    <a:pt x="130" y="2251"/>
                    <a:pt x="14" y="2561"/>
                    <a:pt x="10" y="2649"/>
                  </a:cubicBezTo>
                  <a:cubicBezTo>
                    <a:pt x="1" y="2897"/>
                    <a:pt x="48" y="2972"/>
                    <a:pt x="112" y="3211"/>
                  </a:cubicBezTo>
                  <a:cubicBezTo>
                    <a:pt x="177" y="3451"/>
                    <a:pt x="375" y="3639"/>
                    <a:pt x="582" y="3775"/>
                  </a:cubicBezTo>
                  <a:lnTo>
                    <a:pt x="569" y="3843"/>
                  </a:lnTo>
                  <a:cubicBezTo>
                    <a:pt x="497" y="5075"/>
                    <a:pt x="541" y="6309"/>
                    <a:pt x="701" y="7534"/>
                  </a:cubicBezTo>
                  <a:lnTo>
                    <a:pt x="841" y="7694"/>
                  </a:lnTo>
                  <a:cubicBezTo>
                    <a:pt x="861" y="7473"/>
                    <a:pt x="797" y="7096"/>
                    <a:pt x="817" y="6878"/>
                  </a:cubicBezTo>
                  <a:cubicBezTo>
                    <a:pt x="902" y="5937"/>
                    <a:pt x="990" y="4983"/>
                    <a:pt x="1342" y="4110"/>
                  </a:cubicBezTo>
                  <a:lnTo>
                    <a:pt x="1342" y="4110"/>
                  </a:lnTo>
                  <a:cubicBezTo>
                    <a:pt x="1571" y="4389"/>
                    <a:pt x="1937" y="4519"/>
                    <a:pt x="2302" y="4519"/>
                  </a:cubicBezTo>
                  <a:cubicBezTo>
                    <a:pt x="2404" y="4519"/>
                    <a:pt x="2505" y="4509"/>
                    <a:pt x="2603" y="4489"/>
                  </a:cubicBezTo>
                  <a:cubicBezTo>
                    <a:pt x="3066" y="4398"/>
                    <a:pt x="3468" y="4125"/>
                    <a:pt x="3831" y="3826"/>
                  </a:cubicBezTo>
                  <a:lnTo>
                    <a:pt x="3879" y="3785"/>
                  </a:lnTo>
                  <a:cubicBezTo>
                    <a:pt x="3967" y="3972"/>
                    <a:pt x="4151" y="4105"/>
                    <a:pt x="4346" y="4180"/>
                  </a:cubicBezTo>
                  <a:cubicBezTo>
                    <a:pt x="4542" y="4252"/>
                    <a:pt x="4754" y="4272"/>
                    <a:pt x="4964" y="4288"/>
                  </a:cubicBezTo>
                  <a:cubicBezTo>
                    <a:pt x="5076" y="4296"/>
                    <a:pt x="5191" y="4303"/>
                    <a:pt x="5305" y="4303"/>
                  </a:cubicBezTo>
                  <a:cubicBezTo>
                    <a:pt x="5584" y="4303"/>
                    <a:pt x="5861" y="4264"/>
                    <a:pt x="6090" y="4112"/>
                  </a:cubicBezTo>
                  <a:lnTo>
                    <a:pt x="6145" y="4255"/>
                  </a:lnTo>
                  <a:cubicBezTo>
                    <a:pt x="6927" y="5207"/>
                    <a:pt x="7373" y="6490"/>
                    <a:pt x="7639" y="7694"/>
                  </a:cubicBezTo>
                  <a:lnTo>
                    <a:pt x="7782" y="7364"/>
                  </a:lnTo>
                  <a:cubicBezTo>
                    <a:pt x="7928" y="6460"/>
                    <a:pt x="7914" y="5370"/>
                    <a:pt x="7901" y="4452"/>
                  </a:cubicBezTo>
                  <a:cubicBezTo>
                    <a:pt x="7890" y="3823"/>
                    <a:pt x="7812" y="3125"/>
                    <a:pt x="7336" y="2721"/>
                  </a:cubicBezTo>
                  <a:lnTo>
                    <a:pt x="7319" y="2547"/>
                  </a:lnTo>
                  <a:cubicBezTo>
                    <a:pt x="7278" y="2223"/>
                    <a:pt x="7111" y="1920"/>
                    <a:pt x="6860" y="1713"/>
                  </a:cubicBezTo>
                  <a:cubicBezTo>
                    <a:pt x="6637" y="1530"/>
                    <a:pt x="6345" y="1426"/>
                    <a:pt x="6054" y="1426"/>
                  </a:cubicBezTo>
                  <a:cubicBezTo>
                    <a:pt x="6021" y="1426"/>
                    <a:pt x="5987" y="1428"/>
                    <a:pt x="5954" y="1430"/>
                  </a:cubicBezTo>
                  <a:lnTo>
                    <a:pt x="5958" y="1390"/>
                  </a:lnTo>
                  <a:cubicBezTo>
                    <a:pt x="5900" y="995"/>
                    <a:pt x="5556" y="659"/>
                    <a:pt x="5162" y="611"/>
                  </a:cubicBezTo>
                  <a:cubicBezTo>
                    <a:pt x="5127" y="606"/>
                    <a:pt x="5091" y="604"/>
                    <a:pt x="5056" y="604"/>
                  </a:cubicBezTo>
                  <a:cubicBezTo>
                    <a:pt x="4692" y="604"/>
                    <a:pt x="4335" y="835"/>
                    <a:pt x="4199" y="1172"/>
                  </a:cubicBezTo>
                  <a:lnTo>
                    <a:pt x="4168" y="1118"/>
                  </a:lnTo>
                  <a:cubicBezTo>
                    <a:pt x="4087" y="958"/>
                    <a:pt x="4005" y="802"/>
                    <a:pt x="3920" y="642"/>
                  </a:cubicBezTo>
                  <a:cubicBezTo>
                    <a:pt x="3780" y="373"/>
                    <a:pt x="3603" y="73"/>
                    <a:pt x="3304" y="12"/>
                  </a:cubicBezTo>
                  <a:cubicBezTo>
                    <a:pt x="3267" y="4"/>
                    <a:pt x="3230" y="0"/>
                    <a:pt x="31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8"/>
            <p:cNvSpPr/>
            <p:nvPr/>
          </p:nvSpPr>
          <p:spPr>
            <a:xfrm>
              <a:off x="2736175" y="4448250"/>
              <a:ext cx="67225" cy="83175"/>
            </a:xfrm>
            <a:custGeom>
              <a:avLst/>
              <a:gdLst/>
              <a:ahLst/>
              <a:cxnLst/>
              <a:rect l="l" t="t" r="r" b="b"/>
              <a:pathLst>
                <a:path w="2689" h="3327" extrusionOk="0">
                  <a:moveTo>
                    <a:pt x="1112" y="1"/>
                  </a:moveTo>
                  <a:cubicBezTo>
                    <a:pt x="1029" y="1"/>
                    <a:pt x="938" y="64"/>
                    <a:pt x="945" y="156"/>
                  </a:cubicBezTo>
                  <a:cubicBezTo>
                    <a:pt x="961" y="506"/>
                    <a:pt x="951" y="864"/>
                    <a:pt x="928" y="1220"/>
                  </a:cubicBezTo>
                  <a:cubicBezTo>
                    <a:pt x="733" y="819"/>
                    <a:pt x="455" y="459"/>
                    <a:pt x="216" y="265"/>
                  </a:cubicBezTo>
                  <a:cubicBezTo>
                    <a:pt x="193" y="246"/>
                    <a:pt x="164" y="238"/>
                    <a:pt x="136" y="238"/>
                  </a:cubicBezTo>
                  <a:cubicBezTo>
                    <a:pt x="66" y="238"/>
                    <a:pt x="0" y="291"/>
                    <a:pt x="29" y="374"/>
                  </a:cubicBezTo>
                  <a:cubicBezTo>
                    <a:pt x="158" y="775"/>
                    <a:pt x="315" y="1156"/>
                    <a:pt x="383" y="1571"/>
                  </a:cubicBezTo>
                  <a:cubicBezTo>
                    <a:pt x="434" y="1891"/>
                    <a:pt x="386" y="2228"/>
                    <a:pt x="516" y="2514"/>
                  </a:cubicBezTo>
                  <a:cubicBezTo>
                    <a:pt x="577" y="2853"/>
                    <a:pt x="808" y="3164"/>
                    <a:pt x="1162" y="3262"/>
                  </a:cubicBezTo>
                  <a:cubicBezTo>
                    <a:pt x="1203" y="3272"/>
                    <a:pt x="1244" y="3279"/>
                    <a:pt x="1284" y="3282"/>
                  </a:cubicBezTo>
                  <a:cubicBezTo>
                    <a:pt x="1346" y="3310"/>
                    <a:pt x="1411" y="3327"/>
                    <a:pt x="1475" y="3327"/>
                  </a:cubicBezTo>
                  <a:cubicBezTo>
                    <a:pt x="1550" y="3327"/>
                    <a:pt x="1624" y="3305"/>
                    <a:pt x="1689" y="3255"/>
                  </a:cubicBezTo>
                  <a:cubicBezTo>
                    <a:pt x="1716" y="3235"/>
                    <a:pt x="1751" y="3208"/>
                    <a:pt x="1782" y="3180"/>
                  </a:cubicBezTo>
                  <a:cubicBezTo>
                    <a:pt x="1880" y="3129"/>
                    <a:pt x="1969" y="3058"/>
                    <a:pt x="2043" y="2976"/>
                  </a:cubicBezTo>
                  <a:cubicBezTo>
                    <a:pt x="2129" y="2919"/>
                    <a:pt x="2217" y="2864"/>
                    <a:pt x="2295" y="2800"/>
                  </a:cubicBezTo>
                  <a:cubicBezTo>
                    <a:pt x="2526" y="2605"/>
                    <a:pt x="2659" y="2384"/>
                    <a:pt x="2676" y="2082"/>
                  </a:cubicBezTo>
                  <a:cubicBezTo>
                    <a:pt x="2688" y="1855"/>
                    <a:pt x="2508" y="1736"/>
                    <a:pt x="2322" y="1736"/>
                  </a:cubicBezTo>
                  <a:cubicBezTo>
                    <a:pt x="2253" y="1736"/>
                    <a:pt x="2183" y="1752"/>
                    <a:pt x="2121" y="1785"/>
                  </a:cubicBezTo>
                  <a:cubicBezTo>
                    <a:pt x="2162" y="1289"/>
                    <a:pt x="2091" y="785"/>
                    <a:pt x="1914" y="298"/>
                  </a:cubicBezTo>
                  <a:cubicBezTo>
                    <a:pt x="1893" y="241"/>
                    <a:pt x="1847" y="215"/>
                    <a:pt x="1802" y="215"/>
                  </a:cubicBezTo>
                  <a:cubicBezTo>
                    <a:pt x="1746" y="215"/>
                    <a:pt x="1690" y="256"/>
                    <a:pt x="1683" y="330"/>
                  </a:cubicBezTo>
                  <a:cubicBezTo>
                    <a:pt x="1655" y="564"/>
                    <a:pt x="1622" y="796"/>
                    <a:pt x="1577" y="1027"/>
                  </a:cubicBezTo>
                  <a:cubicBezTo>
                    <a:pt x="1509" y="694"/>
                    <a:pt x="1377" y="394"/>
                    <a:pt x="1234" y="77"/>
                  </a:cubicBezTo>
                  <a:cubicBezTo>
                    <a:pt x="1211" y="24"/>
                    <a:pt x="1163" y="1"/>
                    <a:pt x="111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8"/>
            <p:cNvSpPr/>
            <p:nvPr/>
          </p:nvSpPr>
          <p:spPr>
            <a:xfrm>
              <a:off x="3126084" y="5023706"/>
              <a:ext cx="49250" cy="48750"/>
            </a:xfrm>
            <a:custGeom>
              <a:avLst/>
              <a:gdLst/>
              <a:ahLst/>
              <a:cxnLst/>
              <a:rect l="l" t="t" r="r" b="b"/>
              <a:pathLst>
                <a:path w="1970" h="1950" extrusionOk="0">
                  <a:moveTo>
                    <a:pt x="953" y="1"/>
                  </a:moveTo>
                  <a:cubicBezTo>
                    <a:pt x="785" y="1"/>
                    <a:pt x="592" y="63"/>
                    <a:pt x="445" y="166"/>
                  </a:cubicBezTo>
                  <a:cubicBezTo>
                    <a:pt x="330" y="166"/>
                    <a:pt x="245" y="248"/>
                    <a:pt x="197" y="360"/>
                  </a:cubicBezTo>
                  <a:cubicBezTo>
                    <a:pt x="136" y="510"/>
                    <a:pt x="112" y="683"/>
                    <a:pt x="75" y="847"/>
                  </a:cubicBezTo>
                  <a:cubicBezTo>
                    <a:pt x="37" y="1007"/>
                    <a:pt x="0" y="1153"/>
                    <a:pt x="17" y="1323"/>
                  </a:cubicBezTo>
                  <a:cubicBezTo>
                    <a:pt x="26" y="1426"/>
                    <a:pt x="129" y="1524"/>
                    <a:pt x="230" y="1524"/>
                  </a:cubicBezTo>
                  <a:cubicBezTo>
                    <a:pt x="273" y="1524"/>
                    <a:pt x="316" y="1506"/>
                    <a:pt x="351" y="1462"/>
                  </a:cubicBezTo>
                  <a:cubicBezTo>
                    <a:pt x="432" y="1364"/>
                    <a:pt x="497" y="1241"/>
                    <a:pt x="552" y="1112"/>
                  </a:cubicBezTo>
                  <a:cubicBezTo>
                    <a:pt x="555" y="1119"/>
                    <a:pt x="555" y="1126"/>
                    <a:pt x="555" y="1132"/>
                  </a:cubicBezTo>
                  <a:cubicBezTo>
                    <a:pt x="572" y="1330"/>
                    <a:pt x="527" y="1520"/>
                    <a:pt x="497" y="1715"/>
                  </a:cubicBezTo>
                  <a:cubicBezTo>
                    <a:pt x="480" y="1823"/>
                    <a:pt x="581" y="1950"/>
                    <a:pt x="684" y="1950"/>
                  </a:cubicBezTo>
                  <a:cubicBezTo>
                    <a:pt x="724" y="1950"/>
                    <a:pt x="763" y="1932"/>
                    <a:pt x="797" y="1888"/>
                  </a:cubicBezTo>
                  <a:cubicBezTo>
                    <a:pt x="871" y="1792"/>
                    <a:pt x="932" y="1670"/>
                    <a:pt x="973" y="1537"/>
                  </a:cubicBezTo>
                  <a:lnTo>
                    <a:pt x="973" y="1537"/>
                  </a:lnTo>
                  <a:cubicBezTo>
                    <a:pt x="970" y="1568"/>
                    <a:pt x="966" y="1599"/>
                    <a:pt x="956" y="1629"/>
                  </a:cubicBezTo>
                  <a:cubicBezTo>
                    <a:pt x="939" y="1690"/>
                    <a:pt x="956" y="1779"/>
                    <a:pt x="1007" y="1820"/>
                  </a:cubicBezTo>
                  <a:cubicBezTo>
                    <a:pt x="1017" y="1830"/>
                    <a:pt x="1031" y="1840"/>
                    <a:pt x="1042" y="1847"/>
                  </a:cubicBezTo>
                  <a:cubicBezTo>
                    <a:pt x="1045" y="1847"/>
                    <a:pt x="1045" y="1850"/>
                    <a:pt x="1048" y="1850"/>
                  </a:cubicBezTo>
                  <a:cubicBezTo>
                    <a:pt x="1076" y="1870"/>
                    <a:pt x="1107" y="1879"/>
                    <a:pt x="1138" y="1879"/>
                  </a:cubicBezTo>
                  <a:cubicBezTo>
                    <a:pt x="1207" y="1879"/>
                    <a:pt x="1277" y="1836"/>
                    <a:pt x="1317" y="1779"/>
                  </a:cubicBezTo>
                  <a:cubicBezTo>
                    <a:pt x="1402" y="1657"/>
                    <a:pt x="1439" y="1514"/>
                    <a:pt x="1442" y="1360"/>
                  </a:cubicBezTo>
                  <a:cubicBezTo>
                    <a:pt x="1446" y="1371"/>
                    <a:pt x="1446" y="1381"/>
                    <a:pt x="1450" y="1391"/>
                  </a:cubicBezTo>
                  <a:cubicBezTo>
                    <a:pt x="1464" y="1495"/>
                    <a:pt x="1486" y="1826"/>
                    <a:pt x="1649" y="1826"/>
                  </a:cubicBezTo>
                  <a:cubicBezTo>
                    <a:pt x="1668" y="1826"/>
                    <a:pt x="1689" y="1822"/>
                    <a:pt x="1711" y="1813"/>
                  </a:cubicBezTo>
                  <a:cubicBezTo>
                    <a:pt x="1970" y="1701"/>
                    <a:pt x="1865" y="1241"/>
                    <a:pt x="1821" y="1027"/>
                  </a:cubicBezTo>
                  <a:cubicBezTo>
                    <a:pt x="1800" y="939"/>
                    <a:pt x="1776" y="843"/>
                    <a:pt x="1745" y="755"/>
                  </a:cubicBezTo>
                  <a:cubicBezTo>
                    <a:pt x="1708" y="424"/>
                    <a:pt x="1384" y="77"/>
                    <a:pt x="1075" y="13"/>
                  </a:cubicBezTo>
                  <a:cubicBezTo>
                    <a:pt x="1037" y="5"/>
                    <a:pt x="996" y="1"/>
                    <a:pt x="953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56"/>
          <p:cNvSpPr txBox="1">
            <a:spLocks noGrp="1"/>
          </p:cNvSpPr>
          <p:nvPr>
            <p:ph type="ctrTitle"/>
          </p:nvPr>
        </p:nvSpPr>
        <p:spPr>
          <a:xfrm flipH="1">
            <a:off x="2385295" y="541750"/>
            <a:ext cx="6044705" cy="1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¡Buen trabajo!</a:t>
            </a:r>
            <a:endParaRPr dirty="0"/>
          </a:p>
        </p:txBody>
      </p:sp>
      <p:sp>
        <p:nvSpPr>
          <p:cNvPr id="1105" name="Google Shape;1105;p56"/>
          <p:cNvSpPr txBox="1">
            <a:spLocks noGrp="1"/>
          </p:cNvSpPr>
          <p:nvPr>
            <p:ph type="subTitle" idx="1"/>
          </p:nvPr>
        </p:nvSpPr>
        <p:spPr>
          <a:xfrm flipH="1">
            <a:off x="3983439" y="2299457"/>
            <a:ext cx="4724890" cy="2034863"/>
          </a:xfrm>
          <a:prstGeom prst="rect">
            <a:avLst/>
          </a:prstGeom>
          <a:solidFill>
            <a:srgbClr val="87D5D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2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dirty="0"/>
              <a:t>Recuerda mantener tu cuaderno ordenado y al día </a:t>
            </a:r>
            <a:endParaRPr sz="2800" dirty="0"/>
          </a:p>
        </p:txBody>
      </p:sp>
      <p:grpSp>
        <p:nvGrpSpPr>
          <p:cNvPr id="1106" name="Google Shape;1106;p56"/>
          <p:cNvGrpSpPr/>
          <p:nvPr/>
        </p:nvGrpSpPr>
        <p:grpSpPr>
          <a:xfrm>
            <a:off x="531305" y="2024547"/>
            <a:ext cx="2886300" cy="2838750"/>
            <a:chOff x="988505" y="1992650"/>
            <a:chExt cx="2886300" cy="2838750"/>
          </a:xfrm>
        </p:grpSpPr>
        <p:sp>
          <p:nvSpPr>
            <p:cNvPr id="1107" name="Google Shape;1107;p56"/>
            <p:cNvSpPr/>
            <p:nvPr/>
          </p:nvSpPr>
          <p:spPr>
            <a:xfrm>
              <a:off x="988505" y="4697600"/>
              <a:ext cx="2886300" cy="133800"/>
            </a:xfrm>
            <a:prstGeom prst="ellipse">
              <a:avLst/>
            </a:pr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8" name="Google Shape;1108;p56"/>
            <p:cNvGrpSpPr/>
            <p:nvPr/>
          </p:nvGrpSpPr>
          <p:grpSpPr>
            <a:xfrm>
              <a:off x="1391425" y="1992650"/>
              <a:ext cx="2418099" cy="2768600"/>
              <a:chOff x="1391425" y="1713925"/>
              <a:chExt cx="2418099" cy="2768600"/>
            </a:xfrm>
          </p:grpSpPr>
          <p:sp>
            <p:nvSpPr>
              <p:cNvPr id="1109" name="Google Shape;1109;p56"/>
              <p:cNvSpPr/>
              <p:nvPr/>
            </p:nvSpPr>
            <p:spPr>
              <a:xfrm>
                <a:off x="2806216" y="3694897"/>
                <a:ext cx="327447" cy="770921"/>
              </a:xfrm>
              <a:custGeom>
                <a:avLst/>
                <a:gdLst/>
                <a:ahLst/>
                <a:cxnLst/>
                <a:rect l="l" t="t" r="r" b="b"/>
                <a:pathLst>
                  <a:path w="3920" h="9229" extrusionOk="0">
                    <a:moveTo>
                      <a:pt x="0" y="1"/>
                    </a:moveTo>
                    <a:lnTo>
                      <a:pt x="2559" y="9228"/>
                    </a:lnTo>
                    <a:lnTo>
                      <a:pt x="3920" y="9228"/>
                    </a:lnTo>
                    <a:lnTo>
                      <a:pt x="1361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56"/>
              <p:cNvSpPr/>
              <p:nvPr/>
            </p:nvSpPr>
            <p:spPr>
              <a:xfrm>
                <a:off x="2259913" y="3694897"/>
                <a:ext cx="327531" cy="770921"/>
              </a:xfrm>
              <a:custGeom>
                <a:avLst/>
                <a:gdLst/>
                <a:ahLst/>
                <a:cxnLst/>
                <a:rect l="l" t="t" r="r" b="b"/>
                <a:pathLst>
                  <a:path w="3921" h="9229" extrusionOk="0">
                    <a:moveTo>
                      <a:pt x="2560" y="1"/>
                    </a:moveTo>
                    <a:lnTo>
                      <a:pt x="1" y="9228"/>
                    </a:lnTo>
                    <a:lnTo>
                      <a:pt x="1362" y="9228"/>
                    </a:lnTo>
                    <a:lnTo>
                      <a:pt x="3920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56"/>
              <p:cNvSpPr/>
              <p:nvPr/>
            </p:nvSpPr>
            <p:spPr>
              <a:xfrm>
                <a:off x="2184065" y="2585670"/>
                <a:ext cx="1004980" cy="1189252"/>
              </a:xfrm>
              <a:custGeom>
                <a:avLst/>
                <a:gdLst/>
                <a:ahLst/>
                <a:cxnLst/>
                <a:rect l="l" t="t" r="r" b="b"/>
                <a:pathLst>
                  <a:path w="12031" h="14237" extrusionOk="0">
                    <a:moveTo>
                      <a:pt x="5982" y="0"/>
                    </a:moveTo>
                    <a:lnTo>
                      <a:pt x="6574" y="231"/>
                    </a:lnTo>
                    <a:cubicBezTo>
                      <a:pt x="6415" y="198"/>
                      <a:pt x="6255" y="183"/>
                      <a:pt x="6095" y="183"/>
                    </a:cubicBezTo>
                    <a:cubicBezTo>
                      <a:pt x="5430" y="183"/>
                      <a:pt x="4765" y="452"/>
                      <a:pt x="4230" y="858"/>
                    </a:cubicBezTo>
                    <a:cubicBezTo>
                      <a:pt x="3562" y="1362"/>
                      <a:pt x="3066" y="2052"/>
                      <a:pt x="2627" y="2763"/>
                    </a:cubicBezTo>
                    <a:cubicBezTo>
                      <a:pt x="1701" y="4253"/>
                      <a:pt x="977" y="5866"/>
                      <a:pt x="473" y="7547"/>
                    </a:cubicBezTo>
                    <a:cubicBezTo>
                      <a:pt x="208" y="8428"/>
                      <a:pt x="1" y="9347"/>
                      <a:pt x="55" y="10269"/>
                    </a:cubicBezTo>
                    <a:cubicBezTo>
                      <a:pt x="109" y="11190"/>
                      <a:pt x="450" y="12123"/>
                      <a:pt x="1133" y="12742"/>
                    </a:cubicBezTo>
                    <a:cubicBezTo>
                      <a:pt x="1599" y="13164"/>
                      <a:pt x="2191" y="13419"/>
                      <a:pt x="2787" y="13616"/>
                    </a:cubicBezTo>
                    <a:cubicBezTo>
                      <a:pt x="4017" y="14029"/>
                      <a:pt x="5314" y="14236"/>
                      <a:pt x="6611" y="14236"/>
                    </a:cubicBezTo>
                    <a:cubicBezTo>
                      <a:pt x="7496" y="14236"/>
                      <a:pt x="8381" y="14140"/>
                      <a:pt x="9245" y="13946"/>
                    </a:cubicBezTo>
                    <a:cubicBezTo>
                      <a:pt x="10306" y="13705"/>
                      <a:pt x="11459" y="13202"/>
                      <a:pt x="11806" y="12167"/>
                    </a:cubicBezTo>
                    <a:cubicBezTo>
                      <a:pt x="12031" y="11493"/>
                      <a:pt x="11850" y="10755"/>
                      <a:pt x="11667" y="10064"/>
                    </a:cubicBezTo>
                    <a:cubicBezTo>
                      <a:pt x="11409" y="9098"/>
                      <a:pt x="11153" y="8132"/>
                      <a:pt x="10895" y="7166"/>
                    </a:cubicBezTo>
                    <a:cubicBezTo>
                      <a:pt x="10503" y="5699"/>
                      <a:pt x="10105" y="4212"/>
                      <a:pt x="9353" y="2893"/>
                    </a:cubicBezTo>
                    <a:cubicBezTo>
                      <a:pt x="8601" y="1572"/>
                      <a:pt x="7441" y="415"/>
                      <a:pt x="59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56"/>
              <p:cNvSpPr/>
              <p:nvPr/>
            </p:nvSpPr>
            <p:spPr>
              <a:xfrm>
                <a:off x="2086917" y="3420159"/>
                <a:ext cx="808010" cy="938989"/>
              </a:xfrm>
              <a:custGeom>
                <a:avLst/>
                <a:gdLst/>
                <a:ahLst/>
                <a:cxnLst/>
                <a:rect l="l" t="t" r="r" b="b"/>
                <a:pathLst>
                  <a:path w="9673" h="11241" extrusionOk="0">
                    <a:moveTo>
                      <a:pt x="8698" y="0"/>
                    </a:moveTo>
                    <a:cubicBezTo>
                      <a:pt x="8516" y="0"/>
                      <a:pt x="8332" y="58"/>
                      <a:pt x="8175" y="176"/>
                    </a:cubicBezTo>
                    <a:cubicBezTo>
                      <a:pt x="7580" y="629"/>
                      <a:pt x="6716" y="1024"/>
                      <a:pt x="5801" y="1442"/>
                    </a:cubicBezTo>
                    <a:cubicBezTo>
                      <a:pt x="4270" y="2143"/>
                      <a:pt x="2531" y="2936"/>
                      <a:pt x="1439" y="4311"/>
                    </a:cubicBezTo>
                    <a:cubicBezTo>
                      <a:pt x="132" y="5957"/>
                      <a:pt x="0" y="8042"/>
                      <a:pt x="1038" y="10693"/>
                    </a:cubicBezTo>
                    <a:cubicBezTo>
                      <a:pt x="1170" y="11030"/>
                      <a:pt x="1497" y="11241"/>
                      <a:pt x="1841" y="11241"/>
                    </a:cubicBezTo>
                    <a:cubicBezTo>
                      <a:pt x="1943" y="11241"/>
                      <a:pt x="2051" y="11220"/>
                      <a:pt x="2153" y="11180"/>
                    </a:cubicBezTo>
                    <a:cubicBezTo>
                      <a:pt x="2596" y="11006"/>
                      <a:pt x="2817" y="10506"/>
                      <a:pt x="2643" y="10063"/>
                    </a:cubicBezTo>
                    <a:cubicBezTo>
                      <a:pt x="888" y="5583"/>
                      <a:pt x="3497" y="4392"/>
                      <a:pt x="6519" y="3011"/>
                    </a:cubicBezTo>
                    <a:cubicBezTo>
                      <a:pt x="7522" y="2551"/>
                      <a:pt x="8468" y="2119"/>
                      <a:pt x="9221" y="1547"/>
                    </a:cubicBezTo>
                    <a:cubicBezTo>
                      <a:pt x="9598" y="1262"/>
                      <a:pt x="9673" y="721"/>
                      <a:pt x="9384" y="340"/>
                    </a:cubicBezTo>
                    <a:cubicBezTo>
                      <a:pt x="9216" y="118"/>
                      <a:pt x="8959" y="0"/>
                      <a:pt x="86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56"/>
              <p:cNvSpPr/>
              <p:nvPr/>
            </p:nvSpPr>
            <p:spPr>
              <a:xfrm>
                <a:off x="1821367" y="4235770"/>
                <a:ext cx="549477" cy="246421"/>
              </a:xfrm>
              <a:custGeom>
                <a:avLst/>
                <a:gdLst/>
                <a:ahLst/>
                <a:cxnLst/>
                <a:rect l="l" t="t" r="r" b="b"/>
                <a:pathLst>
                  <a:path w="6578" h="2950" extrusionOk="0">
                    <a:moveTo>
                      <a:pt x="3999" y="0"/>
                    </a:moveTo>
                    <a:cubicBezTo>
                      <a:pt x="1" y="2549"/>
                      <a:pt x="957" y="2950"/>
                      <a:pt x="957" y="2950"/>
                    </a:cubicBezTo>
                    <a:lnTo>
                      <a:pt x="5897" y="2950"/>
                    </a:lnTo>
                    <a:cubicBezTo>
                      <a:pt x="5897" y="2950"/>
                      <a:pt x="6578" y="1514"/>
                      <a:pt x="589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56"/>
              <p:cNvSpPr/>
              <p:nvPr/>
            </p:nvSpPr>
            <p:spPr>
              <a:xfrm>
                <a:off x="1879422" y="4439756"/>
                <a:ext cx="454834" cy="42435"/>
              </a:xfrm>
              <a:custGeom>
                <a:avLst/>
                <a:gdLst/>
                <a:ahLst/>
                <a:cxnLst/>
                <a:rect l="l" t="t" r="r" b="b"/>
                <a:pathLst>
                  <a:path w="5445" h="508" extrusionOk="0">
                    <a:moveTo>
                      <a:pt x="232" y="1"/>
                    </a:moveTo>
                    <a:cubicBezTo>
                      <a:pt x="232" y="1"/>
                      <a:pt x="0" y="324"/>
                      <a:pt x="245" y="508"/>
                    </a:cubicBezTo>
                    <a:lnTo>
                      <a:pt x="5298" y="508"/>
                    </a:lnTo>
                    <a:lnTo>
                      <a:pt x="544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56"/>
              <p:cNvSpPr/>
              <p:nvPr/>
            </p:nvSpPr>
            <p:spPr>
              <a:xfrm>
                <a:off x="1898718" y="4337763"/>
                <a:ext cx="188533" cy="102077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1222" extrusionOk="0">
                    <a:moveTo>
                      <a:pt x="1400" y="0"/>
                    </a:moveTo>
                    <a:cubicBezTo>
                      <a:pt x="1301" y="0"/>
                      <a:pt x="1236" y="17"/>
                      <a:pt x="1236" y="17"/>
                    </a:cubicBezTo>
                    <a:cubicBezTo>
                      <a:pt x="42" y="865"/>
                      <a:pt x="1" y="1222"/>
                      <a:pt x="1" y="1222"/>
                    </a:cubicBezTo>
                    <a:lnTo>
                      <a:pt x="2256" y="1222"/>
                    </a:lnTo>
                    <a:cubicBezTo>
                      <a:pt x="2228" y="140"/>
                      <a:pt x="1681" y="0"/>
                      <a:pt x="1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56"/>
              <p:cNvSpPr/>
              <p:nvPr/>
            </p:nvSpPr>
            <p:spPr>
              <a:xfrm>
                <a:off x="2201440" y="4321809"/>
                <a:ext cx="81361" cy="6858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821" extrusionOk="0">
                    <a:moveTo>
                      <a:pt x="487" y="1"/>
                    </a:moveTo>
                    <a:cubicBezTo>
                      <a:pt x="218" y="1"/>
                      <a:pt x="0" y="185"/>
                      <a:pt x="0" y="412"/>
                    </a:cubicBezTo>
                    <a:cubicBezTo>
                      <a:pt x="0" y="637"/>
                      <a:pt x="218" y="821"/>
                      <a:pt x="487" y="821"/>
                    </a:cubicBezTo>
                    <a:cubicBezTo>
                      <a:pt x="755" y="821"/>
                      <a:pt x="973" y="637"/>
                      <a:pt x="973" y="412"/>
                    </a:cubicBezTo>
                    <a:cubicBezTo>
                      <a:pt x="973" y="185"/>
                      <a:pt x="755" y="1"/>
                      <a:pt x="4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56"/>
              <p:cNvSpPr/>
              <p:nvPr/>
            </p:nvSpPr>
            <p:spPr>
              <a:xfrm>
                <a:off x="1731319" y="3418906"/>
                <a:ext cx="974072" cy="880850"/>
              </a:xfrm>
              <a:custGeom>
                <a:avLst/>
                <a:gdLst/>
                <a:ahLst/>
                <a:cxnLst/>
                <a:rect l="l" t="t" r="r" b="b"/>
                <a:pathLst>
                  <a:path w="11661" h="10545" extrusionOk="0">
                    <a:moveTo>
                      <a:pt x="10762" y="1"/>
                    </a:moveTo>
                    <a:cubicBezTo>
                      <a:pt x="10735" y="1"/>
                      <a:pt x="10708" y="2"/>
                      <a:pt x="10681" y="4"/>
                    </a:cubicBezTo>
                    <a:cubicBezTo>
                      <a:pt x="7394" y="307"/>
                      <a:pt x="4655" y="1478"/>
                      <a:pt x="2756" y="3379"/>
                    </a:cubicBezTo>
                    <a:cubicBezTo>
                      <a:pt x="1069" y="5070"/>
                      <a:pt x="96" y="7299"/>
                      <a:pt x="14" y="9654"/>
                    </a:cubicBezTo>
                    <a:cubicBezTo>
                      <a:pt x="0" y="10130"/>
                      <a:pt x="372" y="10527"/>
                      <a:pt x="848" y="10545"/>
                    </a:cubicBezTo>
                    <a:lnTo>
                      <a:pt x="878" y="10545"/>
                    </a:lnTo>
                    <a:cubicBezTo>
                      <a:pt x="1341" y="10545"/>
                      <a:pt x="1722" y="10177"/>
                      <a:pt x="1740" y="9715"/>
                    </a:cubicBezTo>
                    <a:cubicBezTo>
                      <a:pt x="1851" y="6404"/>
                      <a:pt x="4304" y="2325"/>
                      <a:pt x="10837" y="1719"/>
                    </a:cubicBezTo>
                    <a:cubicBezTo>
                      <a:pt x="11314" y="1675"/>
                      <a:pt x="11661" y="1256"/>
                      <a:pt x="11616" y="783"/>
                    </a:cubicBezTo>
                    <a:cubicBezTo>
                      <a:pt x="11574" y="335"/>
                      <a:pt x="11200" y="1"/>
                      <a:pt x="107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56"/>
              <p:cNvSpPr/>
              <p:nvPr/>
            </p:nvSpPr>
            <p:spPr>
              <a:xfrm>
                <a:off x="1391425" y="4235520"/>
                <a:ext cx="549393" cy="247006"/>
              </a:xfrm>
              <a:custGeom>
                <a:avLst/>
                <a:gdLst/>
                <a:ahLst/>
                <a:cxnLst/>
                <a:rect l="l" t="t" r="r" b="b"/>
                <a:pathLst>
                  <a:path w="6577" h="2957" extrusionOk="0">
                    <a:moveTo>
                      <a:pt x="3998" y="0"/>
                    </a:moveTo>
                    <a:cubicBezTo>
                      <a:pt x="0" y="2555"/>
                      <a:pt x="997" y="2956"/>
                      <a:pt x="997" y="2956"/>
                    </a:cubicBezTo>
                    <a:lnTo>
                      <a:pt x="5897" y="2950"/>
                    </a:lnTo>
                    <a:cubicBezTo>
                      <a:pt x="5897" y="2950"/>
                      <a:pt x="6577" y="1514"/>
                      <a:pt x="589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56"/>
              <p:cNvSpPr/>
              <p:nvPr/>
            </p:nvSpPr>
            <p:spPr>
              <a:xfrm>
                <a:off x="1451986" y="4439506"/>
                <a:ext cx="454500" cy="43019"/>
              </a:xfrm>
              <a:custGeom>
                <a:avLst/>
                <a:gdLst/>
                <a:ahLst/>
                <a:cxnLst/>
                <a:rect l="l" t="t" r="r" b="b"/>
                <a:pathLst>
                  <a:path w="5441" h="515" extrusionOk="0">
                    <a:moveTo>
                      <a:pt x="5440" y="0"/>
                    </a:moveTo>
                    <a:lnTo>
                      <a:pt x="232" y="4"/>
                    </a:lnTo>
                    <a:cubicBezTo>
                      <a:pt x="232" y="4"/>
                      <a:pt x="1" y="330"/>
                      <a:pt x="246" y="514"/>
                    </a:cubicBezTo>
                    <a:lnTo>
                      <a:pt x="5298" y="508"/>
                    </a:lnTo>
                    <a:lnTo>
                      <a:pt x="54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56"/>
              <p:cNvSpPr/>
              <p:nvPr/>
            </p:nvSpPr>
            <p:spPr>
              <a:xfrm>
                <a:off x="1471282" y="4337763"/>
                <a:ext cx="188449" cy="102077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222" extrusionOk="0">
                    <a:moveTo>
                      <a:pt x="1396" y="0"/>
                    </a:moveTo>
                    <a:cubicBezTo>
                      <a:pt x="1298" y="0"/>
                      <a:pt x="1232" y="17"/>
                      <a:pt x="1232" y="17"/>
                    </a:cubicBezTo>
                    <a:cubicBezTo>
                      <a:pt x="41" y="868"/>
                      <a:pt x="1" y="1222"/>
                      <a:pt x="1" y="1222"/>
                    </a:cubicBezTo>
                    <a:lnTo>
                      <a:pt x="2256" y="1222"/>
                    </a:lnTo>
                    <a:cubicBezTo>
                      <a:pt x="2226" y="140"/>
                      <a:pt x="1678" y="0"/>
                      <a:pt x="139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56"/>
              <p:cNvSpPr/>
              <p:nvPr/>
            </p:nvSpPr>
            <p:spPr>
              <a:xfrm>
                <a:off x="1773921" y="4321809"/>
                <a:ext cx="81110" cy="68330"/>
              </a:xfrm>
              <a:custGeom>
                <a:avLst/>
                <a:gdLst/>
                <a:ahLst/>
                <a:cxnLst/>
                <a:rect l="l" t="t" r="r" b="b"/>
                <a:pathLst>
                  <a:path w="971" h="818" extrusionOk="0">
                    <a:moveTo>
                      <a:pt x="484" y="1"/>
                    </a:moveTo>
                    <a:cubicBezTo>
                      <a:pt x="215" y="1"/>
                      <a:pt x="1" y="185"/>
                      <a:pt x="1" y="409"/>
                    </a:cubicBezTo>
                    <a:cubicBezTo>
                      <a:pt x="1" y="637"/>
                      <a:pt x="219" y="817"/>
                      <a:pt x="487" y="817"/>
                    </a:cubicBezTo>
                    <a:cubicBezTo>
                      <a:pt x="756" y="817"/>
                      <a:pt x="971" y="634"/>
                      <a:pt x="971" y="409"/>
                    </a:cubicBezTo>
                    <a:cubicBezTo>
                      <a:pt x="971" y="181"/>
                      <a:pt x="753" y="1"/>
                      <a:pt x="4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56"/>
              <p:cNvSpPr/>
              <p:nvPr/>
            </p:nvSpPr>
            <p:spPr>
              <a:xfrm>
                <a:off x="2365080" y="2463796"/>
                <a:ext cx="707186" cy="1195684"/>
              </a:xfrm>
              <a:custGeom>
                <a:avLst/>
                <a:gdLst/>
                <a:ahLst/>
                <a:cxnLst/>
                <a:rect l="l" t="t" r="r" b="b"/>
                <a:pathLst>
                  <a:path w="8466" h="14314" extrusionOk="0">
                    <a:moveTo>
                      <a:pt x="3801" y="1"/>
                    </a:moveTo>
                    <a:cubicBezTo>
                      <a:pt x="1833" y="1"/>
                      <a:pt x="151" y="1595"/>
                      <a:pt x="1" y="3661"/>
                    </a:cubicBezTo>
                    <a:lnTo>
                      <a:pt x="242" y="10309"/>
                    </a:lnTo>
                    <a:cubicBezTo>
                      <a:pt x="460" y="12632"/>
                      <a:pt x="967" y="14113"/>
                      <a:pt x="3046" y="14262"/>
                    </a:cubicBezTo>
                    <a:lnTo>
                      <a:pt x="3794" y="14314"/>
                    </a:lnTo>
                    <a:cubicBezTo>
                      <a:pt x="5778" y="14096"/>
                      <a:pt x="6483" y="12908"/>
                      <a:pt x="7166" y="10802"/>
                    </a:cubicBezTo>
                    <a:lnTo>
                      <a:pt x="8312" y="4256"/>
                    </a:lnTo>
                    <a:cubicBezTo>
                      <a:pt x="8466" y="2099"/>
                      <a:pt x="6891" y="211"/>
                      <a:pt x="4812" y="65"/>
                    </a:cubicBezTo>
                    <a:lnTo>
                      <a:pt x="4063" y="10"/>
                    </a:lnTo>
                    <a:cubicBezTo>
                      <a:pt x="3975" y="4"/>
                      <a:pt x="3888" y="1"/>
                      <a:pt x="3801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56"/>
              <p:cNvSpPr/>
              <p:nvPr/>
            </p:nvSpPr>
            <p:spPr>
              <a:xfrm>
                <a:off x="2658697" y="2296146"/>
                <a:ext cx="157542" cy="293784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3517" extrusionOk="0">
                    <a:moveTo>
                      <a:pt x="1013" y="1"/>
                    </a:moveTo>
                    <a:cubicBezTo>
                      <a:pt x="571" y="1"/>
                      <a:pt x="196" y="341"/>
                      <a:pt x="163" y="786"/>
                    </a:cubicBezTo>
                    <a:lnTo>
                      <a:pt x="34" y="2609"/>
                    </a:lnTo>
                    <a:cubicBezTo>
                      <a:pt x="0" y="3075"/>
                      <a:pt x="355" y="3480"/>
                      <a:pt x="817" y="3514"/>
                    </a:cubicBezTo>
                    <a:cubicBezTo>
                      <a:pt x="838" y="3515"/>
                      <a:pt x="858" y="3516"/>
                      <a:pt x="879" y="3516"/>
                    </a:cubicBezTo>
                    <a:cubicBezTo>
                      <a:pt x="1316" y="3516"/>
                      <a:pt x="1690" y="3174"/>
                      <a:pt x="1722" y="2731"/>
                    </a:cubicBezTo>
                    <a:lnTo>
                      <a:pt x="1851" y="908"/>
                    </a:lnTo>
                    <a:cubicBezTo>
                      <a:pt x="1886" y="445"/>
                      <a:pt x="1531" y="37"/>
                      <a:pt x="1069" y="3"/>
                    </a:cubicBezTo>
                    <a:cubicBezTo>
                      <a:pt x="1050" y="1"/>
                      <a:pt x="1032" y="1"/>
                      <a:pt x="1013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56"/>
              <p:cNvSpPr/>
              <p:nvPr/>
            </p:nvSpPr>
            <p:spPr>
              <a:xfrm>
                <a:off x="2645917" y="2408832"/>
                <a:ext cx="235979" cy="90466"/>
              </a:xfrm>
              <a:custGeom>
                <a:avLst/>
                <a:gdLst/>
                <a:ahLst/>
                <a:cxnLst/>
                <a:rect l="l" t="t" r="r" b="b"/>
                <a:pathLst>
                  <a:path w="2825" h="1083" extrusionOk="0">
                    <a:moveTo>
                      <a:pt x="269" y="117"/>
                    </a:moveTo>
                    <a:lnTo>
                      <a:pt x="0" y="685"/>
                    </a:lnTo>
                    <a:cubicBezTo>
                      <a:pt x="75" y="675"/>
                      <a:pt x="153" y="668"/>
                      <a:pt x="228" y="665"/>
                    </a:cubicBezTo>
                    <a:lnTo>
                      <a:pt x="269" y="117"/>
                    </a:lnTo>
                    <a:close/>
                    <a:moveTo>
                      <a:pt x="1973" y="1"/>
                    </a:moveTo>
                    <a:lnTo>
                      <a:pt x="1916" y="784"/>
                    </a:lnTo>
                    <a:cubicBezTo>
                      <a:pt x="2222" y="848"/>
                      <a:pt x="2518" y="947"/>
                      <a:pt x="2790" y="1083"/>
                    </a:cubicBezTo>
                    <a:cubicBezTo>
                      <a:pt x="2804" y="1073"/>
                      <a:pt x="2814" y="1066"/>
                      <a:pt x="2824" y="1056"/>
                    </a:cubicBezTo>
                    <a:lnTo>
                      <a:pt x="2066" y="8"/>
                    </a:lnTo>
                    <a:lnTo>
                      <a:pt x="19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56"/>
              <p:cNvSpPr/>
              <p:nvPr/>
            </p:nvSpPr>
            <p:spPr>
              <a:xfrm>
                <a:off x="2644747" y="2464297"/>
                <a:ext cx="234225" cy="71754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859" extrusionOk="0">
                    <a:moveTo>
                      <a:pt x="242" y="1"/>
                    </a:moveTo>
                    <a:lnTo>
                      <a:pt x="242" y="1"/>
                    </a:lnTo>
                    <a:cubicBezTo>
                      <a:pt x="167" y="4"/>
                      <a:pt x="89" y="11"/>
                      <a:pt x="14" y="21"/>
                    </a:cubicBezTo>
                    <a:lnTo>
                      <a:pt x="1" y="48"/>
                    </a:lnTo>
                    <a:cubicBezTo>
                      <a:pt x="1" y="48"/>
                      <a:pt x="79" y="153"/>
                      <a:pt x="222" y="290"/>
                    </a:cubicBezTo>
                    <a:lnTo>
                      <a:pt x="242" y="1"/>
                    </a:lnTo>
                    <a:close/>
                    <a:moveTo>
                      <a:pt x="1930" y="120"/>
                    </a:moveTo>
                    <a:lnTo>
                      <a:pt x="1889" y="718"/>
                    </a:lnTo>
                    <a:cubicBezTo>
                      <a:pt x="1885" y="766"/>
                      <a:pt x="1875" y="814"/>
                      <a:pt x="1865" y="858"/>
                    </a:cubicBezTo>
                    <a:cubicBezTo>
                      <a:pt x="2158" y="807"/>
                      <a:pt x="2471" y="674"/>
                      <a:pt x="2804" y="419"/>
                    </a:cubicBezTo>
                    <a:cubicBezTo>
                      <a:pt x="2532" y="283"/>
                      <a:pt x="2236" y="184"/>
                      <a:pt x="1930" y="120"/>
                    </a:cubicBezTo>
                    <a:close/>
                  </a:path>
                </a:pathLst>
              </a:custGeom>
              <a:solidFill>
                <a:srgbClr val="F3A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56"/>
              <p:cNvSpPr/>
              <p:nvPr/>
            </p:nvSpPr>
            <p:spPr>
              <a:xfrm>
                <a:off x="2663208" y="2399476"/>
                <a:ext cx="147602" cy="138831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662" extrusionOk="0">
                    <a:moveTo>
                      <a:pt x="171" y="1"/>
                    </a:moveTo>
                    <a:lnTo>
                      <a:pt x="62" y="229"/>
                    </a:lnTo>
                    <a:lnTo>
                      <a:pt x="21" y="777"/>
                    </a:lnTo>
                    <a:lnTo>
                      <a:pt x="1" y="1066"/>
                    </a:lnTo>
                    <a:cubicBezTo>
                      <a:pt x="263" y="1314"/>
                      <a:pt x="739" y="1661"/>
                      <a:pt x="1355" y="1661"/>
                    </a:cubicBezTo>
                    <a:cubicBezTo>
                      <a:pt x="1447" y="1661"/>
                      <a:pt x="1546" y="1651"/>
                      <a:pt x="1644" y="1634"/>
                    </a:cubicBezTo>
                    <a:cubicBezTo>
                      <a:pt x="1654" y="1590"/>
                      <a:pt x="1664" y="1542"/>
                      <a:pt x="1668" y="1494"/>
                    </a:cubicBezTo>
                    <a:lnTo>
                      <a:pt x="1709" y="896"/>
                    </a:lnTo>
                    <a:lnTo>
                      <a:pt x="1766" y="113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rgbClr val="F3A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56"/>
              <p:cNvSpPr/>
              <p:nvPr/>
            </p:nvSpPr>
            <p:spPr>
              <a:xfrm>
                <a:off x="2385295" y="3324932"/>
                <a:ext cx="578379" cy="334548"/>
              </a:xfrm>
              <a:custGeom>
                <a:avLst/>
                <a:gdLst/>
                <a:ahLst/>
                <a:cxnLst/>
                <a:rect l="l" t="t" r="r" b="b"/>
                <a:pathLst>
                  <a:path w="6924" h="400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18" y="2323"/>
                      <a:pt x="572" y="3858"/>
                      <a:pt x="2654" y="4005"/>
                    </a:cubicBezTo>
                    <a:lnTo>
                      <a:pt x="3552" y="4005"/>
                    </a:lnTo>
                    <a:cubicBezTo>
                      <a:pt x="5536" y="3787"/>
                      <a:pt x="6241" y="2599"/>
                      <a:pt x="6924" y="49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56"/>
              <p:cNvSpPr/>
              <p:nvPr/>
            </p:nvSpPr>
            <p:spPr>
              <a:xfrm>
                <a:off x="2865023" y="2464214"/>
                <a:ext cx="548558" cy="744191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8909" extrusionOk="0">
                    <a:moveTo>
                      <a:pt x="2116" y="1"/>
                    </a:moveTo>
                    <a:cubicBezTo>
                      <a:pt x="1953" y="1"/>
                      <a:pt x="1789" y="54"/>
                      <a:pt x="1654" y="165"/>
                    </a:cubicBezTo>
                    <a:cubicBezTo>
                      <a:pt x="1341" y="420"/>
                      <a:pt x="1294" y="883"/>
                      <a:pt x="1548" y="1196"/>
                    </a:cubicBezTo>
                    <a:cubicBezTo>
                      <a:pt x="4444" y="4755"/>
                      <a:pt x="4672" y="6973"/>
                      <a:pt x="4481" y="7432"/>
                    </a:cubicBezTo>
                    <a:cubicBezTo>
                      <a:pt x="4018" y="7303"/>
                      <a:pt x="2613" y="5895"/>
                      <a:pt x="1521" y="2002"/>
                    </a:cubicBezTo>
                    <a:cubicBezTo>
                      <a:pt x="1431" y="1679"/>
                      <a:pt x="1138" y="1467"/>
                      <a:pt x="820" y="1467"/>
                    </a:cubicBezTo>
                    <a:cubicBezTo>
                      <a:pt x="754" y="1467"/>
                      <a:pt x="687" y="1476"/>
                      <a:pt x="620" y="1495"/>
                    </a:cubicBezTo>
                    <a:cubicBezTo>
                      <a:pt x="228" y="1604"/>
                      <a:pt x="0" y="2009"/>
                      <a:pt x="110" y="2397"/>
                    </a:cubicBezTo>
                    <a:cubicBezTo>
                      <a:pt x="1184" y="6231"/>
                      <a:pt x="2817" y="8722"/>
                      <a:pt x="4369" y="8899"/>
                    </a:cubicBezTo>
                    <a:cubicBezTo>
                      <a:pt x="4427" y="8905"/>
                      <a:pt x="4485" y="8909"/>
                      <a:pt x="4543" y="8909"/>
                    </a:cubicBezTo>
                    <a:cubicBezTo>
                      <a:pt x="5046" y="8909"/>
                      <a:pt x="5488" y="8643"/>
                      <a:pt x="5744" y="8181"/>
                    </a:cubicBezTo>
                    <a:cubicBezTo>
                      <a:pt x="6567" y="6674"/>
                      <a:pt x="5369" y="3571"/>
                      <a:pt x="2685" y="270"/>
                    </a:cubicBezTo>
                    <a:cubicBezTo>
                      <a:pt x="2540" y="93"/>
                      <a:pt x="2329" y="1"/>
                      <a:pt x="211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56"/>
              <p:cNvSpPr/>
              <p:nvPr/>
            </p:nvSpPr>
            <p:spPr>
              <a:xfrm>
                <a:off x="2351214" y="2463796"/>
                <a:ext cx="819036" cy="998464"/>
              </a:xfrm>
              <a:custGeom>
                <a:avLst/>
                <a:gdLst/>
                <a:ahLst/>
                <a:cxnLst/>
                <a:rect l="l" t="t" r="r" b="b"/>
                <a:pathLst>
                  <a:path w="9805" h="11953" extrusionOk="0">
                    <a:moveTo>
                      <a:pt x="3284" y="0"/>
                    </a:moveTo>
                    <a:cubicBezTo>
                      <a:pt x="2439" y="126"/>
                      <a:pt x="1766" y="404"/>
                      <a:pt x="1371" y="724"/>
                    </a:cubicBezTo>
                    <a:cubicBezTo>
                      <a:pt x="1085" y="960"/>
                      <a:pt x="949" y="1330"/>
                      <a:pt x="782" y="1660"/>
                    </a:cubicBezTo>
                    <a:cubicBezTo>
                      <a:pt x="350" y="2527"/>
                      <a:pt x="0" y="3480"/>
                      <a:pt x="96" y="4443"/>
                    </a:cubicBezTo>
                    <a:lnTo>
                      <a:pt x="75" y="4402"/>
                    </a:lnTo>
                    <a:lnTo>
                      <a:pt x="75" y="4402"/>
                    </a:lnTo>
                    <a:cubicBezTo>
                      <a:pt x="112" y="6770"/>
                      <a:pt x="146" y="9142"/>
                      <a:pt x="184" y="11510"/>
                    </a:cubicBezTo>
                    <a:cubicBezTo>
                      <a:pt x="184" y="11567"/>
                      <a:pt x="187" y="11625"/>
                      <a:pt x="225" y="11666"/>
                    </a:cubicBezTo>
                    <a:cubicBezTo>
                      <a:pt x="262" y="11710"/>
                      <a:pt x="327" y="11721"/>
                      <a:pt x="388" y="11724"/>
                    </a:cubicBezTo>
                    <a:cubicBezTo>
                      <a:pt x="2500" y="11874"/>
                      <a:pt x="4623" y="11952"/>
                      <a:pt x="6743" y="11952"/>
                    </a:cubicBezTo>
                    <a:cubicBezTo>
                      <a:pt x="6889" y="11952"/>
                      <a:pt x="7046" y="11949"/>
                      <a:pt x="7165" y="11861"/>
                    </a:cubicBezTo>
                    <a:cubicBezTo>
                      <a:pt x="7305" y="11759"/>
                      <a:pt x="7349" y="11571"/>
                      <a:pt x="7383" y="11401"/>
                    </a:cubicBezTo>
                    <a:cubicBezTo>
                      <a:pt x="7635" y="10129"/>
                      <a:pt x="7883" y="8852"/>
                      <a:pt x="8135" y="7580"/>
                    </a:cubicBezTo>
                    <a:cubicBezTo>
                      <a:pt x="8148" y="7581"/>
                      <a:pt x="8161" y="7581"/>
                      <a:pt x="8174" y="7581"/>
                    </a:cubicBezTo>
                    <a:cubicBezTo>
                      <a:pt x="8881" y="7581"/>
                      <a:pt x="9804" y="6531"/>
                      <a:pt x="9751" y="6277"/>
                    </a:cubicBezTo>
                    <a:cubicBezTo>
                      <a:pt x="9680" y="5941"/>
                      <a:pt x="9547" y="5848"/>
                      <a:pt x="9462" y="5573"/>
                    </a:cubicBezTo>
                    <a:cubicBezTo>
                      <a:pt x="9207" y="4736"/>
                      <a:pt x="8948" y="3902"/>
                      <a:pt x="8693" y="3066"/>
                    </a:cubicBezTo>
                    <a:cubicBezTo>
                      <a:pt x="8604" y="2780"/>
                      <a:pt x="8513" y="2487"/>
                      <a:pt x="8373" y="2221"/>
                    </a:cubicBezTo>
                    <a:cubicBezTo>
                      <a:pt x="7931" y="1392"/>
                      <a:pt x="7339" y="894"/>
                      <a:pt x="6509" y="449"/>
                    </a:cubicBezTo>
                    <a:lnTo>
                      <a:pt x="6352" y="398"/>
                    </a:lnTo>
                    <a:cubicBezTo>
                      <a:pt x="6335" y="745"/>
                      <a:pt x="5934" y="1004"/>
                      <a:pt x="5631" y="1174"/>
                    </a:cubicBezTo>
                    <a:cubicBezTo>
                      <a:pt x="5386" y="1311"/>
                      <a:pt x="5104" y="1366"/>
                      <a:pt x="4823" y="1366"/>
                    </a:cubicBezTo>
                    <a:cubicBezTo>
                      <a:pt x="4756" y="1366"/>
                      <a:pt x="4690" y="1363"/>
                      <a:pt x="4623" y="1357"/>
                    </a:cubicBezTo>
                    <a:cubicBezTo>
                      <a:pt x="4199" y="1320"/>
                      <a:pt x="3746" y="1150"/>
                      <a:pt x="3538" y="776"/>
                    </a:cubicBezTo>
                    <a:cubicBezTo>
                      <a:pt x="3395" y="520"/>
                      <a:pt x="3416" y="261"/>
                      <a:pt x="32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56"/>
              <p:cNvSpPr/>
              <p:nvPr/>
            </p:nvSpPr>
            <p:spPr>
              <a:xfrm>
                <a:off x="2897099" y="2416517"/>
                <a:ext cx="173664" cy="144511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730" extrusionOk="0">
                    <a:moveTo>
                      <a:pt x="1162" y="0"/>
                    </a:moveTo>
                    <a:cubicBezTo>
                      <a:pt x="886" y="0"/>
                      <a:pt x="624" y="173"/>
                      <a:pt x="569" y="447"/>
                    </a:cubicBezTo>
                    <a:cubicBezTo>
                      <a:pt x="443" y="457"/>
                      <a:pt x="324" y="498"/>
                      <a:pt x="222" y="587"/>
                    </a:cubicBezTo>
                    <a:cubicBezTo>
                      <a:pt x="175" y="627"/>
                      <a:pt x="144" y="685"/>
                      <a:pt x="130" y="746"/>
                    </a:cubicBezTo>
                    <a:cubicBezTo>
                      <a:pt x="86" y="783"/>
                      <a:pt x="52" y="835"/>
                      <a:pt x="38" y="903"/>
                    </a:cubicBezTo>
                    <a:lnTo>
                      <a:pt x="28" y="967"/>
                    </a:lnTo>
                    <a:cubicBezTo>
                      <a:pt x="1" y="1127"/>
                      <a:pt x="52" y="1243"/>
                      <a:pt x="178" y="1338"/>
                    </a:cubicBezTo>
                    <a:cubicBezTo>
                      <a:pt x="188" y="1342"/>
                      <a:pt x="195" y="1348"/>
                      <a:pt x="202" y="1355"/>
                    </a:cubicBezTo>
                    <a:cubicBezTo>
                      <a:pt x="236" y="1381"/>
                      <a:pt x="277" y="1392"/>
                      <a:pt x="320" y="1392"/>
                    </a:cubicBezTo>
                    <a:cubicBezTo>
                      <a:pt x="366" y="1392"/>
                      <a:pt x="413" y="1380"/>
                      <a:pt x="453" y="1362"/>
                    </a:cubicBezTo>
                    <a:cubicBezTo>
                      <a:pt x="750" y="1471"/>
                      <a:pt x="1025" y="1617"/>
                      <a:pt x="1324" y="1722"/>
                    </a:cubicBezTo>
                    <a:cubicBezTo>
                      <a:pt x="1338" y="1727"/>
                      <a:pt x="1350" y="1729"/>
                      <a:pt x="1362" y="1729"/>
                    </a:cubicBezTo>
                    <a:cubicBezTo>
                      <a:pt x="1448" y="1729"/>
                      <a:pt x="1497" y="1621"/>
                      <a:pt x="1461" y="1546"/>
                    </a:cubicBezTo>
                    <a:cubicBezTo>
                      <a:pt x="1403" y="1427"/>
                      <a:pt x="1328" y="1325"/>
                      <a:pt x="1246" y="1229"/>
                    </a:cubicBezTo>
                    <a:lnTo>
                      <a:pt x="1246" y="1229"/>
                    </a:lnTo>
                    <a:cubicBezTo>
                      <a:pt x="1351" y="1264"/>
                      <a:pt x="1461" y="1294"/>
                      <a:pt x="1569" y="1328"/>
                    </a:cubicBezTo>
                    <a:cubicBezTo>
                      <a:pt x="1580" y="1331"/>
                      <a:pt x="1590" y="1332"/>
                      <a:pt x="1600" y="1332"/>
                    </a:cubicBezTo>
                    <a:cubicBezTo>
                      <a:pt x="1676" y="1332"/>
                      <a:pt x="1740" y="1257"/>
                      <a:pt x="1719" y="1179"/>
                    </a:cubicBezTo>
                    <a:cubicBezTo>
                      <a:pt x="1672" y="1001"/>
                      <a:pt x="1587" y="872"/>
                      <a:pt x="1474" y="770"/>
                    </a:cubicBezTo>
                    <a:lnTo>
                      <a:pt x="1474" y="770"/>
                    </a:lnTo>
                    <a:cubicBezTo>
                      <a:pt x="1502" y="787"/>
                      <a:pt x="1529" y="804"/>
                      <a:pt x="1552" y="818"/>
                    </a:cubicBezTo>
                    <a:cubicBezTo>
                      <a:pt x="1689" y="906"/>
                      <a:pt x="1791" y="984"/>
                      <a:pt x="1951" y="1019"/>
                    </a:cubicBezTo>
                    <a:cubicBezTo>
                      <a:pt x="1958" y="1020"/>
                      <a:pt x="1965" y="1020"/>
                      <a:pt x="1972" y="1020"/>
                    </a:cubicBezTo>
                    <a:cubicBezTo>
                      <a:pt x="2035" y="1020"/>
                      <a:pt x="2078" y="967"/>
                      <a:pt x="2066" y="899"/>
                    </a:cubicBezTo>
                    <a:cubicBezTo>
                      <a:pt x="2012" y="556"/>
                      <a:pt x="1698" y="144"/>
                      <a:pt x="1362" y="31"/>
                    </a:cubicBezTo>
                    <a:cubicBezTo>
                      <a:pt x="1296" y="10"/>
                      <a:pt x="1229" y="0"/>
                      <a:pt x="1162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56"/>
              <p:cNvSpPr/>
              <p:nvPr/>
            </p:nvSpPr>
            <p:spPr>
              <a:xfrm>
                <a:off x="2389555" y="2866005"/>
                <a:ext cx="404214" cy="267220"/>
              </a:xfrm>
              <a:custGeom>
                <a:avLst/>
                <a:gdLst/>
                <a:ahLst/>
                <a:cxnLst/>
                <a:rect l="l" t="t" r="r" b="b"/>
                <a:pathLst>
                  <a:path w="4839" h="3199" extrusionOk="0">
                    <a:moveTo>
                      <a:pt x="4729" y="0"/>
                    </a:moveTo>
                    <a:cubicBezTo>
                      <a:pt x="4563" y="0"/>
                      <a:pt x="3938" y="171"/>
                      <a:pt x="3648" y="278"/>
                    </a:cubicBezTo>
                    <a:cubicBezTo>
                      <a:pt x="3588" y="301"/>
                      <a:pt x="2442" y="855"/>
                      <a:pt x="2325" y="855"/>
                    </a:cubicBezTo>
                    <a:cubicBezTo>
                      <a:pt x="2322" y="855"/>
                      <a:pt x="2319" y="854"/>
                      <a:pt x="2317" y="853"/>
                    </a:cubicBezTo>
                    <a:cubicBezTo>
                      <a:pt x="1967" y="615"/>
                      <a:pt x="1538" y="424"/>
                      <a:pt x="1072" y="305"/>
                    </a:cubicBezTo>
                    <a:cubicBezTo>
                      <a:pt x="895" y="261"/>
                      <a:pt x="711" y="227"/>
                      <a:pt x="524" y="223"/>
                    </a:cubicBezTo>
                    <a:cubicBezTo>
                      <a:pt x="337" y="223"/>
                      <a:pt x="143" y="258"/>
                      <a:pt x="0" y="339"/>
                    </a:cubicBezTo>
                    <a:lnTo>
                      <a:pt x="147" y="360"/>
                    </a:lnTo>
                    <a:cubicBezTo>
                      <a:pt x="262" y="458"/>
                      <a:pt x="347" y="574"/>
                      <a:pt x="388" y="697"/>
                    </a:cubicBezTo>
                    <a:cubicBezTo>
                      <a:pt x="422" y="788"/>
                      <a:pt x="433" y="884"/>
                      <a:pt x="453" y="979"/>
                    </a:cubicBezTo>
                    <a:cubicBezTo>
                      <a:pt x="494" y="1173"/>
                      <a:pt x="586" y="1363"/>
                      <a:pt x="674" y="1550"/>
                    </a:cubicBezTo>
                    <a:cubicBezTo>
                      <a:pt x="857" y="1938"/>
                      <a:pt x="1041" y="2323"/>
                      <a:pt x="1229" y="2711"/>
                    </a:cubicBezTo>
                    <a:cubicBezTo>
                      <a:pt x="1273" y="2806"/>
                      <a:pt x="1317" y="2902"/>
                      <a:pt x="1396" y="2990"/>
                    </a:cubicBezTo>
                    <a:cubicBezTo>
                      <a:pt x="1470" y="3075"/>
                      <a:pt x="1583" y="3150"/>
                      <a:pt x="1722" y="3183"/>
                    </a:cubicBezTo>
                    <a:cubicBezTo>
                      <a:pt x="1764" y="3193"/>
                      <a:pt x="1808" y="3199"/>
                      <a:pt x="1852" y="3199"/>
                    </a:cubicBezTo>
                    <a:cubicBezTo>
                      <a:pt x="1883" y="3199"/>
                      <a:pt x="1914" y="3196"/>
                      <a:pt x="1943" y="3191"/>
                    </a:cubicBezTo>
                    <a:cubicBezTo>
                      <a:pt x="2001" y="3180"/>
                      <a:pt x="2052" y="3160"/>
                      <a:pt x="2099" y="3136"/>
                    </a:cubicBezTo>
                    <a:cubicBezTo>
                      <a:pt x="2317" y="3020"/>
                      <a:pt x="2457" y="2844"/>
                      <a:pt x="2528" y="2663"/>
                    </a:cubicBezTo>
                    <a:cubicBezTo>
                      <a:pt x="2600" y="2483"/>
                      <a:pt x="2606" y="2292"/>
                      <a:pt x="2610" y="2105"/>
                    </a:cubicBezTo>
                    <a:cubicBezTo>
                      <a:pt x="2613" y="1785"/>
                      <a:pt x="4838" y="325"/>
                      <a:pt x="4770" y="13"/>
                    </a:cubicBezTo>
                    <a:cubicBezTo>
                      <a:pt x="4769" y="4"/>
                      <a:pt x="4754" y="0"/>
                      <a:pt x="47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56"/>
              <p:cNvSpPr/>
              <p:nvPr/>
            </p:nvSpPr>
            <p:spPr>
              <a:xfrm>
                <a:off x="2577086" y="2857067"/>
                <a:ext cx="372722" cy="366457"/>
              </a:xfrm>
              <a:custGeom>
                <a:avLst/>
                <a:gdLst/>
                <a:ahLst/>
                <a:cxnLst/>
                <a:rect l="l" t="t" r="r" b="b"/>
                <a:pathLst>
                  <a:path w="4462" h="4387" extrusionOk="0">
                    <a:moveTo>
                      <a:pt x="2608" y="0"/>
                    </a:moveTo>
                    <a:cubicBezTo>
                      <a:pt x="2602" y="0"/>
                      <a:pt x="2596" y="0"/>
                      <a:pt x="2590" y="0"/>
                    </a:cubicBezTo>
                    <a:cubicBezTo>
                      <a:pt x="2461" y="8"/>
                      <a:pt x="2348" y="58"/>
                      <a:pt x="2243" y="110"/>
                    </a:cubicBezTo>
                    <a:cubicBezTo>
                      <a:pt x="1498" y="473"/>
                      <a:pt x="749" y="837"/>
                      <a:pt x="5" y="1202"/>
                    </a:cubicBezTo>
                    <a:lnTo>
                      <a:pt x="1" y="1208"/>
                    </a:lnTo>
                    <a:cubicBezTo>
                      <a:pt x="402" y="2233"/>
                      <a:pt x="617" y="3196"/>
                      <a:pt x="1018" y="4220"/>
                    </a:cubicBezTo>
                    <a:cubicBezTo>
                      <a:pt x="1029" y="4250"/>
                      <a:pt x="1042" y="4281"/>
                      <a:pt x="1073" y="4308"/>
                    </a:cubicBezTo>
                    <a:cubicBezTo>
                      <a:pt x="1136" y="4357"/>
                      <a:pt x="1337" y="4386"/>
                      <a:pt x="1491" y="4386"/>
                    </a:cubicBezTo>
                    <a:cubicBezTo>
                      <a:pt x="1552" y="4386"/>
                      <a:pt x="1606" y="4382"/>
                      <a:pt x="1641" y="4372"/>
                    </a:cubicBezTo>
                    <a:cubicBezTo>
                      <a:pt x="2450" y="4158"/>
                      <a:pt x="3219" y="3920"/>
                      <a:pt x="4287" y="3634"/>
                    </a:cubicBezTo>
                    <a:cubicBezTo>
                      <a:pt x="4339" y="3621"/>
                      <a:pt x="4394" y="3604"/>
                      <a:pt x="4424" y="3573"/>
                    </a:cubicBezTo>
                    <a:cubicBezTo>
                      <a:pt x="4461" y="3532"/>
                      <a:pt x="4444" y="3478"/>
                      <a:pt x="4424" y="3430"/>
                    </a:cubicBezTo>
                    <a:cubicBezTo>
                      <a:pt x="4308" y="3161"/>
                      <a:pt x="4196" y="2893"/>
                      <a:pt x="4080" y="2624"/>
                    </a:cubicBezTo>
                    <a:cubicBezTo>
                      <a:pt x="3709" y="1828"/>
                      <a:pt x="3522" y="1212"/>
                      <a:pt x="3152" y="416"/>
                    </a:cubicBezTo>
                    <a:cubicBezTo>
                      <a:pt x="3061" y="229"/>
                      <a:pt x="2896" y="0"/>
                      <a:pt x="26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56"/>
              <p:cNvSpPr/>
              <p:nvPr/>
            </p:nvSpPr>
            <p:spPr>
              <a:xfrm>
                <a:off x="2374185" y="2888391"/>
                <a:ext cx="302805" cy="329953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950" extrusionOk="0">
                    <a:moveTo>
                      <a:pt x="0" y="0"/>
                    </a:moveTo>
                    <a:cubicBezTo>
                      <a:pt x="324" y="1109"/>
                      <a:pt x="644" y="2215"/>
                      <a:pt x="967" y="3324"/>
                    </a:cubicBezTo>
                    <a:cubicBezTo>
                      <a:pt x="980" y="3372"/>
                      <a:pt x="997" y="3419"/>
                      <a:pt x="1041" y="3453"/>
                    </a:cubicBezTo>
                    <a:cubicBezTo>
                      <a:pt x="1093" y="3491"/>
                      <a:pt x="1164" y="3504"/>
                      <a:pt x="1236" y="3518"/>
                    </a:cubicBezTo>
                    <a:cubicBezTo>
                      <a:pt x="2029" y="3667"/>
                      <a:pt x="2825" y="3814"/>
                      <a:pt x="3624" y="3950"/>
                    </a:cubicBezTo>
                    <a:lnTo>
                      <a:pt x="2470" y="789"/>
                    </a:lnTo>
                    <a:cubicBezTo>
                      <a:pt x="1899" y="371"/>
                      <a:pt x="583" y="164"/>
                      <a:pt x="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56"/>
              <p:cNvSpPr/>
              <p:nvPr/>
            </p:nvSpPr>
            <p:spPr>
              <a:xfrm>
                <a:off x="1965240" y="2554095"/>
                <a:ext cx="617138" cy="669680"/>
              </a:xfrm>
              <a:custGeom>
                <a:avLst/>
                <a:gdLst/>
                <a:ahLst/>
                <a:cxnLst/>
                <a:rect l="l" t="t" r="r" b="b"/>
                <a:pathLst>
                  <a:path w="7388" h="8017" extrusionOk="0">
                    <a:moveTo>
                      <a:pt x="6555" y="0"/>
                    </a:moveTo>
                    <a:cubicBezTo>
                      <a:pt x="6412" y="0"/>
                      <a:pt x="6267" y="42"/>
                      <a:pt x="6139" y="130"/>
                    </a:cubicBezTo>
                    <a:cubicBezTo>
                      <a:pt x="4318" y="1379"/>
                      <a:pt x="1" y="5488"/>
                      <a:pt x="1083" y="7353"/>
                    </a:cubicBezTo>
                    <a:cubicBezTo>
                      <a:pt x="1341" y="7792"/>
                      <a:pt x="1766" y="8016"/>
                      <a:pt x="2399" y="8016"/>
                    </a:cubicBezTo>
                    <a:cubicBezTo>
                      <a:pt x="3270" y="8016"/>
                      <a:pt x="4539" y="7595"/>
                      <a:pt x="6305" y="6738"/>
                    </a:cubicBezTo>
                    <a:cubicBezTo>
                      <a:pt x="6669" y="6560"/>
                      <a:pt x="6822" y="6121"/>
                      <a:pt x="6645" y="5758"/>
                    </a:cubicBezTo>
                    <a:cubicBezTo>
                      <a:pt x="6518" y="5496"/>
                      <a:pt x="6256" y="5344"/>
                      <a:pt x="5984" y="5344"/>
                    </a:cubicBezTo>
                    <a:cubicBezTo>
                      <a:pt x="5877" y="5344"/>
                      <a:pt x="5768" y="5367"/>
                      <a:pt x="5665" y="5417"/>
                    </a:cubicBezTo>
                    <a:cubicBezTo>
                      <a:pt x="3630" y="6406"/>
                      <a:pt x="2758" y="6548"/>
                      <a:pt x="2433" y="6548"/>
                    </a:cubicBezTo>
                    <a:cubicBezTo>
                      <a:pt x="2416" y="6548"/>
                      <a:pt x="2400" y="6547"/>
                      <a:pt x="2386" y="6547"/>
                    </a:cubicBezTo>
                    <a:cubicBezTo>
                      <a:pt x="2447" y="6251"/>
                      <a:pt x="2757" y="5529"/>
                      <a:pt x="3757" y="4329"/>
                    </a:cubicBezTo>
                    <a:cubicBezTo>
                      <a:pt x="4702" y="3192"/>
                      <a:pt x="5935" y="2046"/>
                      <a:pt x="6968" y="1338"/>
                    </a:cubicBezTo>
                    <a:cubicBezTo>
                      <a:pt x="7302" y="1110"/>
                      <a:pt x="7387" y="654"/>
                      <a:pt x="7159" y="320"/>
                    </a:cubicBezTo>
                    <a:cubicBezTo>
                      <a:pt x="7018" y="112"/>
                      <a:pt x="6789" y="0"/>
                      <a:pt x="6555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56"/>
              <p:cNvSpPr/>
              <p:nvPr/>
            </p:nvSpPr>
            <p:spPr>
              <a:xfrm>
                <a:off x="2375605" y="2970253"/>
                <a:ext cx="38508" cy="73592"/>
              </a:xfrm>
              <a:custGeom>
                <a:avLst/>
                <a:gdLst/>
                <a:ahLst/>
                <a:cxnLst/>
                <a:rect l="l" t="t" r="r" b="b"/>
                <a:pathLst>
                  <a:path w="461" h="881" extrusionOk="0">
                    <a:moveTo>
                      <a:pt x="169" y="0"/>
                    </a:moveTo>
                    <a:cubicBezTo>
                      <a:pt x="112" y="0"/>
                      <a:pt x="59" y="32"/>
                      <a:pt x="45" y="105"/>
                    </a:cubicBezTo>
                    <a:cubicBezTo>
                      <a:pt x="0" y="333"/>
                      <a:pt x="24" y="575"/>
                      <a:pt x="65" y="803"/>
                    </a:cubicBezTo>
                    <a:cubicBezTo>
                      <a:pt x="72" y="837"/>
                      <a:pt x="106" y="867"/>
                      <a:pt x="137" y="874"/>
                    </a:cubicBezTo>
                    <a:cubicBezTo>
                      <a:pt x="148" y="878"/>
                      <a:pt x="159" y="881"/>
                      <a:pt x="170" y="881"/>
                    </a:cubicBezTo>
                    <a:cubicBezTo>
                      <a:pt x="179" y="881"/>
                      <a:pt x="189" y="879"/>
                      <a:pt x="198" y="874"/>
                    </a:cubicBezTo>
                    <a:cubicBezTo>
                      <a:pt x="205" y="871"/>
                      <a:pt x="212" y="867"/>
                      <a:pt x="215" y="864"/>
                    </a:cubicBezTo>
                    <a:cubicBezTo>
                      <a:pt x="239" y="850"/>
                      <a:pt x="253" y="826"/>
                      <a:pt x="259" y="803"/>
                    </a:cubicBezTo>
                    <a:cubicBezTo>
                      <a:pt x="273" y="809"/>
                      <a:pt x="289" y="812"/>
                      <a:pt x="304" y="812"/>
                    </a:cubicBezTo>
                    <a:cubicBezTo>
                      <a:pt x="340" y="812"/>
                      <a:pt x="376" y="795"/>
                      <a:pt x="396" y="762"/>
                    </a:cubicBezTo>
                    <a:cubicBezTo>
                      <a:pt x="460" y="660"/>
                      <a:pt x="426" y="555"/>
                      <a:pt x="409" y="442"/>
                    </a:cubicBezTo>
                    <a:cubicBezTo>
                      <a:pt x="396" y="323"/>
                      <a:pt x="368" y="214"/>
                      <a:pt x="327" y="105"/>
                    </a:cubicBezTo>
                    <a:cubicBezTo>
                      <a:pt x="302" y="40"/>
                      <a:pt x="233" y="0"/>
                      <a:pt x="169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56"/>
              <p:cNvSpPr/>
              <p:nvPr/>
            </p:nvSpPr>
            <p:spPr>
              <a:xfrm>
                <a:off x="2403171" y="2983869"/>
                <a:ext cx="178258" cy="138998"/>
              </a:xfrm>
              <a:custGeom>
                <a:avLst/>
                <a:gdLst/>
                <a:ahLst/>
                <a:cxnLst/>
                <a:rect l="l" t="t" r="r" b="b"/>
                <a:pathLst>
                  <a:path w="2134" h="1664" extrusionOk="0">
                    <a:moveTo>
                      <a:pt x="1169" y="0"/>
                    </a:moveTo>
                    <a:cubicBezTo>
                      <a:pt x="961" y="0"/>
                      <a:pt x="772" y="175"/>
                      <a:pt x="623" y="313"/>
                    </a:cubicBezTo>
                    <a:cubicBezTo>
                      <a:pt x="426" y="494"/>
                      <a:pt x="253" y="681"/>
                      <a:pt x="110" y="905"/>
                    </a:cubicBezTo>
                    <a:cubicBezTo>
                      <a:pt x="0" y="1078"/>
                      <a:pt x="113" y="1228"/>
                      <a:pt x="266" y="1269"/>
                    </a:cubicBezTo>
                    <a:cubicBezTo>
                      <a:pt x="270" y="1303"/>
                      <a:pt x="283" y="1337"/>
                      <a:pt x="300" y="1371"/>
                    </a:cubicBezTo>
                    <a:cubicBezTo>
                      <a:pt x="307" y="1384"/>
                      <a:pt x="317" y="1395"/>
                      <a:pt x="327" y="1409"/>
                    </a:cubicBezTo>
                    <a:cubicBezTo>
                      <a:pt x="294" y="1504"/>
                      <a:pt x="334" y="1609"/>
                      <a:pt x="440" y="1640"/>
                    </a:cubicBezTo>
                    <a:cubicBezTo>
                      <a:pt x="493" y="1656"/>
                      <a:pt x="545" y="1663"/>
                      <a:pt x="596" y="1663"/>
                    </a:cubicBezTo>
                    <a:cubicBezTo>
                      <a:pt x="811" y="1663"/>
                      <a:pt x="1005" y="1538"/>
                      <a:pt x="1209" y="1453"/>
                    </a:cubicBezTo>
                    <a:cubicBezTo>
                      <a:pt x="1491" y="1334"/>
                      <a:pt x="1753" y="1180"/>
                      <a:pt x="2025" y="1042"/>
                    </a:cubicBezTo>
                    <a:cubicBezTo>
                      <a:pt x="2133" y="989"/>
                      <a:pt x="2093" y="792"/>
                      <a:pt x="1971" y="792"/>
                    </a:cubicBezTo>
                    <a:cubicBezTo>
                      <a:pt x="1967" y="792"/>
                      <a:pt x="1962" y="792"/>
                      <a:pt x="1957" y="792"/>
                    </a:cubicBezTo>
                    <a:cubicBezTo>
                      <a:pt x="1811" y="810"/>
                      <a:pt x="1668" y="830"/>
                      <a:pt x="1525" y="854"/>
                    </a:cubicBezTo>
                    <a:cubicBezTo>
                      <a:pt x="1620" y="756"/>
                      <a:pt x="1702" y="650"/>
                      <a:pt x="1760" y="531"/>
                    </a:cubicBezTo>
                    <a:cubicBezTo>
                      <a:pt x="1799" y="453"/>
                      <a:pt x="1757" y="329"/>
                      <a:pt x="1660" y="329"/>
                    </a:cubicBezTo>
                    <a:cubicBezTo>
                      <a:pt x="1655" y="329"/>
                      <a:pt x="1649" y="330"/>
                      <a:pt x="1644" y="330"/>
                    </a:cubicBezTo>
                    <a:cubicBezTo>
                      <a:pt x="1501" y="343"/>
                      <a:pt x="1362" y="388"/>
                      <a:pt x="1229" y="450"/>
                    </a:cubicBezTo>
                    <a:cubicBezTo>
                      <a:pt x="1297" y="351"/>
                      <a:pt x="1341" y="249"/>
                      <a:pt x="1331" y="153"/>
                    </a:cubicBezTo>
                    <a:cubicBezTo>
                      <a:pt x="1324" y="92"/>
                      <a:pt x="1291" y="13"/>
                      <a:pt x="1219" y="4"/>
                    </a:cubicBezTo>
                    <a:cubicBezTo>
                      <a:pt x="1202" y="1"/>
                      <a:pt x="1186" y="0"/>
                      <a:pt x="1169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56"/>
              <p:cNvSpPr/>
              <p:nvPr/>
            </p:nvSpPr>
            <p:spPr>
              <a:xfrm>
                <a:off x="2242317" y="2523104"/>
                <a:ext cx="349333" cy="359023"/>
              </a:xfrm>
              <a:custGeom>
                <a:avLst/>
                <a:gdLst/>
                <a:ahLst/>
                <a:cxnLst/>
                <a:rect l="l" t="t" r="r" b="b"/>
                <a:pathLst>
                  <a:path w="4182" h="4298" extrusionOk="0">
                    <a:moveTo>
                      <a:pt x="2835" y="0"/>
                    </a:moveTo>
                    <a:cubicBezTo>
                      <a:pt x="2811" y="0"/>
                      <a:pt x="2789" y="4"/>
                      <a:pt x="2770" y="14"/>
                    </a:cubicBezTo>
                    <a:cubicBezTo>
                      <a:pt x="1937" y="470"/>
                      <a:pt x="1338" y="1297"/>
                      <a:pt x="650" y="1951"/>
                    </a:cubicBezTo>
                    <a:cubicBezTo>
                      <a:pt x="399" y="2189"/>
                      <a:pt x="134" y="2450"/>
                      <a:pt x="62" y="2791"/>
                    </a:cubicBezTo>
                    <a:cubicBezTo>
                      <a:pt x="1" y="3090"/>
                      <a:pt x="107" y="3406"/>
                      <a:pt x="290" y="3651"/>
                    </a:cubicBezTo>
                    <a:cubicBezTo>
                      <a:pt x="474" y="3896"/>
                      <a:pt x="729" y="4077"/>
                      <a:pt x="994" y="4230"/>
                    </a:cubicBezTo>
                    <a:cubicBezTo>
                      <a:pt x="1054" y="4264"/>
                      <a:pt x="1124" y="4298"/>
                      <a:pt x="1192" y="4298"/>
                    </a:cubicBezTo>
                    <a:cubicBezTo>
                      <a:pt x="1213" y="4298"/>
                      <a:pt x="1233" y="4295"/>
                      <a:pt x="1253" y="4287"/>
                    </a:cubicBezTo>
                    <a:cubicBezTo>
                      <a:pt x="1297" y="4271"/>
                      <a:pt x="1331" y="4240"/>
                      <a:pt x="1365" y="4206"/>
                    </a:cubicBezTo>
                    <a:cubicBezTo>
                      <a:pt x="2035" y="3557"/>
                      <a:pt x="2702" y="2907"/>
                      <a:pt x="3373" y="2257"/>
                    </a:cubicBezTo>
                    <a:cubicBezTo>
                      <a:pt x="3665" y="1968"/>
                      <a:pt x="3971" y="1661"/>
                      <a:pt x="4077" y="1263"/>
                    </a:cubicBezTo>
                    <a:cubicBezTo>
                      <a:pt x="4182" y="870"/>
                      <a:pt x="3990" y="365"/>
                      <a:pt x="3588" y="281"/>
                    </a:cubicBezTo>
                    <a:lnTo>
                      <a:pt x="3588" y="281"/>
                    </a:lnTo>
                    <a:cubicBezTo>
                      <a:pt x="3480" y="163"/>
                      <a:pt x="3351" y="75"/>
                      <a:pt x="3197" y="75"/>
                    </a:cubicBezTo>
                    <a:cubicBezTo>
                      <a:pt x="3192" y="75"/>
                      <a:pt x="3187" y="76"/>
                      <a:pt x="3182" y="76"/>
                    </a:cubicBezTo>
                    <a:cubicBezTo>
                      <a:pt x="3180" y="76"/>
                      <a:pt x="3179" y="76"/>
                      <a:pt x="3177" y="76"/>
                    </a:cubicBezTo>
                    <a:cubicBezTo>
                      <a:pt x="3086" y="76"/>
                      <a:pt x="2939" y="0"/>
                      <a:pt x="28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56"/>
              <p:cNvSpPr/>
              <p:nvPr/>
            </p:nvSpPr>
            <p:spPr>
              <a:xfrm>
                <a:off x="2452622" y="2199583"/>
                <a:ext cx="164643" cy="145430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1741" extrusionOk="0">
                    <a:moveTo>
                      <a:pt x="986" y="1"/>
                    </a:moveTo>
                    <a:cubicBezTo>
                      <a:pt x="639" y="1"/>
                      <a:pt x="311" y="212"/>
                      <a:pt x="178" y="557"/>
                    </a:cubicBezTo>
                    <a:cubicBezTo>
                      <a:pt x="0" y="1003"/>
                      <a:pt x="222" y="1506"/>
                      <a:pt x="671" y="1679"/>
                    </a:cubicBezTo>
                    <a:cubicBezTo>
                      <a:pt x="775" y="1721"/>
                      <a:pt x="883" y="1741"/>
                      <a:pt x="989" y="1741"/>
                    </a:cubicBezTo>
                    <a:cubicBezTo>
                      <a:pt x="1336" y="1741"/>
                      <a:pt x="1664" y="1530"/>
                      <a:pt x="1797" y="1186"/>
                    </a:cubicBezTo>
                    <a:cubicBezTo>
                      <a:pt x="1971" y="740"/>
                      <a:pt x="1749" y="233"/>
                      <a:pt x="1300" y="60"/>
                    </a:cubicBezTo>
                    <a:cubicBezTo>
                      <a:pt x="1197" y="20"/>
                      <a:pt x="1091" y="1"/>
                      <a:pt x="98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56"/>
              <p:cNvSpPr/>
              <p:nvPr/>
            </p:nvSpPr>
            <p:spPr>
              <a:xfrm>
                <a:off x="2923579" y="2309261"/>
                <a:ext cx="164643" cy="145263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1739" extrusionOk="0">
                    <a:moveTo>
                      <a:pt x="986" y="1"/>
                    </a:moveTo>
                    <a:cubicBezTo>
                      <a:pt x="638" y="1"/>
                      <a:pt x="310" y="211"/>
                      <a:pt x="174" y="553"/>
                    </a:cubicBezTo>
                    <a:cubicBezTo>
                      <a:pt x="1" y="1003"/>
                      <a:pt x="221" y="1506"/>
                      <a:pt x="670" y="1680"/>
                    </a:cubicBezTo>
                    <a:cubicBezTo>
                      <a:pt x="774" y="1720"/>
                      <a:pt x="880" y="1739"/>
                      <a:pt x="985" y="1739"/>
                    </a:cubicBezTo>
                    <a:cubicBezTo>
                      <a:pt x="1332" y="1739"/>
                      <a:pt x="1661" y="1529"/>
                      <a:pt x="1797" y="1186"/>
                    </a:cubicBezTo>
                    <a:cubicBezTo>
                      <a:pt x="1970" y="737"/>
                      <a:pt x="1749" y="233"/>
                      <a:pt x="1300" y="60"/>
                    </a:cubicBezTo>
                    <a:cubicBezTo>
                      <a:pt x="1197" y="20"/>
                      <a:pt x="1090" y="1"/>
                      <a:pt x="98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56"/>
              <p:cNvSpPr/>
              <p:nvPr/>
            </p:nvSpPr>
            <p:spPr>
              <a:xfrm>
                <a:off x="2506334" y="1797708"/>
                <a:ext cx="603522" cy="703761"/>
              </a:xfrm>
              <a:custGeom>
                <a:avLst/>
                <a:gdLst/>
                <a:ahLst/>
                <a:cxnLst/>
                <a:rect l="l" t="t" r="r" b="b"/>
                <a:pathLst>
                  <a:path w="7225" h="8425" extrusionOk="0">
                    <a:moveTo>
                      <a:pt x="3855" y="0"/>
                    </a:moveTo>
                    <a:cubicBezTo>
                      <a:pt x="2428" y="0"/>
                      <a:pt x="1136" y="1001"/>
                      <a:pt x="827" y="2452"/>
                    </a:cubicBezTo>
                    <a:lnTo>
                      <a:pt x="351" y="4697"/>
                    </a:lnTo>
                    <a:cubicBezTo>
                      <a:pt x="1" y="6357"/>
                      <a:pt x="1072" y="8004"/>
                      <a:pt x="2736" y="8355"/>
                    </a:cubicBezTo>
                    <a:lnTo>
                      <a:pt x="2736" y="8358"/>
                    </a:lnTo>
                    <a:cubicBezTo>
                      <a:pt x="2949" y="8403"/>
                      <a:pt x="3162" y="8425"/>
                      <a:pt x="3371" y="8425"/>
                    </a:cubicBezTo>
                    <a:cubicBezTo>
                      <a:pt x="4797" y="8425"/>
                      <a:pt x="6088" y="7424"/>
                      <a:pt x="6394" y="5974"/>
                    </a:cubicBezTo>
                    <a:lnTo>
                      <a:pt x="6870" y="3728"/>
                    </a:lnTo>
                    <a:cubicBezTo>
                      <a:pt x="7224" y="2067"/>
                      <a:pt x="6152" y="421"/>
                      <a:pt x="4489" y="67"/>
                    </a:cubicBezTo>
                    <a:cubicBezTo>
                      <a:pt x="4276" y="22"/>
                      <a:pt x="4064" y="0"/>
                      <a:pt x="3855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56"/>
              <p:cNvSpPr/>
              <p:nvPr/>
            </p:nvSpPr>
            <p:spPr>
              <a:xfrm>
                <a:off x="2639902" y="2225227"/>
                <a:ext cx="60394" cy="60812"/>
              </a:xfrm>
              <a:custGeom>
                <a:avLst/>
                <a:gdLst/>
                <a:ahLst/>
                <a:cxnLst/>
                <a:rect l="l" t="t" r="r" b="b"/>
                <a:pathLst>
                  <a:path w="723" h="728" extrusionOk="0">
                    <a:moveTo>
                      <a:pt x="365" y="0"/>
                    </a:moveTo>
                    <a:cubicBezTo>
                      <a:pt x="187" y="0"/>
                      <a:pt x="34" y="141"/>
                      <a:pt x="18" y="331"/>
                    </a:cubicBezTo>
                    <a:cubicBezTo>
                      <a:pt x="1" y="532"/>
                      <a:pt x="140" y="709"/>
                      <a:pt x="331" y="726"/>
                    </a:cubicBezTo>
                    <a:cubicBezTo>
                      <a:pt x="340" y="727"/>
                      <a:pt x="350" y="727"/>
                      <a:pt x="360" y="727"/>
                    </a:cubicBezTo>
                    <a:cubicBezTo>
                      <a:pt x="536" y="727"/>
                      <a:pt x="689" y="583"/>
                      <a:pt x="705" y="393"/>
                    </a:cubicBezTo>
                    <a:cubicBezTo>
                      <a:pt x="722" y="192"/>
                      <a:pt x="583" y="19"/>
                      <a:pt x="396" y="1"/>
                    </a:cubicBezTo>
                    <a:cubicBezTo>
                      <a:pt x="386" y="1"/>
                      <a:pt x="375" y="0"/>
                      <a:pt x="3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56"/>
              <p:cNvSpPr/>
              <p:nvPr/>
            </p:nvSpPr>
            <p:spPr>
              <a:xfrm>
                <a:off x="2854497" y="2252459"/>
                <a:ext cx="60310" cy="60812"/>
              </a:xfrm>
              <a:custGeom>
                <a:avLst/>
                <a:gdLst/>
                <a:ahLst/>
                <a:cxnLst/>
                <a:rect l="l" t="t" r="r" b="b"/>
                <a:pathLst>
                  <a:path w="722" h="728" extrusionOk="0">
                    <a:moveTo>
                      <a:pt x="365" y="1"/>
                    </a:moveTo>
                    <a:cubicBezTo>
                      <a:pt x="187" y="1"/>
                      <a:pt x="34" y="142"/>
                      <a:pt x="18" y="332"/>
                    </a:cubicBezTo>
                    <a:cubicBezTo>
                      <a:pt x="0" y="533"/>
                      <a:pt x="140" y="709"/>
                      <a:pt x="330" y="726"/>
                    </a:cubicBezTo>
                    <a:cubicBezTo>
                      <a:pt x="340" y="727"/>
                      <a:pt x="350" y="728"/>
                      <a:pt x="360" y="728"/>
                    </a:cubicBezTo>
                    <a:cubicBezTo>
                      <a:pt x="535" y="728"/>
                      <a:pt x="689" y="584"/>
                      <a:pt x="705" y="393"/>
                    </a:cubicBezTo>
                    <a:cubicBezTo>
                      <a:pt x="722" y="192"/>
                      <a:pt x="583" y="19"/>
                      <a:pt x="395" y="2"/>
                    </a:cubicBezTo>
                    <a:cubicBezTo>
                      <a:pt x="385" y="1"/>
                      <a:pt x="375" y="1"/>
                      <a:pt x="3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56"/>
              <p:cNvSpPr/>
              <p:nvPr/>
            </p:nvSpPr>
            <p:spPr>
              <a:xfrm>
                <a:off x="2730535" y="2339834"/>
                <a:ext cx="90800" cy="46945"/>
              </a:xfrm>
              <a:custGeom>
                <a:avLst/>
                <a:gdLst/>
                <a:ahLst/>
                <a:cxnLst/>
                <a:rect l="l" t="t" r="r" b="b"/>
                <a:pathLst>
                  <a:path w="1087" h="562" extrusionOk="0">
                    <a:moveTo>
                      <a:pt x="65" y="1"/>
                    </a:moveTo>
                    <a:cubicBezTo>
                      <a:pt x="60" y="1"/>
                      <a:pt x="54" y="2"/>
                      <a:pt x="49" y="4"/>
                    </a:cubicBezTo>
                    <a:cubicBezTo>
                      <a:pt x="18" y="14"/>
                      <a:pt x="1" y="45"/>
                      <a:pt x="11" y="76"/>
                    </a:cubicBezTo>
                    <a:cubicBezTo>
                      <a:pt x="120" y="415"/>
                      <a:pt x="335" y="561"/>
                      <a:pt x="501" y="561"/>
                    </a:cubicBezTo>
                    <a:cubicBezTo>
                      <a:pt x="511" y="561"/>
                      <a:pt x="522" y="558"/>
                      <a:pt x="532" y="558"/>
                    </a:cubicBezTo>
                    <a:cubicBezTo>
                      <a:pt x="549" y="555"/>
                      <a:pt x="566" y="555"/>
                      <a:pt x="583" y="555"/>
                    </a:cubicBezTo>
                    <a:cubicBezTo>
                      <a:pt x="723" y="545"/>
                      <a:pt x="879" y="531"/>
                      <a:pt x="1073" y="201"/>
                    </a:cubicBezTo>
                    <a:cubicBezTo>
                      <a:pt x="1087" y="174"/>
                      <a:pt x="1079" y="137"/>
                      <a:pt x="1053" y="120"/>
                    </a:cubicBezTo>
                    <a:cubicBezTo>
                      <a:pt x="1042" y="115"/>
                      <a:pt x="1032" y="113"/>
                      <a:pt x="1022" y="113"/>
                    </a:cubicBezTo>
                    <a:cubicBezTo>
                      <a:pt x="1001" y="113"/>
                      <a:pt x="982" y="123"/>
                      <a:pt x="971" y="143"/>
                    </a:cubicBezTo>
                    <a:cubicBezTo>
                      <a:pt x="811" y="423"/>
                      <a:pt x="695" y="429"/>
                      <a:pt x="572" y="439"/>
                    </a:cubicBezTo>
                    <a:cubicBezTo>
                      <a:pt x="556" y="439"/>
                      <a:pt x="536" y="443"/>
                      <a:pt x="519" y="443"/>
                    </a:cubicBezTo>
                    <a:cubicBezTo>
                      <a:pt x="513" y="444"/>
                      <a:pt x="506" y="444"/>
                      <a:pt x="500" y="444"/>
                    </a:cubicBezTo>
                    <a:cubicBezTo>
                      <a:pt x="392" y="444"/>
                      <a:pt x="216" y="339"/>
                      <a:pt x="120" y="41"/>
                    </a:cubicBezTo>
                    <a:cubicBezTo>
                      <a:pt x="112" y="16"/>
                      <a:pt x="88" y="1"/>
                      <a:pt x="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56"/>
              <p:cNvSpPr/>
              <p:nvPr/>
            </p:nvSpPr>
            <p:spPr>
              <a:xfrm>
                <a:off x="2877552" y="2175609"/>
                <a:ext cx="71086" cy="34750"/>
              </a:xfrm>
              <a:custGeom>
                <a:avLst/>
                <a:gdLst/>
                <a:ahLst/>
                <a:cxnLst/>
                <a:rect l="l" t="t" r="r" b="b"/>
                <a:pathLst>
                  <a:path w="851" h="416" extrusionOk="0">
                    <a:moveTo>
                      <a:pt x="336" y="0"/>
                    </a:moveTo>
                    <a:cubicBezTo>
                      <a:pt x="179" y="0"/>
                      <a:pt x="53" y="69"/>
                      <a:pt x="48" y="71"/>
                    </a:cubicBezTo>
                    <a:cubicBezTo>
                      <a:pt x="14" y="92"/>
                      <a:pt x="0" y="133"/>
                      <a:pt x="21" y="167"/>
                    </a:cubicBezTo>
                    <a:cubicBezTo>
                      <a:pt x="32" y="191"/>
                      <a:pt x="58" y="204"/>
                      <a:pt x="84" y="204"/>
                    </a:cubicBezTo>
                    <a:cubicBezTo>
                      <a:pt x="95" y="204"/>
                      <a:pt x="106" y="202"/>
                      <a:pt x="116" y="197"/>
                    </a:cubicBezTo>
                    <a:cubicBezTo>
                      <a:pt x="116" y="194"/>
                      <a:pt x="216" y="142"/>
                      <a:pt x="334" y="142"/>
                    </a:cubicBezTo>
                    <a:cubicBezTo>
                      <a:pt x="367" y="142"/>
                      <a:pt x="402" y="146"/>
                      <a:pt x="436" y="156"/>
                    </a:cubicBezTo>
                    <a:cubicBezTo>
                      <a:pt x="599" y="204"/>
                      <a:pt x="711" y="381"/>
                      <a:pt x="711" y="381"/>
                    </a:cubicBezTo>
                    <a:cubicBezTo>
                      <a:pt x="725" y="404"/>
                      <a:pt x="748" y="415"/>
                      <a:pt x="769" y="415"/>
                    </a:cubicBezTo>
                    <a:cubicBezTo>
                      <a:pt x="783" y="415"/>
                      <a:pt x="797" y="412"/>
                      <a:pt x="806" y="404"/>
                    </a:cubicBezTo>
                    <a:cubicBezTo>
                      <a:pt x="841" y="384"/>
                      <a:pt x="851" y="340"/>
                      <a:pt x="830" y="306"/>
                    </a:cubicBezTo>
                    <a:cubicBezTo>
                      <a:pt x="824" y="299"/>
                      <a:pt x="690" y="85"/>
                      <a:pt x="477" y="21"/>
                    </a:cubicBezTo>
                    <a:cubicBezTo>
                      <a:pt x="428" y="6"/>
                      <a:pt x="381" y="0"/>
                      <a:pt x="3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56"/>
              <p:cNvSpPr/>
              <p:nvPr/>
            </p:nvSpPr>
            <p:spPr>
              <a:xfrm>
                <a:off x="2633721" y="2148377"/>
                <a:ext cx="71921" cy="33747"/>
              </a:xfrm>
              <a:custGeom>
                <a:avLst/>
                <a:gdLst/>
                <a:ahLst/>
                <a:cxnLst/>
                <a:rect l="l" t="t" r="r" b="b"/>
                <a:pathLst>
                  <a:path w="861" h="404" extrusionOk="0">
                    <a:moveTo>
                      <a:pt x="472" y="1"/>
                    </a:moveTo>
                    <a:cubicBezTo>
                      <a:pt x="437" y="1"/>
                      <a:pt x="403" y="4"/>
                      <a:pt x="368" y="13"/>
                    </a:cubicBezTo>
                    <a:cubicBezTo>
                      <a:pt x="146" y="67"/>
                      <a:pt x="24" y="292"/>
                      <a:pt x="17" y="302"/>
                    </a:cubicBezTo>
                    <a:cubicBezTo>
                      <a:pt x="0" y="336"/>
                      <a:pt x="13" y="377"/>
                      <a:pt x="48" y="394"/>
                    </a:cubicBezTo>
                    <a:cubicBezTo>
                      <a:pt x="57" y="401"/>
                      <a:pt x="68" y="404"/>
                      <a:pt x="82" y="404"/>
                    </a:cubicBezTo>
                    <a:cubicBezTo>
                      <a:pt x="106" y="404"/>
                      <a:pt x="129" y="391"/>
                      <a:pt x="143" y="367"/>
                    </a:cubicBezTo>
                    <a:cubicBezTo>
                      <a:pt x="143" y="367"/>
                      <a:pt x="241" y="187"/>
                      <a:pt x="401" y="149"/>
                    </a:cubicBezTo>
                    <a:cubicBezTo>
                      <a:pt x="425" y="143"/>
                      <a:pt x="448" y="141"/>
                      <a:pt x="472" y="141"/>
                    </a:cubicBezTo>
                    <a:cubicBezTo>
                      <a:pt x="610" y="141"/>
                      <a:pt x="742" y="227"/>
                      <a:pt x="745" y="227"/>
                    </a:cubicBezTo>
                    <a:cubicBezTo>
                      <a:pt x="756" y="235"/>
                      <a:pt x="768" y="238"/>
                      <a:pt x="781" y="238"/>
                    </a:cubicBezTo>
                    <a:cubicBezTo>
                      <a:pt x="804" y="238"/>
                      <a:pt x="827" y="227"/>
                      <a:pt x="841" y="207"/>
                    </a:cubicBezTo>
                    <a:cubicBezTo>
                      <a:pt x="861" y="173"/>
                      <a:pt x="854" y="129"/>
                      <a:pt x="820" y="108"/>
                    </a:cubicBezTo>
                    <a:cubicBezTo>
                      <a:pt x="811" y="103"/>
                      <a:pt x="653" y="1"/>
                      <a:pt x="47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56"/>
              <p:cNvSpPr/>
              <p:nvPr/>
            </p:nvSpPr>
            <p:spPr>
              <a:xfrm>
                <a:off x="2754760" y="2174356"/>
                <a:ext cx="41265" cy="143926"/>
              </a:xfrm>
              <a:custGeom>
                <a:avLst/>
                <a:gdLst/>
                <a:ahLst/>
                <a:cxnLst/>
                <a:rect l="l" t="t" r="r" b="b"/>
                <a:pathLst>
                  <a:path w="494" h="1723" extrusionOk="0">
                    <a:moveTo>
                      <a:pt x="417" y="0"/>
                    </a:moveTo>
                    <a:cubicBezTo>
                      <a:pt x="384" y="0"/>
                      <a:pt x="354" y="23"/>
                      <a:pt x="348" y="56"/>
                    </a:cubicBezTo>
                    <a:cubicBezTo>
                      <a:pt x="317" y="199"/>
                      <a:pt x="279" y="342"/>
                      <a:pt x="242" y="481"/>
                    </a:cubicBezTo>
                    <a:cubicBezTo>
                      <a:pt x="119" y="961"/>
                      <a:pt x="1" y="1413"/>
                      <a:pt x="180" y="1692"/>
                    </a:cubicBezTo>
                    <a:cubicBezTo>
                      <a:pt x="194" y="1713"/>
                      <a:pt x="215" y="1723"/>
                      <a:pt x="238" y="1723"/>
                    </a:cubicBezTo>
                    <a:cubicBezTo>
                      <a:pt x="252" y="1723"/>
                      <a:pt x="266" y="1719"/>
                      <a:pt x="276" y="1713"/>
                    </a:cubicBezTo>
                    <a:cubicBezTo>
                      <a:pt x="310" y="1692"/>
                      <a:pt x="320" y="1648"/>
                      <a:pt x="300" y="1617"/>
                    </a:cubicBezTo>
                    <a:cubicBezTo>
                      <a:pt x="153" y="1389"/>
                      <a:pt x="262" y="964"/>
                      <a:pt x="378" y="515"/>
                    </a:cubicBezTo>
                    <a:cubicBezTo>
                      <a:pt x="416" y="372"/>
                      <a:pt x="453" y="229"/>
                      <a:pt x="483" y="86"/>
                    </a:cubicBezTo>
                    <a:cubicBezTo>
                      <a:pt x="494" y="49"/>
                      <a:pt x="470" y="11"/>
                      <a:pt x="429" y="1"/>
                    </a:cubicBezTo>
                    <a:cubicBezTo>
                      <a:pt x="425" y="1"/>
                      <a:pt x="421" y="0"/>
                      <a:pt x="4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56"/>
              <p:cNvSpPr/>
              <p:nvPr/>
            </p:nvSpPr>
            <p:spPr>
              <a:xfrm>
                <a:off x="2517778" y="1713925"/>
                <a:ext cx="602854" cy="595002"/>
              </a:xfrm>
              <a:custGeom>
                <a:avLst/>
                <a:gdLst/>
                <a:ahLst/>
                <a:cxnLst/>
                <a:rect l="l" t="t" r="r" b="b"/>
                <a:pathLst>
                  <a:path w="7217" h="7123" extrusionOk="0">
                    <a:moveTo>
                      <a:pt x="3385" y="0"/>
                    </a:moveTo>
                    <a:cubicBezTo>
                      <a:pt x="2259" y="0"/>
                      <a:pt x="1163" y="365"/>
                      <a:pt x="680" y="1383"/>
                    </a:cubicBezTo>
                    <a:cubicBezTo>
                      <a:pt x="503" y="1754"/>
                      <a:pt x="425" y="2165"/>
                      <a:pt x="343" y="2570"/>
                    </a:cubicBezTo>
                    <a:cubicBezTo>
                      <a:pt x="159" y="3506"/>
                      <a:pt x="0" y="4907"/>
                      <a:pt x="92" y="5816"/>
                    </a:cubicBezTo>
                    <a:lnTo>
                      <a:pt x="187" y="5989"/>
                    </a:lnTo>
                    <a:cubicBezTo>
                      <a:pt x="340" y="5017"/>
                      <a:pt x="609" y="3635"/>
                      <a:pt x="1123" y="2781"/>
                    </a:cubicBezTo>
                    <a:cubicBezTo>
                      <a:pt x="1185" y="2674"/>
                      <a:pt x="1436" y="2624"/>
                      <a:pt x="1641" y="2624"/>
                    </a:cubicBezTo>
                    <a:cubicBezTo>
                      <a:pt x="1736" y="2624"/>
                      <a:pt x="1821" y="2635"/>
                      <a:pt x="1874" y="2655"/>
                    </a:cubicBezTo>
                    <a:lnTo>
                      <a:pt x="1929" y="2676"/>
                    </a:lnTo>
                    <a:cubicBezTo>
                      <a:pt x="2092" y="3318"/>
                      <a:pt x="2582" y="3959"/>
                      <a:pt x="3232" y="4088"/>
                    </a:cubicBezTo>
                    <a:cubicBezTo>
                      <a:pt x="3313" y="4103"/>
                      <a:pt x="3393" y="4110"/>
                      <a:pt x="3473" y="4110"/>
                    </a:cubicBezTo>
                    <a:cubicBezTo>
                      <a:pt x="4034" y="4110"/>
                      <a:pt x="4575" y="3760"/>
                      <a:pt x="5219" y="3560"/>
                    </a:cubicBezTo>
                    <a:lnTo>
                      <a:pt x="5586" y="3560"/>
                    </a:lnTo>
                    <a:cubicBezTo>
                      <a:pt x="5821" y="3625"/>
                      <a:pt x="5961" y="3853"/>
                      <a:pt x="6104" y="4176"/>
                    </a:cubicBezTo>
                    <a:cubicBezTo>
                      <a:pt x="6440" y="4931"/>
                      <a:pt x="6417" y="5254"/>
                      <a:pt x="6202" y="6051"/>
                    </a:cubicBezTo>
                    <a:cubicBezTo>
                      <a:pt x="6117" y="6371"/>
                      <a:pt x="5985" y="6707"/>
                      <a:pt x="6079" y="7024"/>
                    </a:cubicBezTo>
                    <a:lnTo>
                      <a:pt x="6230" y="7123"/>
                    </a:lnTo>
                    <a:cubicBezTo>
                      <a:pt x="6467" y="6275"/>
                      <a:pt x="6702" y="5432"/>
                      <a:pt x="6941" y="4584"/>
                    </a:cubicBezTo>
                    <a:cubicBezTo>
                      <a:pt x="7012" y="4326"/>
                      <a:pt x="7087" y="4067"/>
                      <a:pt x="7117" y="3802"/>
                    </a:cubicBezTo>
                    <a:cubicBezTo>
                      <a:pt x="7216" y="2921"/>
                      <a:pt x="6740" y="2315"/>
                      <a:pt x="6049" y="1757"/>
                    </a:cubicBezTo>
                    <a:lnTo>
                      <a:pt x="5950" y="1291"/>
                    </a:lnTo>
                    <a:cubicBezTo>
                      <a:pt x="5641" y="781"/>
                      <a:pt x="5641" y="781"/>
                      <a:pt x="5236" y="509"/>
                    </a:cubicBezTo>
                    <a:cubicBezTo>
                      <a:pt x="4831" y="236"/>
                      <a:pt x="4355" y="66"/>
                      <a:pt x="3868" y="22"/>
                    </a:cubicBezTo>
                    <a:cubicBezTo>
                      <a:pt x="3708" y="8"/>
                      <a:pt x="3546" y="0"/>
                      <a:pt x="338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56"/>
              <p:cNvSpPr/>
              <p:nvPr/>
            </p:nvSpPr>
            <p:spPr>
              <a:xfrm>
                <a:off x="2895930" y="2413593"/>
                <a:ext cx="151946" cy="43019"/>
              </a:xfrm>
              <a:custGeom>
                <a:avLst/>
                <a:gdLst/>
                <a:ahLst/>
                <a:cxnLst/>
                <a:rect l="l" t="t" r="r" b="b"/>
                <a:pathLst>
                  <a:path w="1819" h="515" extrusionOk="0">
                    <a:moveTo>
                      <a:pt x="742" y="1"/>
                    </a:moveTo>
                    <a:cubicBezTo>
                      <a:pt x="715" y="1"/>
                      <a:pt x="688" y="1"/>
                      <a:pt x="662" y="2"/>
                    </a:cubicBezTo>
                    <a:cubicBezTo>
                      <a:pt x="437" y="9"/>
                      <a:pt x="1" y="186"/>
                      <a:pt x="181" y="475"/>
                    </a:cubicBezTo>
                    <a:cubicBezTo>
                      <a:pt x="198" y="502"/>
                      <a:pt x="224" y="514"/>
                      <a:pt x="250" y="514"/>
                    </a:cubicBezTo>
                    <a:cubicBezTo>
                      <a:pt x="277" y="514"/>
                      <a:pt x="304" y="501"/>
                      <a:pt x="321" y="475"/>
                    </a:cubicBezTo>
                    <a:cubicBezTo>
                      <a:pt x="426" y="328"/>
                      <a:pt x="511" y="223"/>
                      <a:pt x="706" y="209"/>
                    </a:cubicBezTo>
                    <a:cubicBezTo>
                      <a:pt x="744" y="206"/>
                      <a:pt x="784" y="205"/>
                      <a:pt x="823" y="205"/>
                    </a:cubicBezTo>
                    <a:cubicBezTo>
                      <a:pt x="877" y="205"/>
                      <a:pt x="932" y="207"/>
                      <a:pt x="985" y="209"/>
                    </a:cubicBezTo>
                    <a:cubicBezTo>
                      <a:pt x="1250" y="220"/>
                      <a:pt x="1505" y="250"/>
                      <a:pt x="1730" y="410"/>
                    </a:cubicBezTo>
                    <a:cubicBezTo>
                      <a:pt x="1737" y="416"/>
                      <a:pt x="1745" y="418"/>
                      <a:pt x="1753" y="418"/>
                    </a:cubicBezTo>
                    <a:cubicBezTo>
                      <a:pt x="1789" y="418"/>
                      <a:pt x="1819" y="366"/>
                      <a:pt x="1788" y="336"/>
                    </a:cubicBezTo>
                    <a:cubicBezTo>
                      <a:pt x="1508" y="69"/>
                      <a:pt x="1116" y="1"/>
                      <a:pt x="742" y="1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56"/>
              <p:cNvSpPr/>
              <p:nvPr/>
            </p:nvSpPr>
            <p:spPr>
              <a:xfrm>
                <a:off x="2892922" y="2448259"/>
                <a:ext cx="73676" cy="44606"/>
              </a:xfrm>
              <a:custGeom>
                <a:avLst/>
                <a:gdLst/>
                <a:ahLst/>
                <a:cxnLst/>
                <a:rect l="l" t="t" r="r" b="b"/>
                <a:pathLst>
                  <a:path w="882" h="534" extrusionOk="0">
                    <a:moveTo>
                      <a:pt x="564" y="1"/>
                    </a:moveTo>
                    <a:cubicBezTo>
                      <a:pt x="450" y="1"/>
                      <a:pt x="338" y="19"/>
                      <a:pt x="241" y="80"/>
                    </a:cubicBezTo>
                    <a:cubicBezTo>
                      <a:pt x="112" y="158"/>
                      <a:pt x="0" y="312"/>
                      <a:pt x="54" y="465"/>
                    </a:cubicBezTo>
                    <a:cubicBezTo>
                      <a:pt x="68" y="505"/>
                      <a:pt x="98" y="529"/>
                      <a:pt x="139" y="533"/>
                    </a:cubicBezTo>
                    <a:cubicBezTo>
                      <a:pt x="141" y="533"/>
                      <a:pt x="143" y="533"/>
                      <a:pt x="145" y="533"/>
                    </a:cubicBezTo>
                    <a:cubicBezTo>
                      <a:pt x="245" y="533"/>
                      <a:pt x="249" y="358"/>
                      <a:pt x="286" y="301"/>
                    </a:cubicBezTo>
                    <a:cubicBezTo>
                      <a:pt x="370" y="171"/>
                      <a:pt x="535" y="153"/>
                      <a:pt x="685" y="153"/>
                    </a:cubicBezTo>
                    <a:cubicBezTo>
                      <a:pt x="722" y="153"/>
                      <a:pt x="758" y="154"/>
                      <a:pt x="792" y="155"/>
                    </a:cubicBezTo>
                    <a:cubicBezTo>
                      <a:pt x="881" y="155"/>
                      <a:pt x="878" y="29"/>
                      <a:pt x="792" y="19"/>
                    </a:cubicBezTo>
                    <a:cubicBezTo>
                      <a:pt x="718" y="9"/>
                      <a:pt x="640" y="1"/>
                      <a:pt x="564" y="1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56"/>
              <p:cNvSpPr/>
              <p:nvPr/>
            </p:nvSpPr>
            <p:spPr>
              <a:xfrm>
                <a:off x="2889581" y="2482841"/>
                <a:ext cx="91886" cy="25310"/>
              </a:xfrm>
              <a:custGeom>
                <a:avLst/>
                <a:gdLst/>
                <a:ahLst/>
                <a:cxnLst/>
                <a:rect l="l" t="t" r="r" b="b"/>
                <a:pathLst>
                  <a:path w="1100" h="303" extrusionOk="0">
                    <a:moveTo>
                      <a:pt x="553" y="0"/>
                    </a:moveTo>
                    <a:cubicBezTo>
                      <a:pt x="394" y="0"/>
                      <a:pt x="233" y="48"/>
                      <a:pt x="81" y="140"/>
                    </a:cubicBezTo>
                    <a:cubicBezTo>
                      <a:pt x="1" y="188"/>
                      <a:pt x="51" y="302"/>
                      <a:pt x="125" y="302"/>
                    </a:cubicBezTo>
                    <a:cubicBezTo>
                      <a:pt x="139" y="302"/>
                      <a:pt x="154" y="298"/>
                      <a:pt x="169" y="289"/>
                    </a:cubicBezTo>
                    <a:cubicBezTo>
                      <a:pt x="307" y="207"/>
                      <a:pt x="468" y="168"/>
                      <a:pt x="629" y="168"/>
                    </a:cubicBezTo>
                    <a:cubicBezTo>
                      <a:pt x="761" y="168"/>
                      <a:pt x="893" y="194"/>
                      <a:pt x="1013" y="245"/>
                    </a:cubicBezTo>
                    <a:cubicBezTo>
                      <a:pt x="1018" y="247"/>
                      <a:pt x="1024" y="249"/>
                      <a:pt x="1030" y="249"/>
                    </a:cubicBezTo>
                    <a:cubicBezTo>
                      <a:pt x="1064" y="249"/>
                      <a:pt x="1099" y="210"/>
                      <a:pt x="1064" y="184"/>
                    </a:cubicBezTo>
                    <a:cubicBezTo>
                      <a:pt x="906" y="60"/>
                      <a:pt x="731" y="0"/>
                      <a:pt x="553" y="0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56"/>
              <p:cNvSpPr/>
              <p:nvPr/>
            </p:nvSpPr>
            <p:spPr>
              <a:xfrm>
                <a:off x="3354690" y="3356925"/>
                <a:ext cx="152196" cy="1125600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3475" extrusionOk="0">
                    <a:moveTo>
                      <a:pt x="0" y="1"/>
                    </a:moveTo>
                    <a:lnTo>
                      <a:pt x="760" y="13474"/>
                    </a:lnTo>
                    <a:lnTo>
                      <a:pt x="1821" y="13474"/>
                    </a:lnTo>
                    <a:lnTo>
                      <a:pt x="1066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56"/>
              <p:cNvSpPr/>
              <p:nvPr/>
            </p:nvSpPr>
            <p:spPr>
              <a:xfrm>
                <a:off x="1686963" y="3356925"/>
                <a:ext cx="149022" cy="1125600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13475" extrusionOk="0">
                    <a:moveTo>
                      <a:pt x="715" y="1"/>
                    </a:moveTo>
                    <a:lnTo>
                      <a:pt x="1" y="13474"/>
                    </a:lnTo>
                    <a:lnTo>
                      <a:pt x="1069" y="13474"/>
                    </a:lnTo>
                    <a:lnTo>
                      <a:pt x="1784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56"/>
              <p:cNvSpPr/>
              <p:nvPr/>
            </p:nvSpPr>
            <p:spPr>
              <a:xfrm>
                <a:off x="1434027" y="3210660"/>
                <a:ext cx="2375497" cy="180848"/>
              </a:xfrm>
              <a:custGeom>
                <a:avLst/>
                <a:gdLst/>
                <a:ahLst/>
                <a:cxnLst/>
                <a:rect l="l" t="t" r="r" b="b"/>
                <a:pathLst>
                  <a:path w="28438" h="2165" extrusionOk="0">
                    <a:moveTo>
                      <a:pt x="1" y="0"/>
                    </a:moveTo>
                    <a:lnTo>
                      <a:pt x="1" y="2164"/>
                    </a:lnTo>
                    <a:lnTo>
                      <a:pt x="28437" y="2164"/>
                    </a:lnTo>
                    <a:lnTo>
                      <a:pt x="2843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56"/>
              <p:cNvSpPr/>
              <p:nvPr/>
            </p:nvSpPr>
            <p:spPr>
              <a:xfrm>
                <a:off x="3252697" y="3127127"/>
                <a:ext cx="473963" cy="138163"/>
              </a:xfrm>
              <a:custGeom>
                <a:avLst/>
                <a:gdLst/>
                <a:ahLst/>
                <a:cxnLst/>
                <a:rect l="l" t="t" r="r" b="b"/>
                <a:pathLst>
                  <a:path w="5674" h="1654" extrusionOk="0">
                    <a:moveTo>
                      <a:pt x="1262" y="0"/>
                    </a:moveTo>
                    <a:cubicBezTo>
                      <a:pt x="915" y="0"/>
                      <a:pt x="1" y="820"/>
                      <a:pt x="1" y="1167"/>
                    </a:cubicBezTo>
                    <a:lnTo>
                      <a:pt x="272" y="1024"/>
                    </a:lnTo>
                    <a:cubicBezTo>
                      <a:pt x="272" y="1371"/>
                      <a:pt x="558" y="1654"/>
                      <a:pt x="905" y="1654"/>
                    </a:cubicBezTo>
                    <a:lnTo>
                      <a:pt x="4974" y="1654"/>
                    </a:lnTo>
                    <a:cubicBezTo>
                      <a:pt x="5271" y="1511"/>
                      <a:pt x="5271" y="1381"/>
                      <a:pt x="5451" y="1062"/>
                    </a:cubicBezTo>
                    <a:lnTo>
                      <a:pt x="5580" y="800"/>
                    </a:lnTo>
                    <a:cubicBezTo>
                      <a:pt x="5581" y="800"/>
                      <a:pt x="5581" y="800"/>
                      <a:pt x="5582" y="800"/>
                    </a:cubicBezTo>
                    <a:cubicBezTo>
                      <a:pt x="5623" y="800"/>
                      <a:pt x="5673" y="0"/>
                      <a:pt x="53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56"/>
              <p:cNvSpPr/>
              <p:nvPr/>
            </p:nvSpPr>
            <p:spPr>
              <a:xfrm>
                <a:off x="3252697" y="3200385"/>
                <a:ext cx="433200" cy="64905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777" extrusionOk="0">
                    <a:moveTo>
                      <a:pt x="388" y="1"/>
                    </a:moveTo>
                    <a:cubicBezTo>
                      <a:pt x="174" y="1"/>
                      <a:pt x="1" y="177"/>
                      <a:pt x="1" y="389"/>
                    </a:cubicBezTo>
                    <a:cubicBezTo>
                      <a:pt x="1" y="603"/>
                      <a:pt x="174" y="777"/>
                      <a:pt x="388" y="777"/>
                    </a:cubicBezTo>
                    <a:lnTo>
                      <a:pt x="4944" y="777"/>
                    </a:lnTo>
                    <a:cubicBezTo>
                      <a:pt x="5155" y="777"/>
                      <a:pt x="5186" y="582"/>
                      <a:pt x="4977" y="507"/>
                    </a:cubicBezTo>
                    <a:lnTo>
                      <a:pt x="5117" y="389"/>
                    </a:lnTo>
                    <a:cubicBezTo>
                      <a:pt x="5117" y="177"/>
                      <a:pt x="5155" y="1"/>
                      <a:pt x="49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56"/>
              <p:cNvSpPr/>
              <p:nvPr/>
            </p:nvSpPr>
            <p:spPr>
              <a:xfrm>
                <a:off x="3652066" y="3133309"/>
                <a:ext cx="73843" cy="110848"/>
              </a:xfrm>
              <a:custGeom>
                <a:avLst/>
                <a:gdLst/>
                <a:ahLst/>
                <a:cxnLst/>
                <a:rect l="l" t="t" r="r" b="b"/>
                <a:pathLst>
                  <a:path w="884" h="1327" extrusionOk="0">
                    <a:moveTo>
                      <a:pt x="703" y="0"/>
                    </a:moveTo>
                    <a:lnTo>
                      <a:pt x="234" y="779"/>
                    </a:lnTo>
                    <a:cubicBezTo>
                      <a:pt x="234" y="779"/>
                      <a:pt x="1" y="1326"/>
                      <a:pt x="262" y="1326"/>
                    </a:cubicBezTo>
                    <a:cubicBezTo>
                      <a:pt x="291" y="1326"/>
                      <a:pt x="327" y="1319"/>
                      <a:pt x="370" y="1304"/>
                    </a:cubicBezTo>
                    <a:lnTo>
                      <a:pt x="823" y="637"/>
                    </a:lnTo>
                    <a:cubicBezTo>
                      <a:pt x="823" y="637"/>
                      <a:pt x="884" y="283"/>
                      <a:pt x="7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56"/>
              <p:cNvSpPr/>
              <p:nvPr/>
            </p:nvSpPr>
            <p:spPr>
              <a:xfrm>
                <a:off x="3272244" y="3050361"/>
                <a:ext cx="473713" cy="138246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1655" extrusionOk="0">
                    <a:moveTo>
                      <a:pt x="1263" y="1"/>
                    </a:moveTo>
                    <a:cubicBezTo>
                      <a:pt x="916" y="1"/>
                      <a:pt x="1" y="820"/>
                      <a:pt x="1" y="1167"/>
                    </a:cubicBezTo>
                    <a:lnTo>
                      <a:pt x="273" y="1021"/>
                    </a:lnTo>
                    <a:cubicBezTo>
                      <a:pt x="273" y="1368"/>
                      <a:pt x="559" y="1654"/>
                      <a:pt x="902" y="1654"/>
                    </a:cubicBezTo>
                    <a:lnTo>
                      <a:pt x="4972" y="1654"/>
                    </a:lnTo>
                    <a:cubicBezTo>
                      <a:pt x="5268" y="1507"/>
                      <a:pt x="5271" y="1378"/>
                      <a:pt x="5448" y="1062"/>
                    </a:cubicBezTo>
                    <a:lnTo>
                      <a:pt x="5580" y="800"/>
                    </a:lnTo>
                    <a:cubicBezTo>
                      <a:pt x="5581" y="800"/>
                      <a:pt x="5582" y="801"/>
                      <a:pt x="5582" y="801"/>
                    </a:cubicBezTo>
                    <a:cubicBezTo>
                      <a:pt x="5623" y="801"/>
                      <a:pt x="5670" y="1"/>
                      <a:pt x="53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56"/>
              <p:cNvSpPr/>
              <p:nvPr/>
            </p:nvSpPr>
            <p:spPr>
              <a:xfrm>
                <a:off x="3272244" y="3123702"/>
                <a:ext cx="432949" cy="64905"/>
              </a:xfrm>
              <a:custGeom>
                <a:avLst/>
                <a:gdLst/>
                <a:ahLst/>
                <a:cxnLst/>
                <a:rect l="l" t="t" r="r" b="b"/>
                <a:pathLst>
                  <a:path w="5183" h="777" extrusionOk="0">
                    <a:moveTo>
                      <a:pt x="389" y="0"/>
                    </a:moveTo>
                    <a:cubicBezTo>
                      <a:pt x="175" y="0"/>
                      <a:pt x="1" y="173"/>
                      <a:pt x="1" y="388"/>
                    </a:cubicBezTo>
                    <a:cubicBezTo>
                      <a:pt x="1" y="602"/>
                      <a:pt x="175" y="776"/>
                      <a:pt x="389" y="776"/>
                    </a:cubicBezTo>
                    <a:lnTo>
                      <a:pt x="4941" y="776"/>
                    </a:lnTo>
                    <a:cubicBezTo>
                      <a:pt x="5156" y="776"/>
                      <a:pt x="5183" y="582"/>
                      <a:pt x="4975" y="503"/>
                    </a:cubicBezTo>
                    <a:lnTo>
                      <a:pt x="5118" y="388"/>
                    </a:lnTo>
                    <a:cubicBezTo>
                      <a:pt x="5118" y="173"/>
                      <a:pt x="5156" y="0"/>
                      <a:pt x="49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56"/>
              <p:cNvSpPr/>
              <p:nvPr/>
            </p:nvSpPr>
            <p:spPr>
              <a:xfrm>
                <a:off x="3671279" y="3056542"/>
                <a:ext cx="74010" cy="110764"/>
              </a:xfrm>
              <a:custGeom>
                <a:avLst/>
                <a:gdLst/>
                <a:ahLst/>
                <a:cxnLst/>
                <a:rect l="l" t="t" r="r" b="b"/>
                <a:pathLst>
                  <a:path w="886" h="1326" extrusionOk="0">
                    <a:moveTo>
                      <a:pt x="705" y="1"/>
                    </a:moveTo>
                    <a:lnTo>
                      <a:pt x="236" y="780"/>
                    </a:lnTo>
                    <a:cubicBezTo>
                      <a:pt x="236" y="780"/>
                      <a:pt x="1" y="1326"/>
                      <a:pt x="267" y="1326"/>
                    </a:cubicBezTo>
                    <a:cubicBezTo>
                      <a:pt x="296" y="1326"/>
                      <a:pt x="332" y="1319"/>
                      <a:pt x="375" y="1304"/>
                    </a:cubicBezTo>
                    <a:lnTo>
                      <a:pt x="828" y="637"/>
                    </a:lnTo>
                    <a:cubicBezTo>
                      <a:pt x="828" y="637"/>
                      <a:pt x="885" y="280"/>
                      <a:pt x="70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56"/>
              <p:cNvSpPr/>
              <p:nvPr/>
            </p:nvSpPr>
            <p:spPr>
              <a:xfrm>
                <a:off x="1634087" y="2839859"/>
                <a:ext cx="273318" cy="404381"/>
              </a:xfrm>
              <a:custGeom>
                <a:avLst/>
                <a:gdLst/>
                <a:ahLst/>
                <a:cxnLst/>
                <a:rect l="l" t="t" r="r" b="b"/>
                <a:pathLst>
                  <a:path w="3272" h="4841" extrusionOk="0">
                    <a:moveTo>
                      <a:pt x="1904" y="1"/>
                    </a:moveTo>
                    <a:cubicBezTo>
                      <a:pt x="1345" y="1"/>
                      <a:pt x="782" y="64"/>
                      <a:pt x="225" y="128"/>
                    </a:cubicBezTo>
                    <a:cubicBezTo>
                      <a:pt x="161" y="135"/>
                      <a:pt x="86" y="148"/>
                      <a:pt x="46" y="200"/>
                    </a:cubicBezTo>
                    <a:cubicBezTo>
                      <a:pt x="1" y="251"/>
                      <a:pt x="5" y="326"/>
                      <a:pt x="11" y="393"/>
                    </a:cubicBezTo>
                    <a:cubicBezTo>
                      <a:pt x="148" y="1871"/>
                      <a:pt x="352" y="3344"/>
                      <a:pt x="627" y="4800"/>
                    </a:cubicBezTo>
                    <a:lnTo>
                      <a:pt x="699" y="4793"/>
                    </a:lnTo>
                    <a:cubicBezTo>
                      <a:pt x="1243" y="4807"/>
                      <a:pt x="1784" y="4823"/>
                      <a:pt x="2328" y="4840"/>
                    </a:cubicBezTo>
                    <a:cubicBezTo>
                      <a:pt x="2386" y="4840"/>
                      <a:pt x="2444" y="4840"/>
                      <a:pt x="2495" y="4813"/>
                    </a:cubicBezTo>
                    <a:cubicBezTo>
                      <a:pt x="2566" y="4766"/>
                      <a:pt x="2587" y="4671"/>
                      <a:pt x="2601" y="4586"/>
                    </a:cubicBezTo>
                    <a:cubicBezTo>
                      <a:pt x="2825" y="3160"/>
                      <a:pt x="3050" y="1731"/>
                      <a:pt x="3271" y="305"/>
                    </a:cubicBezTo>
                    <a:lnTo>
                      <a:pt x="3077" y="118"/>
                    </a:lnTo>
                    <a:cubicBezTo>
                      <a:pt x="2691" y="32"/>
                      <a:pt x="2299" y="1"/>
                      <a:pt x="190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56"/>
              <p:cNvSpPr/>
              <p:nvPr/>
            </p:nvSpPr>
            <p:spPr>
              <a:xfrm>
                <a:off x="1699827" y="2979859"/>
                <a:ext cx="123127" cy="116611"/>
              </a:xfrm>
              <a:custGeom>
                <a:avLst/>
                <a:gdLst/>
                <a:ahLst/>
                <a:cxnLst/>
                <a:rect l="l" t="t" r="r" b="b"/>
                <a:pathLst>
                  <a:path w="1474" h="1396" extrusionOk="0">
                    <a:moveTo>
                      <a:pt x="823" y="0"/>
                    </a:moveTo>
                    <a:lnTo>
                      <a:pt x="847" y="61"/>
                    </a:lnTo>
                    <a:cubicBezTo>
                      <a:pt x="786" y="28"/>
                      <a:pt x="719" y="13"/>
                      <a:pt x="651" y="13"/>
                    </a:cubicBezTo>
                    <a:cubicBezTo>
                      <a:pt x="507" y="13"/>
                      <a:pt x="359" y="81"/>
                      <a:pt x="255" y="187"/>
                    </a:cubicBezTo>
                    <a:cubicBezTo>
                      <a:pt x="0" y="446"/>
                      <a:pt x="0" y="909"/>
                      <a:pt x="248" y="1174"/>
                    </a:cubicBezTo>
                    <a:cubicBezTo>
                      <a:pt x="387" y="1321"/>
                      <a:pt x="588" y="1396"/>
                      <a:pt x="788" y="1396"/>
                    </a:cubicBezTo>
                    <a:cubicBezTo>
                      <a:pt x="951" y="1396"/>
                      <a:pt x="1114" y="1346"/>
                      <a:pt x="1242" y="1245"/>
                    </a:cubicBezTo>
                    <a:cubicBezTo>
                      <a:pt x="1296" y="1201"/>
                      <a:pt x="1347" y="1151"/>
                      <a:pt x="1382" y="1090"/>
                    </a:cubicBezTo>
                    <a:cubicBezTo>
                      <a:pt x="1459" y="960"/>
                      <a:pt x="1473" y="796"/>
                      <a:pt x="1436" y="650"/>
                    </a:cubicBezTo>
                    <a:cubicBezTo>
                      <a:pt x="1398" y="501"/>
                      <a:pt x="1320" y="368"/>
                      <a:pt x="1225" y="253"/>
                    </a:cubicBezTo>
                    <a:cubicBezTo>
                      <a:pt x="1123" y="126"/>
                      <a:pt x="986" y="8"/>
                      <a:pt x="8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56"/>
              <p:cNvSpPr/>
              <p:nvPr/>
            </p:nvSpPr>
            <p:spPr>
              <a:xfrm>
                <a:off x="1638932" y="2936924"/>
                <a:ext cx="254774" cy="22721"/>
              </a:xfrm>
              <a:custGeom>
                <a:avLst/>
                <a:gdLst/>
                <a:ahLst/>
                <a:cxnLst/>
                <a:rect l="l" t="t" r="r" b="b"/>
                <a:pathLst>
                  <a:path w="3050" h="272" extrusionOk="0">
                    <a:moveTo>
                      <a:pt x="873" y="1"/>
                    </a:moveTo>
                    <a:cubicBezTo>
                      <a:pt x="601" y="1"/>
                      <a:pt x="334" y="10"/>
                      <a:pt x="79" y="28"/>
                    </a:cubicBezTo>
                    <a:cubicBezTo>
                      <a:pt x="2" y="32"/>
                      <a:pt x="1" y="150"/>
                      <a:pt x="75" y="150"/>
                    </a:cubicBezTo>
                    <a:cubicBezTo>
                      <a:pt x="77" y="150"/>
                      <a:pt x="78" y="150"/>
                      <a:pt x="79" y="150"/>
                    </a:cubicBezTo>
                    <a:cubicBezTo>
                      <a:pt x="199" y="142"/>
                      <a:pt x="319" y="138"/>
                      <a:pt x="438" y="138"/>
                    </a:cubicBezTo>
                    <a:cubicBezTo>
                      <a:pt x="1173" y="138"/>
                      <a:pt x="1904" y="271"/>
                      <a:pt x="2634" y="271"/>
                    </a:cubicBezTo>
                    <a:cubicBezTo>
                      <a:pt x="2768" y="271"/>
                      <a:pt x="2902" y="267"/>
                      <a:pt x="3036" y="256"/>
                    </a:cubicBezTo>
                    <a:cubicBezTo>
                      <a:pt x="3046" y="256"/>
                      <a:pt x="3050" y="239"/>
                      <a:pt x="3039" y="236"/>
                    </a:cubicBezTo>
                    <a:cubicBezTo>
                      <a:pt x="2372" y="69"/>
                      <a:pt x="1604" y="1"/>
                      <a:pt x="8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56"/>
              <p:cNvSpPr/>
              <p:nvPr/>
            </p:nvSpPr>
            <p:spPr>
              <a:xfrm>
                <a:off x="1663073" y="3130134"/>
                <a:ext cx="201063" cy="14618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175" extrusionOk="0">
                    <a:moveTo>
                      <a:pt x="1189" y="0"/>
                    </a:moveTo>
                    <a:cubicBezTo>
                      <a:pt x="820" y="0"/>
                      <a:pt x="451" y="15"/>
                      <a:pt x="93" y="15"/>
                    </a:cubicBezTo>
                    <a:cubicBezTo>
                      <a:pt x="1" y="15"/>
                      <a:pt x="1" y="158"/>
                      <a:pt x="93" y="158"/>
                    </a:cubicBezTo>
                    <a:cubicBezTo>
                      <a:pt x="140" y="157"/>
                      <a:pt x="188" y="157"/>
                      <a:pt x="235" y="157"/>
                    </a:cubicBezTo>
                    <a:cubicBezTo>
                      <a:pt x="622" y="157"/>
                      <a:pt x="1017" y="175"/>
                      <a:pt x="1409" y="175"/>
                    </a:cubicBezTo>
                    <a:cubicBezTo>
                      <a:pt x="1742" y="175"/>
                      <a:pt x="2074" y="162"/>
                      <a:pt x="2397" y="114"/>
                    </a:cubicBezTo>
                    <a:cubicBezTo>
                      <a:pt x="2406" y="110"/>
                      <a:pt x="2406" y="96"/>
                      <a:pt x="2397" y="93"/>
                    </a:cubicBezTo>
                    <a:cubicBezTo>
                      <a:pt x="2005" y="18"/>
                      <a:pt x="1597" y="0"/>
                      <a:pt x="11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56"/>
              <p:cNvSpPr/>
              <p:nvPr/>
            </p:nvSpPr>
            <p:spPr>
              <a:xfrm>
                <a:off x="1624731" y="2785145"/>
                <a:ext cx="298295" cy="99320"/>
              </a:xfrm>
              <a:custGeom>
                <a:avLst/>
                <a:gdLst/>
                <a:ahLst/>
                <a:cxnLst/>
                <a:rect l="l" t="t" r="r" b="b"/>
                <a:pathLst>
                  <a:path w="3571" h="1189" extrusionOk="0">
                    <a:moveTo>
                      <a:pt x="1509" y="0"/>
                    </a:moveTo>
                    <a:cubicBezTo>
                      <a:pt x="1204" y="0"/>
                      <a:pt x="909" y="47"/>
                      <a:pt x="657" y="147"/>
                    </a:cubicBezTo>
                    <a:cubicBezTo>
                      <a:pt x="331" y="277"/>
                      <a:pt x="1" y="538"/>
                      <a:pt x="1" y="889"/>
                    </a:cubicBezTo>
                    <a:cubicBezTo>
                      <a:pt x="1" y="943"/>
                      <a:pt x="11" y="1004"/>
                      <a:pt x="56" y="1039"/>
                    </a:cubicBezTo>
                    <a:cubicBezTo>
                      <a:pt x="89" y="1066"/>
                      <a:pt x="141" y="1069"/>
                      <a:pt x="185" y="1069"/>
                    </a:cubicBezTo>
                    <a:cubicBezTo>
                      <a:pt x="1314" y="1110"/>
                      <a:pt x="2352" y="1147"/>
                      <a:pt x="3481" y="1188"/>
                    </a:cubicBezTo>
                    <a:lnTo>
                      <a:pt x="3570" y="1114"/>
                    </a:lnTo>
                    <a:cubicBezTo>
                      <a:pt x="3490" y="447"/>
                      <a:pt x="2455" y="0"/>
                      <a:pt x="150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3"/>
          <p:cNvSpPr txBox="1">
            <a:spLocks noGrp="1"/>
          </p:cNvSpPr>
          <p:nvPr>
            <p:ph type="title"/>
          </p:nvPr>
        </p:nvSpPr>
        <p:spPr>
          <a:xfrm>
            <a:off x="2573050" y="673254"/>
            <a:ext cx="39978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OBJETIVO</a:t>
            </a:r>
            <a:endParaRPr sz="4400" dirty="0"/>
          </a:p>
        </p:txBody>
      </p:sp>
      <p:sp>
        <p:nvSpPr>
          <p:cNvPr id="388" name="Google Shape;388;p33"/>
          <p:cNvSpPr txBox="1">
            <a:spLocks noGrp="1"/>
          </p:cNvSpPr>
          <p:nvPr>
            <p:ph type="subTitle" idx="1"/>
          </p:nvPr>
        </p:nvSpPr>
        <p:spPr>
          <a:xfrm>
            <a:off x="1457392" y="2661365"/>
            <a:ext cx="7038021" cy="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sz="2800" dirty="0"/>
              <a:t>I</a:t>
            </a:r>
            <a:r>
              <a:rPr lang="en" sz="2800" dirty="0"/>
              <a:t>dentificar elementos del ciclo comunicativo en ejercicios textuales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52"/>
          <p:cNvSpPr/>
          <p:nvPr/>
        </p:nvSpPr>
        <p:spPr>
          <a:xfrm>
            <a:off x="1218575" y="2547400"/>
            <a:ext cx="7091800" cy="381500"/>
          </a:xfrm>
          <a:custGeom>
            <a:avLst/>
            <a:gdLst/>
            <a:ahLst/>
            <a:cxnLst/>
            <a:rect l="l" t="t" r="r" b="b"/>
            <a:pathLst>
              <a:path w="283672" h="15260" extrusionOk="0">
                <a:moveTo>
                  <a:pt x="0" y="0"/>
                </a:moveTo>
                <a:cubicBezTo>
                  <a:pt x="6682" y="4008"/>
                  <a:pt x="12513" y="10211"/>
                  <a:pt x="20120" y="11902"/>
                </a:cubicBezTo>
                <a:cubicBezTo>
                  <a:pt x="39977" y="16315"/>
                  <a:pt x="60708" y="8502"/>
                  <a:pt x="81049" y="8502"/>
                </a:cubicBezTo>
                <a:cubicBezTo>
                  <a:pt x="98003" y="8502"/>
                  <a:pt x="114631" y="13247"/>
                  <a:pt x="131492" y="15019"/>
                </a:cubicBezTo>
                <a:cubicBezTo>
                  <a:pt x="144275" y="16363"/>
                  <a:pt x="156975" y="11622"/>
                  <a:pt x="169749" y="10202"/>
                </a:cubicBezTo>
                <a:cubicBezTo>
                  <a:pt x="183364" y="8689"/>
                  <a:pt x="197371" y="7141"/>
                  <a:pt x="210841" y="9635"/>
                </a:cubicBezTo>
                <a:cubicBezTo>
                  <a:pt x="234758" y="14064"/>
                  <a:pt x="264674" y="20291"/>
                  <a:pt x="283672" y="510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012" name="Google Shape;1012;p52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trabajo</a:t>
            </a:r>
            <a:endParaRPr dirty="0"/>
          </a:p>
        </p:txBody>
      </p:sp>
      <p:sp>
        <p:nvSpPr>
          <p:cNvPr id="1013" name="Google Shape;1013;p52"/>
          <p:cNvSpPr txBox="1">
            <a:spLocks noGrp="1"/>
          </p:cNvSpPr>
          <p:nvPr>
            <p:ph type="title" idx="4294967295"/>
          </p:nvPr>
        </p:nvSpPr>
        <p:spPr>
          <a:xfrm>
            <a:off x="1197748" y="3289133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1</a:t>
            </a:r>
            <a:endParaRPr sz="1800" dirty="0"/>
          </a:p>
        </p:txBody>
      </p:sp>
      <p:sp>
        <p:nvSpPr>
          <p:cNvPr id="1014" name="Google Shape;1014;p52"/>
          <p:cNvSpPr txBox="1">
            <a:spLocks noGrp="1"/>
          </p:cNvSpPr>
          <p:nvPr>
            <p:ph type="subTitle" idx="4294967295"/>
          </p:nvPr>
        </p:nvSpPr>
        <p:spPr>
          <a:xfrm>
            <a:off x="1088850" y="3695325"/>
            <a:ext cx="20781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Recordemos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15" name="Google Shape;1015;p52"/>
          <p:cNvSpPr txBox="1">
            <a:spLocks noGrp="1"/>
          </p:cNvSpPr>
          <p:nvPr>
            <p:ph type="title" idx="4294967295"/>
          </p:nvPr>
        </p:nvSpPr>
        <p:spPr>
          <a:xfrm>
            <a:off x="4456548" y="3289125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3</a:t>
            </a:r>
            <a:endParaRPr sz="1800" dirty="0"/>
          </a:p>
        </p:txBody>
      </p:sp>
      <p:sp>
        <p:nvSpPr>
          <p:cNvPr id="1016" name="Google Shape;1016;p52"/>
          <p:cNvSpPr txBox="1">
            <a:spLocks noGrp="1"/>
          </p:cNvSpPr>
          <p:nvPr>
            <p:ph type="subTitle" idx="4294967295"/>
          </p:nvPr>
        </p:nvSpPr>
        <p:spPr>
          <a:xfrm>
            <a:off x="4347650" y="3695325"/>
            <a:ext cx="20781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CL" dirty="0"/>
              <a:t>Ejercicios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Revisión 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17" name="Google Shape;1017;p52"/>
          <p:cNvSpPr txBox="1">
            <a:spLocks noGrp="1"/>
          </p:cNvSpPr>
          <p:nvPr>
            <p:ph type="subTitle" idx="4294967295"/>
          </p:nvPr>
        </p:nvSpPr>
        <p:spPr>
          <a:xfrm>
            <a:off x="2718275" y="1591625"/>
            <a:ext cx="2078100" cy="6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dirty="0"/>
              <a:t>Características de </a:t>
            </a:r>
            <a:br>
              <a:rPr lang="es-ES" dirty="0"/>
            </a:br>
            <a:r>
              <a:rPr lang="es-ES" dirty="0"/>
              <a:t>los elementos</a:t>
            </a:r>
            <a:endParaRPr dirty="0"/>
          </a:p>
        </p:txBody>
      </p:sp>
      <p:sp>
        <p:nvSpPr>
          <p:cNvPr id="1018" name="Google Shape;1018;p52"/>
          <p:cNvSpPr txBox="1">
            <a:spLocks noGrp="1"/>
          </p:cNvSpPr>
          <p:nvPr>
            <p:ph type="title" idx="4294967295"/>
          </p:nvPr>
        </p:nvSpPr>
        <p:spPr>
          <a:xfrm>
            <a:off x="6084311" y="2017238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4</a:t>
            </a:r>
            <a:endParaRPr sz="1800" dirty="0"/>
          </a:p>
        </p:txBody>
      </p:sp>
      <p:sp>
        <p:nvSpPr>
          <p:cNvPr id="1019" name="Google Shape;1019;p52"/>
          <p:cNvSpPr txBox="1">
            <a:spLocks noGrp="1"/>
          </p:cNvSpPr>
          <p:nvPr>
            <p:ph type="subTitle" idx="4294967295"/>
          </p:nvPr>
        </p:nvSpPr>
        <p:spPr>
          <a:xfrm>
            <a:off x="5975420" y="1439935"/>
            <a:ext cx="2078100" cy="6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br>
              <a:rPr lang="en" dirty="0"/>
            </a:br>
            <a:r>
              <a:rPr lang="en" dirty="0"/>
              <a:t>Cierre de clase</a:t>
            </a:r>
            <a:endParaRPr dirty="0"/>
          </a:p>
        </p:txBody>
      </p:sp>
      <p:grpSp>
        <p:nvGrpSpPr>
          <p:cNvPr id="1020" name="Google Shape;1020;p52"/>
          <p:cNvGrpSpPr/>
          <p:nvPr/>
        </p:nvGrpSpPr>
        <p:grpSpPr>
          <a:xfrm>
            <a:off x="1959191" y="2728289"/>
            <a:ext cx="337407" cy="462359"/>
            <a:chOff x="8514266" y="1265155"/>
            <a:chExt cx="337407" cy="462359"/>
          </a:xfrm>
        </p:grpSpPr>
        <p:sp>
          <p:nvSpPr>
            <p:cNvPr id="1021" name="Google Shape;1021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52"/>
          <p:cNvGrpSpPr/>
          <p:nvPr/>
        </p:nvGrpSpPr>
        <p:grpSpPr>
          <a:xfrm rot="10800000">
            <a:off x="3588622" y="2496186"/>
            <a:ext cx="337407" cy="462359"/>
            <a:chOff x="8514266" y="1265155"/>
            <a:chExt cx="337407" cy="462359"/>
          </a:xfrm>
        </p:grpSpPr>
        <p:sp>
          <p:nvSpPr>
            <p:cNvPr id="1024" name="Google Shape;1024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6" name="Google Shape;1026;p52"/>
          <p:cNvGrpSpPr/>
          <p:nvPr/>
        </p:nvGrpSpPr>
        <p:grpSpPr>
          <a:xfrm>
            <a:off x="5217166" y="2728289"/>
            <a:ext cx="337407" cy="462359"/>
            <a:chOff x="8514266" y="1265155"/>
            <a:chExt cx="337407" cy="462359"/>
          </a:xfrm>
        </p:grpSpPr>
        <p:sp>
          <p:nvSpPr>
            <p:cNvPr id="1027" name="Google Shape;1027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9" name="Google Shape;1029;p52"/>
          <p:cNvSpPr txBox="1">
            <a:spLocks noGrp="1"/>
          </p:cNvSpPr>
          <p:nvPr>
            <p:ph type="title" idx="4294967295"/>
          </p:nvPr>
        </p:nvSpPr>
        <p:spPr>
          <a:xfrm>
            <a:off x="2827175" y="2017238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2</a:t>
            </a:r>
            <a:endParaRPr sz="1800" dirty="0"/>
          </a:p>
        </p:txBody>
      </p:sp>
      <p:grpSp>
        <p:nvGrpSpPr>
          <p:cNvPr id="1030" name="Google Shape;1030;p52"/>
          <p:cNvGrpSpPr/>
          <p:nvPr/>
        </p:nvGrpSpPr>
        <p:grpSpPr>
          <a:xfrm rot="10800000">
            <a:off x="6845722" y="2496186"/>
            <a:ext cx="337407" cy="462359"/>
            <a:chOff x="8514266" y="1265155"/>
            <a:chExt cx="337407" cy="462359"/>
          </a:xfrm>
        </p:grpSpPr>
        <p:sp>
          <p:nvSpPr>
            <p:cNvPr id="1031" name="Google Shape;1031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3" name="Google Shape;1033;p52"/>
          <p:cNvSpPr/>
          <p:nvPr/>
        </p:nvSpPr>
        <p:spPr>
          <a:xfrm>
            <a:off x="524811" y="1775715"/>
            <a:ext cx="378089" cy="363569"/>
          </a:xfrm>
          <a:custGeom>
            <a:avLst/>
            <a:gdLst/>
            <a:ahLst/>
            <a:cxnLst/>
            <a:rect l="l" t="t" r="r" b="b"/>
            <a:pathLst>
              <a:path w="3359" h="3230" extrusionOk="0">
                <a:moveTo>
                  <a:pt x="3358" y="1"/>
                </a:moveTo>
                <a:lnTo>
                  <a:pt x="0" y="1212"/>
                </a:lnTo>
                <a:lnTo>
                  <a:pt x="1800" y="3229"/>
                </a:lnTo>
                <a:lnTo>
                  <a:pt x="33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5"/>
          <p:cNvSpPr/>
          <p:nvPr/>
        </p:nvSpPr>
        <p:spPr>
          <a:xfrm>
            <a:off x="-25" y="4272475"/>
            <a:ext cx="9143989" cy="860614"/>
          </a:xfrm>
          <a:custGeom>
            <a:avLst/>
            <a:gdLst/>
            <a:ahLst/>
            <a:cxnLst/>
            <a:rect l="l" t="t" r="r" b="b"/>
            <a:pathLst>
              <a:path w="69963" h="11820" extrusionOk="0">
                <a:moveTo>
                  <a:pt x="1" y="0"/>
                </a:moveTo>
                <a:lnTo>
                  <a:pt x="1" y="11820"/>
                </a:lnTo>
                <a:lnTo>
                  <a:pt x="69962" y="11820"/>
                </a:lnTo>
                <a:lnTo>
                  <a:pt x="699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5"/>
          <p:cNvSpPr/>
          <p:nvPr/>
        </p:nvSpPr>
        <p:spPr>
          <a:xfrm>
            <a:off x="-509775" y="1203475"/>
            <a:ext cx="7973125" cy="1577100"/>
          </a:xfrm>
          <a:custGeom>
            <a:avLst/>
            <a:gdLst/>
            <a:ahLst/>
            <a:cxnLst/>
            <a:rect l="l" t="t" r="r" b="b"/>
            <a:pathLst>
              <a:path w="318925" h="63084" extrusionOk="0">
                <a:moveTo>
                  <a:pt x="318925" y="63084"/>
                </a:moveTo>
                <a:cubicBezTo>
                  <a:pt x="310560" y="58895"/>
                  <a:pt x="300243" y="61809"/>
                  <a:pt x="290888" y="61809"/>
                </a:cubicBezTo>
                <a:cubicBezTo>
                  <a:pt x="269350" y="61809"/>
                  <a:pt x="246527" y="64073"/>
                  <a:pt x="226529" y="56074"/>
                </a:cubicBezTo>
                <a:cubicBezTo>
                  <a:pt x="196561" y="44087"/>
                  <a:pt x="172265" y="19843"/>
                  <a:pt x="141780" y="9239"/>
                </a:cubicBezTo>
                <a:cubicBezTo>
                  <a:pt x="118228" y="1047"/>
                  <a:pt x="92481" y="0"/>
                  <a:pt x="67545" y="0"/>
                </a:cubicBezTo>
                <a:cubicBezTo>
                  <a:pt x="49876" y="0"/>
                  <a:pt x="31982" y="3116"/>
                  <a:pt x="15293" y="8921"/>
                </a:cubicBezTo>
                <a:cubicBezTo>
                  <a:pt x="10278" y="10666"/>
                  <a:pt x="4419" y="10437"/>
                  <a:pt x="0" y="1338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415" name="Google Shape;415;p35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Recordemos</a:t>
            </a:r>
            <a:endParaRPr dirty="0"/>
          </a:p>
        </p:txBody>
      </p:sp>
      <p:sp>
        <p:nvSpPr>
          <p:cNvPr id="416" name="Google Shape;416;p35"/>
          <p:cNvSpPr txBox="1">
            <a:spLocks noGrp="1"/>
          </p:cNvSpPr>
          <p:nvPr>
            <p:ph type="title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17" name="Google Shape;417;p35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Preguntas de inicio</a:t>
            </a:r>
            <a:endParaRPr dirty="0"/>
          </a:p>
        </p:txBody>
      </p:sp>
      <p:grpSp>
        <p:nvGrpSpPr>
          <p:cNvPr id="418" name="Google Shape;418;p35"/>
          <p:cNvGrpSpPr/>
          <p:nvPr/>
        </p:nvGrpSpPr>
        <p:grpSpPr>
          <a:xfrm>
            <a:off x="350475" y="2036225"/>
            <a:ext cx="2007300" cy="2795175"/>
            <a:chOff x="350475" y="2036225"/>
            <a:chExt cx="2007300" cy="2795175"/>
          </a:xfrm>
        </p:grpSpPr>
        <p:sp>
          <p:nvSpPr>
            <p:cNvPr id="419" name="Google Shape;419;p35"/>
            <p:cNvSpPr/>
            <p:nvPr/>
          </p:nvSpPr>
          <p:spPr>
            <a:xfrm>
              <a:off x="350475" y="4697600"/>
              <a:ext cx="2007300" cy="133800"/>
            </a:xfrm>
            <a:prstGeom prst="ellipse">
              <a:avLst/>
            </a:pr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5"/>
            <p:cNvSpPr/>
            <p:nvPr/>
          </p:nvSpPr>
          <p:spPr>
            <a:xfrm>
              <a:off x="1364690" y="3474904"/>
              <a:ext cx="113085" cy="1167922"/>
            </a:xfrm>
            <a:custGeom>
              <a:avLst/>
              <a:gdLst/>
              <a:ahLst/>
              <a:cxnLst/>
              <a:rect l="l" t="t" r="r" b="b"/>
              <a:pathLst>
                <a:path w="1757" h="18146" extrusionOk="0">
                  <a:moveTo>
                    <a:pt x="878" y="1"/>
                  </a:moveTo>
                  <a:cubicBezTo>
                    <a:pt x="392" y="1"/>
                    <a:pt x="0" y="395"/>
                    <a:pt x="0" y="879"/>
                  </a:cubicBezTo>
                  <a:lnTo>
                    <a:pt x="0" y="17268"/>
                  </a:lnTo>
                  <a:cubicBezTo>
                    <a:pt x="0" y="17750"/>
                    <a:pt x="392" y="18146"/>
                    <a:pt x="878" y="18146"/>
                  </a:cubicBezTo>
                  <a:cubicBezTo>
                    <a:pt x="1362" y="18146"/>
                    <a:pt x="1756" y="17750"/>
                    <a:pt x="1756" y="17268"/>
                  </a:cubicBezTo>
                  <a:lnTo>
                    <a:pt x="1756" y="879"/>
                  </a:lnTo>
                  <a:cubicBezTo>
                    <a:pt x="1756" y="395"/>
                    <a:pt x="1362" y="1"/>
                    <a:pt x="878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5"/>
            <p:cNvSpPr/>
            <p:nvPr/>
          </p:nvSpPr>
          <p:spPr>
            <a:xfrm>
              <a:off x="1317835" y="4561267"/>
              <a:ext cx="394671" cy="174615"/>
            </a:xfrm>
            <a:custGeom>
              <a:avLst/>
              <a:gdLst/>
              <a:ahLst/>
              <a:cxnLst/>
              <a:rect l="l" t="t" r="r" b="b"/>
              <a:pathLst>
                <a:path w="6132" h="2713" extrusionOk="0">
                  <a:moveTo>
                    <a:pt x="599" y="1"/>
                  </a:moveTo>
                  <a:cubicBezTo>
                    <a:pt x="1" y="1396"/>
                    <a:pt x="599" y="2713"/>
                    <a:pt x="599" y="2713"/>
                  </a:cubicBezTo>
                  <a:lnTo>
                    <a:pt x="4917" y="2713"/>
                  </a:lnTo>
                  <a:cubicBezTo>
                    <a:pt x="4917" y="2713"/>
                    <a:pt x="6132" y="2376"/>
                    <a:pt x="2607" y="31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5"/>
            <p:cNvSpPr/>
            <p:nvPr/>
          </p:nvSpPr>
          <p:spPr>
            <a:xfrm>
              <a:off x="1341520" y="4707111"/>
              <a:ext cx="315376" cy="30315"/>
            </a:xfrm>
            <a:custGeom>
              <a:avLst/>
              <a:gdLst/>
              <a:ahLst/>
              <a:cxnLst/>
              <a:rect l="l" t="t" r="r" b="b"/>
              <a:pathLst>
                <a:path w="4900" h="471" extrusionOk="0">
                  <a:moveTo>
                    <a:pt x="0" y="1"/>
                  </a:moveTo>
                  <a:lnTo>
                    <a:pt x="126" y="470"/>
                  </a:lnTo>
                  <a:lnTo>
                    <a:pt x="4576" y="470"/>
                  </a:lnTo>
                  <a:cubicBezTo>
                    <a:pt x="4900" y="361"/>
                    <a:pt x="4757" y="1"/>
                    <a:pt x="4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5"/>
            <p:cNvSpPr/>
            <p:nvPr/>
          </p:nvSpPr>
          <p:spPr>
            <a:xfrm>
              <a:off x="1513623" y="4630971"/>
              <a:ext cx="134067" cy="76205"/>
            </a:xfrm>
            <a:custGeom>
              <a:avLst/>
              <a:gdLst/>
              <a:ahLst/>
              <a:cxnLst/>
              <a:rect l="l" t="t" r="r" b="b"/>
              <a:pathLst>
                <a:path w="2083" h="1184" extrusionOk="0">
                  <a:moveTo>
                    <a:pt x="899" y="0"/>
                  </a:moveTo>
                  <a:cubicBezTo>
                    <a:pt x="656" y="0"/>
                    <a:pt x="25" y="105"/>
                    <a:pt x="1" y="1184"/>
                  </a:cubicBezTo>
                  <a:lnTo>
                    <a:pt x="2083" y="1184"/>
                  </a:lnTo>
                  <a:cubicBezTo>
                    <a:pt x="2083" y="1184"/>
                    <a:pt x="2045" y="789"/>
                    <a:pt x="993" y="6"/>
                  </a:cubicBezTo>
                  <a:cubicBezTo>
                    <a:pt x="993" y="6"/>
                    <a:pt x="958" y="0"/>
                    <a:pt x="8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5"/>
            <p:cNvSpPr/>
            <p:nvPr/>
          </p:nvSpPr>
          <p:spPr>
            <a:xfrm>
              <a:off x="1376275" y="4623891"/>
              <a:ext cx="55287" cy="48465"/>
            </a:xfrm>
            <a:custGeom>
              <a:avLst/>
              <a:gdLst/>
              <a:ahLst/>
              <a:cxnLst/>
              <a:rect l="l" t="t" r="r" b="b"/>
              <a:pathLst>
                <a:path w="859" h="753" extrusionOk="0">
                  <a:moveTo>
                    <a:pt x="430" y="0"/>
                  </a:moveTo>
                  <a:cubicBezTo>
                    <a:pt x="192" y="0"/>
                    <a:pt x="1" y="168"/>
                    <a:pt x="1" y="375"/>
                  </a:cubicBezTo>
                  <a:cubicBezTo>
                    <a:pt x="1" y="583"/>
                    <a:pt x="192" y="753"/>
                    <a:pt x="430" y="753"/>
                  </a:cubicBezTo>
                  <a:cubicBezTo>
                    <a:pt x="665" y="753"/>
                    <a:pt x="858" y="583"/>
                    <a:pt x="858" y="375"/>
                  </a:cubicBezTo>
                  <a:cubicBezTo>
                    <a:pt x="858" y="168"/>
                    <a:pt x="665" y="0"/>
                    <a:pt x="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5"/>
            <p:cNvSpPr/>
            <p:nvPr/>
          </p:nvSpPr>
          <p:spPr>
            <a:xfrm>
              <a:off x="1130156" y="3474904"/>
              <a:ext cx="121388" cy="1133295"/>
            </a:xfrm>
            <a:custGeom>
              <a:avLst/>
              <a:gdLst/>
              <a:ahLst/>
              <a:cxnLst/>
              <a:rect l="l" t="t" r="r" b="b"/>
              <a:pathLst>
                <a:path w="1886" h="17608" extrusionOk="0">
                  <a:moveTo>
                    <a:pt x="876" y="1"/>
                  </a:moveTo>
                  <a:cubicBezTo>
                    <a:pt x="392" y="4"/>
                    <a:pt x="1" y="403"/>
                    <a:pt x="4" y="885"/>
                  </a:cubicBezTo>
                  <a:lnTo>
                    <a:pt x="127" y="16737"/>
                  </a:lnTo>
                  <a:cubicBezTo>
                    <a:pt x="130" y="17220"/>
                    <a:pt x="521" y="17608"/>
                    <a:pt x="1005" y="17608"/>
                  </a:cubicBezTo>
                  <a:lnTo>
                    <a:pt x="1011" y="17608"/>
                  </a:lnTo>
                  <a:cubicBezTo>
                    <a:pt x="1494" y="17604"/>
                    <a:pt x="1886" y="17207"/>
                    <a:pt x="1882" y="16723"/>
                  </a:cubicBezTo>
                  <a:lnTo>
                    <a:pt x="1760" y="872"/>
                  </a:lnTo>
                  <a:cubicBezTo>
                    <a:pt x="1757" y="392"/>
                    <a:pt x="1365" y="1"/>
                    <a:pt x="882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5"/>
            <p:cNvSpPr/>
            <p:nvPr/>
          </p:nvSpPr>
          <p:spPr>
            <a:xfrm>
              <a:off x="1097139" y="4561074"/>
              <a:ext cx="391131" cy="174809"/>
            </a:xfrm>
            <a:custGeom>
              <a:avLst/>
              <a:gdLst/>
              <a:ahLst/>
              <a:cxnLst/>
              <a:rect l="l" t="t" r="r" b="b"/>
              <a:pathLst>
                <a:path w="6077" h="2716" extrusionOk="0">
                  <a:moveTo>
                    <a:pt x="2552" y="1"/>
                  </a:moveTo>
                  <a:lnTo>
                    <a:pt x="596" y="4"/>
                  </a:lnTo>
                  <a:cubicBezTo>
                    <a:pt x="0" y="1399"/>
                    <a:pt x="602" y="2716"/>
                    <a:pt x="602" y="2716"/>
                  </a:cubicBezTo>
                  <a:lnTo>
                    <a:pt x="4954" y="2705"/>
                  </a:lnTo>
                  <a:cubicBezTo>
                    <a:pt x="4954" y="2705"/>
                    <a:pt x="6076" y="2334"/>
                    <a:pt x="25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5"/>
            <p:cNvSpPr/>
            <p:nvPr/>
          </p:nvSpPr>
          <p:spPr>
            <a:xfrm>
              <a:off x="1121853" y="4706467"/>
              <a:ext cx="314733" cy="30958"/>
            </a:xfrm>
            <a:custGeom>
              <a:avLst/>
              <a:gdLst/>
              <a:ahLst/>
              <a:cxnLst/>
              <a:rect l="l" t="t" r="r" b="b"/>
              <a:pathLst>
                <a:path w="4890" h="481" extrusionOk="0">
                  <a:moveTo>
                    <a:pt x="4676" y="0"/>
                  </a:moveTo>
                  <a:lnTo>
                    <a:pt x="1" y="11"/>
                  </a:lnTo>
                  <a:lnTo>
                    <a:pt x="127" y="480"/>
                  </a:lnTo>
                  <a:lnTo>
                    <a:pt x="4577" y="470"/>
                  </a:lnTo>
                  <a:cubicBezTo>
                    <a:pt x="4890" y="283"/>
                    <a:pt x="4676" y="0"/>
                    <a:pt x="4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5"/>
            <p:cNvSpPr/>
            <p:nvPr/>
          </p:nvSpPr>
          <p:spPr>
            <a:xfrm>
              <a:off x="1287198" y="4633609"/>
              <a:ext cx="140182" cy="73373"/>
            </a:xfrm>
            <a:custGeom>
              <a:avLst/>
              <a:gdLst/>
              <a:ahLst/>
              <a:cxnLst/>
              <a:rect l="l" t="t" r="r" b="b"/>
              <a:pathLst>
                <a:path w="2178" h="1140" extrusionOk="0">
                  <a:moveTo>
                    <a:pt x="965" y="0"/>
                  </a:moveTo>
                  <a:cubicBezTo>
                    <a:pt x="659" y="0"/>
                    <a:pt x="24" y="123"/>
                    <a:pt x="0" y="1140"/>
                  </a:cubicBezTo>
                  <a:lnTo>
                    <a:pt x="2164" y="1132"/>
                  </a:lnTo>
                  <a:cubicBezTo>
                    <a:pt x="2164" y="1132"/>
                    <a:pt x="2178" y="793"/>
                    <a:pt x="1127" y="13"/>
                  </a:cubicBezTo>
                  <a:cubicBezTo>
                    <a:pt x="1127" y="13"/>
                    <a:pt x="1063" y="0"/>
                    <a:pt x="9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5"/>
            <p:cNvSpPr/>
            <p:nvPr/>
          </p:nvSpPr>
          <p:spPr>
            <a:xfrm>
              <a:off x="1156480" y="4623698"/>
              <a:ext cx="55223" cy="48465"/>
            </a:xfrm>
            <a:custGeom>
              <a:avLst/>
              <a:gdLst/>
              <a:ahLst/>
              <a:cxnLst/>
              <a:rect l="l" t="t" r="r" b="b"/>
              <a:pathLst>
                <a:path w="858" h="753" extrusionOk="0">
                  <a:moveTo>
                    <a:pt x="429" y="0"/>
                  </a:moveTo>
                  <a:cubicBezTo>
                    <a:pt x="191" y="0"/>
                    <a:pt x="0" y="171"/>
                    <a:pt x="0" y="378"/>
                  </a:cubicBezTo>
                  <a:cubicBezTo>
                    <a:pt x="0" y="586"/>
                    <a:pt x="194" y="752"/>
                    <a:pt x="429" y="752"/>
                  </a:cubicBezTo>
                  <a:cubicBezTo>
                    <a:pt x="667" y="752"/>
                    <a:pt x="858" y="582"/>
                    <a:pt x="858" y="375"/>
                  </a:cubicBezTo>
                  <a:cubicBezTo>
                    <a:pt x="858" y="167"/>
                    <a:pt x="663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5"/>
            <p:cNvSpPr/>
            <p:nvPr/>
          </p:nvSpPr>
          <p:spPr>
            <a:xfrm flipH="1">
              <a:off x="1249550" y="2647855"/>
              <a:ext cx="119843" cy="249019"/>
            </a:xfrm>
            <a:custGeom>
              <a:avLst/>
              <a:gdLst/>
              <a:ahLst/>
              <a:cxnLst/>
              <a:rect l="l" t="t" r="r" b="b"/>
              <a:pathLst>
                <a:path w="1862" h="3869" extrusionOk="0">
                  <a:moveTo>
                    <a:pt x="929" y="0"/>
                  </a:moveTo>
                  <a:cubicBezTo>
                    <a:pt x="419" y="0"/>
                    <a:pt x="1" y="419"/>
                    <a:pt x="1" y="929"/>
                  </a:cubicBezTo>
                  <a:lnTo>
                    <a:pt x="1" y="2940"/>
                  </a:lnTo>
                  <a:cubicBezTo>
                    <a:pt x="1" y="3450"/>
                    <a:pt x="419" y="3869"/>
                    <a:pt x="929" y="3869"/>
                  </a:cubicBezTo>
                  <a:cubicBezTo>
                    <a:pt x="1443" y="3869"/>
                    <a:pt x="1862" y="3450"/>
                    <a:pt x="1862" y="2940"/>
                  </a:cubicBezTo>
                  <a:lnTo>
                    <a:pt x="1862" y="929"/>
                  </a:lnTo>
                  <a:cubicBezTo>
                    <a:pt x="1862" y="419"/>
                    <a:pt x="1443" y="0"/>
                    <a:pt x="929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5"/>
            <p:cNvSpPr/>
            <p:nvPr/>
          </p:nvSpPr>
          <p:spPr>
            <a:xfrm>
              <a:off x="1250834" y="2670832"/>
              <a:ext cx="119843" cy="112377"/>
            </a:xfrm>
            <a:custGeom>
              <a:avLst/>
              <a:gdLst/>
              <a:ahLst/>
              <a:cxnLst/>
              <a:rect l="l" t="t" r="r" b="b"/>
              <a:pathLst>
                <a:path w="1862" h="1746" extrusionOk="0">
                  <a:moveTo>
                    <a:pt x="1" y="1"/>
                  </a:moveTo>
                  <a:lnTo>
                    <a:pt x="1" y="1552"/>
                  </a:lnTo>
                  <a:cubicBezTo>
                    <a:pt x="1" y="1552"/>
                    <a:pt x="462" y="1746"/>
                    <a:pt x="1013" y="1746"/>
                  </a:cubicBezTo>
                  <a:cubicBezTo>
                    <a:pt x="1289" y="1746"/>
                    <a:pt x="1587" y="1697"/>
                    <a:pt x="1862" y="1552"/>
                  </a:cubicBezTo>
                  <a:lnTo>
                    <a:pt x="18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5"/>
            <p:cNvSpPr/>
            <p:nvPr/>
          </p:nvSpPr>
          <p:spPr>
            <a:xfrm>
              <a:off x="1019583" y="2830450"/>
              <a:ext cx="581065" cy="824741"/>
            </a:xfrm>
            <a:custGeom>
              <a:avLst/>
              <a:gdLst/>
              <a:ahLst/>
              <a:cxnLst/>
              <a:rect l="l" t="t" r="r" b="b"/>
              <a:pathLst>
                <a:path w="9028" h="12814" extrusionOk="0">
                  <a:moveTo>
                    <a:pt x="4318" y="1"/>
                  </a:moveTo>
                  <a:cubicBezTo>
                    <a:pt x="1906" y="1"/>
                    <a:pt x="1" y="1491"/>
                    <a:pt x="157" y="3512"/>
                  </a:cubicBezTo>
                  <a:cubicBezTo>
                    <a:pt x="252" y="4716"/>
                    <a:pt x="1423" y="7037"/>
                    <a:pt x="1447" y="7721"/>
                  </a:cubicBezTo>
                  <a:cubicBezTo>
                    <a:pt x="1484" y="8783"/>
                    <a:pt x="1321" y="9636"/>
                    <a:pt x="1290" y="10388"/>
                  </a:cubicBezTo>
                  <a:cubicBezTo>
                    <a:pt x="1243" y="11534"/>
                    <a:pt x="1906" y="12814"/>
                    <a:pt x="4318" y="12814"/>
                  </a:cubicBezTo>
                  <a:lnTo>
                    <a:pt x="4706" y="12814"/>
                  </a:lnTo>
                  <a:cubicBezTo>
                    <a:pt x="7122" y="12814"/>
                    <a:pt x="7782" y="11534"/>
                    <a:pt x="7735" y="10388"/>
                  </a:cubicBezTo>
                  <a:cubicBezTo>
                    <a:pt x="7703" y="9636"/>
                    <a:pt x="7608" y="9037"/>
                    <a:pt x="7608" y="7721"/>
                  </a:cubicBezTo>
                  <a:cubicBezTo>
                    <a:pt x="7608" y="6571"/>
                    <a:pt x="8772" y="4716"/>
                    <a:pt x="8867" y="3512"/>
                  </a:cubicBezTo>
                  <a:cubicBezTo>
                    <a:pt x="9027" y="1491"/>
                    <a:pt x="7122" y="1"/>
                    <a:pt x="4706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5"/>
            <p:cNvSpPr/>
            <p:nvPr/>
          </p:nvSpPr>
          <p:spPr>
            <a:xfrm>
              <a:off x="1095143" y="3552203"/>
              <a:ext cx="414366" cy="484263"/>
            </a:xfrm>
            <a:custGeom>
              <a:avLst/>
              <a:gdLst/>
              <a:ahLst/>
              <a:cxnLst/>
              <a:rect l="l" t="t" r="r" b="b"/>
              <a:pathLst>
                <a:path w="6438" h="7524" extrusionOk="0">
                  <a:moveTo>
                    <a:pt x="6124" y="7384"/>
                  </a:moveTo>
                  <a:lnTo>
                    <a:pt x="6124" y="7384"/>
                  </a:lnTo>
                  <a:cubicBezTo>
                    <a:pt x="6123" y="7393"/>
                    <a:pt x="6122" y="7402"/>
                    <a:pt x="6121" y="7411"/>
                  </a:cubicBezTo>
                  <a:lnTo>
                    <a:pt x="6138" y="7384"/>
                  </a:lnTo>
                  <a:cubicBezTo>
                    <a:pt x="6134" y="7384"/>
                    <a:pt x="6129" y="7384"/>
                    <a:pt x="6124" y="7384"/>
                  </a:cubicBezTo>
                  <a:close/>
                  <a:moveTo>
                    <a:pt x="5768" y="0"/>
                  </a:moveTo>
                  <a:cubicBezTo>
                    <a:pt x="5220" y="0"/>
                    <a:pt x="4669" y="118"/>
                    <a:pt x="4121" y="191"/>
                  </a:cubicBezTo>
                  <a:cubicBezTo>
                    <a:pt x="3702" y="248"/>
                    <a:pt x="3280" y="276"/>
                    <a:pt x="2858" y="276"/>
                  </a:cubicBezTo>
                  <a:cubicBezTo>
                    <a:pt x="2465" y="276"/>
                    <a:pt x="2072" y="251"/>
                    <a:pt x="1682" y="202"/>
                  </a:cubicBezTo>
                  <a:cubicBezTo>
                    <a:pt x="1329" y="159"/>
                    <a:pt x="976" y="96"/>
                    <a:pt x="623" y="96"/>
                  </a:cubicBezTo>
                  <a:cubicBezTo>
                    <a:pt x="557" y="96"/>
                    <a:pt x="492" y="98"/>
                    <a:pt x="426" y="103"/>
                  </a:cubicBezTo>
                  <a:lnTo>
                    <a:pt x="382" y="86"/>
                  </a:lnTo>
                  <a:cubicBezTo>
                    <a:pt x="75" y="2553"/>
                    <a:pt x="0" y="5047"/>
                    <a:pt x="157" y="7523"/>
                  </a:cubicBezTo>
                  <a:lnTo>
                    <a:pt x="225" y="7449"/>
                  </a:lnTo>
                  <a:cubicBezTo>
                    <a:pt x="1011" y="7435"/>
                    <a:pt x="1800" y="7424"/>
                    <a:pt x="2590" y="7411"/>
                  </a:cubicBezTo>
                  <a:cubicBezTo>
                    <a:pt x="2668" y="7411"/>
                    <a:pt x="2746" y="7411"/>
                    <a:pt x="2825" y="7408"/>
                  </a:cubicBezTo>
                  <a:lnTo>
                    <a:pt x="2845" y="7347"/>
                  </a:lnTo>
                  <a:cubicBezTo>
                    <a:pt x="2746" y="5485"/>
                    <a:pt x="2709" y="3618"/>
                    <a:pt x="2729" y="1753"/>
                  </a:cubicBezTo>
                  <a:cubicBezTo>
                    <a:pt x="2729" y="1682"/>
                    <a:pt x="2736" y="1603"/>
                    <a:pt x="2784" y="1556"/>
                  </a:cubicBezTo>
                  <a:cubicBezTo>
                    <a:pt x="2825" y="1515"/>
                    <a:pt x="2889" y="1504"/>
                    <a:pt x="2943" y="1501"/>
                  </a:cubicBezTo>
                  <a:cubicBezTo>
                    <a:pt x="2995" y="1497"/>
                    <a:pt x="3047" y="1495"/>
                    <a:pt x="3099" y="1495"/>
                  </a:cubicBezTo>
                  <a:cubicBezTo>
                    <a:pt x="3384" y="1495"/>
                    <a:pt x="3667" y="1557"/>
                    <a:pt x="3923" y="1678"/>
                  </a:cubicBezTo>
                  <a:lnTo>
                    <a:pt x="3992" y="1780"/>
                  </a:lnTo>
                  <a:cubicBezTo>
                    <a:pt x="3971" y="2233"/>
                    <a:pt x="3951" y="2685"/>
                    <a:pt x="3927" y="3138"/>
                  </a:cubicBezTo>
                  <a:cubicBezTo>
                    <a:pt x="3859" y="4553"/>
                    <a:pt x="3791" y="5969"/>
                    <a:pt x="3907" y="7377"/>
                  </a:cubicBezTo>
                  <a:cubicBezTo>
                    <a:pt x="4643" y="7380"/>
                    <a:pt x="5383" y="7380"/>
                    <a:pt x="6124" y="7384"/>
                  </a:cubicBezTo>
                  <a:lnTo>
                    <a:pt x="6124" y="7384"/>
                  </a:lnTo>
                  <a:cubicBezTo>
                    <a:pt x="6387" y="4946"/>
                    <a:pt x="6437" y="2486"/>
                    <a:pt x="6275" y="39"/>
                  </a:cubicBezTo>
                  <a:cubicBezTo>
                    <a:pt x="6106" y="11"/>
                    <a:pt x="5937" y="0"/>
                    <a:pt x="57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5"/>
            <p:cNvSpPr/>
            <p:nvPr/>
          </p:nvSpPr>
          <p:spPr>
            <a:xfrm>
              <a:off x="1089673" y="4002671"/>
              <a:ext cx="199331" cy="56317"/>
            </a:xfrm>
            <a:custGeom>
              <a:avLst/>
              <a:gdLst/>
              <a:ahLst/>
              <a:cxnLst/>
              <a:rect l="l" t="t" r="r" b="b"/>
              <a:pathLst>
                <a:path w="3097" h="875" extrusionOk="0">
                  <a:moveTo>
                    <a:pt x="27" y="1"/>
                  </a:moveTo>
                  <a:cubicBezTo>
                    <a:pt x="11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1" y="875"/>
                    <a:pt x="27" y="875"/>
                  </a:cubicBezTo>
                  <a:lnTo>
                    <a:pt x="3069" y="875"/>
                  </a:lnTo>
                  <a:cubicBezTo>
                    <a:pt x="3086" y="875"/>
                    <a:pt x="3097" y="861"/>
                    <a:pt x="3097" y="848"/>
                  </a:cubicBezTo>
                  <a:lnTo>
                    <a:pt x="3097" y="28"/>
                  </a:lnTo>
                  <a:cubicBezTo>
                    <a:pt x="3097" y="14"/>
                    <a:pt x="3086" y="1"/>
                    <a:pt x="3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5"/>
            <p:cNvSpPr/>
            <p:nvPr/>
          </p:nvSpPr>
          <p:spPr>
            <a:xfrm>
              <a:off x="1321825" y="4002671"/>
              <a:ext cx="195147" cy="56317"/>
            </a:xfrm>
            <a:custGeom>
              <a:avLst/>
              <a:gdLst/>
              <a:ahLst/>
              <a:cxnLst/>
              <a:rect l="l" t="t" r="r" b="b"/>
              <a:pathLst>
                <a:path w="3032" h="875" extrusionOk="0">
                  <a:moveTo>
                    <a:pt x="27" y="1"/>
                  </a:moveTo>
                  <a:cubicBezTo>
                    <a:pt x="10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0" y="875"/>
                    <a:pt x="27" y="875"/>
                  </a:cubicBezTo>
                  <a:lnTo>
                    <a:pt x="3004" y="875"/>
                  </a:lnTo>
                  <a:cubicBezTo>
                    <a:pt x="3018" y="875"/>
                    <a:pt x="3031" y="861"/>
                    <a:pt x="3031" y="848"/>
                  </a:cubicBezTo>
                  <a:lnTo>
                    <a:pt x="3031" y="28"/>
                  </a:lnTo>
                  <a:cubicBezTo>
                    <a:pt x="3031" y="14"/>
                    <a:pt x="3018" y="1"/>
                    <a:pt x="3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5"/>
            <p:cNvSpPr/>
            <p:nvPr/>
          </p:nvSpPr>
          <p:spPr>
            <a:xfrm>
              <a:off x="1017008" y="2830450"/>
              <a:ext cx="582288" cy="842248"/>
            </a:xfrm>
            <a:custGeom>
              <a:avLst/>
              <a:gdLst/>
              <a:ahLst/>
              <a:cxnLst/>
              <a:rect l="l" t="t" r="r" b="b"/>
              <a:pathLst>
                <a:path w="9047" h="13086" extrusionOk="0">
                  <a:moveTo>
                    <a:pt x="3368" y="1"/>
                  </a:moveTo>
                  <a:cubicBezTo>
                    <a:pt x="2460" y="188"/>
                    <a:pt x="1810" y="504"/>
                    <a:pt x="1150" y="1032"/>
                  </a:cubicBezTo>
                  <a:cubicBezTo>
                    <a:pt x="803" y="1311"/>
                    <a:pt x="551" y="1957"/>
                    <a:pt x="354" y="2359"/>
                  </a:cubicBezTo>
                  <a:cubicBezTo>
                    <a:pt x="0" y="3080"/>
                    <a:pt x="418" y="4353"/>
                    <a:pt x="619" y="5129"/>
                  </a:cubicBezTo>
                  <a:cubicBezTo>
                    <a:pt x="1269" y="7676"/>
                    <a:pt x="721" y="9694"/>
                    <a:pt x="844" y="12321"/>
                  </a:cubicBezTo>
                  <a:cubicBezTo>
                    <a:pt x="854" y="12531"/>
                    <a:pt x="1147" y="12729"/>
                    <a:pt x="1337" y="12814"/>
                  </a:cubicBezTo>
                  <a:cubicBezTo>
                    <a:pt x="1409" y="12848"/>
                    <a:pt x="1745" y="12872"/>
                    <a:pt x="1823" y="12875"/>
                  </a:cubicBezTo>
                  <a:cubicBezTo>
                    <a:pt x="2550" y="12917"/>
                    <a:pt x="3306" y="13086"/>
                    <a:pt x="4040" y="13086"/>
                  </a:cubicBezTo>
                  <a:cubicBezTo>
                    <a:pt x="4217" y="13086"/>
                    <a:pt x="4392" y="13076"/>
                    <a:pt x="4565" y="13052"/>
                  </a:cubicBezTo>
                  <a:cubicBezTo>
                    <a:pt x="5835" y="12882"/>
                    <a:pt x="6165" y="12998"/>
                    <a:pt x="7492" y="12858"/>
                  </a:cubicBezTo>
                  <a:lnTo>
                    <a:pt x="8342" y="12657"/>
                  </a:lnTo>
                  <a:cubicBezTo>
                    <a:pt x="8621" y="12525"/>
                    <a:pt x="8499" y="11191"/>
                    <a:pt x="8482" y="10885"/>
                  </a:cubicBezTo>
                  <a:cubicBezTo>
                    <a:pt x="8353" y="8527"/>
                    <a:pt x="8216" y="6891"/>
                    <a:pt x="8747" y="4590"/>
                  </a:cubicBezTo>
                  <a:cubicBezTo>
                    <a:pt x="8877" y="4043"/>
                    <a:pt x="9047" y="3482"/>
                    <a:pt x="8962" y="2927"/>
                  </a:cubicBezTo>
                  <a:cubicBezTo>
                    <a:pt x="8901" y="2529"/>
                    <a:pt x="8709" y="2164"/>
                    <a:pt x="8492" y="1828"/>
                  </a:cubicBezTo>
                  <a:cubicBezTo>
                    <a:pt x="7904" y="916"/>
                    <a:pt x="7005" y="113"/>
                    <a:pt x="5923" y="1"/>
                  </a:cubicBezTo>
                  <a:lnTo>
                    <a:pt x="5889" y="62"/>
                  </a:lnTo>
                  <a:cubicBezTo>
                    <a:pt x="5892" y="344"/>
                    <a:pt x="5705" y="613"/>
                    <a:pt x="5447" y="712"/>
                  </a:cubicBezTo>
                  <a:cubicBezTo>
                    <a:pt x="5358" y="746"/>
                    <a:pt x="5267" y="760"/>
                    <a:pt x="5175" y="770"/>
                  </a:cubicBezTo>
                  <a:cubicBezTo>
                    <a:pt x="5113" y="775"/>
                    <a:pt x="5052" y="778"/>
                    <a:pt x="4990" y="778"/>
                  </a:cubicBezTo>
                  <a:cubicBezTo>
                    <a:pt x="4629" y="778"/>
                    <a:pt x="4267" y="684"/>
                    <a:pt x="3953" y="501"/>
                  </a:cubicBezTo>
                  <a:cubicBezTo>
                    <a:pt x="3753" y="385"/>
                    <a:pt x="3562" y="222"/>
                    <a:pt x="3484" y="5"/>
                  </a:cubicBezTo>
                  <a:lnTo>
                    <a:pt x="33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5"/>
            <p:cNvSpPr/>
            <p:nvPr/>
          </p:nvSpPr>
          <p:spPr>
            <a:xfrm>
              <a:off x="1132795" y="2916115"/>
              <a:ext cx="565682" cy="489026"/>
            </a:xfrm>
            <a:custGeom>
              <a:avLst/>
              <a:gdLst/>
              <a:ahLst/>
              <a:cxnLst/>
              <a:rect l="l" t="t" r="r" b="b"/>
              <a:pathLst>
                <a:path w="8789" h="7598" extrusionOk="0">
                  <a:moveTo>
                    <a:pt x="6031" y="1"/>
                  </a:moveTo>
                  <a:cubicBezTo>
                    <a:pt x="5885" y="1"/>
                    <a:pt x="5737" y="45"/>
                    <a:pt x="5608" y="136"/>
                  </a:cubicBezTo>
                  <a:cubicBezTo>
                    <a:pt x="5274" y="371"/>
                    <a:pt x="5196" y="830"/>
                    <a:pt x="5431" y="1160"/>
                  </a:cubicBezTo>
                  <a:cubicBezTo>
                    <a:pt x="6394" y="2528"/>
                    <a:pt x="7540" y="4920"/>
                    <a:pt x="6935" y="5720"/>
                  </a:cubicBezTo>
                  <a:cubicBezTo>
                    <a:pt x="6830" y="5856"/>
                    <a:pt x="6509" y="6119"/>
                    <a:pt x="5594" y="6119"/>
                  </a:cubicBezTo>
                  <a:cubicBezTo>
                    <a:pt x="4728" y="6119"/>
                    <a:pt x="3330" y="5884"/>
                    <a:pt x="1079" y="5084"/>
                  </a:cubicBezTo>
                  <a:cubicBezTo>
                    <a:pt x="998" y="5055"/>
                    <a:pt x="914" y="5041"/>
                    <a:pt x="832" y="5041"/>
                  </a:cubicBezTo>
                  <a:cubicBezTo>
                    <a:pt x="528" y="5041"/>
                    <a:pt x="244" y="5229"/>
                    <a:pt x="137" y="5529"/>
                  </a:cubicBezTo>
                  <a:cubicBezTo>
                    <a:pt x="1" y="5913"/>
                    <a:pt x="202" y="6335"/>
                    <a:pt x="586" y="6472"/>
                  </a:cubicBezTo>
                  <a:cubicBezTo>
                    <a:pt x="2702" y="7223"/>
                    <a:pt x="4363" y="7598"/>
                    <a:pt x="5615" y="7598"/>
                  </a:cubicBezTo>
                  <a:cubicBezTo>
                    <a:pt x="6792" y="7598"/>
                    <a:pt x="7609" y="7268"/>
                    <a:pt x="8108" y="6607"/>
                  </a:cubicBezTo>
                  <a:cubicBezTo>
                    <a:pt x="8789" y="5712"/>
                    <a:pt x="8718" y="4345"/>
                    <a:pt x="7904" y="2545"/>
                  </a:cubicBezTo>
                  <a:cubicBezTo>
                    <a:pt x="7356" y="1337"/>
                    <a:pt x="6662" y="354"/>
                    <a:pt x="6632" y="310"/>
                  </a:cubicBezTo>
                  <a:cubicBezTo>
                    <a:pt x="6488" y="109"/>
                    <a:pt x="6262" y="1"/>
                    <a:pt x="6031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897875" y="2916051"/>
              <a:ext cx="646457" cy="508335"/>
            </a:xfrm>
            <a:custGeom>
              <a:avLst/>
              <a:gdLst/>
              <a:ahLst/>
              <a:cxnLst/>
              <a:rect l="l" t="t" r="r" b="b"/>
              <a:pathLst>
                <a:path w="10044" h="7898" extrusionOk="0">
                  <a:moveTo>
                    <a:pt x="3125" y="1"/>
                  </a:moveTo>
                  <a:cubicBezTo>
                    <a:pt x="3000" y="1"/>
                    <a:pt x="2874" y="33"/>
                    <a:pt x="2759" y="100"/>
                  </a:cubicBezTo>
                  <a:cubicBezTo>
                    <a:pt x="2120" y="464"/>
                    <a:pt x="1358" y="1737"/>
                    <a:pt x="919" y="2761"/>
                  </a:cubicBezTo>
                  <a:cubicBezTo>
                    <a:pt x="443" y="3880"/>
                    <a:pt x="0" y="5465"/>
                    <a:pt x="623" y="6636"/>
                  </a:cubicBezTo>
                  <a:cubicBezTo>
                    <a:pt x="936" y="7228"/>
                    <a:pt x="1623" y="7898"/>
                    <a:pt x="3130" y="7898"/>
                  </a:cubicBezTo>
                  <a:cubicBezTo>
                    <a:pt x="3280" y="7898"/>
                    <a:pt x="3433" y="7894"/>
                    <a:pt x="3596" y="7881"/>
                  </a:cubicBezTo>
                  <a:cubicBezTo>
                    <a:pt x="5049" y="7759"/>
                    <a:pt x="7043" y="7085"/>
                    <a:pt x="9527" y="5877"/>
                  </a:cubicBezTo>
                  <a:cubicBezTo>
                    <a:pt x="9894" y="5697"/>
                    <a:pt x="10044" y="5258"/>
                    <a:pt x="9866" y="4890"/>
                  </a:cubicBezTo>
                  <a:cubicBezTo>
                    <a:pt x="9740" y="4629"/>
                    <a:pt x="9476" y="4476"/>
                    <a:pt x="9201" y="4476"/>
                  </a:cubicBezTo>
                  <a:cubicBezTo>
                    <a:pt x="9093" y="4476"/>
                    <a:pt x="8984" y="4500"/>
                    <a:pt x="8880" y="4550"/>
                  </a:cubicBezTo>
                  <a:cubicBezTo>
                    <a:pt x="6070" y="5920"/>
                    <a:pt x="4218" y="6422"/>
                    <a:pt x="3124" y="6422"/>
                  </a:cubicBezTo>
                  <a:cubicBezTo>
                    <a:pt x="2479" y="6422"/>
                    <a:pt x="2098" y="6248"/>
                    <a:pt x="1939" y="5975"/>
                  </a:cubicBezTo>
                  <a:cubicBezTo>
                    <a:pt x="1272" y="4829"/>
                    <a:pt x="2902" y="1784"/>
                    <a:pt x="3497" y="1373"/>
                  </a:cubicBezTo>
                  <a:cubicBezTo>
                    <a:pt x="3844" y="1168"/>
                    <a:pt x="3967" y="723"/>
                    <a:pt x="3763" y="372"/>
                  </a:cubicBezTo>
                  <a:cubicBezTo>
                    <a:pt x="3628" y="134"/>
                    <a:pt x="3380" y="1"/>
                    <a:pt x="3125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5"/>
            <p:cNvSpPr/>
            <p:nvPr/>
          </p:nvSpPr>
          <p:spPr>
            <a:xfrm>
              <a:off x="914738" y="2883548"/>
              <a:ext cx="244449" cy="323872"/>
            </a:xfrm>
            <a:custGeom>
              <a:avLst/>
              <a:gdLst/>
              <a:ahLst/>
              <a:cxnLst/>
              <a:rect l="l" t="t" r="r" b="b"/>
              <a:pathLst>
                <a:path w="3798" h="5032" extrusionOk="0">
                  <a:moveTo>
                    <a:pt x="3104" y="0"/>
                  </a:moveTo>
                  <a:cubicBezTo>
                    <a:pt x="2961" y="0"/>
                    <a:pt x="2833" y="150"/>
                    <a:pt x="2589" y="302"/>
                  </a:cubicBezTo>
                  <a:cubicBezTo>
                    <a:pt x="2246" y="516"/>
                    <a:pt x="1494" y="1187"/>
                    <a:pt x="1263" y="1520"/>
                  </a:cubicBezTo>
                  <a:cubicBezTo>
                    <a:pt x="660" y="2385"/>
                    <a:pt x="381" y="2840"/>
                    <a:pt x="0" y="3885"/>
                  </a:cubicBezTo>
                  <a:lnTo>
                    <a:pt x="0" y="4184"/>
                  </a:lnTo>
                  <a:cubicBezTo>
                    <a:pt x="657" y="4456"/>
                    <a:pt x="1214" y="4687"/>
                    <a:pt x="1837" y="5031"/>
                  </a:cubicBezTo>
                  <a:cubicBezTo>
                    <a:pt x="2695" y="4010"/>
                    <a:pt x="3337" y="2806"/>
                    <a:pt x="3715" y="1527"/>
                  </a:cubicBezTo>
                  <a:cubicBezTo>
                    <a:pt x="3760" y="1380"/>
                    <a:pt x="3797" y="1231"/>
                    <a:pt x="3794" y="1078"/>
                  </a:cubicBezTo>
                  <a:cubicBezTo>
                    <a:pt x="3786" y="673"/>
                    <a:pt x="3610" y="346"/>
                    <a:pt x="3297" y="88"/>
                  </a:cubicBezTo>
                  <a:cubicBezTo>
                    <a:pt x="3224" y="26"/>
                    <a:pt x="3163" y="0"/>
                    <a:pt x="3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5"/>
            <p:cNvSpPr/>
            <p:nvPr/>
          </p:nvSpPr>
          <p:spPr>
            <a:xfrm>
              <a:off x="1446429" y="2881810"/>
              <a:ext cx="246380" cy="328442"/>
            </a:xfrm>
            <a:custGeom>
              <a:avLst/>
              <a:gdLst/>
              <a:ahLst/>
              <a:cxnLst/>
              <a:rect l="l" t="t" r="r" b="b"/>
              <a:pathLst>
                <a:path w="3828" h="5103" extrusionOk="0">
                  <a:moveTo>
                    <a:pt x="796" y="0"/>
                  </a:moveTo>
                  <a:cubicBezTo>
                    <a:pt x="519" y="0"/>
                    <a:pt x="282" y="368"/>
                    <a:pt x="159" y="642"/>
                  </a:cubicBezTo>
                  <a:cubicBezTo>
                    <a:pt x="24" y="948"/>
                    <a:pt x="0" y="1295"/>
                    <a:pt x="3" y="1629"/>
                  </a:cubicBezTo>
                  <a:cubicBezTo>
                    <a:pt x="10" y="1928"/>
                    <a:pt x="34" y="2228"/>
                    <a:pt x="119" y="2514"/>
                  </a:cubicBezTo>
                  <a:cubicBezTo>
                    <a:pt x="368" y="3357"/>
                    <a:pt x="1089" y="3970"/>
                    <a:pt x="1480" y="4755"/>
                  </a:cubicBezTo>
                  <a:lnTo>
                    <a:pt x="1629" y="5102"/>
                  </a:lnTo>
                  <a:cubicBezTo>
                    <a:pt x="2287" y="4687"/>
                    <a:pt x="3157" y="4657"/>
                    <a:pt x="3746" y="4143"/>
                  </a:cubicBezTo>
                  <a:cubicBezTo>
                    <a:pt x="3780" y="4112"/>
                    <a:pt x="3818" y="4075"/>
                    <a:pt x="3824" y="4028"/>
                  </a:cubicBezTo>
                  <a:cubicBezTo>
                    <a:pt x="3827" y="3987"/>
                    <a:pt x="3813" y="3949"/>
                    <a:pt x="3797" y="3915"/>
                  </a:cubicBezTo>
                  <a:cubicBezTo>
                    <a:pt x="3617" y="3524"/>
                    <a:pt x="3439" y="3133"/>
                    <a:pt x="3259" y="2738"/>
                  </a:cubicBezTo>
                  <a:cubicBezTo>
                    <a:pt x="2940" y="2034"/>
                    <a:pt x="2718" y="1758"/>
                    <a:pt x="2246" y="1142"/>
                  </a:cubicBezTo>
                  <a:cubicBezTo>
                    <a:pt x="1939" y="747"/>
                    <a:pt x="1388" y="169"/>
                    <a:pt x="894" y="16"/>
                  </a:cubicBezTo>
                  <a:cubicBezTo>
                    <a:pt x="861" y="5"/>
                    <a:pt x="828" y="0"/>
                    <a:pt x="7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5"/>
            <p:cNvSpPr/>
            <p:nvPr/>
          </p:nvSpPr>
          <p:spPr>
            <a:xfrm flipH="1">
              <a:off x="1454284" y="2516943"/>
              <a:ext cx="134518" cy="125957"/>
            </a:xfrm>
            <a:custGeom>
              <a:avLst/>
              <a:gdLst/>
              <a:ahLst/>
              <a:cxnLst/>
              <a:rect l="l" t="t" r="r" b="b"/>
              <a:pathLst>
                <a:path w="2090" h="1957" extrusionOk="0">
                  <a:moveTo>
                    <a:pt x="1045" y="0"/>
                  </a:moveTo>
                  <a:cubicBezTo>
                    <a:pt x="564" y="0"/>
                    <a:pt x="144" y="352"/>
                    <a:pt x="75" y="840"/>
                  </a:cubicBezTo>
                  <a:cubicBezTo>
                    <a:pt x="1" y="1378"/>
                    <a:pt x="375" y="1871"/>
                    <a:pt x="909" y="1946"/>
                  </a:cubicBezTo>
                  <a:cubicBezTo>
                    <a:pt x="956" y="1953"/>
                    <a:pt x="1004" y="1956"/>
                    <a:pt x="1050" y="1956"/>
                  </a:cubicBezTo>
                  <a:cubicBezTo>
                    <a:pt x="1528" y="1956"/>
                    <a:pt x="1947" y="1603"/>
                    <a:pt x="2014" y="1115"/>
                  </a:cubicBezTo>
                  <a:cubicBezTo>
                    <a:pt x="2089" y="581"/>
                    <a:pt x="1719" y="85"/>
                    <a:pt x="1181" y="10"/>
                  </a:cubicBezTo>
                  <a:cubicBezTo>
                    <a:pt x="1136" y="3"/>
                    <a:pt x="1090" y="0"/>
                    <a:pt x="1045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5"/>
            <p:cNvSpPr/>
            <p:nvPr/>
          </p:nvSpPr>
          <p:spPr>
            <a:xfrm flipH="1">
              <a:off x="1034968" y="2515785"/>
              <a:ext cx="134518" cy="126022"/>
            </a:xfrm>
            <a:custGeom>
              <a:avLst/>
              <a:gdLst/>
              <a:ahLst/>
              <a:cxnLst/>
              <a:rect l="l" t="t" r="r" b="b"/>
              <a:pathLst>
                <a:path w="2090" h="1958" extrusionOk="0">
                  <a:moveTo>
                    <a:pt x="1041" y="0"/>
                  </a:moveTo>
                  <a:cubicBezTo>
                    <a:pt x="563" y="0"/>
                    <a:pt x="144" y="354"/>
                    <a:pt x="76" y="841"/>
                  </a:cubicBezTo>
                  <a:cubicBezTo>
                    <a:pt x="1" y="1378"/>
                    <a:pt x="372" y="1872"/>
                    <a:pt x="909" y="1947"/>
                  </a:cubicBezTo>
                  <a:cubicBezTo>
                    <a:pt x="957" y="1954"/>
                    <a:pt x="1004" y="1957"/>
                    <a:pt x="1051" y="1957"/>
                  </a:cubicBezTo>
                  <a:cubicBezTo>
                    <a:pt x="1529" y="1957"/>
                    <a:pt x="1947" y="1603"/>
                    <a:pt x="2015" y="1117"/>
                  </a:cubicBezTo>
                  <a:cubicBezTo>
                    <a:pt x="2090" y="579"/>
                    <a:pt x="1716" y="86"/>
                    <a:pt x="1182" y="11"/>
                  </a:cubicBezTo>
                  <a:cubicBezTo>
                    <a:pt x="1134" y="4"/>
                    <a:pt x="1088" y="0"/>
                    <a:pt x="1041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5"/>
            <p:cNvSpPr/>
            <p:nvPr/>
          </p:nvSpPr>
          <p:spPr>
            <a:xfrm flipH="1">
              <a:off x="1087032" y="2115004"/>
              <a:ext cx="456845" cy="613954"/>
            </a:xfrm>
            <a:custGeom>
              <a:avLst/>
              <a:gdLst/>
              <a:ahLst/>
              <a:cxnLst/>
              <a:rect l="l" t="t" r="r" b="b"/>
              <a:pathLst>
                <a:path w="7098" h="9539" extrusionOk="0">
                  <a:moveTo>
                    <a:pt x="3514" y="1"/>
                  </a:moveTo>
                  <a:cubicBezTo>
                    <a:pt x="3489" y="1"/>
                    <a:pt x="3464" y="1"/>
                    <a:pt x="3439" y="2"/>
                  </a:cubicBezTo>
                  <a:cubicBezTo>
                    <a:pt x="1528" y="46"/>
                    <a:pt x="0" y="1645"/>
                    <a:pt x="44" y="3557"/>
                  </a:cubicBezTo>
                  <a:lnTo>
                    <a:pt x="102" y="6140"/>
                  </a:lnTo>
                  <a:cubicBezTo>
                    <a:pt x="146" y="8026"/>
                    <a:pt x="1703" y="9539"/>
                    <a:pt x="3582" y="9539"/>
                  </a:cubicBezTo>
                  <a:cubicBezTo>
                    <a:pt x="3607" y="9539"/>
                    <a:pt x="3632" y="9539"/>
                    <a:pt x="3657" y="9538"/>
                  </a:cubicBezTo>
                  <a:cubicBezTo>
                    <a:pt x="5570" y="9494"/>
                    <a:pt x="7097" y="7895"/>
                    <a:pt x="7053" y="5983"/>
                  </a:cubicBezTo>
                  <a:lnTo>
                    <a:pt x="6995" y="3400"/>
                  </a:lnTo>
                  <a:cubicBezTo>
                    <a:pt x="6951" y="1514"/>
                    <a:pt x="5393" y="1"/>
                    <a:pt x="3514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5"/>
            <p:cNvSpPr/>
            <p:nvPr/>
          </p:nvSpPr>
          <p:spPr>
            <a:xfrm flipH="1">
              <a:off x="1072878" y="2563734"/>
              <a:ext cx="40291" cy="56446"/>
            </a:xfrm>
            <a:custGeom>
              <a:avLst/>
              <a:gdLst/>
              <a:ahLst/>
              <a:cxnLst/>
              <a:rect l="l" t="t" r="r" b="b"/>
              <a:pathLst>
                <a:path w="626" h="877" extrusionOk="0">
                  <a:moveTo>
                    <a:pt x="613" y="1"/>
                  </a:moveTo>
                  <a:cubicBezTo>
                    <a:pt x="238" y="69"/>
                    <a:pt x="0" y="474"/>
                    <a:pt x="68" y="838"/>
                  </a:cubicBezTo>
                  <a:cubicBezTo>
                    <a:pt x="74" y="865"/>
                    <a:pt x="93" y="877"/>
                    <a:pt x="114" y="877"/>
                  </a:cubicBezTo>
                  <a:cubicBezTo>
                    <a:pt x="142" y="877"/>
                    <a:pt x="173" y="855"/>
                    <a:pt x="177" y="824"/>
                  </a:cubicBezTo>
                  <a:cubicBezTo>
                    <a:pt x="214" y="495"/>
                    <a:pt x="374" y="232"/>
                    <a:pt x="619" y="14"/>
                  </a:cubicBezTo>
                  <a:cubicBezTo>
                    <a:pt x="626" y="8"/>
                    <a:pt x="619" y="1"/>
                    <a:pt x="6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5"/>
            <p:cNvSpPr/>
            <p:nvPr/>
          </p:nvSpPr>
          <p:spPr>
            <a:xfrm flipH="1">
              <a:off x="1421203" y="2483797"/>
              <a:ext cx="47628" cy="48980"/>
            </a:xfrm>
            <a:custGeom>
              <a:avLst/>
              <a:gdLst/>
              <a:ahLst/>
              <a:cxnLst/>
              <a:rect l="l" t="t" r="r" b="b"/>
              <a:pathLst>
                <a:path w="740" h="761" extrusionOk="0">
                  <a:moveTo>
                    <a:pt x="370" y="1"/>
                  </a:moveTo>
                  <a:cubicBezTo>
                    <a:pt x="364" y="1"/>
                    <a:pt x="357" y="1"/>
                    <a:pt x="351" y="1"/>
                  </a:cubicBezTo>
                  <a:cubicBezTo>
                    <a:pt x="154" y="11"/>
                    <a:pt x="1" y="188"/>
                    <a:pt x="11" y="396"/>
                  </a:cubicBezTo>
                  <a:cubicBezTo>
                    <a:pt x="21" y="600"/>
                    <a:pt x="178" y="760"/>
                    <a:pt x="372" y="760"/>
                  </a:cubicBezTo>
                  <a:cubicBezTo>
                    <a:pt x="377" y="760"/>
                    <a:pt x="383" y="760"/>
                    <a:pt x="389" y="760"/>
                  </a:cubicBezTo>
                  <a:cubicBezTo>
                    <a:pt x="586" y="749"/>
                    <a:pt x="739" y="573"/>
                    <a:pt x="729" y="365"/>
                  </a:cubicBezTo>
                  <a:cubicBezTo>
                    <a:pt x="719" y="161"/>
                    <a:pt x="562" y="1"/>
                    <a:pt x="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5"/>
            <p:cNvSpPr/>
            <p:nvPr/>
          </p:nvSpPr>
          <p:spPr>
            <a:xfrm flipH="1">
              <a:off x="1234683" y="2483153"/>
              <a:ext cx="47757" cy="48915"/>
            </a:xfrm>
            <a:custGeom>
              <a:avLst/>
              <a:gdLst/>
              <a:ahLst/>
              <a:cxnLst/>
              <a:rect l="l" t="t" r="r" b="b"/>
              <a:pathLst>
                <a:path w="742" h="760" extrusionOk="0">
                  <a:moveTo>
                    <a:pt x="371" y="0"/>
                  </a:moveTo>
                  <a:cubicBezTo>
                    <a:pt x="365" y="0"/>
                    <a:pt x="360" y="0"/>
                    <a:pt x="354" y="1"/>
                  </a:cubicBezTo>
                  <a:cubicBezTo>
                    <a:pt x="157" y="11"/>
                    <a:pt x="0" y="188"/>
                    <a:pt x="10" y="395"/>
                  </a:cubicBezTo>
                  <a:cubicBezTo>
                    <a:pt x="20" y="600"/>
                    <a:pt x="180" y="760"/>
                    <a:pt x="370" y="760"/>
                  </a:cubicBezTo>
                  <a:cubicBezTo>
                    <a:pt x="376" y="760"/>
                    <a:pt x="382" y="760"/>
                    <a:pt x="388" y="759"/>
                  </a:cubicBezTo>
                  <a:cubicBezTo>
                    <a:pt x="586" y="750"/>
                    <a:pt x="742" y="572"/>
                    <a:pt x="732" y="365"/>
                  </a:cubicBezTo>
                  <a:cubicBezTo>
                    <a:pt x="722" y="160"/>
                    <a:pt x="561" y="0"/>
                    <a:pt x="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5"/>
            <p:cNvSpPr/>
            <p:nvPr/>
          </p:nvSpPr>
          <p:spPr>
            <a:xfrm rot="-10340898" flipH="1">
              <a:off x="1311080" y="2573259"/>
              <a:ext cx="40356" cy="33469"/>
            </a:xfrm>
            <a:custGeom>
              <a:avLst/>
              <a:gdLst/>
              <a:ahLst/>
              <a:cxnLst/>
              <a:rect l="l" t="t" r="r" b="b"/>
              <a:pathLst>
                <a:path w="627" h="520" extrusionOk="0">
                  <a:moveTo>
                    <a:pt x="499" y="1"/>
                  </a:moveTo>
                  <a:cubicBezTo>
                    <a:pt x="167" y="1"/>
                    <a:pt x="62" y="173"/>
                    <a:pt x="8" y="445"/>
                  </a:cubicBezTo>
                  <a:cubicBezTo>
                    <a:pt x="0" y="479"/>
                    <a:pt x="21" y="510"/>
                    <a:pt x="55" y="516"/>
                  </a:cubicBezTo>
                  <a:cubicBezTo>
                    <a:pt x="58" y="516"/>
                    <a:pt x="61" y="520"/>
                    <a:pt x="69" y="520"/>
                  </a:cubicBezTo>
                  <a:cubicBezTo>
                    <a:pt x="96" y="520"/>
                    <a:pt x="119" y="499"/>
                    <a:pt x="127" y="469"/>
                  </a:cubicBezTo>
                  <a:cubicBezTo>
                    <a:pt x="174" y="234"/>
                    <a:pt x="242" y="124"/>
                    <a:pt x="500" y="124"/>
                  </a:cubicBezTo>
                  <a:cubicBezTo>
                    <a:pt x="518" y="124"/>
                    <a:pt x="538" y="124"/>
                    <a:pt x="559" y="125"/>
                  </a:cubicBezTo>
                  <a:cubicBezTo>
                    <a:pt x="561" y="125"/>
                    <a:pt x="562" y="126"/>
                    <a:pt x="564" y="126"/>
                  </a:cubicBezTo>
                  <a:cubicBezTo>
                    <a:pt x="595" y="126"/>
                    <a:pt x="620" y="100"/>
                    <a:pt x="623" y="67"/>
                  </a:cubicBezTo>
                  <a:cubicBezTo>
                    <a:pt x="627" y="33"/>
                    <a:pt x="600" y="6"/>
                    <a:pt x="565" y="3"/>
                  </a:cubicBezTo>
                  <a:cubicBezTo>
                    <a:pt x="542" y="1"/>
                    <a:pt x="520" y="1"/>
                    <a:pt x="4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5"/>
            <p:cNvSpPr/>
            <p:nvPr/>
          </p:nvSpPr>
          <p:spPr>
            <a:xfrm flipH="1">
              <a:off x="1223934" y="2412935"/>
              <a:ext cx="66615" cy="20145"/>
            </a:xfrm>
            <a:custGeom>
              <a:avLst/>
              <a:gdLst/>
              <a:ahLst/>
              <a:cxnLst/>
              <a:rect l="l" t="t" r="r" b="b"/>
              <a:pathLst>
                <a:path w="1035" h="313" extrusionOk="0">
                  <a:moveTo>
                    <a:pt x="500" y="0"/>
                  </a:moveTo>
                  <a:cubicBezTo>
                    <a:pt x="242" y="0"/>
                    <a:pt x="48" y="156"/>
                    <a:pt x="41" y="163"/>
                  </a:cubicBezTo>
                  <a:cubicBezTo>
                    <a:pt x="4" y="194"/>
                    <a:pt x="1" y="245"/>
                    <a:pt x="28" y="282"/>
                  </a:cubicBezTo>
                  <a:cubicBezTo>
                    <a:pt x="45" y="301"/>
                    <a:pt x="68" y="310"/>
                    <a:pt x="91" y="310"/>
                  </a:cubicBezTo>
                  <a:cubicBezTo>
                    <a:pt x="110" y="310"/>
                    <a:pt x="128" y="304"/>
                    <a:pt x="144" y="292"/>
                  </a:cubicBezTo>
                  <a:cubicBezTo>
                    <a:pt x="147" y="289"/>
                    <a:pt x="299" y="163"/>
                    <a:pt x="504" y="163"/>
                  </a:cubicBezTo>
                  <a:cubicBezTo>
                    <a:pt x="704" y="163"/>
                    <a:pt x="888" y="296"/>
                    <a:pt x="891" y="296"/>
                  </a:cubicBezTo>
                  <a:cubicBezTo>
                    <a:pt x="905" y="306"/>
                    <a:pt x="923" y="313"/>
                    <a:pt x="940" y="313"/>
                  </a:cubicBezTo>
                  <a:cubicBezTo>
                    <a:pt x="967" y="313"/>
                    <a:pt x="990" y="299"/>
                    <a:pt x="1007" y="278"/>
                  </a:cubicBezTo>
                  <a:cubicBezTo>
                    <a:pt x="1034" y="241"/>
                    <a:pt x="1025" y="190"/>
                    <a:pt x="990" y="163"/>
                  </a:cubicBezTo>
                  <a:cubicBezTo>
                    <a:pt x="980" y="156"/>
                    <a:pt x="759" y="0"/>
                    <a:pt x="5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5"/>
            <p:cNvSpPr/>
            <p:nvPr/>
          </p:nvSpPr>
          <p:spPr>
            <a:xfrm flipH="1">
              <a:off x="1415475" y="2427287"/>
              <a:ext cx="66680" cy="28770"/>
            </a:xfrm>
            <a:custGeom>
              <a:avLst/>
              <a:gdLst/>
              <a:ahLst/>
              <a:cxnLst/>
              <a:rect l="l" t="t" r="r" b="b"/>
              <a:pathLst>
                <a:path w="1036" h="447" extrusionOk="0">
                  <a:moveTo>
                    <a:pt x="483" y="0"/>
                  </a:moveTo>
                  <a:cubicBezTo>
                    <a:pt x="280" y="0"/>
                    <a:pt x="75" y="81"/>
                    <a:pt x="65" y="87"/>
                  </a:cubicBezTo>
                  <a:cubicBezTo>
                    <a:pt x="21" y="104"/>
                    <a:pt x="0" y="154"/>
                    <a:pt x="18" y="195"/>
                  </a:cubicBezTo>
                  <a:cubicBezTo>
                    <a:pt x="31" y="226"/>
                    <a:pt x="63" y="245"/>
                    <a:pt x="96" y="245"/>
                  </a:cubicBezTo>
                  <a:cubicBezTo>
                    <a:pt x="106" y="245"/>
                    <a:pt x="116" y="243"/>
                    <a:pt x="126" y="239"/>
                  </a:cubicBezTo>
                  <a:cubicBezTo>
                    <a:pt x="191" y="215"/>
                    <a:pt x="348" y="166"/>
                    <a:pt x="485" y="166"/>
                  </a:cubicBezTo>
                  <a:cubicBezTo>
                    <a:pt x="535" y="166"/>
                    <a:pt x="583" y="172"/>
                    <a:pt x="623" y="189"/>
                  </a:cubicBezTo>
                  <a:cubicBezTo>
                    <a:pt x="817" y="270"/>
                    <a:pt x="861" y="382"/>
                    <a:pt x="861" y="389"/>
                  </a:cubicBezTo>
                  <a:cubicBezTo>
                    <a:pt x="875" y="423"/>
                    <a:pt x="905" y="447"/>
                    <a:pt x="940" y="447"/>
                  </a:cubicBezTo>
                  <a:cubicBezTo>
                    <a:pt x="949" y="447"/>
                    <a:pt x="957" y="443"/>
                    <a:pt x="963" y="443"/>
                  </a:cubicBezTo>
                  <a:cubicBezTo>
                    <a:pt x="1007" y="430"/>
                    <a:pt x="1035" y="382"/>
                    <a:pt x="1021" y="341"/>
                  </a:cubicBezTo>
                  <a:cubicBezTo>
                    <a:pt x="1015" y="321"/>
                    <a:pt x="957" y="148"/>
                    <a:pt x="684" y="35"/>
                  </a:cubicBezTo>
                  <a:cubicBezTo>
                    <a:pt x="622" y="10"/>
                    <a:pt x="553" y="0"/>
                    <a:pt x="4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5"/>
            <p:cNvSpPr/>
            <p:nvPr/>
          </p:nvSpPr>
          <p:spPr>
            <a:xfrm flipH="1">
              <a:off x="1349376" y="2424713"/>
              <a:ext cx="25938" cy="123769"/>
            </a:xfrm>
            <a:custGeom>
              <a:avLst/>
              <a:gdLst/>
              <a:ahLst/>
              <a:cxnLst/>
              <a:rect l="l" t="t" r="r" b="b"/>
              <a:pathLst>
                <a:path w="403" h="1923" extrusionOk="0">
                  <a:moveTo>
                    <a:pt x="275" y="0"/>
                  </a:moveTo>
                  <a:cubicBezTo>
                    <a:pt x="234" y="0"/>
                    <a:pt x="198" y="30"/>
                    <a:pt x="195" y="72"/>
                  </a:cubicBezTo>
                  <a:cubicBezTo>
                    <a:pt x="181" y="232"/>
                    <a:pt x="161" y="395"/>
                    <a:pt x="140" y="552"/>
                  </a:cubicBezTo>
                  <a:cubicBezTo>
                    <a:pt x="69" y="1099"/>
                    <a:pt x="1" y="1617"/>
                    <a:pt x="253" y="1895"/>
                  </a:cubicBezTo>
                  <a:cubicBezTo>
                    <a:pt x="269" y="1912"/>
                    <a:pt x="290" y="1923"/>
                    <a:pt x="310" y="1923"/>
                  </a:cubicBezTo>
                  <a:cubicBezTo>
                    <a:pt x="330" y="1923"/>
                    <a:pt x="351" y="1916"/>
                    <a:pt x="365" y="1903"/>
                  </a:cubicBezTo>
                  <a:cubicBezTo>
                    <a:pt x="399" y="1871"/>
                    <a:pt x="402" y="1821"/>
                    <a:pt x="371" y="1790"/>
                  </a:cubicBezTo>
                  <a:cubicBezTo>
                    <a:pt x="167" y="1562"/>
                    <a:pt x="232" y="1083"/>
                    <a:pt x="300" y="576"/>
                  </a:cubicBezTo>
                  <a:cubicBezTo>
                    <a:pt x="321" y="412"/>
                    <a:pt x="341" y="249"/>
                    <a:pt x="355" y="86"/>
                  </a:cubicBezTo>
                  <a:cubicBezTo>
                    <a:pt x="358" y="42"/>
                    <a:pt x="327" y="4"/>
                    <a:pt x="283" y="1"/>
                  </a:cubicBezTo>
                  <a:cubicBezTo>
                    <a:pt x="280" y="1"/>
                    <a:pt x="278" y="0"/>
                    <a:pt x="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5"/>
            <p:cNvSpPr/>
            <p:nvPr/>
          </p:nvSpPr>
          <p:spPr>
            <a:xfrm flipH="1">
              <a:off x="1064698" y="2036225"/>
              <a:ext cx="494948" cy="486001"/>
            </a:xfrm>
            <a:custGeom>
              <a:avLst/>
              <a:gdLst/>
              <a:ahLst/>
              <a:cxnLst/>
              <a:rect l="l" t="t" r="r" b="b"/>
              <a:pathLst>
                <a:path w="7690" h="7551" extrusionOk="0">
                  <a:moveTo>
                    <a:pt x="3510" y="1"/>
                  </a:moveTo>
                  <a:cubicBezTo>
                    <a:pt x="3282" y="1"/>
                    <a:pt x="3081" y="139"/>
                    <a:pt x="2909" y="280"/>
                  </a:cubicBezTo>
                  <a:cubicBezTo>
                    <a:pt x="2647" y="501"/>
                    <a:pt x="2415" y="759"/>
                    <a:pt x="2228" y="1042"/>
                  </a:cubicBezTo>
                  <a:lnTo>
                    <a:pt x="2153" y="1025"/>
                  </a:lnTo>
                  <a:cubicBezTo>
                    <a:pt x="2132" y="833"/>
                    <a:pt x="1914" y="703"/>
                    <a:pt x="1702" y="703"/>
                  </a:cubicBezTo>
                  <a:cubicBezTo>
                    <a:pt x="1678" y="703"/>
                    <a:pt x="1654" y="705"/>
                    <a:pt x="1630" y="709"/>
                  </a:cubicBezTo>
                  <a:cubicBezTo>
                    <a:pt x="1402" y="742"/>
                    <a:pt x="1214" y="896"/>
                    <a:pt x="1062" y="1059"/>
                  </a:cubicBezTo>
                  <a:cubicBezTo>
                    <a:pt x="333" y="1841"/>
                    <a:pt x="143" y="2934"/>
                    <a:pt x="78" y="3971"/>
                  </a:cubicBezTo>
                  <a:cubicBezTo>
                    <a:pt x="0" y="5165"/>
                    <a:pt x="55" y="6367"/>
                    <a:pt x="234" y="7551"/>
                  </a:cubicBezTo>
                  <a:lnTo>
                    <a:pt x="364" y="7482"/>
                  </a:lnTo>
                  <a:cubicBezTo>
                    <a:pt x="394" y="6656"/>
                    <a:pt x="490" y="5829"/>
                    <a:pt x="653" y="5012"/>
                  </a:cubicBezTo>
                  <a:cubicBezTo>
                    <a:pt x="708" y="4747"/>
                    <a:pt x="769" y="4478"/>
                    <a:pt x="922" y="4250"/>
                  </a:cubicBezTo>
                  <a:cubicBezTo>
                    <a:pt x="946" y="4216"/>
                    <a:pt x="973" y="4186"/>
                    <a:pt x="1010" y="4165"/>
                  </a:cubicBezTo>
                  <a:cubicBezTo>
                    <a:pt x="1029" y="4158"/>
                    <a:pt x="1049" y="4155"/>
                    <a:pt x="1069" y="4155"/>
                  </a:cubicBezTo>
                  <a:cubicBezTo>
                    <a:pt x="1115" y="4155"/>
                    <a:pt x="1162" y="4170"/>
                    <a:pt x="1204" y="4189"/>
                  </a:cubicBezTo>
                  <a:cubicBezTo>
                    <a:pt x="1327" y="4244"/>
                    <a:pt x="1374" y="4376"/>
                    <a:pt x="1470" y="4471"/>
                  </a:cubicBezTo>
                  <a:lnTo>
                    <a:pt x="1548" y="4478"/>
                  </a:lnTo>
                  <a:cubicBezTo>
                    <a:pt x="1698" y="4349"/>
                    <a:pt x="1837" y="4213"/>
                    <a:pt x="1970" y="4070"/>
                  </a:cubicBezTo>
                  <a:cubicBezTo>
                    <a:pt x="1997" y="4039"/>
                    <a:pt x="2024" y="4008"/>
                    <a:pt x="2065" y="4002"/>
                  </a:cubicBezTo>
                  <a:cubicBezTo>
                    <a:pt x="2071" y="4001"/>
                    <a:pt x="2078" y="4001"/>
                    <a:pt x="2084" y="4001"/>
                  </a:cubicBezTo>
                  <a:cubicBezTo>
                    <a:pt x="2102" y="4001"/>
                    <a:pt x="2119" y="4004"/>
                    <a:pt x="2137" y="4008"/>
                  </a:cubicBezTo>
                  <a:cubicBezTo>
                    <a:pt x="2500" y="4093"/>
                    <a:pt x="2759" y="4410"/>
                    <a:pt x="3120" y="4512"/>
                  </a:cubicBezTo>
                  <a:cubicBezTo>
                    <a:pt x="3154" y="4521"/>
                    <a:pt x="3190" y="4527"/>
                    <a:pt x="3225" y="4527"/>
                  </a:cubicBezTo>
                  <a:cubicBezTo>
                    <a:pt x="3261" y="4527"/>
                    <a:pt x="3297" y="4521"/>
                    <a:pt x="3328" y="4502"/>
                  </a:cubicBezTo>
                  <a:cubicBezTo>
                    <a:pt x="3354" y="4489"/>
                    <a:pt x="3372" y="4465"/>
                    <a:pt x="3392" y="4444"/>
                  </a:cubicBezTo>
                  <a:cubicBezTo>
                    <a:pt x="3521" y="4294"/>
                    <a:pt x="3654" y="4148"/>
                    <a:pt x="3783" y="3999"/>
                  </a:cubicBezTo>
                  <a:lnTo>
                    <a:pt x="3862" y="4066"/>
                  </a:lnTo>
                  <a:cubicBezTo>
                    <a:pt x="4066" y="4206"/>
                    <a:pt x="4273" y="4349"/>
                    <a:pt x="4477" y="4492"/>
                  </a:cubicBezTo>
                  <a:cubicBezTo>
                    <a:pt x="4515" y="4516"/>
                    <a:pt x="4552" y="4539"/>
                    <a:pt x="4593" y="4547"/>
                  </a:cubicBezTo>
                  <a:cubicBezTo>
                    <a:pt x="4602" y="4548"/>
                    <a:pt x="4610" y="4549"/>
                    <a:pt x="4619" y="4549"/>
                  </a:cubicBezTo>
                  <a:cubicBezTo>
                    <a:pt x="4707" y="4549"/>
                    <a:pt x="4783" y="4475"/>
                    <a:pt x="4845" y="4413"/>
                  </a:cubicBezTo>
                  <a:cubicBezTo>
                    <a:pt x="4940" y="4322"/>
                    <a:pt x="5042" y="4244"/>
                    <a:pt x="5154" y="4172"/>
                  </a:cubicBezTo>
                  <a:cubicBezTo>
                    <a:pt x="5177" y="4157"/>
                    <a:pt x="5205" y="4142"/>
                    <a:pt x="5232" y="4142"/>
                  </a:cubicBezTo>
                  <a:cubicBezTo>
                    <a:pt x="5242" y="4142"/>
                    <a:pt x="5251" y="4144"/>
                    <a:pt x="5260" y="4148"/>
                  </a:cubicBezTo>
                  <a:cubicBezTo>
                    <a:pt x="5284" y="4159"/>
                    <a:pt x="5297" y="4179"/>
                    <a:pt x="5308" y="4200"/>
                  </a:cubicBezTo>
                  <a:cubicBezTo>
                    <a:pt x="5447" y="4420"/>
                    <a:pt x="5611" y="4662"/>
                    <a:pt x="5838" y="4805"/>
                  </a:cubicBezTo>
                  <a:lnTo>
                    <a:pt x="5934" y="4839"/>
                  </a:lnTo>
                  <a:cubicBezTo>
                    <a:pt x="6154" y="4798"/>
                    <a:pt x="6372" y="4734"/>
                    <a:pt x="6580" y="4649"/>
                  </a:cubicBezTo>
                  <a:lnTo>
                    <a:pt x="6604" y="4658"/>
                  </a:lnTo>
                  <a:cubicBezTo>
                    <a:pt x="6845" y="5519"/>
                    <a:pt x="7022" y="6400"/>
                    <a:pt x="7131" y="7285"/>
                  </a:cubicBezTo>
                  <a:cubicBezTo>
                    <a:pt x="7138" y="7336"/>
                    <a:pt x="7145" y="7387"/>
                    <a:pt x="7175" y="7428"/>
                  </a:cubicBezTo>
                  <a:cubicBezTo>
                    <a:pt x="7197" y="7460"/>
                    <a:pt x="7237" y="7485"/>
                    <a:pt x="7276" y="7485"/>
                  </a:cubicBezTo>
                  <a:cubicBezTo>
                    <a:pt x="7287" y="7485"/>
                    <a:pt x="7298" y="7483"/>
                    <a:pt x="7308" y="7479"/>
                  </a:cubicBezTo>
                  <a:lnTo>
                    <a:pt x="7356" y="7302"/>
                  </a:lnTo>
                  <a:cubicBezTo>
                    <a:pt x="7553" y="6244"/>
                    <a:pt x="7611" y="5257"/>
                    <a:pt x="7658" y="4182"/>
                  </a:cubicBezTo>
                  <a:cubicBezTo>
                    <a:pt x="7690" y="3515"/>
                    <a:pt x="7645" y="2766"/>
                    <a:pt x="7134" y="2297"/>
                  </a:cubicBezTo>
                  <a:cubicBezTo>
                    <a:pt x="7033" y="2206"/>
                    <a:pt x="6896" y="2128"/>
                    <a:pt x="6764" y="2128"/>
                  </a:cubicBezTo>
                  <a:cubicBezTo>
                    <a:pt x="6719" y="2128"/>
                    <a:pt x="6674" y="2137"/>
                    <a:pt x="6631" y="2158"/>
                  </a:cubicBezTo>
                  <a:lnTo>
                    <a:pt x="6590" y="2086"/>
                  </a:lnTo>
                  <a:cubicBezTo>
                    <a:pt x="6583" y="1750"/>
                    <a:pt x="6532" y="1416"/>
                    <a:pt x="6434" y="1089"/>
                  </a:cubicBezTo>
                  <a:cubicBezTo>
                    <a:pt x="6407" y="1004"/>
                    <a:pt x="6376" y="916"/>
                    <a:pt x="6314" y="844"/>
                  </a:cubicBezTo>
                  <a:cubicBezTo>
                    <a:pt x="6270" y="797"/>
                    <a:pt x="6212" y="759"/>
                    <a:pt x="6154" y="722"/>
                  </a:cubicBezTo>
                  <a:cubicBezTo>
                    <a:pt x="5985" y="620"/>
                    <a:pt x="5804" y="528"/>
                    <a:pt x="5603" y="501"/>
                  </a:cubicBezTo>
                  <a:cubicBezTo>
                    <a:pt x="5557" y="493"/>
                    <a:pt x="5510" y="490"/>
                    <a:pt x="5463" y="490"/>
                  </a:cubicBezTo>
                  <a:cubicBezTo>
                    <a:pt x="5358" y="490"/>
                    <a:pt x="5252" y="507"/>
                    <a:pt x="5151" y="535"/>
                  </a:cubicBezTo>
                  <a:cubicBezTo>
                    <a:pt x="4926" y="596"/>
                    <a:pt x="4719" y="709"/>
                    <a:pt x="4552" y="865"/>
                  </a:cubicBezTo>
                  <a:lnTo>
                    <a:pt x="4436" y="719"/>
                  </a:lnTo>
                  <a:cubicBezTo>
                    <a:pt x="4325" y="579"/>
                    <a:pt x="4307" y="382"/>
                    <a:pt x="4185" y="249"/>
                  </a:cubicBezTo>
                  <a:cubicBezTo>
                    <a:pt x="4086" y="140"/>
                    <a:pt x="3933" y="92"/>
                    <a:pt x="3786" y="51"/>
                  </a:cubicBezTo>
                  <a:cubicBezTo>
                    <a:pt x="3698" y="28"/>
                    <a:pt x="3610" y="4"/>
                    <a:pt x="3518" y="1"/>
                  </a:cubicBezTo>
                  <a:cubicBezTo>
                    <a:pt x="3515" y="1"/>
                    <a:pt x="3512" y="1"/>
                    <a:pt x="35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5"/>
            <p:cNvSpPr/>
            <p:nvPr/>
          </p:nvSpPr>
          <p:spPr>
            <a:xfrm>
              <a:off x="1460202" y="3201946"/>
              <a:ext cx="122031" cy="100019"/>
            </a:xfrm>
            <a:custGeom>
              <a:avLst/>
              <a:gdLst/>
              <a:ahLst/>
              <a:cxnLst/>
              <a:rect l="l" t="t" r="r" b="b"/>
              <a:pathLst>
                <a:path w="1896" h="1554" extrusionOk="0">
                  <a:moveTo>
                    <a:pt x="955" y="0"/>
                  </a:moveTo>
                  <a:cubicBezTo>
                    <a:pt x="554" y="0"/>
                    <a:pt x="148" y="197"/>
                    <a:pt x="52" y="588"/>
                  </a:cubicBezTo>
                  <a:cubicBezTo>
                    <a:pt x="0" y="802"/>
                    <a:pt x="162" y="952"/>
                    <a:pt x="341" y="952"/>
                  </a:cubicBezTo>
                  <a:cubicBezTo>
                    <a:pt x="375" y="952"/>
                    <a:pt x="409" y="946"/>
                    <a:pt x="443" y="935"/>
                  </a:cubicBezTo>
                  <a:lnTo>
                    <a:pt x="443" y="935"/>
                  </a:lnTo>
                  <a:cubicBezTo>
                    <a:pt x="286" y="1013"/>
                    <a:pt x="157" y="1128"/>
                    <a:pt x="96" y="1292"/>
                  </a:cubicBezTo>
                  <a:cubicBezTo>
                    <a:pt x="47" y="1418"/>
                    <a:pt x="170" y="1554"/>
                    <a:pt x="297" y="1554"/>
                  </a:cubicBezTo>
                  <a:cubicBezTo>
                    <a:pt x="528" y="1551"/>
                    <a:pt x="697" y="1401"/>
                    <a:pt x="915" y="1346"/>
                  </a:cubicBezTo>
                  <a:cubicBezTo>
                    <a:pt x="971" y="1332"/>
                    <a:pt x="1024" y="1326"/>
                    <a:pt x="1076" y="1326"/>
                  </a:cubicBezTo>
                  <a:cubicBezTo>
                    <a:pt x="1238" y="1326"/>
                    <a:pt x="1386" y="1391"/>
                    <a:pt x="1528" y="1496"/>
                  </a:cubicBezTo>
                  <a:cubicBezTo>
                    <a:pt x="1540" y="1506"/>
                    <a:pt x="1555" y="1510"/>
                    <a:pt x="1569" y="1510"/>
                  </a:cubicBezTo>
                  <a:cubicBezTo>
                    <a:pt x="1616" y="1510"/>
                    <a:pt x="1666" y="1467"/>
                    <a:pt x="1660" y="1418"/>
                  </a:cubicBezTo>
                  <a:cubicBezTo>
                    <a:pt x="1644" y="1177"/>
                    <a:pt x="1494" y="1010"/>
                    <a:pt x="1293" y="918"/>
                  </a:cubicBezTo>
                  <a:lnTo>
                    <a:pt x="1358" y="918"/>
                  </a:lnTo>
                  <a:cubicBezTo>
                    <a:pt x="1495" y="924"/>
                    <a:pt x="1622" y="1003"/>
                    <a:pt x="1759" y="1003"/>
                  </a:cubicBezTo>
                  <a:cubicBezTo>
                    <a:pt x="1764" y="1003"/>
                    <a:pt x="1770" y="1003"/>
                    <a:pt x="1776" y="1003"/>
                  </a:cubicBezTo>
                  <a:cubicBezTo>
                    <a:pt x="1834" y="999"/>
                    <a:pt x="1868" y="959"/>
                    <a:pt x="1875" y="901"/>
                  </a:cubicBezTo>
                  <a:cubicBezTo>
                    <a:pt x="1895" y="704"/>
                    <a:pt x="1698" y="567"/>
                    <a:pt x="1531" y="496"/>
                  </a:cubicBezTo>
                  <a:cubicBezTo>
                    <a:pt x="1558" y="492"/>
                    <a:pt x="1589" y="489"/>
                    <a:pt x="1616" y="486"/>
                  </a:cubicBezTo>
                  <a:cubicBezTo>
                    <a:pt x="1712" y="465"/>
                    <a:pt x="1729" y="343"/>
                    <a:pt x="1671" y="278"/>
                  </a:cubicBezTo>
                  <a:cubicBezTo>
                    <a:pt x="1502" y="93"/>
                    <a:pt x="1229" y="0"/>
                    <a:pt x="955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5"/>
            <p:cNvSpPr/>
            <p:nvPr/>
          </p:nvSpPr>
          <p:spPr>
            <a:xfrm>
              <a:off x="1078281" y="3217972"/>
              <a:ext cx="133874" cy="102916"/>
            </a:xfrm>
            <a:custGeom>
              <a:avLst/>
              <a:gdLst/>
              <a:ahLst/>
              <a:cxnLst/>
              <a:rect l="l" t="t" r="r" b="b"/>
              <a:pathLst>
                <a:path w="2080" h="1599" extrusionOk="0">
                  <a:moveTo>
                    <a:pt x="808" y="0"/>
                  </a:moveTo>
                  <a:cubicBezTo>
                    <a:pt x="648" y="0"/>
                    <a:pt x="494" y="46"/>
                    <a:pt x="385" y="169"/>
                  </a:cubicBezTo>
                  <a:cubicBezTo>
                    <a:pt x="317" y="247"/>
                    <a:pt x="344" y="359"/>
                    <a:pt x="443" y="394"/>
                  </a:cubicBezTo>
                  <a:cubicBezTo>
                    <a:pt x="600" y="444"/>
                    <a:pt x="742" y="468"/>
                    <a:pt x="878" y="512"/>
                  </a:cubicBezTo>
                  <a:cubicBezTo>
                    <a:pt x="845" y="510"/>
                    <a:pt x="809" y="509"/>
                    <a:pt x="772" y="509"/>
                  </a:cubicBezTo>
                  <a:cubicBezTo>
                    <a:pt x="525" y="509"/>
                    <a:pt x="224" y="566"/>
                    <a:pt x="171" y="815"/>
                  </a:cubicBezTo>
                  <a:cubicBezTo>
                    <a:pt x="160" y="873"/>
                    <a:pt x="181" y="917"/>
                    <a:pt x="229" y="955"/>
                  </a:cubicBezTo>
                  <a:cubicBezTo>
                    <a:pt x="334" y="1036"/>
                    <a:pt x="480" y="1030"/>
                    <a:pt x="623" y="1033"/>
                  </a:cubicBezTo>
                  <a:cubicBezTo>
                    <a:pt x="419" y="1097"/>
                    <a:pt x="235" y="1193"/>
                    <a:pt x="116" y="1295"/>
                  </a:cubicBezTo>
                  <a:cubicBezTo>
                    <a:pt x="0" y="1387"/>
                    <a:pt x="106" y="1543"/>
                    <a:pt x="222" y="1553"/>
                  </a:cubicBezTo>
                  <a:cubicBezTo>
                    <a:pt x="252" y="1557"/>
                    <a:pt x="282" y="1558"/>
                    <a:pt x="312" y="1558"/>
                  </a:cubicBezTo>
                  <a:cubicBezTo>
                    <a:pt x="524" y="1558"/>
                    <a:pt x="718" y="1481"/>
                    <a:pt x="933" y="1476"/>
                  </a:cubicBezTo>
                  <a:cubicBezTo>
                    <a:pt x="943" y="1475"/>
                    <a:pt x="953" y="1475"/>
                    <a:pt x="964" y="1475"/>
                  </a:cubicBezTo>
                  <a:cubicBezTo>
                    <a:pt x="1168" y="1475"/>
                    <a:pt x="1345" y="1572"/>
                    <a:pt x="1545" y="1598"/>
                  </a:cubicBezTo>
                  <a:cubicBezTo>
                    <a:pt x="1552" y="1599"/>
                    <a:pt x="1558" y="1599"/>
                    <a:pt x="1564" y="1599"/>
                  </a:cubicBezTo>
                  <a:cubicBezTo>
                    <a:pt x="1626" y="1599"/>
                    <a:pt x="1674" y="1569"/>
                    <a:pt x="1708" y="1526"/>
                  </a:cubicBezTo>
                  <a:cubicBezTo>
                    <a:pt x="1865" y="1476"/>
                    <a:pt x="1991" y="1288"/>
                    <a:pt x="1930" y="1111"/>
                  </a:cubicBezTo>
                  <a:cubicBezTo>
                    <a:pt x="2015" y="1077"/>
                    <a:pt x="2079" y="989"/>
                    <a:pt x="2079" y="897"/>
                  </a:cubicBezTo>
                  <a:cubicBezTo>
                    <a:pt x="2073" y="540"/>
                    <a:pt x="1630" y="267"/>
                    <a:pt x="1338" y="131"/>
                  </a:cubicBezTo>
                  <a:cubicBezTo>
                    <a:pt x="1188" y="60"/>
                    <a:pt x="993" y="0"/>
                    <a:pt x="808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5"/>
            <p:cNvSpPr/>
            <p:nvPr/>
          </p:nvSpPr>
          <p:spPr>
            <a:xfrm>
              <a:off x="1154099" y="3282591"/>
              <a:ext cx="151831" cy="41771"/>
            </a:xfrm>
            <a:custGeom>
              <a:avLst/>
              <a:gdLst/>
              <a:ahLst/>
              <a:cxnLst/>
              <a:rect l="l" t="t" r="r" b="b"/>
              <a:pathLst>
                <a:path w="2359" h="649" extrusionOk="0">
                  <a:moveTo>
                    <a:pt x="2309" y="1"/>
                  </a:moveTo>
                  <a:cubicBezTo>
                    <a:pt x="2306" y="1"/>
                    <a:pt x="2303" y="1"/>
                    <a:pt x="2300" y="2"/>
                  </a:cubicBezTo>
                  <a:cubicBezTo>
                    <a:pt x="1541" y="196"/>
                    <a:pt x="748" y="390"/>
                    <a:pt x="6" y="638"/>
                  </a:cubicBezTo>
                  <a:cubicBezTo>
                    <a:pt x="1" y="641"/>
                    <a:pt x="2" y="649"/>
                    <a:pt x="7" y="649"/>
                  </a:cubicBezTo>
                  <a:cubicBezTo>
                    <a:pt x="8" y="649"/>
                    <a:pt x="9" y="648"/>
                    <a:pt x="10" y="648"/>
                  </a:cubicBezTo>
                  <a:cubicBezTo>
                    <a:pt x="731" y="549"/>
                    <a:pt x="1680" y="427"/>
                    <a:pt x="2327" y="63"/>
                  </a:cubicBezTo>
                  <a:cubicBezTo>
                    <a:pt x="2358" y="48"/>
                    <a:pt x="2341" y="1"/>
                    <a:pt x="23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5"/>
            <p:cNvSpPr/>
            <p:nvPr/>
          </p:nvSpPr>
          <p:spPr>
            <a:xfrm>
              <a:off x="1318478" y="3306855"/>
              <a:ext cx="162193" cy="72215"/>
            </a:xfrm>
            <a:custGeom>
              <a:avLst/>
              <a:gdLst/>
              <a:ahLst/>
              <a:cxnLst/>
              <a:rect l="l" t="t" r="r" b="b"/>
              <a:pathLst>
                <a:path w="2520" h="1122" extrusionOk="0">
                  <a:moveTo>
                    <a:pt x="2460" y="1"/>
                  </a:moveTo>
                  <a:cubicBezTo>
                    <a:pt x="2454" y="1"/>
                    <a:pt x="2447" y="2"/>
                    <a:pt x="2441" y="6"/>
                  </a:cubicBezTo>
                  <a:cubicBezTo>
                    <a:pt x="2073" y="176"/>
                    <a:pt x="1709" y="349"/>
                    <a:pt x="1341" y="519"/>
                  </a:cubicBezTo>
                  <a:cubicBezTo>
                    <a:pt x="947" y="707"/>
                    <a:pt x="443" y="1047"/>
                    <a:pt x="15" y="1101"/>
                  </a:cubicBezTo>
                  <a:cubicBezTo>
                    <a:pt x="1" y="1101"/>
                    <a:pt x="1" y="1122"/>
                    <a:pt x="15" y="1122"/>
                  </a:cubicBezTo>
                  <a:cubicBezTo>
                    <a:pt x="382" y="1115"/>
                    <a:pt x="723" y="907"/>
                    <a:pt x="1049" y="754"/>
                  </a:cubicBezTo>
                  <a:cubicBezTo>
                    <a:pt x="1525" y="526"/>
                    <a:pt x="2001" y="299"/>
                    <a:pt x="2481" y="74"/>
                  </a:cubicBezTo>
                  <a:cubicBezTo>
                    <a:pt x="2519" y="53"/>
                    <a:pt x="2497" y="1"/>
                    <a:pt x="24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5"/>
            <p:cNvSpPr/>
            <p:nvPr/>
          </p:nvSpPr>
          <p:spPr>
            <a:xfrm>
              <a:off x="1517613" y="3227240"/>
              <a:ext cx="42029" cy="7337"/>
            </a:xfrm>
            <a:custGeom>
              <a:avLst/>
              <a:gdLst/>
              <a:ahLst/>
              <a:cxnLst/>
              <a:rect l="l" t="t" r="r" b="b"/>
              <a:pathLst>
                <a:path w="653" h="114" extrusionOk="0">
                  <a:moveTo>
                    <a:pt x="176" y="0"/>
                  </a:moveTo>
                  <a:cubicBezTo>
                    <a:pt x="131" y="0"/>
                    <a:pt x="85" y="3"/>
                    <a:pt x="37" y="8"/>
                  </a:cubicBezTo>
                  <a:cubicBezTo>
                    <a:pt x="4" y="11"/>
                    <a:pt x="0" y="62"/>
                    <a:pt x="33" y="62"/>
                  </a:cubicBezTo>
                  <a:cubicBezTo>
                    <a:pt x="35" y="62"/>
                    <a:pt x="36" y="62"/>
                    <a:pt x="37" y="62"/>
                  </a:cubicBezTo>
                  <a:cubicBezTo>
                    <a:pt x="76" y="60"/>
                    <a:pt x="116" y="59"/>
                    <a:pt x="156" y="59"/>
                  </a:cubicBezTo>
                  <a:cubicBezTo>
                    <a:pt x="316" y="59"/>
                    <a:pt x="480" y="75"/>
                    <a:pt x="636" y="113"/>
                  </a:cubicBezTo>
                  <a:cubicBezTo>
                    <a:pt x="637" y="113"/>
                    <a:pt x="638" y="114"/>
                    <a:pt x="639" y="114"/>
                  </a:cubicBezTo>
                  <a:cubicBezTo>
                    <a:pt x="650" y="114"/>
                    <a:pt x="652" y="96"/>
                    <a:pt x="639" y="93"/>
                  </a:cubicBezTo>
                  <a:cubicBezTo>
                    <a:pt x="483" y="32"/>
                    <a:pt x="335" y="0"/>
                    <a:pt x="1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35"/>
          <p:cNvGrpSpPr/>
          <p:nvPr/>
        </p:nvGrpSpPr>
        <p:grpSpPr>
          <a:xfrm rot="-1443738" flipH="1">
            <a:off x="7496233" y="2367972"/>
            <a:ext cx="673302" cy="678737"/>
            <a:chOff x="4566208" y="2132179"/>
            <a:chExt cx="1190999" cy="1200614"/>
          </a:xfrm>
        </p:grpSpPr>
        <p:sp>
          <p:nvSpPr>
            <p:cNvPr id="458" name="Google Shape;458;p35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5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5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5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" name="Google Shape;462;p35"/>
          <p:cNvGrpSpPr/>
          <p:nvPr/>
        </p:nvGrpSpPr>
        <p:grpSpPr>
          <a:xfrm>
            <a:off x="5981625" y="1844100"/>
            <a:ext cx="1682340" cy="669750"/>
            <a:chOff x="5981625" y="1844100"/>
            <a:chExt cx="1682340" cy="669750"/>
          </a:xfrm>
        </p:grpSpPr>
        <p:sp>
          <p:nvSpPr>
            <p:cNvPr id="463" name="Google Shape;463;p35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rgbClr val="CFC6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4" name="Google Shape;464;p35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465" name="Google Shape;465;p35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5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7" name="Google Shape;467;p35"/>
          <p:cNvSpPr/>
          <p:nvPr/>
        </p:nvSpPr>
        <p:spPr>
          <a:xfrm rot="10800000">
            <a:off x="7564852" y="3922479"/>
            <a:ext cx="1579980" cy="1217639"/>
          </a:xfrm>
          <a:custGeom>
            <a:avLst/>
            <a:gdLst/>
            <a:ahLst/>
            <a:cxnLst/>
            <a:rect l="l" t="t" r="r" b="b"/>
            <a:pathLst>
              <a:path w="50612" h="39005" extrusionOk="0">
                <a:moveTo>
                  <a:pt x="0" y="1"/>
                </a:moveTo>
                <a:lnTo>
                  <a:pt x="0" y="38373"/>
                </a:lnTo>
                <a:cubicBezTo>
                  <a:pt x="2481" y="38795"/>
                  <a:pt x="4983" y="39004"/>
                  <a:pt x="7479" y="39004"/>
                </a:cubicBezTo>
                <a:cubicBezTo>
                  <a:pt x="18546" y="39004"/>
                  <a:pt x="29478" y="34879"/>
                  <a:pt x="37820" y="26821"/>
                </a:cubicBezTo>
                <a:cubicBezTo>
                  <a:pt x="46532" y="18405"/>
                  <a:pt x="50612" y="7535"/>
                  <a:pt x="4843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7;p37">
            <a:extLst>
              <a:ext uri="{FF2B5EF4-FFF2-40B4-BE49-F238E27FC236}">
                <a16:creationId xmlns:a16="http://schemas.microsoft.com/office/drawing/2014/main" id="{E040D45A-AD2C-4A1D-B14E-97BC5C2672D1}"/>
              </a:ext>
            </a:extLst>
          </p:cNvPr>
          <p:cNvSpPr txBox="1">
            <a:spLocks/>
          </p:cNvSpPr>
          <p:nvPr/>
        </p:nvSpPr>
        <p:spPr>
          <a:xfrm>
            <a:off x="460462" y="2351700"/>
            <a:ext cx="1423422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sz="2400" dirty="0">
                <a:solidFill>
                  <a:schemeClr val="accent6">
                    <a:lumMod val="50000"/>
                  </a:schemeClr>
                </a:solidFill>
                <a:latin typeface="Chewy" panose="020B0604020202020204" charset="0"/>
              </a:rPr>
              <a:t>EMISOR</a:t>
            </a:r>
          </a:p>
        </p:txBody>
      </p:sp>
      <p:sp>
        <p:nvSpPr>
          <p:cNvPr id="5" name="Google Shape;547;p37">
            <a:extLst>
              <a:ext uri="{FF2B5EF4-FFF2-40B4-BE49-F238E27FC236}">
                <a16:creationId xmlns:a16="http://schemas.microsoft.com/office/drawing/2014/main" id="{F556E727-FF2C-450F-9B64-04508F3837D8}"/>
              </a:ext>
            </a:extLst>
          </p:cNvPr>
          <p:cNvSpPr txBox="1">
            <a:spLocks/>
          </p:cNvSpPr>
          <p:nvPr/>
        </p:nvSpPr>
        <p:spPr>
          <a:xfrm>
            <a:off x="3187725" y="2351700"/>
            <a:ext cx="1683353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sz="2400" dirty="0">
                <a:solidFill>
                  <a:schemeClr val="accent3">
                    <a:lumMod val="50000"/>
                  </a:schemeClr>
                </a:solidFill>
                <a:latin typeface="Chewy" panose="020B0604020202020204" charset="0"/>
              </a:rPr>
              <a:t>MENSAJE</a:t>
            </a:r>
          </a:p>
        </p:txBody>
      </p:sp>
      <p:sp>
        <p:nvSpPr>
          <p:cNvPr id="6" name="Google Shape;547;p37">
            <a:extLst>
              <a:ext uri="{FF2B5EF4-FFF2-40B4-BE49-F238E27FC236}">
                <a16:creationId xmlns:a16="http://schemas.microsoft.com/office/drawing/2014/main" id="{A99555FD-873F-450C-9BC8-E26A60689C3E}"/>
              </a:ext>
            </a:extLst>
          </p:cNvPr>
          <p:cNvSpPr txBox="1">
            <a:spLocks/>
          </p:cNvSpPr>
          <p:nvPr/>
        </p:nvSpPr>
        <p:spPr>
          <a:xfrm>
            <a:off x="6386201" y="2351700"/>
            <a:ext cx="192082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sz="2400" dirty="0">
                <a:solidFill>
                  <a:schemeClr val="accent5">
                    <a:lumMod val="50000"/>
                  </a:schemeClr>
                </a:solidFill>
                <a:latin typeface="Chewy" panose="020B0604020202020204" charset="0"/>
              </a:rPr>
              <a:t>RECEPTOR</a:t>
            </a:r>
          </a:p>
        </p:txBody>
      </p:sp>
      <p:sp>
        <p:nvSpPr>
          <p:cNvPr id="7" name="Google Shape;547;p37">
            <a:extLst>
              <a:ext uri="{FF2B5EF4-FFF2-40B4-BE49-F238E27FC236}">
                <a16:creationId xmlns:a16="http://schemas.microsoft.com/office/drawing/2014/main" id="{6C69AD85-C87C-4789-B096-AEF9CBDA32C0}"/>
              </a:ext>
            </a:extLst>
          </p:cNvPr>
          <p:cNvSpPr txBox="1">
            <a:spLocks/>
          </p:cNvSpPr>
          <p:nvPr/>
        </p:nvSpPr>
        <p:spPr>
          <a:xfrm>
            <a:off x="3441448" y="3859175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Chewy" panose="020B0604020202020204" charset="0"/>
              </a:rPr>
              <a:t>CÓDIGO</a:t>
            </a:r>
            <a:endParaRPr lang="es-CL" sz="2400" dirty="0">
              <a:solidFill>
                <a:schemeClr val="accent2">
                  <a:lumMod val="75000"/>
                </a:schemeClr>
              </a:solidFill>
              <a:latin typeface="Chewy" panose="020B0604020202020204" charset="0"/>
            </a:endParaRPr>
          </a:p>
        </p:txBody>
      </p:sp>
      <p:sp>
        <p:nvSpPr>
          <p:cNvPr id="8" name="Google Shape;547;p37">
            <a:extLst>
              <a:ext uri="{FF2B5EF4-FFF2-40B4-BE49-F238E27FC236}">
                <a16:creationId xmlns:a16="http://schemas.microsoft.com/office/drawing/2014/main" id="{E1FDEFF0-41F7-4EC4-908C-45D4CA570582}"/>
              </a:ext>
            </a:extLst>
          </p:cNvPr>
          <p:cNvSpPr txBox="1">
            <a:spLocks/>
          </p:cNvSpPr>
          <p:nvPr/>
        </p:nvSpPr>
        <p:spPr>
          <a:xfrm>
            <a:off x="3441448" y="97397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Chewy" panose="020B0604020202020204" charset="0"/>
              </a:rPr>
              <a:t>C</a:t>
            </a:r>
            <a:r>
              <a:rPr lang="es-CL" sz="2400" dirty="0">
                <a:solidFill>
                  <a:schemeClr val="accent6">
                    <a:lumMod val="75000"/>
                  </a:schemeClr>
                </a:solidFill>
                <a:latin typeface="Chewy" panose="020B0604020202020204" charset="0"/>
              </a:rPr>
              <a:t>ANAL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5242A4C-810B-4C59-A14F-C8E3FA998F5F}"/>
              </a:ext>
            </a:extLst>
          </p:cNvPr>
          <p:cNvCxnSpPr>
            <a:cxnSpLocks/>
          </p:cNvCxnSpPr>
          <p:nvPr/>
        </p:nvCxnSpPr>
        <p:spPr>
          <a:xfrm>
            <a:off x="4148571" y="2973702"/>
            <a:ext cx="1" cy="71472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oogle Shape;548;p37">
            <a:extLst>
              <a:ext uri="{FF2B5EF4-FFF2-40B4-BE49-F238E27FC236}">
                <a16:creationId xmlns:a16="http://schemas.microsoft.com/office/drawing/2014/main" id="{B53101B5-AE7A-4806-8999-3014C7C8537C}"/>
              </a:ext>
            </a:extLst>
          </p:cNvPr>
          <p:cNvSpPr txBox="1">
            <a:spLocks/>
          </p:cNvSpPr>
          <p:nvPr/>
        </p:nvSpPr>
        <p:spPr>
          <a:xfrm>
            <a:off x="1598607" y="228540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Crea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11" name="Google Shape;548;p37">
            <a:extLst>
              <a:ext uri="{FF2B5EF4-FFF2-40B4-BE49-F238E27FC236}">
                <a16:creationId xmlns:a16="http://schemas.microsoft.com/office/drawing/2014/main" id="{08FB7862-C8E7-4A56-9F14-575BA42BF007}"/>
              </a:ext>
            </a:extLst>
          </p:cNvPr>
          <p:cNvSpPr txBox="1">
            <a:spLocks/>
          </p:cNvSpPr>
          <p:nvPr/>
        </p:nvSpPr>
        <p:spPr>
          <a:xfrm>
            <a:off x="4600431" y="2290177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Para uno o varios</a:t>
            </a:r>
            <a:endParaRPr lang="es-CL" sz="1100" dirty="0">
              <a:solidFill>
                <a:srgbClr val="002060"/>
              </a:solidFill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E145B7E-CA8D-4A09-9ED6-A402C300E55C}"/>
              </a:ext>
            </a:extLst>
          </p:cNvPr>
          <p:cNvCxnSpPr>
            <a:cxnSpLocks/>
          </p:cNvCxnSpPr>
          <p:nvPr/>
        </p:nvCxnSpPr>
        <p:spPr>
          <a:xfrm flipV="1">
            <a:off x="1883884" y="1097723"/>
            <a:ext cx="1556786" cy="873757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548;p37">
            <a:extLst>
              <a:ext uri="{FF2B5EF4-FFF2-40B4-BE49-F238E27FC236}">
                <a16:creationId xmlns:a16="http://schemas.microsoft.com/office/drawing/2014/main" id="{E8A4F960-8DE9-4CF9-8197-13E1BC9EECCF}"/>
              </a:ext>
            </a:extLst>
          </p:cNvPr>
          <p:cNvSpPr txBox="1">
            <a:spLocks/>
          </p:cNvSpPr>
          <p:nvPr/>
        </p:nvSpPr>
        <p:spPr>
          <a:xfrm>
            <a:off x="7304054" y="3701434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Enmarcado en un</a:t>
            </a:r>
            <a:endParaRPr lang="es-CL" sz="1100" dirty="0">
              <a:solidFill>
                <a:srgbClr val="002060"/>
              </a:solidFill>
            </a:endParaRP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CCA9074-149B-419D-9036-68B60F11DB16}"/>
              </a:ext>
            </a:extLst>
          </p:cNvPr>
          <p:cNvCxnSpPr/>
          <p:nvPr/>
        </p:nvCxnSpPr>
        <p:spPr>
          <a:xfrm>
            <a:off x="1968649" y="2571750"/>
            <a:ext cx="1333949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40C1411-FDB5-4475-9184-F481E01268BC}"/>
              </a:ext>
            </a:extLst>
          </p:cNvPr>
          <p:cNvCxnSpPr/>
          <p:nvPr/>
        </p:nvCxnSpPr>
        <p:spPr>
          <a:xfrm>
            <a:off x="5052252" y="2571750"/>
            <a:ext cx="1333949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oogle Shape;548;p37">
            <a:extLst>
              <a:ext uri="{FF2B5EF4-FFF2-40B4-BE49-F238E27FC236}">
                <a16:creationId xmlns:a16="http://schemas.microsoft.com/office/drawing/2014/main" id="{DEAA35F1-C315-40EE-8744-F8FB5051CFE3}"/>
              </a:ext>
            </a:extLst>
          </p:cNvPr>
          <p:cNvSpPr txBox="1">
            <a:spLocks/>
          </p:cNvSpPr>
          <p:nvPr/>
        </p:nvSpPr>
        <p:spPr>
          <a:xfrm>
            <a:off x="3790551" y="3128734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Formado por un</a:t>
            </a:r>
            <a:endParaRPr lang="es-CL" sz="1100" dirty="0">
              <a:solidFill>
                <a:srgbClr val="002060"/>
              </a:solidFill>
            </a:endParaRP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27615257-BE1C-4FF4-BD83-89C8EC04B5DF}"/>
              </a:ext>
            </a:extLst>
          </p:cNvPr>
          <p:cNvCxnSpPr>
            <a:cxnSpLocks/>
          </p:cNvCxnSpPr>
          <p:nvPr/>
        </p:nvCxnSpPr>
        <p:spPr>
          <a:xfrm>
            <a:off x="4738288" y="1088144"/>
            <a:ext cx="1566348" cy="83375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oogle Shape;548;p37">
            <a:extLst>
              <a:ext uri="{FF2B5EF4-FFF2-40B4-BE49-F238E27FC236}">
                <a16:creationId xmlns:a16="http://schemas.microsoft.com/office/drawing/2014/main" id="{15142842-4E94-42B9-8AA9-ABFABA6ABF1C}"/>
              </a:ext>
            </a:extLst>
          </p:cNvPr>
          <p:cNvSpPr txBox="1">
            <a:spLocks/>
          </p:cNvSpPr>
          <p:nvPr/>
        </p:nvSpPr>
        <p:spPr>
          <a:xfrm rot="19819086">
            <a:off x="1728819" y="1288598"/>
            <a:ext cx="162520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Transmitido por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94ED2D6-C47C-4BA8-88D6-E5B3A378397D}"/>
              </a:ext>
            </a:extLst>
          </p:cNvPr>
          <p:cNvSpPr/>
          <p:nvPr/>
        </p:nvSpPr>
        <p:spPr>
          <a:xfrm>
            <a:off x="462579" y="447095"/>
            <a:ext cx="7844442" cy="439987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Google Shape;547;p37">
            <a:extLst>
              <a:ext uri="{FF2B5EF4-FFF2-40B4-BE49-F238E27FC236}">
                <a16:creationId xmlns:a16="http://schemas.microsoft.com/office/drawing/2014/main" id="{B18C803B-4616-4C0E-B9E8-74C2F0AEC37D}"/>
              </a:ext>
            </a:extLst>
          </p:cNvPr>
          <p:cNvSpPr txBox="1">
            <a:spLocks/>
          </p:cNvSpPr>
          <p:nvPr/>
        </p:nvSpPr>
        <p:spPr>
          <a:xfrm>
            <a:off x="7081078" y="3987784"/>
            <a:ext cx="20629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  <a:latin typeface="Chewy" panose="020B0604020202020204" charset="0"/>
              </a:rPr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386144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  <p:bldP spid="18" grpId="0"/>
      <p:bldP spid="23" grpId="0"/>
      <p:bldP spid="25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37"/>
          <p:cNvSpPr txBox="1">
            <a:spLocks noGrp="1"/>
          </p:cNvSpPr>
          <p:nvPr>
            <p:ph type="title"/>
          </p:nvPr>
        </p:nvSpPr>
        <p:spPr>
          <a:xfrm>
            <a:off x="-9172" y="5050"/>
            <a:ext cx="86904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Ciclo de transmisión de la comunicación </a:t>
            </a:r>
            <a:endParaRPr dirty="0"/>
          </a:p>
        </p:txBody>
      </p:sp>
      <p:sp>
        <p:nvSpPr>
          <p:cNvPr id="547" name="Google Shape;547;p37"/>
          <p:cNvSpPr txBox="1">
            <a:spLocks noGrp="1"/>
          </p:cNvSpPr>
          <p:nvPr>
            <p:ph type="title" idx="3"/>
          </p:nvPr>
        </p:nvSpPr>
        <p:spPr>
          <a:xfrm>
            <a:off x="460462" y="2351700"/>
            <a:ext cx="1423422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</a:rPr>
              <a:t>EMISOR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8" name="Google Shape;548;p37"/>
          <p:cNvSpPr txBox="1">
            <a:spLocks noGrp="1"/>
          </p:cNvSpPr>
          <p:nvPr>
            <p:ph type="subTitle" idx="4"/>
          </p:nvPr>
        </p:nvSpPr>
        <p:spPr>
          <a:xfrm>
            <a:off x="251141" y="2571750"/>
            <a:ext cx="184206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accent6">
                    <a:lumMod val="50000"/>
                  </a:schemeClr>
                </a:solidFill>
              </a:rPr>
              <a:t>Creador del mensaje</a:t>
            </a:r>
            <a:endParaRPr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Google Shape;547;p37">
            <a:extLst>
              <a:ext uri="{FF2B5EF4-FFF2-40B4-BE49-F238E27FC236}">
                <a16:creationId xmlns:a16="http://schemas.microsoft.com/office/drawing/2014/main" id="{FE238A06-A4D4-41B7-B986-A8D51B14C878}"/>
              </a:ext>
            </a:extLst>
          </p:cNvPr>
          <p:cNvSpPr txBox="1">
            <a:spLocks/>
          </p:cNvSpPr>
          <p:nvPr/>
        </p:nvSpPr>
        <p:spPr>
          <a:xfrm>
            <a:off x="3446034" y="235170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dirty="0">
                <a:solidFill>
                  <a:schemeClr val="accent3">
                    <a:lumMod val="50000"/>
                  </a:schemeClr>
                </a:solidFill>
              </a:rPr>
              <a:t>MENSAJE</a:t>
            </a:r>
          </a:p>
        </p:txBody>
      </p:sp>
      <p:sp>
        <p:nvSpPr>
          <p:cNvPr id="42" name="Google Shape;547;p37">
            <a:extLst>
              <a:ext uri="{FF2B5EF4-FFF2-40B4-BE49-F238E27FC236}">
                <a16:creationId xmlns:a16="http://schemas.microsoft.com/office/drawing/2014/main" id="{327BDAF7-3C19-4DFF-8988-BB53F0BE5629}"/>
              </a:ext>
            </a:extLst>
          </p:cNvPr>
          <p:cNvSpPr txBox="1">
            <a:spLocks/>
          </p:cNvSpPr>
          <p:nvPr/>
        </p:nvSpPr>
        <p:spPr>
          <a:xfrm>
            <a:off x="6386201" y="235170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dirty="0">
                <a:solidFill>
                  <a:schemeClr val="accent5">
                    <a:lumMod val="50000"/>
                  </a:schemeClr>
                </a:solidFill>
              </a:rPr>
              <a:t>RECEPTOR</a:t>
            </a:r>
          </a:p>
        </p:txBody>
      </p:sp>
      <p:sp>
        <p:nvSpPr>
          <p:cNvPr id="43" name="Google Shape;547;p37">
            <a:extLst>
              <a:ext uri="{FF2B5EF4-FFF2-40B4-BE49-F238E27FC236}">
                <a16:creationId xmlns:a16="http://schemas.microsoft.com/office/drawing/2014/main" id="{0AD07E42-5448-44B4-B805-3A53DF9D8F55}"/>
              </a:ext>
            </a:extLst>
          </p:cNvPr>
          <p:cNvSpPr txBox="1">
            <a:spLocks/>
          </p:cNvSpPr>
          <p:nvPr/>
        </p:nvSpPr>
        <p:spPr>
          <a:xfrm>
            <a:off x="7688627" y="1580614"/>
            <a:ext cx="153357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/>
              <a:t>CONTEXTO</a:t>
            </a:r>
            <a:endParaRPr lang="es-CL" dirty="0"/>
          </a:p>
        </p:txBody>
      </p:sp>
      <p:sp>
        <p:nvSpPr>
          <p:cNvPr id="44" name="Google Shape;548;p37">
            <a:extLst>
              <a:ext uri="{FF2B5EF4-FFF2-40B4-BE49-F238E27FC236}">
                <a16:creationId xmlns:a16="http://schemas.microsoft.com/office/drawing/2014/main" id="{9F356332-63D7-47FC-B8ED-4C274DFA6F96}"/>
              </a:ext>
            </a:extLst>
          </p:cNvPr>
          <p:cNvSpPr txBox="1">
            <a:spLocks/>
          </p:cNvSpPr>
          <p:nvPr/>
        </p:nvSpPr>
        <p:spPr>
          <a:xfrm>
            <a:off x="3236713" y="257175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3">
                    <a:lumMod val="50000"/>
                  </a:schemeClr>
                </a:solidFill>
              </a:rPr>
              <a:t>Información a transmitir</a:t>
            </a:r>
          </a:p>
        </p:txBody>
      </p:sp>
      <p:sp>
        <p:nvSpPr>
          <p:cNvPr id="45" name="Google Shape;548;p37">
            <a:extLst>
              <a:ext uri="{FF2B5EF4-FFF2-40B4-BE49-F238E27FC236}">
                <a16:creationId xmlns:a16="http://schemas.microsoft.com/office/drawing/2014/main" id="{861F4174-9982-4485-B0EC-D6D5BA75F480}"/>
              </a:ext>
            </a:extLst>
          </p:cNvPr>
          <p:cNvSpPr txBox="1">
            <a:spLocks/>
          </p:cNvSpPr>
          <p:nvPr/>
        </p:nvSpPr>
        <p:spPr>
          <a:xfrm>
            <a:off x="6176880" y="257175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5">
                    <a:lumMod val="50000"/>
                  </a:schemeClr>
                </a:solidFill>
              </a:rPr>
              <a:t>Recibe y comprende el mensaje</a:t>
            </a:r>
          </a:p>
        </p:txBody>
      </p:sp>
      <p:sp>
        <p:nvSpPr>
          <p:cNvPr id="46" name="Google Shape;547;p37">
            <a:extLst>
              <a:ext uri="{FF2B5EF4-FFF2-40B4-BE49-F238E27FC236}">
                <a16:creationId xmlns:a16="http://schemas.microsoft.com/office/drawing/2014/main" id="{3888DC03-0B02-4CEE-A57E-03370B958698}"/>
              </a:ext>
            </a:extLst>
          </p:cNvPr>
          <p:cNvSpPr txBox="1">
            <a:spLocks/>
          </p:cNvSpPr>
          <p:nvPr/>
        </p:nvSpPr>
        <p:spPr>
          <a:xfrm>
            <a:off x="3441448" y="3859175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CÓDIGO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Google Shape;548;p37">
            <a:extLst>
              <a:ext uri="{FF2B5EF4-FFF2-40B4-BE49-F238E27FC236}">
                <a16:creationId xmlns:a16="http://schemas.microsoft.com/office/drawing/2014/main" id="{75F22075-ADB1-401D-A564-4FEDF915C8DB}"/>
              </a:ext>
            </a:extLst>
          </p:cNvPr>
          <p:cNvSpPr txBox="1">
            <a:spLocks/>
          </p:cNvSpPr>
          <p:nvPr/>
        </p:nvSpPr>
        <p:spPr>
          <a:xfrm>
            <a:off x="3232127" y="4079225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2">
                    <a:lumMod val="75000"/>
                  </a:schemeClr>
                </a:solidFill>
              </a:rPr>
              <a:t>Sistema o forma en la que está armado el mensaje</a:t>
            </a:r>
          </a:p>
        </p:txBody>
      </p:sp>
      <p:sp>
        <p:nvSpPr>
          <p:cNvPr id="48" name="Google Shape;547;p37">
            <a:extLst>
              <a:ext uri="{FF2B5EF4-FFF2-40B4-BE49-F238E27FC236}">
                <a16:creationId xmlns:a16="http://schemas.microsoft.com/office/drawing/2014/main" id="{5D291E58-861F-47FD-92FB-E9B7DE86B72C}"/>
              </a:ext>
            </a:extLst>
          </p:cNvPr>
          <p:cNvSpPr txBox="1">
            <a:spLocks/>
          </p:cNvSpPr>
          <p:nvPr/>
        </p:nvSpPr>
        <p:spPr>
          <a:xfrm>
            <a:off x="3441448" y="97397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>ANAL</a:t>
            </a:r>
          </a:p>
        </p:txBody>
      </p:sp>
      <p:sp>
        <p:nvSpPr>
          <p:cNvPr id="49" name="Google Shape;548;p37">
            <a:extLst>
              <a:ext uri="{FF2B5EF4-FFF2-40B4-BE49-F238E27FC236}">
                <a16:creationId xmlns:a16="http://schemas.microsoft.com/office/drawing/2014/main" id="{10BBE06A-8188-4B25-BED1-A1DBA5CB2E5E}"/>
              </a:ext>
            </a:extLst>
          </p:cNvPr>
          <p:cNvSpPr txBox="1">
            <a:spLocks/>
          </p:cNvSpPr>
          <p:nvPr/>
        </p:nvSpPr>
        <p:spPr>
          <a:xfrm>
            <a:off x="3232127" y="119402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6">
                    <a:lumMod val="75000"/>
                  </a:schemeClr>
                </a:solidFill>
              </a:rPr>
              <a:t>Forma en la viaja el mensaje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92A221C-19E7-4557-A2F1-C4B83BBF4F8D}"/>
              </a:ext>
            </a:extLst>
          </p:cNvPr>
          <p:cNvCxnSpPr/>
          <p:nvPr/>
        </p:nvCxnSpPr>
        <p:spPr>
          <a:xfrm>
            <a:off x="1883884" y="2571750"/>
            <a:ext cx="12601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D62D0612-E34D-4998-A645-A5144F28885C}"/>
              </a:ext>
            </a:extLst>
          </p:cNvPr>
          <p:cNvCxnSpPr/>
          <p:nvPr/>
        </p:nvCxnSpPr>
        <p:spPr>
          <a:xfrm>
            <a:off x="4916772" y="2571749"/>
            <a:ext cx="12601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41729C02-AEDC-4A39-BD53-3982A6384485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4153158" y="3144450"/>
            <a:ext cx="1" cy="71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Google Shape;548;p37">
            <a:extLst>
              <a:ext uri="{FF2B5EF4-FFF2-40B4-BE49-F238E27FC236}">
                <a16:creationId xmlns:a16="http://schemas.microsoft.com/office/drawing/2014/main" id="{5020C7DE-76D4-47AB-8C16-B64818BFC6ED}"/>
              </a:ext>
            </a:extLst>
          </p:cNvPr>
          <p:cNvSpPr txBox="1">
            <a:spLocks/>
          </p:cNvSpPr>
          <p:nvPr/>
        </p:nvSpPr>
        <p:spPr>
          <a:xfrm>
            <a:off x="1598607" y="2285399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Crea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8" name="Google Shape;548;p37">
            <a:extLst>
              <a:ext uri="{FF2B5EF4-FFF2-40B4-BE49-F238E27FC236}">
                <a16:creationId xmlns:a16="http://schemas.microsoft.com/office/drawing/2014/main" id="{0C6C8FC3-6DD3-4C31-8796-B2A3EBB48E4F}"/>
              </a:ext>
            </a:extLst>
          </p:cNvPr>
          <p:cNvSpPr txBox="1">
            <a:spLocks/>
          </p:cNvSpPr>
          <p:nvPr/>
        </p:nvSpPr>
        <p:spPr>
          <a:xfrm>
            <a:off x="4673497" y="2289391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Para uno o varios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9" name="Google Shape;548;p37">
            <a:extLst>
              <a:ext uri="{FF2B5EF4-FFF2-40B4-BE49-F238E27FC236}">
                <a16:creationId xmlns:a16="http://schemas.microsoft.com/office/drawing/2014/main" id="{15837A8B-62AB-43C6-A9C2-249569F47052}"/>
              </a:ext>
            </a:extLst>
          </p:cNvPr>
          <p:cNvSpPr txBox="1">
            <a:spLocks/>
          </p:cNvSpPr>
          <p:nvPr/>
        </p:nvSpPr>
        <p:spPr>
          <a:xfrm>
            <a:off x="2654334" y="3324967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Construido con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60" name="Google Shape;548;p37">
            <a:extLst>
              <a:ext uri="{FF2B5EF4-FFF2-40B4-BE49-F238E27FC236}">
                <a16:creationId xmlns:a16="http://schemas.microsoft.com/office/drawing/2014/main" id="{16FD71A1-3F63-4740-A00A-D91DE854E803}"/>
              </a:ext>
            </a:extLst>
          </p:cNvPr>
          <p:cNvSpPr txBox="1">
            <a:spLocks/>
          </p:cNvSpPr>
          <p:nvPr/>
        </p:nvSpPr>
        <p:spPr>
          <a:xfrm>
            <a:off x="3713096" y="1822032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A través de un</a:t>
            </a:r>
            <a:endParaRPr lang="es-CL" sz="1100" dirty="0">
              <a:solidFill>
                <a:srgbClr val="002060"/>
              </a:solidFill>
            </a:endParaRP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C30BD8B6-276B-46D2-96DE-6C2DE2BF3B8C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H="1" flipV="1">
            <a:off x="4153159" y="1766720"/>
            <a:ext cx="4586" cy="584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errar corchete 17">
            <a:extLst>
              <a:ext uri="{FF2B5EF4-FFF2-40B4-BE49-F238E27FC236}">
                <a16:creationId xmlns:a16="http://schemas.microsoft.com/office/drawing/2014/main" id="{1DA27F76-1FDC-4540-8AAF-E989BFFB0882}"/>
              </a:ext>
            </a:extLst>
          </p:cNvPr>
          <p:cNvSpPr/>
          <p:nvPr/>
        </p:nvSpPr>
        <p:spPr>
          <a:xfrm>
            <a:off x="251141" y="601880"/>
            <a:ext cx="7856105" cy="437984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7" name="Google Shape;548;p37">
            <a:extLst>
              <a:ext uri="{FF2B5EF4-FFF2-40B4-BE49-F238E27FC236}">
                <a16:creationId xmlns:a16="http://schemas.microsoft.com/office/drawing/2014/main" id="{DE13868B-59FC-4F0B-A9F0-9D565399DA5D}"/>
              </a:ext>
            </a:extLst>
          </p:cNvPr>
          <p:cNvSpPr txBox="1">
            <a:spLocks/>
          </p:cNvSpPr>
          <p:nvPr/>
        </p:nvSpPr>
        <p:spPr>
          <a:xfrm>
            <a:off x="7263337" y="1249332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Enmarcado en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0" name="Google Shape;548;p37">
            <a:extLst>
              <a:ext uri="{FF2B5EF4-FFF2-40B4-BE49-F238E27FC236}">
                <a16:creationId xmlns:a16="http://schemas.microsoft.com/office/drawing/2014/main" id="{ED016120-E12F-4673-8C73-09213E7F17E6}"/>
              </a:ext>
            </a:extLst>
          </p:cNvPr>
          <p:cNvSpPr txBox="1">
            <a:spLocks/>
          </p:cNvSpPr>
          <p:nvPr/>
        </p:nvSpPr>
        <p:spPr>
          <a:xfrm>
            <a:off x="7534382" y="177900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rgbClr val="002060"/>
                </a:solidFill>
              </a:rPr>
              <a:t>Situación en la que ocurre la comunicación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8"/>
          <p:cNvSpPr txBox="1">
            <a:spLocks noGrp="1"/>
          </p:cNvSpPr>
          <p:nvPr>
            <p:ph type="title"/>
          </p:nvPr>
        </p:nvSpPr>
        <p:spPr>
          <a:xfrm>
            <a:off x="713850" y="23183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accent4"/>
                </a:solidFill>
              </a:rPr>
              <a:t>Definiciones básicas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568" name="Google Shape;568;p38"/>
          <p:cNvSpPr txBox="1">
            <a:spLocks noGrp="1"/>
          </p:cNvSpPr>
          <p:nvPr>
            <p:ph type="title" idx="2"/>
          </p:nvPr>
        </p:nvSpPr>
        <p:spPr>
          <a:xfrm>
            <a:off x="71385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69" name="Google Shape;569;p38"/>
          <p:cNvSpPr txBox="1">
            <a:spLocks noGrp="1"/>
          </p:cNvSpPr>
          <p:nvPr>
            <p:ph type="subTitle" idx="1"/>
          </p:nvPr>
        </p:nvSpPr>
        <p:spPr>
          <a:xfrm>
            <a:off x="713850" y="3193679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CARÁCTERÍSTICAS DE LOS ELEMENTOS </a:t>
            </a:r>
            <a:endParaRPr dirty="0"/>
          </a:p>
        </p:txBody>
      </p:sp>
      <p:grpSp>
        <p:nvGrpSpPr>
          <p:cNvPr id="570" name="Google Shape;570;p38"/>
          <p:cNvGrpSpPr/>
          <p:nvPr/>
        </p:nvGrpSpPr>
        <p:grpSpPr>
          <a:xfrm rot="-830228">
            <a:off x="3827332" y="1215868"/>
            <a:ext cx="673278" cy="678714"/>
            <a:chOff x="4566208" y="2132179"/>
            <a:chExt cx="1190999" cy="1200614"/>
          </a:xfrm>
        </p:grpSpPr>
        <p:sp>
          <p:nvSpPr>
            <p:cNvPr id="571" name="Google Shape;571;p38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5" name="Google Shape;575;p38"/>
          <p:cNvSpPr/>
          <p:nvPr/>
        </p:nvSpPr>
        <p:spPr>
          <a:xfrm>
            <a:off x="4406825" y="-696025"/>
            <a:ext cx="2755975" cy="2163575"/>
          </a:xfrm>
          <a:custGeom>
            <a:avLst/>
            <a:gdLst/>
            <a:ahLst/>
            <a:cxnLst/>
            <a:rect l="l" t="t" r="r" b="b"/>
            <a:pathLst>
              <a:path w="110239" h="86543" extrusionOk="0">
                <a:moveTo>
                  <a:pt x="0" y="86543"/>
                </a:moveTo>
                <a:cubicBezTo>
                  <a:pt x="3531" y="79484"/>
                  <a:pt x="14559" y="80127"/>
                  <a:pt x="22299" y="78579"/>
                </a:cubicBezTo>
                <a:cubicBezTo>
                  <a:pt x="45419" y="73955"/>
                  <a:pt x="72767" y="82102"/>
                  <a:pt x="92384" y="69022"/>
                </a:cubicBezTo>
                <a:cubicBezTo>
                  <a:pt x="105017" y="60598"/>
                  <a:pt x="113645" y="40952"/>
                  <a:pt x="108843" y="26547"/>
                </a:cubicBezTo>
                <a:cubicBezTo>
                  <a:pt x="105040" y="15140"/>
                  <a:pt x="92922" y="8503"/>
                  <a:pt x="84419" y="0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576" name="Google Shape;576;p38"/>
          <p:cNvGrpSpPr/>
          <p:nvPr/>
        </p:nvGrpSpPr>
        <p:grpSpPr>
          <a:xfrm>
            <a:off x="6051400" y="2510350"/>
            <a:ext cx="1682340" cy="669750"/>
            <a:chOff x="5981625" y="1844100"/>
            <a:chExt cx="1682340" cy="669750"/>
          </a:xfrm>
        </p:grpSpPr>
        <p:sp>
          <p:nvSpPr>
            <p:cNvPr id="577" name="Google Shape;577;p38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rgbClr val="CFC6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8" name="Google Shape;578;p38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579" name="Google Shape;579;p38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8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 txBox="1">
            <a:spLocks noGrp="1"/>
          </p:cNvSpPr>
          <p:nvPr>
            <p:ph type="title" idx="2"/>
          </p:nvPr>
        </p:nvSpPr>
        <p:spPr>
          <a:xfrm>
            <a:off x="804409" y="203473"/>
            <a:ext cx="1120090" cy="5571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01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94" name="Google Shape;394;p34"/>
          <p:cNvSpPr txBox="1">
            <a:spLocks noGrp="1"/>
          </p:cNvSpPr>
          <p:nvPr>
            <p:ph type="ctrTitle"/>
          </p:nvPr>
        </p:nvSpPr>
        <p:spPr>
          <a:xfrm>
            <a:off x="804421" y="538192"/>
            <a:ext cx="25014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EMISOR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95" name="Google Shape;395;p34"/>
          <p:cNvSpPr txBox="1">
            <a:spLocks noGrp="1"/>
          </p:cNvSpPr>
          <p:nvPr>
            <p:ph type="subTitle" idx="1"/>
          </p:nvPr>
        </p:nvSpPr>
        <p:spPr>
          <a:xfrm>
            <a:off x="804409" y="852116"/>
            <a:ext cx="2227178" cy="726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Puede ser individual o colectivo (como por ejemplo, un diario)</a:t>
            </a:r>
            <a:endParaRPr dirty="0"/>
          </a:p>
        </p:txBody>
      </p:sp>
      <p:sp>
        <p:nvSpPr>
          <p:cNvPr id="18" name="Google Shape;393;p34">
            <a:extLst>
              <a:ext uri="{FF2B5EF4-FFF2-40B4-BE49-F238E27FC236}">
                <a16:creationId xmlns:a16="http://schemas.microsoft.com/office/drawing/2014/main" id="{1238168F-1F7F-4ECB-A945-8386828AD0DD}"/>
              </a:ext>
            </a:extLst>
          </p:cNvPr>
          <p:cNvSpPr txBox="1">
            <a:spLocks/>
          </p:cNvSpPr>
          <p:nvPr/>
        </p:nvSpPr>
        <p:spPr>
          <a:xfrm>
            <a:off x="804409" y="207001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Google Shape;394;p34">
            <a:extLst>
              <a:ext uri="{FF2B5EF4-FFF2-40B4-BE49-F238E27FC236}">
                <a16:creationId xmlns:a16="http://schemas.microsoft.com/office/drawing/2014/main" id="{48DA6CFD-32B6-4778-B701-CD7CAE3BA797}"/>
              </a:ext>
            </a:extLst>
          </p:cNvPr>
          <p:cNvSpPr txBox="1">
            <a:spLocks/>
          </p:cNvSpPr>
          <p:nvPr/>
        </p:nvSpPr>
        <p:spPr>
          <a:xfrm>
            <a:off x="804421" y="2394103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CL" dirty="0">
                <a:solidFill>
                  <a:schemeClr val="accent5">
                    <a:lumMod val="50000"/>
                  </a:schemeClr>
                </a:solidFill>
              </a:rPr>
              <a:t>RECEPTOR</a:t>
            </a:r>
          </a:p>
        </p:txBody>
      </p:sp>
      <p:sp>
        <p:nvSpPr>
          <p:cNvPr id="20" name="Google Shape;395;p34">
            <a:extLst>
              <a:ext uri="{FF2B5EF4-FFF2-40B4-BE49-F238E27FC236}">
                <a16:creationId xmlns:a16="http://schemas.microsoft.com/office/drawing/2014/main" id="{F1961BFA-DE38-441B-A655-4D33561B5240}"/>
              </a:ext>
            </a:extLst>
          </p:cNvPr>
          <p:cNvSpPr txBox="1">
            <a:spLocks/>
          </p:cNvSpPr>
          <p:nvPr/>
        </p:nvSpPr>
        <p:spPr>
          <a:xfrm>
            <a:off x="804409" y="2708028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Puede ser individual o colectivo, y debe intentar comprender lo más fielmente el mensaje</a:t>
            </a:r>
          </a:p>
        </p:txBody>
      </p:sp>
      <p:sp>
        <p:nvSpPr>
          <p:cNvPr id="45" name="Google Shape;393;p34">
            <a:extLst>
              <a:ext uri="{FF2B5EF4-FFF2-40B4-BE49-F238E27FC236}">
                <a16:creationId xmlns:a16="http://schemas.microsoft.com/office/drawing/2014/main" id="{2B2929CE-8C9F-4073-A426-215D4AFF59C7}"/>
              </a:ext>
            </a:extLst>
          </p:cNvPr>
          <p:cNvSpPr txBox="1">
            <a:spLocks/>
          </p:cNvSpPr>
          <p:nvPr/>
        </p:nvSpPr>
        <p:spPr>
          <a:xfrm>
            <a:off x="3283436" y="103932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46" name="Google Shape;394;p34">
            <a:extLst>
              <a:ext uri="{FF2B5EF4-FFF2-40B4-BE49-F238E27FC236}">
                <a16:creationId xmlns:a16="http://schemas.microsoft.com/office/drawing/2014/main" id="{B94BA1A3-A095-451E-86E8-C5B02371D1B1}"/>
              </a:ext>
            </a:extLst>
          </p:cNvPr>
          <p:cNvSpPr txBox="1">
            <a:spLocks/>
          </p:cNvSpPr>
          <p:nvPr/>
        </p:nvSpPr>
        <p:spPr>
          <a:xfrm>
            <a:off x="3283448" y="1437844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s-CL" dirty="0">
                <a:solidFill>
                  <a:schemeClr val="accent3">
                    <a:lumMod val="50000"/>
                  </a:schemeClr>
                </a:solidFill>
              </a:rPr>
              <a:t>ENSAJE</a:t>
            </a:r>
          </a:p>
        </p:txBody>
      </p:sp>
      <p:sp>
        <p:nvSpPr>
          <p:cNvPr id="47" name="Google Shape;395;p34">
            <a:extLst>
              <a:ext uri="{FF2B5EF4-FFF2-40B4-BE49-F238E27FC236}">
                <a16:creationId xmlns:a16="http://schemas.microsoft.com/office/drawing/2014/main" id="{FD420AC5-F0EA-4754-BFB3-6F53AF44B894}"/>
              </a:ext>
            </a:extLst>
          </p:cNvPr>
          <p:cNvSpPr txBox="1">
            <a:spLocks/>
          </p:cNvSpPr>
          <p:nvPr/>
        </p:nvSpPr>
        <p:spPr>
          <a:xfrm>
            <a:off x="3289586" y="1741841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TODO tipo de información o lo que se quiera expresar. </a:t>
            </a:r>
          </a:p>
        </p:txBody>
      </p:sp>
      <p:sp>
        <p:nvSpPr>
          <p:cNvPr id="48" name="Google Shape;393;p34">
            <a:extLst>
              <a:ext uri="{FF2B5EF4-FFF2-40B4-BE49-F238E27FC236}">
                <a16:creationId xmlns:a16="http://schemas.microsoft.com/office/drawing/2014/main" id="{C346C133-B274-4C61-BF1A-E41FE117EC9E}"/>
              </a:ext>
            </a:extLst>
          </p:cNvPr>
          <p:cNvSpPr txBox="1">
            <a:spLocks/>
          </p:cNvSpPr>
          <p:nvPr/>
        </p:nvSpPr>
        <p:spPr>
          <a:xfrm>
            <a:off x="3765445" y="2591483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rgbClr val="FFC000"/>
                </a:solidFill>
              </a:rPr>
              <a:t>04</a:t>
            </a:r>
          </a:p>
        </p:txBody>
      </p:sp>
      <p:sp>
        <p:nvSpPr>
          <p:cNvPr id="49" name="Google Shape;394;p34">
            <a:extLst>
              <a:ext uri="{FF2B5EF4-FFF2-40B4-BE49-F238E27FC236}">
                <a16:creationId xmlns:a16="http://schemas.microsoft.com/office/drawing/2014/main" id="{DAAF9544-6D46-4600-8B42-036E21A35EBD}"/>
              </a:ext>
            </a:extLst>
          </p:cNvPr>
          <p:cNvSpPr txBox="1">
            <a:spLocks/>
          </p:cNvSpPr>
          <p:nvPr/>
        </p:nvSpPr>
        <p:spPr>
          <a:xfrm>
            <a:off x="3765457" y="2989999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rgbClr val="FFC000"/>
                </a:solidFill>
              </a:rPr>
              <a:t>CÓDIGO</a:t>
            </a:r>
            <a:endParaRPr lang="es-CL" dirty="0">
              <a:solidFill>
                <a:srgbClr val="FFC000"/>
              </a:solidFill>
            </a:endParaRPr>
          </a:p>
        </p:txBody>
      </p:sp>
      <p:sp>
        <p:nvSpPr>
          <p:cNvPr id="50" name="Google Shape;395;p34">
            <a:extLst>
              <a:ext uri="{FF2B5EF4-FFF2-40B4-BE49-F238E27FC236}">
                <a16:creationId xmlns:a16="http://schemas.microsoft.com/office/drawing/2014/main" id="{A271DC03-FE45-4159-B70C-26CBE587351D}"/>
              </a:ext>
            </a:extLst>
          </p:cNvPr>
          <p:cNvSpPr txBox="1">
            <a:spLocks/>
          </p:cNvSpPr>
          <p:nvPr/>
        </p:nvSpPr>
        <p:spPr>
          <a:xfrm>
            <a:off x="3765445" y="3303924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Puede estar mezclado, pero debe ser claro</a:t>
            </a:r>
          </a:p>
        </p:txBody>
      </p:sp>
      <p:sp>
        <p:nvSpPr>
          <p:cNvPr id="51" name="Google Shape;393;p34">
            <a:extLst>
              <a:ext uri="{FF2B5EF4-FFF2-40B4-BE49-F238E27FC236}">
                <a16:creationId xmlns:a16="http://schemas.microsoft.com/office/drawing/2014/main" id="{8221683E-C4EB-406F-95E7-1F3BD71EB1DB}"/>
              </a:ext>
            </a:extLst>
          </p:cNvPr>
          <p:cNvSpPr txBox="1">
            <a:spLocks/>
          </p:cNvSpPr>
          <p:nvPr/>
        </p:nvSpPr>
        <p:spPr>
          <a:xfrm>
            <a:off x="6461783" y="203473"/>
            <a:ext cx="1120090" cy="55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6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52" name="Google Shape;394;p34">
            <a:extLst>
              <a:ext uri="{FF2B5EF4-FFF2-40B4-BE49-F238E27FC236}">
                <a16:creationId xmlns:a16="http://schemas.microsoft.com/office/drawing/2014/main" id="{11AB005B-A28E-48B1-8EBC-09F1C45714E9}"/>
              </a:ext>
            </a:extLst>
          </p:cNvPr>
          <p:cNvSpPr txBox="1">
            <a:spLocks/>
          </p:cNvSpPr>
          <p:nvPr/>
        </p:nvSpPr>
        <p:spPr>
          <a:xfrm>
            <a:off x="6461795" y="538192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>ANAL</a:t>
            </a:r>
          </a:p>
        </p:txBody>
      </p:sp>
      <p:sp>
        <p:nvSpPr>
          <p:cNvPr id="53" name="Google Shape;395;p34">
            <a:extLst>
              <a:ext uri="{FF2B5EF4-FFF2-40B4-BE49-F238E27FC236}">
                <a16:creationId xmlns:a16="http://schemas.microsoft.com/office/drawing/2014/main" id="{9516E30B-1A9D-4154-9299-918A47B86DF3}"/>
              </a:ext>
            </a:extLst>
          </p:cNvPr>
          <p:cNvSpPr txBox="1">
            <a:spLocks/>
          </p:cNvSpPr>
          <p:nvPr/>
        </p:nvSpPr>
        <p:spPr>
          <a:xfrm>
            <a:off x="6461783" y="852116"/>
            <a:ext cx="2227178" cy="72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Hay algunos directos/inmediatos y otros interrumpidos en el tiempo</a:t>
            </a:r>
          </a:p>
        </p:txBody>
      </p:sp>
      <p:sp>
        <p:nvSpPr>
          <p:cNvPr id="54" name="Google Shape;393;p34">
            <a:extLst>
              <a:ext uri="{FF2B5EF4-FFF2-40B4-BE49-F238E27FC236}">
                <a16:creationId xmlns:a16="http://schemas.microsoft.com/office/drawing/2014/main" id="{C695BE66-696B-40C7-A17E-E9D65F09ED04}"/>
              </a:ext>
            </a:extLst>
          </p:cNvPr>
          <p:cNvSpPr txBox="1">
            <a:spLocks/>
          </p:cNvSpPr>
          <p:nvPr/>
        </p:nvSpPr>
        <p:spPr>
          <a:xfrm>
            <a:off x="6461783" y="207001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/>
              <a:t>06</a:t>
            </a:r>
          </a:p>
        </p:txBody>
      </p:sp>
      <p:sp>
        <p:nvSpPr>
          <p:cNvPr id="55" name="Google Shape;394;p34">
            <a:extLst>
              <a:ext uri="{FF2B5EF4-FFF2-40B4-BE49-F238E27FC236}">
                <a16:creationId xmlns:a16="http://schemas.microsoft.com/office/drawing/2014/main" id="{19238E50-1D66-46D9-96FB-6285AAE4B277}"/>
              </a:ext>
            </a:extLst>
          </p:cNvPr>
          <p:cNvSpPr txBox="1">
            <a:spLocks/>
          </p:cNvSpPr>
          <p:nvPr/>
        </p:nvSpPr>
        <p:spPr>
          <a:xfrm>
            <a:off x="6461795" y="2394103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/>
              <a:t>C</a:t>
            </a:r>
            <a:r>
              <a:rPr lang="es-CL" dirty="0"/>
              <a:t>ONTEXTO</a:t>
            </a:r>
          </a:p>
        </p:txBody>
      </p:sp>
      <p:sp>
        <p:nvSpPr>
          <p:cNvPr id="56" name="Google Shape;395;p34">
            <a:extLst>
              <a:ext uri="{FF2B5EF4-FFF2-40B4-BE49-F238E27FC236}">
                <a16:creationId xmlns:a16="http://schemas.microsoft.com/office/drawing/2014/main" id="{207F7CDB-5436-4F8E-9B5B-820B9D081DCB}"/>
              </a:ext>
            </a:extLst>
          </p:cNvPr>
          <p:cNvSpPr txBox="1">
            <a:spLocks/>
          </p:cNvSpPr>
          <p:nvPr/>
        </p:nvSpPr>
        <p:spPr>
          <a:xfrm>
            <a:off x="6461782" y="2708028"/>
            <a:ext cx="2227177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No necesariamente implica a ambos agentes (emisor y receptor) en el mismo lugar o tiempo físico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43"/>
          <p:cNvSpPr/>
          <p:nvPr/>
        </p:nvSpPr>
        <p:spPr>
          <a:xfrm>
            <a:off x="763133" y="-477850"/>
            <a:ext cx="2515450" cy="3867050"/>
          </a:xfrm>
          <a:custGeom>
            <a:avLst/>
            <a:gdLst/>
            <a:ahLst/>
            <a:cxnLst/>
            <a:rect l="l" t="t" r="r" b="b"/>
            <a:pathLst>
              <a:path w="100618" h="154682" extrusionOk="0">
                <a:moveTo>
                  <a:pt x="58673" y="0"/>
                </a:moveTo>
                <a:cubicBezTo>
                  <a:pt x="62842" y="11673"/>
                  <a:pt x="68450" y="24717"/>
                  <a:pt x="65045" y="36635"/>
                </a:cubicBezTo>
                <a:cubicBezTo>
                  <a:pt x="61148" y="50275"/>
                  <a:pt x="52761" y="63346"/>
                  <a:pt x="41683" y="72208"/>
                </a:cubicBezTo>
                <a:cubicBezTo>
                  <a:pt x="32059" y="79907"/>
                  <a:pt x="19438" y="84088"/>
                  <a:pt x="11419" y="93446"/>
                </a:cubicBezTo>
                <a:cubicBezTo>
                  <a:pt x="4099" y="101989"/>
                  <a:pt x="270" y="114052"/>
                  <a:pt x="270" y="125302"/>
                </a:cubicBezTo>
                <a:cubicBezTo>
                  <a:pt x="270" y="128859"/>
                  <a:pt x="-802" y="133074"/>
                  <a:pt x="1332" y="135921"/>
                </a:cubicBezTo>
                <a:cubicBezTo>
                  <a:pt x="5238" y="141132"/>
                  <a:pt x="8912" y="147094"/>
                  <a:pt x="14605" y="150257"/>
                </a:cubicBezTo>
                <a:cubicBezTo>
                  <a:pt x="22828" y="154825"/>
                  <a:pt x="34148" y="156199"/>
                  <a:pt x="42745" y="152380"/>
                </a:cubicBezTo>
                <a:cubicBezTo>
                  <a:pt x="62948" y="143405"/>
                  <a:pt x="79172" y="114631"/>
                  <a:pt x="100618" y="119993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744" name="Google Shape;744;p43"/>
          <p:cNvSpPr txBox="1">
            <a:spLocks noGrp="1"/>
          </p:cNvSpPr>
          <p:nvPr>
            <p:ph type="title"/>
          </p:nvPr>
        </p:nvSpPr>
        <p:spPr>
          <a:xfrm>
            <a:off x="2102700" y="232041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Ejemplos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745" name="Google Shape;745;p43"/>
          <p:cNvSpPr txBox="1">
            <a:spLocks noGrp="1"/>
          </p:cNvSpPr>
          <p:nvPr>
            <p:ph type="title" idx="2"/>
          </p:nvPr>
        </p:nvSpPr>
        <p:spPr>
          <a:xfrm>
            <a:off x="652230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46" name="Google Shape;746;p43"/>
          <p:cNvSpPr txBox="1">
            <a:spLocks noGrp="1"/>
          </p:cNvSpPr>
          <p:nvPr>
            <p:ph type="subTitle" idx="1"/>
          </p:nvPr>
        </p:nvSpPr>
        <p:spPr>
          <a:xfrm>
            <a:off x="2009700" y="3193107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Identificación de elementos</a:t>
            </a:r>
            <a:endParaRPr dirty="0"/>
          </a:p>
        </p:txBody>
      </p:sp>
      <p:grpSp>
        <p:nvGrpSpPr>
          <p:cNvPr id="747" name="Google Shape;747;p43"/>
          <p:cNvGrpSpPr/>
          <p:nvPr/>
        </p:nvGrpSpPr>
        <p:grpSpPr>
          <a:xfrm>
            <a:off x="4176425" y="1990100"/>
            <a:ext cx="1682340" cy="669750"/>
            <a:chOff x="5981625" y="1844100"/>
            <a:chExt cx="1682340" cy="669750"/>
          </a:xfrm>
        </p:grpSpPr>
        <p:sp>
          <p:nvSpPr>
            <p:cNvPr id="748" name="Google Shape;748;p43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43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750" name="Google Shape;750;p43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43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2" name="Google Shape;752;p43"/>
          <p:cNvGrpSpPr/>
          <p:nvPr/>
        </p:nvGrpSpPr>
        <p:grpSpPr>
          <a:xfrm>
            <a:off x="911100" y="583038"/>
            <a:ext cx="1682340" cy="656476"/>
            <a:chOff x="5981625" y="1844100"/>
            <a:chExt cx="1682340" cy="656476"/>
          </a:xfrm>
        </p:grpSpPr>
        <p:sp>
          <p:nvSpPr>
            <p:cNvPr id="753" name="Google Shape;753;p43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4" name="Google Shape;754;p43"/>
            <p:cNvGrpSpPr/>
            <p:nvPr/>
          </p:nvGrpSpPr>
          <p:grpSpPr>
            <a:xfrm>
              <a:off x="6140808" y="2016260"/>
              <a:ext cx="1417036" cy="484316"/>
              <a:chOff x="6140808" y="1936610"/>
              <a:chExt cx="1417036" cy="484316"/>
            </a:xfrm>
          </p:grpSpPr>
          <p:sp>
            <p:nvSpPr>
              <p:cNvPr id="755" name="Google Shape;755;p43"/>
              <p:cNvSpPr/>
              <p:nvPr/>
            </p:nvSpPr>
            <p:spPr>
              <a:xfrm>
                <a:off x="6140808" y="2117839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43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7" name="Google Shape;757;p43"/>
          <p:cNvGrpSpPr/>
          <p:nvPr/>
        </p:nvGrpSpPr>
        <p:grpSpPr>
          <a:xfrm rot="-1443738" flipH="1">
            <a:off x="3144358" y="2137722"/>
            <a:ext cx="673302" cy="678737"/>
            <a:chOff x="4566208" y="2132179"/>
            <a:chExt cx="1190999" cy="1200614"/>
          </a:xfrm>
        </p:grpSpPr>
        <p:sp>
          <p:nvSpPr>
            <p:cNvPr id="758" name="Google Shape;758;p43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acher Newsletter by Slidesgo">
  <a:themeElements>
    <a:clrScheme name="Simple Light">
      <a:dk1>
        <a:srgbClr val="F4F0E9"/>
      </a:dk1>
      <a:lt1>
        <a:srgbClr val="18BCBE"/>
      </a:lt1>
      <a:dk2>
        <a:srgbClr val="87D5D6"/>
      </a:dk2>
      <a:lt2>
        <a:srgbClr val="FF6B48"/>
      </a:lt2>
      <a:accent1>
        <a:srgbClr val="FD9279"/>
      </a:accent1>
      <a:accent2>
        <a:srgbClr val="FFC561"/>
      </a:accent2>
      <a:accent3>
        <a:srgbClr val="FFE599"/>
      </a:accent3>
      <a:accent4>
        <a:srgbClr val="23385C"/>
      </a:accent4>
      <a:accent5>
        <a:srgbClr val="EBE6DD"/>
      </a:accent5>
      <a:accent6>
        <a:srgbClr val="FF6B48"/>
      </a:accent6>
      <a:hlink>
        <a:srgbClr val="233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421</Words>
  <Application>Microsoft Office PowerPoint</Application>
  <PresentationFormat>Presentación en pantalla (16:9)</PresentationFormat>
  <Paragraphs>94</Paragraphs>
  <Slides>14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Lato</vt:lpstr>
      <vt:lpstr>Chewy</vt:lpstr>
      <vt:lpstr>Roboto Slab</vt:lpstr>
      <vt:lpstr>Black Han Sans</vt:lpstr>
      <vt:lpstr>Arial</vt:lpstr>
      <vt:lpstr>Teacher Newsletter by Slidesgo</vt:lpstr>
      <vt:lpstr>Ciclo comunicativo</vt:lpstr>
      <vt:lpstr>OBJETIVO</vt:lpstr>
      <vt:lpstr>Ruta de trabajo</vt:lpstr>
      <vt:lpstr>Recordemos</vt:lpstr>
      <vt:lpstr>Presentación de PowerPoint</vt:lpstr>
      <vt:lpstr>Ciclo de transmisión de la comunicación </vt:lpstr>
      <vt:lpstr>Definiciones básicas</vt:lpstr>
      <vt:lpstr>01</vt:lpstr>
      <vt:lpstr>Ejemplos</vt:lpstr>
      <vt:lpstr>Actividad 2</vt:lpstr>
      <vt:lpstr>Presentación de PowerPoint</vt:lpstr>
      <vt:lpstr>CIERRE</vt:lpstr>
      <vt:lpstr>Ideas predominantes de la clase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Newsletter</dc:title>
  <cp:lastModifiedBy>Andrea</cp:lastModifiedBy>
  <cp:revision>24</cp:revision>
  <dcterms:modified xsi:type="dcterms:W3CDTF">2021-03-17T13:50:41Z</dcterms:modified>
</cp:coreProperties>
</file>