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75" r:id="rId1"/>
  </p:sldMasterIdLst>
  <p:notesMasterIdLst>
    <p:notesMasterId r:id="rId12"/>
  </p:notesMasterIdLst>
  <p:sldIdLst>
    <p:sldId id="256" r:id="rId2"/>
    <p:sldId id="258" r:id="rId3"/>
    <p:sldId id="289" r:id="rId4"/>
    <p:sldId id="292" r:id="rId5"/>
    <p:sldId id="293" r:id="rId6"/>
    <p:sldId id="294" r:id="rId7"/>
    <p:sldId id="295" r:id="rId8"/>
    <p:sldId id="265" r:id="rId9"/>
    <p:sldId id="300" r:id="rId10"/>
    <p:sldId id="301" r:id="rId11"/>
  </p:sldIdLst>
  <p:sldSz cx="9144000" cy="5143500" type="screen16x9"/>
  <p:notesSz cx="6858000" cy="9144000"/>
  <p:embeddedFontLst>
    <p:embeddedFont>
      <p:font typeface="Roboto" panose="020B0604020202020204" charset="0"/>
      <p:regular r:id="rId13"/>
      <p:bold r:id="rId14"/>
      <p:italic r:id="rId15"/>
      <p:boldItalic r:id="rId16"/>
    </p:embeddedFont>
    <p:embeddedFont>
      <p:font typeface="Fira Sans Extra Condensed Medium" panose="020B0604020202020204" charset="0"/>
      <p:regular r:id="rId17"/>
      <p:bold r:id="rId18"/>
      <p:italic r:id="rId19"/>
      <p:boldItalic r:id="rId20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960">
          <p15:clr>
            <a:srgbClr val="9AA0A6"/>
          </p15:clr>
        </p15:guide>
        <p15:guide id="2" orient="horz" pos="1620">
          <p15:clr>
            <a:srgbClr val="9AA0A6"/>
          </p15:clr>
        </p15:guide>
        <p15:guide id="3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8" d="100"/>
          <a:sy n="88" d="100"/>
        </p:scale>
        <p:origin x="792" y="78"/>
      </p:cViewPr>
      <p:guideLst>
        <p:guide orient="horz" pos="960"/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1.fntdata"/><Relationship Id="rId18" Type="http://schemas.openxmlformats.org/officeDocument/2006/relationships/font" Target="fonts/font6.fntdata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font" Target="fonts/font5.fntdata"/><Relationship Id="rId2" Type="http://schemas.openxmlformats.org/officeDocument/2006/relationships/slide" Target="slides/slide1.xml"/><Relationship Id="rId16" Type="http://schemas.openxmlformats.org/officeDocument/2006/relationships/font" Target="fonts/font4.fntdata"/><Relationship Id="rId20" Type="http://schemas.openxmlformats.org/officeDocument/2006/relationships/font" Target="fonts/font8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font" Target="fonts/font3.fntdata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font" Target="fonts/font7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2.fntdata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044107749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g8fe17150e2_0_616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Google Shape;105;g8fe17150e2_0_616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654385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238;g86d422f93d_0_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9" name="Google Shape;239;g86d422f93d_0_3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455762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238;g86d422f93d_0_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9" name="Google Shape;239;g86d422f93d_0_3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6513799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6" name="Google Shape;656;g86d422f93d_0_4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7" name="Google Shape;657;g86d422f93d_0_4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9198179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6" name="Google Shape;656;g86d422f93d_0_4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7" name="Google Shape;657;g86d422f93d_0_4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858533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 txBox="1">
            <a:spLocks noGrp="1"/>
          </p:cNvSpPr>
          <p:nvPr>
            <p:ph type="ctrTitle"/>
          </p:nvPr>
        </p:nvSpPr>
        <p:spPr>
          <a:xfrm>
            <a:off x="5184300" y="1473713"/>
            <a:ext cx="3300900" cy="153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ubTitle" idx="1"/>
          </p:nvPr>
        </p:nvSpPr>
        <p:spPr>
          <a:xfrm>
            <a:off x="5472760" y="2974989"/>
            <a:ext cx="2723700" cy="69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One Column 2">
  <p:cSld name="CUSTOM_1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4"/>
          <p:cNvSpPr txBox="1">
            <a:spLocks noGrp="1"/>
          </p:cNvSpPr>
          <p:nvPr>
            <p:ph type="title"/>
          </p:nvPr>
        </p:nvSpPr>
        <p:spPr>
          <a:xfrm>
            <a:off x="673375" y="1492063"/>
            <a:ext cx="2484300" cy="8487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14"/>
          <p:cNvSpPr txBox="1">
            <a:spLocks noGrp="1"/>
          </p:cNvSpPr>
          <p:nvPr>
            <p:ph type="subTitle" idx="1"/>
          </p:nvPr>
        </p:nvSpPr>
        <p:spPr>
          <a:xfrm>
            <a:off x="658800" y="2449313"/>
            <a:ext cx="2513400" cy="1202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3" name="Google Shape;13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4"/>
          <p:cNvSpPr txBox="1">
            <a:spLocks noGrp="1"/>
          </p:cNvSpPr>
          <p:nvPr>
            <p:ph type="title"/>
          </p:nvPr>
        </p:nvSpPr>
        <p:spPr>
          <a:xfrm>
            <a:off x="710275" y="536650"/>
            <a:ext cx="7723500" cy="481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4"/>
          <p:cNvSpPr txBox="1">
            <a:spLocks noGrp="1"/>
          </p:cNvSpPr>
          <p:nvPr>
            <p:ph type="body" idx="1"/>
          </p:nvPr>
        </p:nvSpPr>
        <p:spPr>
          <a:xfrm>
            <a:off x="710275" y="1152475"/>
            <a:ext cx="7723500" cy="3454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7" name="Google Shape;17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5"/>
          <p:cNvSpPr txBox="1">
            <a:spLocks noGrp="1"/>
          </p:cNvSpPr>
          <p:nvPr>
            <p:ph type="title"/>
          </p:nvPr>
        </p:nvSpPr>
        <p:spPr>
          <a:xfrm>
            <a:off x="710275" y="536650"/>
            <a:ext cx="7723500" cy="481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1" name="Google Shape;21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6"/>
          <p:cNvSpPr txBox="1">
            <a:spLocks noGrp="1"/>
          </p:cNvSpPr>
          <p:nvPr>
            <p:ph type="title"/>
          </p:nvPr>
        </p:nvSpPr>
        <p:spPr>
          <a:xfrm>
            <a:off x="2857489" y="536650"/>
            <a:ext cx="3429000" cy="4812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solidFill>
                  <a:schemeClr val="dk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1" name="Google Shape;31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" name="Google Shape;34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5" name="Google Shape;35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6" name="Google Shape;36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0" name="Google Shape;40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3" name="Google Shape;43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4" name="Google Shape;44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710275" y="536650"/>
            <a:ext cx="7723500" cy="48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 Extra Condensed Medium"/>
              <a:buNone/>
              <a:defRPr sz="2800">
                <a:solidFill>
                  <a:schemeClr val="dk1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Font typeface="Fira Sans Extra Condensed Medium"/>
              <a:buNone/>
              <a:defRPr sz="2800">
                <a:solidFill>
                  <a:srgbClr val="434343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Font typeface="Fira Sans Extra Condensed Medium"/>
              <a:buNone/>
              <a:defRPr sz="2800">
                <a:solidFill>
                  <a:srgbClr val="434343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Font typeface="Fira Sans Extra Condensed Medium"/>
              <a:buNone/>
              <a:defRPr sz="2800">
                <a:solidFill>
                  <a:srgbClr val="434343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Font typeface="Fira Sans Extra Condensed Medium"/>
              <a:buNone/>
              <a:defRPr sz="2800">
                <a:solidFill>
                  <a:srgbClr val="434343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Font typeface="Fira Sans Extra Condensed Medium"/>
              <a:buNone/>
              <a:defRPr sz="2800">
                <a:solidFill>
                  <a:srgbClr val="434343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Font typeface="Fira Sans Extra Condensed Medium"/>
              <a:buNone/>
              <a:defRPr sz="2800">
                <a:solidFill>
                  <a:srgbClr val="434343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Font typeface="Fira Sans Extra Condensed Medium"/>
              <a:buNone/>
              <a:defRPr sz="2800">
                <a:solidFill>
                  <a:srgbClr val="434343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Font typeface="Fira Sans Extra Condensed Medium"/>
              <a:buNone/>
              <a:defRPr sz="2800">
                <a:solidFill>
                  <a:srgbClr val="434343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710275" y="1152475"/>
            <a:ext cx="7723500" cy="345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Font typeface="Roboto"/>
              <a:buChar char="●"/>
              <a:defRPr sz="180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400"/>
              <a:buFont typeface="Roboto"/>
              <a:buChar char="○"/>
              <a:defRPr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400"/>
              <a:buFont typeface="Roboto"/>
              <a:buChar char="■"/>
              <a:defRPr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400"/>
              <a:buFont typeface="Roboto"/>
              <a:buChar char="●"/>
              <a:defRPr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400"/>
              <a:buFont typeface="Roboto"/>
              <a:buChar char="○"/>
              <a:defRPr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400"/>
              <a:buFont typeface="Roboto"/>
              <a:buChar char="■"/>
              <a:defRPr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400"/>
              <a:buFont typeface="Roboto"/>
              <a:buChar char="●"/>
              <a:defRPr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400"/>
              <a:buFont typeface="Roboto"/>
              <a:buChar char="○"/>
              <a:defRPr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rgbClr val="434343"/>
              </a:buClr>
              <a:buSzPts val="1400"/>
              <a:buFont typeface="Roboto"/>
              <a:buChar char="■"/>
              <a:defRPr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60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uGaA6o0T4vA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31"/>
          <p:cNvSpPr txBox="1">
            <a:spLocks noGrp="1"/>
          </p:cNvSpPr>
          <p:nvPr>
            <p:ph type="ctrTitle"/>
          </p:nvPr>
        </p:nvSpPr>
        <p:spPr>
          <a:xfrm>
            <a:off x="5184300" y="1473713"/>
            <a:ext cx="3300900" cy="153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mtClean="0"/>
              <a:t>El texto </a:t>
            </a:r>
            <a:endParaRPr dirty="0"/>
          </a:p>
        </p:txBody>
      </p:sp>
      <p:sp>
        <p:nvSpPr>
          <p:cNvPr id="108" name="Google Shape;108;p31"/>
          <p:cNvSpPr txBox="1">
            <a:spLocks noGrp="1"/>
          </p:cNvSpPr>
          <p:nvPr>
            <p:ph type="subTitle" idx="1"/>
          </p:nvPr>
        </p:nvSpPr>
        <p:spPr>
          <a:xfrm>
            <a:off x="5472760" y="2974989"/>
            <a:ext cx="2723700" cy="69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dirty="0" smtClean="0"/>
              <a:t>TALLER DE ARGUMENTACIÓN</a:t>
            </a:r>
            <a:endParaRPr dirty="0"/>
          </a:p>
        </p:txBody>
      </p:sp>
      <p:grpSp>
        <p:nvGrpSpPr>
          <p:cNvPr id="109" name="Google Shape;109;p31"/>
          <p:cNvGrpSpPr/>
          <p:nvPr/>
        </p:nvGrpSpPr>
        <p:grpSpPr>
          <a:xfrm>
            <a:off x="-584389" y="-931257"/>
            <a:ext cx="5453698" cy="7006004"/>
            <a:chOff x="5231699" y="433332"/>
            <a:chExt cx="3364403" cy="4322026"/>
          </a:xfrm>
        </p:grpSpPr>
        <p:sp>
          <p:nvSpPr>
            <p:cNvPr id="110" name="Google Shape;110;p31"/>
            <p:cNvSpPr/>
            <p:nvPr/>
          </p:nvSpPr>
          <p:spPr>
            <a:xfrm rot="-1799831" flipH="1">
              <a:off x="6345535" y="2998392"/>
              <a:ext cx="5308" cy="26"/>
            </a:xfrm>
            <a:custGeom>
              <a:avLst/>
              <a:gdLst/>
              <a:ahLst/>
              <a:cxnLst/>
              <a:rect l="l" t="t" r="r" b="b"/>
              <a:pathLst>
                <a:path w="201" h="1" fill="none" extrusionOk="0">
                  <a:moveTo>
                    <a:pt x="0" y="0"/>
                  </a:moveTo>
                  <a:lnTo>
                    <a:pt x="201" y="0"/>
                  </a:lnTo>
                </a:path>
              </a:pathLst>
            </a:custGeom>
            <a:noFill/>
            <a:ln w="10000" cap="rnd" cmpd="sng">
              <a:solidFill>
                <a:srgbClr val="38332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" name="Google Shape;111;p31"/>
            <p:cNvSpPr/>
            <p:nvPr/>
          </p:nvSpPr>
          <p:spPr>
            <a:xfrm rot="-1799831" flipH="1">
              <a:off x="7413977" y="3119006"/>
              <a:ext cx="5308" cy="26"/>
            </a:xfrm>
            <a:custGeom>
              <a:avLst/>
              <a:gdLst/>
              <a:ahLst/>
              <a:cxnLst/>
              <a:rect l="l" t="t" r="r" b="b"/>
              <a:pathLst>
                <a:path w="201" h="1" fill="none" extrusionOk="0">
                  <a:moveTo>
                    <a:pt x="201" y="0"/>
                  </a:moveTo>
                  <a:lnTo>
                    <a:pt x="1" y="0"/>
                  </a:lnTo>
                </a:path>
              </a:pathLst>
            </a:custGeom>
            <a:noFill/>
            <a:ln w="10000" cap="rnd" cmpd="sng">
              <a:solidFill>
                <a:srgbClr val="38332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" name="Google Shape;112;p31"/>
            <p:cNvSpPr/>
            <p:nvPr/>
          </p:nvSpPr>
          <p:spPr>
            <a:xfrm rot="-1799831" flipH="1">
              <a:off x="7404343" y="1530741"/>
              <a:ext cx="5308" cy="26"/>
            </a:xfrm>
            <a:custGeom>
              <a:avLst/>
              <a:gdLst/>
              <a:ahLst/>
              <a:cxnLst/>
              <a:rect l="l" t="t" r="r" b="b"/>
              <a:pathLst>
                <a:path w="201" h="1" fill="none" extrusionOk="0">
                  <a:moveTo>
                    <a:pt x="200" y="1"/>
                  </a:moveTo>
                  <a:lnTo>
                    <a:pt x="0" y="1"/>
                  </a:lnTo>
                </a:path>
              </a:pathLst>
            </a:custGeom>
            <a:noFill/>
            <a:ln w="10000" cap="rnd" cmpd="sng">
              <a:solidFill>
                <a:srgbClr val="38332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" name="Google Shape;113;p31"/>
            <p:cNvSpPr/>
            <p:nvPr/>
          </p:nvSpPr>
          <p:spPr>
            <a:xfrm rot="-1799831" flipH="1">
              <a:off x="6631565" y="1976853"/>
              <a:ext cx="5308" cy="26"/>
            </a:xfrm>
            <a:custGeom>
              <a:avLst/>
              <a:gdLst/>
              <a:ahLst/>
              <a:cxnLst/>
              <a:rect l="l" t="t" r="r" b="b"/>
              <a:pathLst>
                <a:path w="201" h="1" fill="none" extrusionOk="0">
                  <a:moveTo>
                    <a:pt x="201" y="1"/>
                  </a:moveTo>
                  <a:lnTo>
                    <a:pt x="1" y="1"/>
                  </a:lnTo>
                </a:path>
              </a:pathLst>
            </a:custGeom>
            <a:noFill/>
            <a:ln w="10000" cap="rnd" cmpd="sng">
              <a:solidFill>
                <a:srgbClr val="38332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" name="Google Shape;114;p31"/>
            <p:cNvSpPr/>
            <p:nvPr/>
          </p:nvSpPr>
          <p:spPr>
            <a:xfrm rot="-1799831" flipH="1">
              <a:off x="7395363" y="3921816"/>
              <a:ext cx="6206" cy="26"/>
            </a:xfrm>
            <a:custGeom>
              <a:avLst/>
              <a:gdLst/>
              <a:ahLst/>
              <a:cxnLst/>
              <a:rect l="l" t="t" r="r" b="b"/>
              <a:pathLst>
                <a:path w="235" h="1" fill="none" extrusionOk="0">
                  <a:moveTo>
                    <a:pt x="1" y="1"/>
                  </a:moveTo>
                  <a:lnTo>
                    <a:pt x="234" y="1"/>
                  </a:lnTo>
                </a:path>
              </a:pathLst>
            </a:custGeom>
            <a:noFill/>
            <a:ln w="10000" cap="rnd" cmpd="sng">
              <a:solidFill>
                <a:srgbClr val="38332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" name="Google Shape;115;p31"/>
            <p:cNvSpPr/>
            <p:nvPr/>
          </p:nvSpPr>
          <p:spPr>
            <a:xfrm rot="-1799831" flipH="1">
              <a:off x="7551557" y="3889792"/>
              <a:ext cx="877381" cy="544412"/>
            </a:xfrm>
            <a:custGeom>
              <a:avLst/>
              <a:gdLst/>
              <a:ahLst/>
              <a:cxnLst/>
              <a:rect l="l" t="t" r="r" b="b"/>
              <a:pathLst>
                <a:path w="33225" h="20616" extrusionOk="0">
                  <a:moveTo>
                    <a:pt x="33225" y="0"/>
                  </a:moveTo>
                  <a:cubicBezTo>
                    <a:pt x="33158" y="34"/>
                    <a:pt x="33091" y="67"/>
                    <a:pt x="32991" y="134"/>
                  </a:cubicBezTo>
                  <a:cubicBezTo>
                    <a:pt x="31757" y="868"/>
                    <a:pt x="29655" y="1468"/>
                    <a:pt x="26687" y="1969"/>
                  </a:cubicBezTo>
                  <a:cubicBezTo>
                    <a:pt x="23524" y="2449"/>
                    <a:pt x="20110" y="2689"/>
                    <a:pt x="16450" y="2689"/>
                  </a:cubicBezTo>
                  <a:cubicBezTo>
                    <a:pt x="14011" y="2689"/>
                    <a:pt x="11462" y="2582"/>
                    <a:pt x="8807" y="2369"/>
                  </a:cubicBezTo>
                  <a:cubicBezTo>
                    <a:pt x="4804" y="2035"/>
                    <a:pt x="2036" y="1568"/>
                    <a:pt x="435" y="968"/>
                  </a:cubicBezTo>
                  <a:cubicBezTo>
                    <a:pt x="268" y="901"/>
                    <a:pt x="134" y="834"/>
                    <a:pt x="1" y="734"/>
                  </a:cubicBezTo>
                  <a:lnTo>
                    <a:pt x="1" y="6672"/>
                  </a:lnTo>
                  <a:cubicBezTo>
                    <a:pt x="4571" y="6505"/>
                    <a:pt x="9141" y="6238"/>
                    <a:pt x="13711" y="5871"/>
                  </a:cubicBezTo>
                  <a:cubicBezTo>
                    <a:pt x="14878" y="5771"/>
                    <a:pt x="16046" y="5671"/>
                    <a:pt x="17213" y="5538"/>
                  </a:cubicBezTo>
                  <a:cubicBezTo>
                    <a:pt x="17547" y="5338"/>
                    <a:pt x="18080" y="5137"/>
                    <a:pt x="18814" y="4904"/>
                  </a:cubicBezTo>
                  <a:cubicBezTo>
                    <a:pt x="19582" y="4704"/>
                    <a:pt x="20582" y="4437"/>
                    <a:pt x="21850" y="4103"/>
                  </a:cubicBezTo>
                  <a:cubicBezTo>
                    <a:pt x="23151" y="3803"/>
                    <a:pt x="24485" y="3470"/>
                    <a:pt x="25919" y="3169"/>
                  </a:cubicBezTo>
                  <a:cubicBezTo>
                    <a:pt x="27354" y="2836"/>
                    <a:pt x="28488" y="2602"/>
                    <a:pt x="29322" y="2369"/>
                  </a:cubicBezTo>
                  <a:cubicBezTo>
                    <a:pt x="30156" y="2169"/>
                    <a:pt x="31457" y="1768"/>
                    <a:pt x="33225" y="1201"/>
                  </a:cubicBezTo>
                  <a:lnTo>
                    <a:pt x="33225" y="0"/>
                  </a:lnTo>
                  <a:close/>
                  <a:moveTo>
                    <a:pt x="15379" y="7673"/>
                  </a:moveTo>
                  <a:lnTo>
                    <a:pt x="15379" y="7673"/>
                  </a:lnTo>
                  <a:cubicBezTo>
                    <a:pt x="14778" y="7739"/>
                    <a:pt x="14144" y="7773"/>
                    <a:pt x="13511" y="7806"/>
                  </a:cubicBezTo>
                  <a:cubicBezTo>
                    <a:pt x="9007" y="8173"/>
                    <a:pt x="4504" y="8440"/>
                    <a:pt x="1" y="8540"/>
                  </a:cubicBezTo>
                  <a:lnTo>
                    <a:pt x="1" y="10908"/>
                  </a:lnTo>
                  <a:cubicBezTo>
                    <a:pt x="4471" y="10741"/>
                    <a:pt x="8907" y="10475"/>
                    <a:pt x="13310" y="10108"/>
                  </a:cubicBezTo>
                  <a:cubicBezTo>
                    <a:pt x="13677" y="10074"/>
                    <a:pt x="14044" y="10074"/>
                    <a:pt x="14378" y="10008"/>
                  </a:cubicBezTo>
                  <a:cubicBezTo>
                    <a:pt x="14645" y="9140"/>
                    <a:pt x="14978" y="8373"/>
                    <a:pt x="15379" y="7673"/>
                  </a:cubicBezTo>
                  <a:close/>
                  <a:moveTo>
                    <a:pt x="13911" y="12009"/>
                  </a:moveTo>
                  <a:cubicBezTo>
                    <a:pt x="13677" y="12042"/>
                    <a:pt x="13410" y="12076"/>
                    <a:pt x="13177" y="12076"/>
                  </a:cubicBezTo>
                  <a:cubicBezTo>
                    <a:pt x="8774" y="12409"/>
                    <a:pt x="4404" y="12643"/>
                    <a:pt x="1" y="12776"/>
                  </a:cubicBezTo>
                  <a:lnTo>
                    <a:pt x="1" y="14878"/>
                  </a:lnTo>
                  <a:cubicBezTo>
                    <a:pt x="4371" y="14711"/>
                    <a:pt x="8707" y="14477"/>
                    <a:pt x="13010" y="14111"/>
                  </a:cubicBezTo>
                  <a:cubicBezTo>
                    <a:pt x="13244" y="14111"/>
                    <a:pt x="13477" y="14077"/>
                    <a:pt x="13677" y="14077"/>
                  </a:cubicBezTo>
                  <a:cubicBezTo>
                    <a:pt x="13744" y="13343"/>
                    <a:pt x="13811" y="12676"/>
                    <a:pt x="13911" y="12009"/>
                  </a:cubicBezTo>
                  <a:close/>
                  <a:moveTo>
                    <a:pt x="13611" y="16012"/>
                  </a:moveTo>
                  <a:cubicBezTo>
                    <a:pt x="13410" y="16045"/>
                    <a:pt x="13210" y="16045"/>
                    <a:pt x="13010" y="16079"/>
                  </a:cubicBezTo>
                  <a:cubicBezTo>
                    <a:pt x="8674" y="16412"/>
                    <a:pt x="4337" y="16646"/>
                    <a:pt x="1" y="16746"/>
                  </a:cubicBezTo>
                  <a:lnTo>
                    <a:pt x="1" y="17346"/>
                  </a:lnTo>
                  <a:cubicBezTo>
                    <a:pt x="1" y="18414"/>
                    <a:pt x="668" y="19081"/>
                    <a:pt x="2002" y="19381"/>
                  </a:cubicBezTo>
                  <a:cubicBezTo>
                    <a:pt x="2102" y="19414"/>
                    <a:pt x="2202" y="19448"/>
                    <a:pt x="2336" y="19481"/>
                  </a:cubicBezTo>
                  <a:cubicBezTo>
                    <a:pt x="3970" y="19815"/>
                    <a:pt x="6105" y="20115"/>
                    <a:pt x="8807" y="20315"/>
                  </a:cubicBezTo>
                  <a:cubicBezTo>
                    <a:pt x="10575" y="20482"/>
                    <a:pt x="12276" y="20549"/>
                    <a:pt x="13944" y="20615"/>
                  </a:cubicBezTo>
                  <a:cubicBezTo>
                    <a:pt x="13744" y="19314"/>
                    <a:pt x="13611" y="17813"/>
                    <a:pt x="13611" y="16112"/>
                  </a:cubicBezTo>
                  <a:lnTo>
                    <a:pt x="13611" y="16012"/>
                  </a:lnTo>
                  <a:close/>
                </a:path>
              </a:pathLst>
            </a:custGeom>
            <a:solidFill>
              <a:schemeClr val="dk2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" name="Google Shape;116;p31"/>
            <p:cNvSpPr/>
            <p:nvPr/>
          </p:nvSpPr>
          <p:spPr>
            <a:xfrm rot="-1799831" flipH="1">
              <a:off x="8044904" y="3909112"/>
              <a:ext cx="375273" cy="288077"/>
            </a:xfrm>
            <a:custGeom>
              <a:avLst/>
              <a:gdLst/>
              <a:ahLst/>
              <a:cxnLst/>
              <a:rect l="l" t="t" r="r" b="b"/>
              <a:pathLst>
                <a:path w="14211" h="10909" extrusionOk="0">
                  <a:moveTo>
                    <a:pt x="14211" y="0"/>
                  </a:moveTo>
                  <a:cubicBezTo>
                    <a:pt x="9641" y="367"/>
                    <a:pt x="5071" y="634"/>
                    <a:pt x="501" y="801"/>
                  </a:cubicBezTo>
                  <a:cubicBezTo>
                    <a:pt x="34" y="1435"/>
                    <a:pt x="34" y="2068"/>
                    <a:pt x="501" y="2669"/>
                  </a:cubicBezTo>
                  <a:cubicBezTo>
                    <a:pt x="5004" y="2569"/>
                    <a:pt x="9507" y="2302"/>
                    <a:pt x="14011" y="1935"/>
                  </a:cubicBezTo>
                  <a:cubicBezTo>
                    <a:pt x="13610" y="1068"/>
                    <a:pt x="13677" y="434"/>
                    <a:pt x="14211" y="0"/>
                  </a:cubicBezTo>
                  <a:close/>
                  <a:moveTo>
                    <a:pt x="13810" y="4237"/>
                  </a:moveTo>
                  <a:lnTo>
                    <a:pt x="13810" y="4237"/>
                  </a:lnTo>
                  <a:cubicBezTo>
                    <a:pt x="9407" y="4604"/>
                    <a:pt x="4971" y="4870"/>
                    <a:pt x="501" y="5004"/>
                  </a:cubicBezTo>
                  <a:cubicBezTo>
                    <a:pt x="1" y="5704"/>
                    <a:pt x="1" y="6338"/>
                    <a:pt x="501" y="6905"/>
                  </a:cubicBezTo>
                  <a:cubicBezTo>
                    <a:pt x="4904" y="6772"/>
                    <a:pt x="9274" y="6538"/>
                    <a:pt x="13677" y="6205"/>
                  </a:cubicBezTo>
                  <a:cubicBezTo>
                    <a:pt x="13143" y="5638"/>
                    <a:pt x="13210" y="4971"/>
                    <a:pt x="13810" y="4237"/>
                  </a:cubicBezTo>
                  <a:close/>
                  <a:moveTo>
                    <a:pt x="13510" y="8240"/>
                  </a:moveTo>
                  <a:lnTo>
                    <a:pt x="13510" y="8240"/>
                  </a:lnTo>
                  <a:cubicBezTo>
                    <a:pt x="9207" y="8573"/>
                    <a:pt x="4871" y="8840"/>
                    <a:pt x="501" y="9007"/>
                  </a:cubicBezTo>
                  <a:cubicBezTo>
                    <a:pt x="67" y="9574"/>
                    <a:pt x="67" y="10208"/>
                    <a:pt x="501" y="10908"/>
                  </a:cubicBezTo>
                  <a:cubicBezTo>
                    <a:pt x="4837" y="10775"/>
                    <a:pt x="9174" y="10541"/>
                    <a:pt x="13510" y="10208"/>
                  </a:cubicBezTo>
                  <a:cubicBezTo>
                    <a:pt x="13277" y="9841"/>
                    <a:pt x="13177" y="9540"/>
                    <a:pt x="13177" y="9307"/>
                  </a:cubicBezTo>
                  <a:cubicBezTo>
                    <a:pt x="13143" y="9073"/>
                    <a:pt x="13277" y="8740"/>
                    <a:pt x="13510" y="8240"/>
                  </a:cubicBezTo>
                  <a:close/>
                </a:path>
              </a:pathLst>
            </a:custGeom>
            <a:solidFill>
              <a:srgbClr val="B4B4B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" name="Google Shape;117;p31"/>
            <p:cNvSpPr/>
            <p:nvPr/>
          </p:nvSpPr>
          <p:spPr>
            <a:xfrm rot="-1799831" flipH="1">
              <a:off x="7551954" y="4071805"/>
              <a:ext cx="562897" cy="332995"/>
            </a:xfrm>
            <a:custGeom>
              <a:avLst/>
              <a:gdLst/>
              <a:ahLst/>
              <a:cxnLst/>
              <a:rect l="l" t="t" r="r" b="b"/>
              <a:pathLst>
                <a:path w="21316" h="12610" extrusionOk="0">
                  <a:moveTo>
                    <a:pt x="20682" y="0"/>
                  </a:moveTo>
                  <a:cubicBezTo>
                    <a:pt x="15411" y="801"/>
                    <a:pt x="10041" y="1435"/>
                    <a:pt x="4670" y="1935"/>
                  </a:cubicBezTo>
                  <a:cubicBezTo>
                    <a:pt x="3503" y="2035"/>
                    <a:pt x="2302" y="2169"/>
                    <a:pt x="1168" y="2235"/>
                  </a:cubicBezTo>
                  <a:lnTo>
                    <a:pt x="1134" y="2235"/>
                  </a:lnTo>
                  <a:lnTo>
                    <a:pt x="1101" y="2269"/>
                  </a:lnTo>
                  <a:cubicBezTo>
                    <a:pt x="567" y="2736"/>
                    <a:pt x="501" y="3403"/>
                    <a:pt x="901" y="4303"/>
                  </a:cubicBezTo>
                  <a:lnTo>
                    <a:pt x="934" y="4370"/>
                  </a:lnTo>
                  <a:lnTo>
                    <a:pt x="1001" y="4370"/>
                  </a:lnTo>
                  <a:cubicBezTo>
                    <a:pt x="1601" y="4303"/>
                    <a:pt x="2235" y="4270"/>
                    <a:pt x="2869" y="4203"/>
                  </a:cubicBezTo>
                  <a:cubicBezTo>
                    <a:pt x="8773" y="3703"/>
                    <a:pt x="14811" y="2969"/>
                    <a:pt x="20715" y="2035"/>
                  </a:cubicBezTo>
                  <a:lnTo>
                    <a:pt x="20782" y="2035"/>
                  </a:lnTo>
                  <a:cubicBezTo>
                    <a:pt x="21315" y="1435"/>
                    <a:pt x="21315" y="768"/>
                    <a:pt x="20782" y="34"/>
                  </a:cubicBezTo>
                  <a:lnTo>
                    <a:pt x="20748" y="0"/>
                  </a:lnTo>
                  <a:close/>
                  <a:moveTo>
                    <a:pt x="20748" y="4203"/>
                  </a:moveTo>
                  <a:lnTo>
                    <a:pt x="20682" y="4237"/>
                  </a:lnTo>
                  <a:cubicBezTo>
                    <a:pt x="14477" y="5137"/>
                    <a:pt x="8139" y="5871"/>
                    <a:pt x="1835" y="6405"/>
                  </a:cubicBezTo>
                  <a:cubicBezTo>
                    <a:pt x="1501" y="6438"/>
                    <a:pt x="1134" y="6472"/>
                    <a:pt x="767" y="6505"/>
                  </a:cubicBezTo>
                  <a:lnTo>
                    <a:pt x="734" y="6505"/>
                  </a:lnTo>
                  <a:lnTo>
                    <a:pt x="734" y="6538"/>
                  </a:lnTo>
                  <a:cubicBezTo>
                    <a:pt x="67" y="7306"/>
                    <a:pt x="0" y="7973"/>
                    <a:pt x="567" y="8606"/>
                  </a:cubicBezTo>
                  <a:lnTo>
                    <a:pt x="601" y="8606"/>
                  </a:lnTo>
                  <a:cubicBezTo>
                    <a:pt x="601" y="8606"/>
                    <a:pt x="1134" y="8573"/>
                    <a:pt x="1368" y="8573"/>
                  </a:cubicBezTo>
                  <a:cubicBezTo>
                    <a:pt x="7806" y="8039"/>
                    <a:pt x="14310" y="7272"/>
                    <a:pt x="20715" y="6271"/>
                  </a:cubicBezTo>
                  <a:lnTo>
                    <a:pt x="20748" y="6238"/>
                  </a:lnTo>
                  <a:cubicBezTo>
                    <a:pt x="21282" y="5571"/>
                    <a:pt x="21282" y="4904"/>
                    <a:pt x="20748" y="4237"/>
                  </a:cubicBezTo>
                  <a:lnTo>
                    <a:pt x="20748" y="4203"/>
                  </a:lnTo>
                  <a:close/>
                  <a:moveTo>
                    <a:pt x="20715" y="8206"/>
                  </a:moveTo>
                  <a:cubicBezTo>
                    <a:pt x="14244" y="9174"/>
                    <a:pt x="7672" y="9941"/>
                    <a:pt x="1134" y="10441"/>
                  </a:cubicBezTo>
                  <a:cubicBezTo>
                    <a:pt x="901" y="10474"/>
                    <a:pt x="701" y="10474"/>
                    <a:pt x="467" y="10508"/>
                  </a:cubicBezTo>
                  <a:lnTo>
                    <a:pt x="400" y="10508"/>
                  </a:lnTo>
                  <a:lnTo>
                    <a:pt x="400" y="10541"/>
                  </a:lnTo>
                  <a:cubicBezTo>
                    <a:pt x="134" y="11042"/>
                    <a:pt x="34" y="11408"/>
                    <a:pt x="34" y="11642"/>
                  </a:cubicBezTo>
                  <a:cubicBezTo>
                    <a:pt x="67" y="11875"/>
                    <a:pt x="167" y="12176"/>
                    <a:pt x="400" y="12576"/>
                  </a:cubicBezTo>
                  <a:lnTo>
                    <a:pt x="434" y="12609"/>
                  </a:lnTo>
                  <a:lnTo>
                    <a:pt x="467" y="12609"/>
                  </a:lnTo>
                  <a:cubicBezTo>
                    <a:pt x="667" y="12609"/>
                    <a:pt x="901" y="12609"/>
                    <a:pt x="1101" y="12576"/>
                  </a:cubicBezTo>
                  <a:cubicBezTo>
                    <a:pt x="7606" y="12042"/>
                    <a:pt x="14210" y="11275"/>
                    <a:pt x="20715" y="10274"/>
                  </a:cubicBezTo>
                  <a:lnTo>
                    <a:pt x="20748" y="10241"/>
                  </a:lnTo>
                  <a:lnTo>
                    <a:pt x="20782" y="10241"/>
                  </a:lnTo>
                  <a:cubicBezTo>
                    <a:pt x="21315" y="9440"/>
                    <a:pt x="21315" y="8773"/>
                    <a:pt x="20748" y="8240"/>
                  </a:cubicBezTo>
                  <a:lnTo>
                    <a:pt x="20748" y="8206"/>
                  </a:lnTo>
                  <a:close/>
                </a:path>
              </a:pathLst>
            </a:custGeom>
            <a:solidFill>
              <a:srgbClr val="D7D7D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" name="Google Shape;118;p31"/>
            <p:cNvSpPr/>
            <p:nvPr/>
          </p:nvSpPr>
          <p:spPr>
            <a:xfrm rot="-1799831" flipH="1">
              <a:off x="7580973" y="4006803"/>
              <a:ext cx="522388" cy="517978"/>
            </a:xfrm>
            <a:custGeom>
              <a:avLst/>
              <a:gdLst/>
              <a:ahLst/>
              <a:cxnLst/>
              <a:rect l="l" t="t" r="r" b="b"/>
              <a:pathLst>
                <a:path w="19782" h="19615" extrusionOk="0">
                  <a:moveTo>
                    <a:pt x="19782" y="0"/>
                  </a:moveTo>
                  <a:lnTo>
                    <a:pt x="19682" y="34"/>
                  </a:lnTo>
                  <a:cubicBezTo>
                    <a:pt x="17914" y="601"/>
                    <a:pt x="16579" y="1001"/>
                    <a:pt x="15745" y="1201"/>
                  </a:cubicBezTo>
                  <a:cubicBezTo>
                    <a:pt x="14945" y="1401"/>
                    <a:pt x="13811" y="1668"/>
                    <a:pt x="12376" y="1968"/>
                  </a:cubicBezTo>
                  <a:cubicBezTo>
                    <a:pt x="10942" y="2302"/>
                    <a:pt x="9574" y="2635"/>
                    <a:pt x="8307" y="2936"/>
                  </a:cubicBezTo>
                  <a:cubicBezTo>
                    <a:pt x="7039" y="3236"/>
                    <a:pt x="6005" y="3503"/>
                    <a:pt x="5271" y="3736"/>
                  </a:cubicBezTo>
                  <a:cubicBezTo>
                    <a:pt x="4504" y="3970"/>
                    <a:pt x="3970" y="4170"/>
                    <a:pt x="3637" y="4370"/>
                  </a:cubicBezTo>
                  <a:lnTo>
                    <a:pt x="3704" y="4537"/>
                  </a:lnTo>
                  <a:cubicBezTo>
                    <a:pt x="9041" y="4036"/>
                    <a:pt x="14445" y="3369"/>
                    <a:pt x="19715" y="2602"/>
                  </a:cubicBezTo>
                  <a:lnTo>
                    <a:pt x="19782" y="2602"/>
                  </a:lnTo>
                  <a:lnTo>
                    <a:pt x="19782" y="0"/>
                  </a:lnTo>
                  <a:close/>
                  <a:moveTo>
                    <a:pt x="19682" y="4303"/>
                  </a:moveTo>
                  <a:cubicBezTo>
                    <a:pt x="13777" y="5237"/>
                    <a:pt x="7773" y="5971"/>
                    <a:pt x="1836" y="6472"/>
                  </a:cubicBezTo>
                  <a:lnTo>
                    <a:pt x="1802" y="6472"/>
                  </a:lnTo>
                  <a:lnTo>
                    <a:pt x="1769" y="6505"/>
                  </a:lnTo>
                  <a:cubicBezTo>
                    <a:pt x="1369" y="7239"/>
                    <a:pt x="1035" y="8039"/>
                    <a:pt x="768" y="8907"/>
                  </a:cubicBezTo>
                  <a:lnTo>
                    <a:pt x="735" y="9007"/>
                  </a:lnTo>
                  <a:lnTo>
                    <a:pt x="835" y="9007"/>
                  </a:lnTo>
                  <a:cubicBezTo>
                    <a:pt x="7139" y="8473"/>
                    <a:pt x="13477" y="7739"/>
                    <a:pt x="19715" y="6805"/>
                  </a:cubicBezTo>
                  <a:lnTo>
                    <a:pt x="19782" y="6805"/>
                  </a:lnTo>
                  <a:lnTo>
                    <a:pt x="19782" y="4303"/>
                  </a:lnTo>
                  <a:close/>
                  <a:moveTo>
                    <a:pt x="19682" y="8540"/>
                  </a:moveTo>
                  <a:cubicBezTo>
                    <a:pt x="13277" y="9540"/>
                    <a:pt x="6772" y="10308"/>
                    <a:pt x="368" y="10841"/>
                  </a:cubicBezTo>
                  <a:lnTo>
                    <a:pt x="301" y="10841"/>
                  </a:lnTo>
                  <a:lnTo>
                    <a:pt x="301" y="10908"/>
                  </a:lnTo>
                  <a:cubicBezTo>
                    <a:pt x="201" y="11542"/>
                    <a:pt x="101" y="12242"/>
                    <a:pt x="68" y="12943"/>
                  </a:cubicBezTo>
                  <a:lnTo>
                    <a:pt x="34" y="13043"/>
                  </a:lnTo>
                  <a:lnTo>
                    <a:pt x="134" y="13043"/>
                  </a:lnTo>
                  <a:cubicBezTo>
                    <a:pt x="6672" y="12509"/>
                    <a:pt x="13244" y="11742"/>
                    <a:pt x="19715" y="10808"/>
                  </a:cubicBezTo>
                  <a:lnTo>
                    <a:pt x="19782" y="10808"/>
                  </a:lnTo>
                  <a:lnTo>
                    <a:pt x="19782" y="8540"/>
                  </a:lnTo>
                  <a:close/>
                  <a:moveTo>
                    <a:pt x="19782" y="12509"/>
                  </a:moveTo>
                  <a:lnTo>
                    <a:pt x="19682" y="12543"/>
                  </a:lnTo>
                  <a:cubicBezTo>
                    <a:pt x="13177" y="13543"/>
                    <a:pt x="6572" y="14310"/>
                    <a:pt x="68" y="14844"/>
                  </a:cubicBezTo>
                  <a:lnTo>
                    <a:pt x="1" y="14844"/>
                  </a:lnTo>
                  <a:lnTo>
                    <a:pt x="1" y="15011"/>
                  </a:lnTo>
                  <a:cubicBezTo>
                    <a:pt x="1" y="16712"/>
                    <a:pt x="101" y="18213"/>
                    <a:pt x="334" y="19514"/>
                  </a:cubicBezTo>
                  <a:lnTo>
                    <a:pt x="334" y="19581"/>
                  </a:lnTo>
                  <a:lnTo>
                    <a:pt x="401" y="19581"/>
                  </a:lnTo>
                  <a:cubicBezTo>
                    <a:pt x="1268" y="19614"/>
                    <a:pt x="2169" y="19614"/>
                    <a:pt x="3003" y="19614"/>
                  </a:cubicBezTo>
                  <a:cubicBezTo>
                    <a:pt x="6139" y="19614"/>
                    <a:pt x="9141" y="19448"/>
                    <a:pt x="11909" y="19081"/>
                  </a:cubicBezTo>
                  <a:cubicBezTo>
                    <a:pt x="12343" y="19014"/>
                    <a:pt x="12743" y="18947"/>
                    <a:pt x="13177" y="18880"/>
                  </a:cubicBezTo>
                  <a:cubicBezTo>
                    <a:pt x="14445" y="18680"/>
                    <a:pt x="15545" y="18480"/>
                    <a:pt x="16413" y="18247"/>
                  </a:cubicBezTo>
                  <a:cubicBezTo>
                    <a:pt x="16646" y="18180"/>
                    <a:pt x="16880" y="18113"/>
                    <a:pt x="17080" y="18047"/>
                  </a:cubicBezTo>
                  <a:cubicBezTo>
                    <a:pt x="18781" y="17613"/>
                    <a:pt x="19682" y="16712"/>
                    <a:pt x="19782" y="15411"/>
                  </a:cubicBezTo>
                  <a:lnTo>
                    <a:pt x="19782" y="12509"/>
                  </a:ln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" name="Google Shape;119;p31"/>
            <p:cNvSpPr/>
            <p:nvPr/>
          </p:nvSpPr>
          <p:spPr>
            <a:xfrm rot="-1799831" flipH="1">
              <a:off x="7784952" y="4352679"/>
              <a:ext cx="729395" cy="118067"/>
            </a:xfrm>
            <a:custGeom>
              <a:avLst/>
              <a:gdLst/>
              <a:ahLst/>
              <a:cxnLst/>
              <a:rect l="l" t="t" r="r" b="b"/>
              <a:pathLst>
                <a:path w="27621" h="4471" extrusionOk="0">
                  <a:moveTo>
                    <a:pt x="27620" y="1"/>
                  </a:moveTo>
                  <a:lnTo>
                    <a:pt x="27620" y="1"/>
                  </a:lnTo>
                  <a:cubicBezTo>
                    <a:pt x="26753" y="201"/>
                    <a:pt x="25686" y="435"/>
                    <a:pt x="24385" y="635"/>
                  </a:cubicBezTo>
                  <a:cubicBezTo>
                    <a:pt x="23984" y="701"/>
                    <a:pt x="23551" y="768"/>
                    <a:pt x="23117" y="802"/>
                  </a:cubicBezTo>
                  <a:cubicBezTo>
                    <a:pt x="20383" y="1192"/>
                    <a:pt x="17447" y="1379"/>
                    <a:pt x="14323" y="1379"/>
                  </a:cubicBezTo>
                  <a:cubicBezTo>
                    <a:pt x="13444" y="1379"/>
                    <a:pt x="12550" y="1365"/>
                    <a:pt x="11642" y="1335"/>
                  </a:cubicBezTo>
                  <a:cubicBezTo>
                    <a:pt x="9974" y="1302"/>
                    <a:pt x="8273" y="1202"/>
                    <a:pt x="6505" y="1068"/>
                  </a:cubicBezTo>
                  <a:cubicBezTo>
                    <a:pt x="3803" y="835"/>
                    <a:pt x="1668" y="535"/>
                    <a:pt x="1" y="201"/>
                  </a:cubicBezTo>
                  <a:lnTo>
                    <a:pt x="1" y="201"/>
                  </a:lnTo>
                  <a:lnTo>
                    <a:pt x="5104" y="3904"/>
                  </a:lnTo>
                  <a:cubicBezTo>
                    <a:pt x="6238" y="4071"/>
                    <a:pt x="7406" y="4204"/>
                    <a:pt x="8573" y="4271"/>
                  </a:cubicBezTo>
                  <a:cubicBezTo>
                    <a:pt x="8773" y="4304"/>
                    <a:pt x="8940" y="4304"/>
                    <a:pt x="9140" y="4337"/>
                  </a:cubicBezTo>
                  <a:cubicBezTo>
                    <a:pt x="10275" y="4404"/>
                    <a:pt x="11409" y="4437"/>
                    <a:pt x="12576" y="4471"/>
                  </a:cubicBezTo>
                  <a:cubicBezTo>
                    <a:pt x="12409" y="4137"/>
                    <a:pt x="12276" y="3770"/>
                    <a:pt x="12143" y="3403"/>
                  </a:cubicBezTo>
                  <a:cubicBezTo>
                    <a:pt x="12176" y="2836"/>
                    <a:pt x="12343" y="2503"/>
                    <a:pt x="12610" y="2403"/>
                  </a:cubicBezTo>
                  <a:cubicBezTo>
                    <a:pt x="12910" y="2336"/>
                    <a:pt x="13477" y="2269"/>
                    <a:pt x="14377" y="2269"/>
                  </a:cubicBezTo>
                  <a:lnTo>
                    <a:pt x="16145" y="2269"/>
                  </a:lnTo>
                  <a:cubicBezTo>
                    <a:pt x="16879" y="2269"/>
                    <a:pt x="17913" y="2303"/>
                    <a:pt x="19214" y="2336"/>
                  </a:cubicBezTo>
                  <a:cubicBezTo>
                    <a:pt x="20549" y="2336"/>
                    <a:pt x="22717" y="2069"/>
                    <a:pt x="25719" y="1435"/>
                  </a:cubicBezTo>
                  <a:lnTo>
                    <a:pt x="27620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" name="Google Shape;120;p31"/>
            <p:cNvSpPr/>
            <p:nvPr/>
          </p:nvSpPr>
          <p:spPr>
            <a:xfrm rot="-1799831" flipH="1">
              <a:off x="7860993" y="4452991"/>
              <a:ext cx="362070" cy="85454"/>
            </a:xfrm>
            <a:custGeom>
              <a:avLst/>
              <a:gdLst/>
              <a:ahLst/>
              <a:cxnLst/>
              <a:rect l="l" t="t" r="r" b="b"/>
              <a:pathLst>
                <a:path w="13711" h="3236" extrusionOk="0">
                  <a:moveTo>
                    <a:pt x="13644" y="0"/>
                  </a:moveTo>
                  <a:cubicBezTo>
                    <a:pt x="10775" y="601"/>
                    <a:pt x="8674" y="901"/>
                    <a:pt x="7339" y="901"/>
                  </a:cubicBezTo>
                  <a:lnTo>
                    <a:pt x="7173" y="901"/>
                  </a:lnTo>
                  <a:cubicBezTo>
                    <a:pt x="5905" y="868"/>
                    <a:pt x="4971" y="868"/>
                    <a:pt x="4237" y="868"/>
                  </a:cubicBezTo>
                  <a:lnTo>
                    <a:pt x="2302" y="868"/>
                  </a:lnTo>
                  <a:cubicBezTo>
                    <a:pt x="1402" y="868"/>
                    <a:pt x="801" y="901"/>
                    <a:pt x="501" y="1001"/>
                  </a:cubicBezTo>
                  <a:cubicBezTo>
                    <a:pt x="201" y="1101"/>
                    <a:pt x="34" y="1435"/>
                    <a:pt x="1" y="2102"/>
                  </a:cubicBezTo>
                  <a:cubicBezTo>
                    <a:pt x="134" y="2469"/>
                    <a:pt x="268" y="2836"/>
                    <a:pt x="434" y="3169"/>
                  </a:cubicBezTo>
                  <a:lnTo>
                    <a:pt x="434" y="3203"/>
                  </a:lnTo>
                  <a:lnTo>
                    <a:pt x="501" y="3203"/>
                  </a:lnTo>
                  <a:cubicBezTo>
                    <a:pt x="901" y="3203"/>
                    <a:pt x="1302" y="3236"/>
                    <a:pt x="1735" y="3236"/>
                  </a:cubicBezTo>
                  <a:lnTo>
                    <a:pt x="2036" y="3236"/>
                  </a:lnTo>
                  <a:cubicBezTo>
                    <a:pt x="3570" y="3203"/>
                    <a:pt x="5138" y="3136"/>
                    <a:pt x="6706" y="3036"/>
                  </a:cubicBezTo>
                  <a:cubicBezTo>
                    <a:pt x="6906" y="3036"/>
                    <a:pt x="7073" y="3002"/>
                    <a:pt x="7273" y="3002"/>
                  </a:cubicBezTo>
                  <a:cubicBezTo>
                    <a:pt x="8307" y="2902"/>
                    <a:pt x="9341" y="2769"/>
                    <a:pt x="10342" y="2635"/>
                  </a:cubicBezTo>
                  <a:lnTo>
                    <a:pt x="10375" y="2635"/>
                  </a:lnTo>
                  <a:lnTo>
                    <a:pt x="13711" y="167"/>
                  </a:lnTo>
                  <a:lnTo>
                    <a:pt x="13644" y="0"/>
                  </a:lnTo>
                  <a:close/>
                </a:path>
              </a:pathLst>
            </a:custGeom>
            <a:solidFill>
              <a:srgbClr val="6D6D6D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" name="Google Shape;121;p31"/>
            <p:cNvSpPr/>
            <p:nvPr/>
          </p:nvSpPr>
          <p:spPr>
            <a:xfrm rot="-1799831" flipH="1">
              <a:off x="8061138" y="4452096"/>
              <a:ext cx="269565" cy="65437"/>
            </a:xfrm>
            <a:custGeom>
              <a:avLst/>
              <a:gdLst/>
              <a:ahLst/>
              <a:cxnLst/>
              <a:rect l="l" t="t" r="r" b="b"/>
              <a:pathLst>
                <a:path w="10208" h="2478" extrusionOk="0">
                  <a:moveTo>
                    <a:pt x="0" y="1"/>
                  </a:moveTo>
                  <a:lnTo>
                    <a:pt x="0" y="1"/>
                  </a:lnTo>
                  <a:cubicBezTo>
                    <a:pt x="200" y="1202"/>
                    <a:pt x="934" y="1969"/>
                    <a:pt x="2169" y="2236"/>
                  </a:cubicBezTo>
                  <a:cubicBezTo>
                    <a:pt x="2727" y="2403"/>
                    <a:pt x="3474" y="2477"/>
                    <a:pt x="4387" y="2477"/>
                  </a:cubicBezTo>
                  <a:cubicBezTo>
                    <a:pt x="4564" y="2477"/>
                    <a:pt x="4748" y="2475"/>
                    <a:pt x="4937" y="2469"/>
                  </a:cubicBezTo>
                  <a:lnTo>
                    <a:pt x="5404" y="2469"/>
                  </a:lnTo>
                  <a:cubicBezTo>
                    <a:pt x="5551" y="2473"/>
                    <a:pt x="5693" y="2475"/>
                    <a:pt x="5830" y="2475"/>
                  </a:cubicBezTo>
                  <a:cubicBezTo>
                    <a:pt x="6758" y="2475"/>
                    <a:pt x="7487" y="2381"/>
                    <a:pt x="8039" y="2236"/>
                  </a:cubicBezTo>
                  <a:cubicBezTo>
                    <a:pt x="9240" y="1969"/>
                    <a:pt x="9941" y="1302"/>
                    <a:pt x="10174" y="201"/>
                  </a:cubicBezTo>
                  <a:cubicBezTo>
                    <a:pt x="10174" y="167"/>
                    <a:pt x="10174" y="101"/>
                    <a:pt x="10208" y="34"/>
                  </a:cubicBezTo>
                  <a:lnTo>
                    <a:pt x="10208" y="34"/>
                  </a:lnTo>
                  <a:cubicBezTo>
                    <a:pt x="8640" y="134"/>
                    <a:pt x="7105" y="201"/>
                    <a:pt x="5538" y="201"/>
                  </a:cubicBezTo>
                  <a:lnTo>
                    <a:pt x="4003" y="201"/>
                  </a:lnTo>
                  <a:cubicBezTo>
                    <a:pt x="2869" y="167"/>
                    <a:pt x="1702" y="134"/>
                    <a:pt x="601" y="67"/>
                  </a:cubicBezTo>
                  <a:cubicBezTo>
                    <a:pt x="367" y="34"/>
                    <a:pt x="200" y="34"/>
                    <a:pt x="0" y="1"/>
                  </a:cubicBezTo>
                  <a:close/>
                </a:path>
              </a:pathLst>
            </a:custGeom>
            <a:solidFill>
              <a:srgbClr val="484848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" name="Google Shape;122;p31"/>
            <p:cNvSpPr/>
            <p:nvPr/>
          </p:nvSpPr>
          <p:spPr>
            <a:xfrm rot="-1799831" flipH="1">
              <a:off x="7248871" y="3345215"/>
              <a:ext cx="1069388" cy="653263"/>
            </a:xfrm>
            <a:custGeom>
              <a:avLst/>
              <a:gdLst/>
              <a:ahLst/>
              <a:cxnLst/>
              <a:rect l="l" t="t" r="r" b="b"/>
              <a:pathLst>
                <a:path w="40496" h="24738" extrusionOk="0">
                  <a:moveTo>
                    <a:pt x="0" y="0"/>
                  </a:moveTo>
                  <a:lnTo>
                    <a:pt x="0" y="0"/>
                  </a:lnTo>
                  <a:cubicBezTo>
                    <a:pt x="2735" y="4470"/>
                    <a:pt x="4270" y="7939"/>
                    <a:pt x="4637" y="10441"/>
                  </a:cubicBezTo>
                  <a:cubicBezTo>
                    <a:pt x="4837" y="11775"/>
                    <a:pt x="4970" y="13710"/>
                    <a:pt x="5037" y="16212"/>
                  </a:cubicBezTo>
                  <a:cubicBezTo>
                    <a:pt x="5037" y="16912"/>
                    <a:pt x="5037" y="17713"/>
                    <a:pt x="5037" y="18680"/>
                  </a:cubicBezTo>
                  <a:cubicBezTo>
                    <a:pt x="5037" y="18981"/>
                    <a:pt x="5004" y="19348"/>
                    <a:pt x="5004" y="19781"/>
                  </a:cubicBezTo>
                  <a:cubicBezTo>
                    <a:pt x="4904" y="21249"/>
                    <a:pt x="5304" y="22283"/>
                    <a:pt x="6138" y="22783"/>
                  </a:cubicBezTo>
                  <a:cubicBezTo>
                    <a:pt x="6271" y="22883"/>
                    <a:pt x="6405" y="22950"/>
                    <a:pt x="6572" y="23017"/>
                  </a:cubicBezTo>
                  <a:cubicBezTo>
                    <a:pt x="8173" y="23617"/>
                    <a:pt x="10941" y="24084"/>
                    <a:pt x="14944" y="24418"/>
                  </a:cubicBezTo>
                  <a:cubicBezTo>
                    <a:pt x="17613" y="24631"/>
                    <a:pt x="20164" y="24738"/>
                    <a:pt x="22602" y="24738"/>
                  </a:cubicBezTo>
                  <a:cubicBezTo>
                    <a:pt x="26259" y="24738"/>
                    <a:pt x="29661" y="24498"/>
                    <a:pt x="32824" y="24018"/>
                  </a:cubicBezTo>
                  <a:cubicBezTo>
                    <a:pt x="35792" y="23517"/>
                    <a:pt x="37894" y="22917"/>
                    <a:pt x="39128" y="22183"/>
                  </a:cubicBezTo>
                  <a:cubicBezTo>
                    <a:pt x="39228" y="22116"/>
                    <a:pt x="39295" y="22083"/>
                    <a:pt x="39395" y="22049"/>
                  </a:cubicBezTo>
                  <a:cubicBezTo>
                    <a:pt x="40029" y="21582"/>
                    <a:pt x="40429" y="20915"/>
                    <a:pt x="40496" y="20015"/>
                  </a:cubicBezTo>
                  <a:lnTo>
                    <a:pt x="40496" y="18714"/>
                  </a:lnTo>
                  <a:cubicBezTo>
                    <a:pt x="40496" y="18080"/>
                    <a:pt x="40496" y="17413"/>
                    <a:pt x="40496" y="16746"/>
                  </a:cubicBezTo>
                  <a:cubicBezTo>
                    <a:pt x="39855" y="16778"/>
                    <a:pt x="39201" y="16795"/>
                    <a:pt x="38534" y="16795"/>
                  </a:cubicBezTo>
                  <a:cubicBezTo>
                    <a:pt x="34412" y="16795"/>
                    <a:pt x="29795" y="16170"/>
                    <a:pt x="24684" y="14878"/>
                  </a:cubicBezTo>
                  <a:cubicBezTo>
                    <a:pt x="17246" y="13043"/>
                    <a:pt x="11642" y="8940"/>
                    <a:pt x="7872" y="2535"/>
                  </a:cubicBezTo>
                  <a:cubicBezTo>
                    <a:pt x="7405" y="2469"/>
                    <a:pt x="6938" y="2369"/>
                    <a:pt x="6505" y="2302"/>
                  </a:cubicBezTo>
                  <a:cubicBezTo>
                    <a:pt x="2902" y="1635"/>
                    <a:pt x="734" y="868"/>
                    <a:pt x="0" y="0"/>
                  </a:cubicBezTo>
                  <a:close/>
                </a:path>
              </a:pathLst>
            </a:custGeom>
            <a:solidFill>
              <a:srgbClr val="9053A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" name="Google Shape;123;p31"/>
            <p:cNvSpPr/>
            <p:nvPr/>
          </p:nvSpPr>
          <p:spPr>
            <a:xfrm rot="-1799831" flipH="1">
              <a:off x="7082388" y="3441035"/>
              <a:ext cx="1001574" cy="449267"/>
            </a:xfrm>
            <a:custGeom>
              <a:avLst/>
              <a:gdLst/>
              <a:ahLst/>
              <a:cxnLst/>
              <a:rect l="l" t="t" r="r" b="b"/>
              <a:pathLst>
                <a:path w="37928" h="17013" extrusionOk="0">
                  <a:moveTo>
                    <a:pt x="37827" y="1"/>
                  </a:moveTo>
                  <a:cubicBezTo>
                    <a:pt x="37026" y="868"/>
                    <a:pt x="34892" y="1635"/>
                    <a:pt x="31389" y="2303"/>
                  </a:cubicBezTo>
                  <a:cubicBezTo>
                    <a:pt x="26819" y="3170"/>
                    <a:pt x="21349" y="3604"/>
                    <a:pt x="15077" y="3604"/>
                  </a:cubicBezTo>
                  <a:cubicBezTo>
                    <a:pt x="9473" y="3604"/>
                    <a:pt x="4437" y="3270"/>
                    <a:pt x="167" y="2603"/>
                  </a:cubicBezTo>
                  <a:lnTo>
                    <a:pt x="0" y="2569"/>
                  </a:lnTo>
                  <a:lnTo>
                    <a:pt x="0" y="2569"/>
                  </a:lnTo>
                  <a:lnTo>
                    <a:pt x="67" y="2703"/>
                  </a:lnTo>
                  <a:cubicBezTo>
                    <a:pt x="3836" y="9107"/>
                    <a:pt x="9507" y="13277"/>
                    <a:pt x="16912" y="15112"/>
                  </a:cubicBezTo>
                  <a:cubicBezTo>
                    <a:pt x="22049" y="16379"/>
                    <a:pt x="26719" y="17013"/>
                    <a:pt x="30789" y="17013"/>
                  </a:cubicBezTo>
                  <a:cubicBezTo>
                    <a:pt x="31456" y="17013"/>
                    <a:pt x="32123" y="16980"/>
                    <a:pt x="32757" y="16946"/>
                  </a:cubicBezTo>
                  <a:lnTo>
                    <a:pt x="32823" y="16946"/>
                  </a:lnTo>
                  <a:lnTo>
                    <a:pt x="32823" y="16880"/>
                  </a:lnTo>
                  <a:cubicBezTo>
                    <a:pt x="32857" y="16713"/>
                    <a:pt x="32857" y="16513"/>
                    <a:pt x="32857" y="16346"/>
                  </a:cubicBezTo>
                  <a:cubicBezTo>
                    <a:pt x="32890" y="13844"/>
                    <a:pt x="33024" y="11909"/>
                    <a:pt x="33224" y="10575"/>
                  </a:cubicBezTo>
                  <a:cubicBezTo>
                    <a:pt x="33357" y="9808"/>
                    <a:pt x="33591" y="8941"/>
                    <a:pt x="33924" y="7973"/>
                  </a:cubicBezTo>
                  <a:cubicBezTo>
                    <a:pt x="34325" y="6906"/>
                    <a:pt x="34858" y="5672"/>
                    <a:pt x="35525" y="4337"/>
                  </a:cubicBezTo>
                  <a:cubicBezTo>
                    <a:pt x="36193" y="3036"/>
                    <a:pt x="36993" y="1602"/>
                    <a:pt x="37927" y="101"/>
                  </a:cubicBezTo>
                  <a:lnTo>
                    <a:pt x="37827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" name="Google Shape;124;p31"/>
            <p:cNvSpPr/>
            <p:nvPr/>
          </p:nvSpPr>
          <p:spPr>
            <a:xfrm rot="-1799831" flipH="1">
              <a:off x="6940072" y="3288396"/>
              <a:ext cx="1220913" cy="230826"/>
            </a:xfrm>
            <a:custGeom>
              <a:avLst/>
              <a:gdLst/>
              <a:ahLst/>
              <a:cxnLst/>
              <a:rect l="l" t="t" r="r" b="b"/>
              <a:pathLst>
                <a:path w="46234" h="8741" extrusionOk="0">
                  <a:moveTo>
                    <a:pt x="23117" y="1"/>
                  </a:moveTo>
                  <a:cubicBezTo>
                    <a:pt x="16880" y="1"/>
                    <a:pt x="11476" y="401"/>
                    <a:pt x="6939" y="1268"/>
                  </a:cubicBezTo>
                  <a:cubicBezTo>
                    <a:pt x="6406" y="1368"/>
                    <a:pt x="5872" y="1502"/>
                    <a:pt x="5371" y="1602"/>
                  </a:cubicBezTo>
                  <a:cubicBezTo>
                    <a:pt x="1902" y="2402"/>
                    <a:pt x="101" y="3336"/>
                    <a:pt x="1" y="4404"/>
                  </a:cubicBezTo>
                  <a:cubicBezTo>
                    <a:pt x="1" y="4537"/>
                    <a:pt x="34" y="4704"/>
                    <a:pt x="101" y="4871"/>
                  </a:cubicBezTo>
                  <a:cubicBezTo>
                    <a:pt x="168" y="4971"/>
                    <a:pt x="234" y="5071"/>
                    <a:pt x="301" y="5204"/>
                  </a:cubicBezTo>
                  <a:cubicBezTo>
                    <a:pt x="1035" y="6072"/>
                    <a:pt x="3203" y="6839"/>
                    <a:pt x="6806" y="7506"/>
                  </a:cubicBezTo>
                  <a:cubicBezTo>
                    <a:pt x="7239" y="7573"/>
                    <a:pt x="7706" y="7673"/>
                    <a:pt x="8173" y="7739"/>
                  </a:cubicBezTo>
                  <a:cubicBezTo>
                    <a:pt x="12510" y="8407"/>
                    <a:pt x="17480" y="8740"/>
                    <a:pt x="23117" y="8740"/>
                  </a:cubicBezTo>
                  <a:cubicBezTo>
                    <a:pt x="29422" y="8740"/>
                    <a:pt x="34859" y="8307"/>
                    <a:pt x="39462" y="7439"/>
                  </a:cubicBezTo>
                  <a:cubicBezTo>
                    <a:pt x="42965" y="6772"/>
                    <a:pt x="45100" y="6005"/>
                    <a:pt x="45900" y="5104"/>
                  </a:cubicBezTo>
                  <a:cubicBezTo>
                    <a:pt x="46000" y="4971"/>
                    <a:pt x="46067" y="4837"/>
                    <a:pt x="46201" y="4671"/>
                  </a:cubicBezTo>
                  <a:cubicBezTo>
                    <a:pt x="46201" y="4537"/>
                    <a:pt x="46234" y="4437"/>
                    <a:pt x="46234" y="4304"/>
                  </a:cubicBezTo>
                  <a:cubicBezTo>
                    <a:pt x="46167" y="3103"/>
                    <a:pt x="43866" y="2102"/>
                    <a:pt x="39362" y="1268"/>
                  </a:cubicBezTo>
                  <a:cubicBezTo>
                    <a:pt x="34826" y="401"/>
                    <a:pt x="29422" y="1"/>
                    <a:pt x="23117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" name="Google Shape;125;p31"/>
            <p:cNvSpPr/>
            <p:nvPr/>
          </p:nvSpPr>
          <p:spPr>
            <a:xfrm rot="-1799831" flipH="1">
              <a:off x="7241054" y="3340459"/>
              <a:ext cx="1084150" cy="663429"/>
            </a:xfrm>
            <a:custGeom>
              <a:avLst/>
              <a:gdLst/>
              <a:ahLst/>
              <a:cxnLst/>
              <a:rect l="l" t="t" r="r" b="b"/>
              <a:pathLst>
                <a:path w="41055" h="25123" extrusionOk="0">
                  <a:moveTo>
                    <a:pt x="222" y="1"/>
                  </a:moveTo>
                  <a:cubicBezTo>
                    <a:pt x="98" y="1"/>
                    <a:pt x="1" y="130"/>
                    <a:pt x="92" y="290"/>
                  </a:cubicBezTo>
                  <a:cubicBezTo>
                    <a:pt x="1327" y="2292"/>
                    <a:pt x="2461" y="4327"/>
                    <a:pt x="3395" y="6462"/>
                  </a:cubicBezTo>
                  <a:cubicBezTo>
                    <a:pt x="4062" y="7929"/>
                    <a:pt x="4562" y="9464"/>
                    <a:pt x="4762" y="11065"/>
                  </a:cubicBezTo>
                  <a:cubicBezTo>
                    <a:pt x="5029" y="13166"/>
                    <a:pt x="5096" y="15335"/>
                    <a:pt x="5096" y="17503"/>
                  </a:cubicBezTo>
                  <a:cubicBezTo>
                    <a:pt x="5096" y="18070"/>
                    <a:pt x="5096" y="18670"/>
                    <a:pt x="5096" y="19271"/>
                  </a:cubicBezTo>
                  <a:cubicBezTo>
                    <a:pt x="5096" y="19804"/>
                    <a:pt x="5029" y="20371"/>
                    <a:pt x="5096" y="20905"/>
                  </a:cubicBezTo>
                  <a:cubicBezTo>
                    <a:pt x="5163" y="21739"/>
                    <a:pt x="5496" y="22573"/>
                    <a:pt x="6197" y="23040"/>
                  </a:cubicBezTo>
                  <a:cubicBezTo>
                    <a:pt x="6764" y="23474"/>
                    <a:pt x="7531" y="23640"/>
                    <a:pt x="8232" y="23807"/>
                  </a:cubicBezTo>
                  <a:cubicBezTo>
                    <a:pt x="9099" y="24041"/>
                    <a:pt x="9966" y="24174"/>
                    <a:pt x="10833" y="24308"/>
                  </a:cubicBezTo>
                  <a:cubicBezTo>
                    <a:pt x="13268" y="24675"/>
                    <a:pt x="15737" y="24875"/>
                    <a:pt x="18172" y="25008"/>
                  </a:cubicBezTo>
                  <a:cubicBezTo>
                    <a:pt x="19676" y="25082"/>
                    <a:pt x="21183" y="25122"/>
                    <a:pt x="22690" y="25122"/>
                  </a:cubicBezTo>
                  <a:cubicBezTo>
                    <a:pt x="25964" y="25122"/>
                    <a:pt x="29239" y="24931"/>
                    <a:pt x="32482" y="24474"/>
                  </a:cubicBezTo>
                  <a:cubicBezTo>
                    <a:pt x="34550" y="24174"/>
                    <a:pt x="36685" y="23807"/>
                    <a:pt x="38620" y="22973"/>
                  </a:cubicBezTo>
                  <a:cubicBezTo>
                    <a:pt x="39387" y="22673"/>
                    <a:pt x="40154" y="22273"/>
                    <a:pt x="40588" y="21539"/>
                  </a:cubicBezTo>
                  <a:cubicBezTo>
                    <a:pt x="41055" y="20738"/>
                    <a:pt x="40988" y="19838"/>
                    <a:pt x="40988" y="18937"/>
                  </a:cubicBezTo>
                  <a:cubicBezTo>
                    <a:pt x="40988" y="18303"/>
                    <a:pt x="40955" y="17636"/>
                    <a:pt x="40955" y="17002"/>
                  </a:cubicBezTo>
                  <a:cubicBezTo>
                    <a:pt x="40955" y="16860"/>
                    <a:pt x="40819" y="16755"/>
                    <a:pt x="40712" y="16755"/>
                  </a:cubicBezTo>
                  <a:cubicBezTo>
                    <a:pt x="40644" y="16755"/>
                    <a:pt x="40588" y="16798"/>
                    <a:pt x="40588" y="16902"/>
                  </a:cubicBezTo>
                  <a:cubicBezTo>
                    <a:pt x="40588" y="17569"/>
                    <a:pt x="40588" y="18203"/>
                    <a:pt x="40588" y="18870"/>
                  </a:cubicBezTo>
                  <a:cubicBezTo>
                    <a:pt x="40588" y="19304"/>
                    <a:pt x="40621" y="19738"/>
                    <a:pt x="40588" y="20138"/>
                  </a:cubicBezTo>
                  <a:cubicBezTo>
                    <a:pt x="40555" y="20605"/>
                    <a:pt x="40388" y="21072"/>
                    <a:pt x="40154" y="21439"/>
                  </a:cubicBezTo>
                  <a:cubicBezTo>
                    <a:pt x="39887" y="21839"/>
                    <a:pt x="39521" y="22073"/>
                    <a:pt x="39120" y="22306"/>
                  </a:cubicBezTo>
                  <a:cubicBezTo>
                    <a:pt x="38386" y="22706"/>
                    <a:pt x="37619" y="22973"/>
                    <a:pt x="36852" y="23173"/>
                  </a:cubicBezTo>
                  <a:cubicBezTo>
                    <a:pt x="35785" y="23507"/>
                    <a:pt x="34717" y="23707"/>
                    <a:pt x="33616" y="23907"/>
                  </a:cubicBezTo>
                  <a:cubicBezTo>
                    <a:pt x="30152" y="24514"/>
                    <a:pt x="26612" y="24738"/>
                    <a:pt x="23081" y="24738"/>
                  </a:cubicBezTo>
                  <a:cubicBezTo>
                    <a:pt x="21954" y="24738"/>
                    <a:pt x="20828" y="24715"/>
                    <a:pt x="19706" y="24675"/>
                  </a:cubicBezTo>
                  <a:cubicBezTo>
                    <a:pt x="17171" y="24608"/>
                    <a:pt x="14636" y="24408"/>
                    <a:pt x="12134" y="24107"/>
                  </a:cubicBezTo>
                  <a:cubicBezTo>
                    <a:pt x="10466" y="23907"/>
                    <a:pt x="8765" y="23674"/>
                    <a:pt x="7164" y="23140"/>
                  </a:cubicBezTo>
                  <a:cubicBezTo>
                    <a:pt x="6364" y="22873"/>
                    <a:pt x="5796" y="22373"/>
                    <a:pt x="5563" y="21506"/>
                  </a:cubicBezTo>
                  <a:cubicBezTo>
                    <a:pt x="5463" y="21039"/>
                    <a:pt x="5430" y="20505"/>
                    <a:pt x="5463" y="20005"/>
                  </a:cubicBezTo>
                  <a:cubicBezTo>
                    <a:pt x="5496" y="19437"/>
                    <a:pt x="5496" y="18837"/>
                    <a:pt x="5496" y="18270"/>
                  </a:cubicBezTo>
                  <a:cubicBezTo>
                    <a:pt x="5496" y="16102"/>
                    <a:pt x="5463" y="13934"/>
                    <a:pt x="5263" y="11799"/>
                  </a:cubicBezTo>
                  <a:cubicBezTo>
                    <a:pt x="5163" y="11031"/>
                    <a:pt x="5096" y="10298"/>
                    <a:pt x="4896" y="9597"/>
                  </a:cubicBezTo>
                  <a:cubicBezTo>
                    <a:pt x="4729" y="8830"/>
                    <a:pt x="4462" y="8096"/>
                    <a:pt x="4195" y="7362"/>
                  </a:cubicBezTo>
                  <a:cubicBezTo>
                    <a:pt x="3428" y="5394"/>
                    <a:pt x="2427" y="3493"/>
                    <a:pt x="1360" y="1691"/>
                  </a:cubicBezTo>
                  <a:cubicBezTo>
                    <a:pt x="1226" y="1454"/>
                    <a:pt x="1086" y="1216"/>
                    <a:pt x="942" y="978"/>
                  </a:cubicBezTo>
                  <a:lnTo>
                    <a:pt x="942" y="978"/>
                  </a:lnTo>
                  <a:cubicBezTo>
                    <a:pt x="1509" y="1313"/>
                    <a:pt x="2162" y="1532"/>
                    <a:pt x="2761" y="1725"/>
                  </a:cubicBezTo>
                  <a:cubicBezTo>
                    <a:pt x="4496" y="2292"/>
                    <a:pt x="6330" y="2592"/>
                    <a:pt x="8131" y="2892"/>
                  </a:cubicBezTo>
                  <a:cubicBezTo>
                    <a:pt x="8152" y="2897"/>
                    <a:pt x="8171" y="2900"/>
                    <a:pt x="8188" y="2900"/>
                  </a:cubicBezTo>
                  <a:cubicBezTo>
                    <a:pt x="8397" y="2900"/>
                    <a:pt x="8380" y="2556"/>
                    <a:pt x="8165" y="2525"/>
                  </a:cubicBezTo>
                  <a:cubicBezTo>
                    <a:pt x="6430" y="2258"/>
                    <a:pt x="4662" y="1958"/>
                    <a:pt x="2994" y="1425"/>
                  </a:cubicBezTo>
                  <a:cubicBezTo>
                    <a:pt x="2427" y="1258"/>
                    <a:pt x="1860" y="1058"/>
                    <a:pt x="1360" y="791"/>
                  </a:cubicBezTo>
                  <a:cubicBezTo>
                    <a:pt x="993" y="591"/>
                    <a:pt x="659" y="390"/>
                    <a:pt x="393" y="90"/>
                  </a:cubicBezTo>
                  <a:lnTo>
                    <a:pt x="393" y="90"/>
                  </a:lnTo>
                  <a:cubicBezTo>
                    <a:pt x="393" y="90"/>
                    <a:pt x="393" y="90"/>
                    <a:pt x="393" y="90"/>
                  </a:cubicBezTo>
                  <a:cubicBezTo>
                    <a:pt x="340" y="28"/>
                    <a:pt x="278" y="1"/>
                    <a:pt x="222" y="1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" name="Google Shape;126;p31"/>
            <p:cNvSpPr/>
            <p:nvPr/>
          </p:nvSpPr>
          <p:spPr>
            <a:xfrm rot="-1799831" flipH="1">
              <a:off x="6915652" y="3287481"/>
              <a:ext cx="1252628" cy="241811"/>
            </a:xfrm>
            <a:custGeom>
              <a:avLst/>
              <a:gdLst/>
              <a:ahLst/>
              <a:cxnLst/>
              <a:rect l="l" t="t" r="r" b="b"/>
              <a:pathLst>
                <a:path w="47435" h="9157" extrusionOk="0">
                  <a:moveTo>
                    <a:pt x="22856" y="1"/>
                  </a:moveTo>
                  <a:cubicBezTo>
                    <a:pt x="20519" y="1"/>
                    <a:pt x="18182" y="68"/>
                    <a:pt x="15845" y="221"/>
                  </a:cubicBezTo>
                  <a:cubicBezTo>
                    <a:pt x="12843" y="421"/>
                    <a:pt x="9807" y="754"/>
                    <a:pt x="6872" y="1355"/>
                  </a:cubicBezTo>
                  <a:cubicBezTo>
                    <a:pt x="5304" y="1655"/>
                    <a:pt x="3770" y="1989"/>
                    <a:pt x="2302" y="2589"/>
                  </a:cubicBezTo>
                  <a:cubicBezTo>
                    <a:pt x="1535" y="2889"/>
                    <a:pt x="601" y="3323"/>
                    <a:pt x="201" y="4090"/>
                  </a:cubicBezTo>
                  <a:cubicBezTo>
                    <a:pt x="134" y="4223"/>
                    <a:pt x="67" y="4357"/>
                    <a:pt x="67" y="4490"/>
                  </a:cubicBezTo>
                  <a:cubicBezTo>
                    <a:pt x="0" y="4857"/>
                    <a:pt x="167" y="5157"/>
                    <a:pt x="334" y="5458"/>
                  </a:cubicBezTo>
                  <a:cubicBezTo>
                    <a:pt x="388" y="5539"/>
                    <a:pt x="481" y="5576"/>
                    <a:pt x="563" y="5576"/>
                  </a:cubicBezTo>
                  <a:cubicBezTo>
                    <a:pt x="683" y="5576"/>
                    <a:pt x="780" y="5496"/>
                    <a:pt x="701" y="5358"/>
                  </a:cubicBezTo>
                  <a:cubicBezTo>
                    <a:pt x="534" y="5091"/>
                    <a:pt x="367" y="4824"/>
                    <a:pt x="467" y="4490"/>
                  </a:cubicBezTo>
                  <a:cubicBezTo>
                    <a:pt x="501" y="4357"/>
                    <a:pt x="568" y="4223"/>
                    <a:pt x="668" y="4123"/>
                  </a:cubicBezTo>
                  <a:cubicBezTo>
                    <a:pt x="901" y="3790"/>
                    <a:pt x="1235" y="3590"/>
                    <a:pt x="1568" y="3390"/>
                  </a:cubicBezTo>
                  <a:cubicBezTo>
                    <a:pt x="2702" y="2722"/>
                    <a:pt x="4037" y="2389"/>
                    <a:pt x="5304" y="2089"/>
                  </a:cubicBezTo>
                  <a:cubicBezTo>
                    <a:pt x="8206" y="1388"/>
                    <a:pt x="11175" y="988"/>
                    <a:pt x="14144" y="754"/>
                  </a:cubicBezTo>
                  <a:cubicBezTo>
                    <a:pt x="17075" y="491"/>
                    <a:pt x="20032" y="381"/>
                    <a:pt x="22992" y="381"/>
                  </a:cubicBezTo>
                  <a:cubicBezTo>
                    <a:pt x="23400" y="381"/>
                    <a:pt x="23809" y="383"/>
                    <a:pt x="24218" y="387"/>
                  </a:cubicBezTo>
                  <a:cubicBezTo>
                    <a:pt x="27520" y="387"/>
                    <a:pt x="30822" y="521"/>
                    <a:pt x="34091" y="854"/>
                  </a:cubicBezTo>
                  <a:cubicBezTo>
                    <a:pt x="36960" y="1155"/>
                    <a:pt x="39896" y="1555"/>
                    <a:pt x="42664" y="2322"/>
                  </a:cubicBezTo>
                  <a:cubicBezTo>
                    <a:pt x="43598" y="2589"/>
                    <a:pt x="47434" y="3623"/>
                    <a:pt x="45933" y="5258"/>
                  </a:cubicBezTo>
                  <a:cubicBezTo>
                    <a:pt x="45666" y="5524"/>
                    <a:pt x="45333" y="5725"/>
                    <a:pt x="44999" y="5891"/>
                  </a:cubicBezTo>
                  <a:cubicBezTo>
                    <a:pt x="44566" y="6125"/>
                    <a:pt x="44065" y="6292"/>
                    <a:pt x="43565" y="6458"/>
                  </a:cubicBezTo>
                  <a:cubicBezTo>
                    <a:pt x="42164" y="6925"/>
                    <a:pt x="40730" y="7259"/>
                    <a:pt x="39262" y="7526"/>
                  </a:cubicBezTo>
                  <a:cubicBezTo>
                    <a:pt x="36326" y="8060"/>
                    <a:pt x="33391" y="8360"/>
                    <a:pt x="30422" y="8560"/>
                  </a:cubicBezTo>
                  <a:cubicBezTo>
                    <a:pt x="28003" y="8699"/>
                    <a:pt x="25601" y="8758"/>
                    <a:pt x="23192" y="8758"/>
                  </a:cubicBezTo>
                  <a:cubicBezTo>
                    <a:pt x="22146" y="8758"/>
                    <a:pt x="21098" y="8747"/>
                    <a:pt x="20048" y="8727"/>
                  </a:cubicBezTo>
                  <a:cubicBezTo>
                    <a:pt x="16879" y="8627"/>
                    <a:pt x="13677" y="8426"/>
                    <a:pt x="10508" y="8026"/>
                  </a:cubicBezTo>
                  <a:cubicBezTo>
                    <a:pt x="9807" y="7959"/>
                    <a:pt x="9140" y="7859"/>
                    <a:pt x="8440" y="7759"/>
                  </a:cubicBezTo>
                  <a:cubicBezTo>
                    <a:pt x="8428" y="7758"/>
                    <a:pt x="8417" y="7757"/>
                    <a:pt x="8407" y="7757"/>
                  </a:cubicBezTo>
                  <a:cubicBezTo>
                    <a:pt x="8173" y="7757"/>
                    <a:pt x="8183" y="8094"/>
                    <a:pt x="8406" y="8126"/>
                  </a:cubicBezTo>
                  <a:cubicBezTo>
                    <a:pt x="11542" y="8627"/>
                    <a:pt x="14678" y="8894"/>
                    <a:pt x="17847" y="9027"/>
                  </a:cubicBezTo>
                  <a:cubicBezTo>
                    <a:pt x="19731" y="9115"/>
                    <a:pt x="21624" y="9157"/>
                    <a:pt x="23517" y="9157"/>
                  </a:cubicBezTo>
                  <a:cubicBezTo>
                    <a:pt x="25210" y="9157"/>
                    <a:pt x="26902" y="9123"/>
                    <a:pt x="28588" y="9060"/>
                  </a:cubicBezTo>
                  <a:cubicBezTo>
                    <a:pt x="31756" y="8927"/>
                    <a:pt x="34892" y="8627"/>
                    <a:pt x="37994" y="8160"/>
                  </a:cubicBezTo>
                  <a:cubicBezTo>
                    <a:pt x="39529" y="7893"/>
                    <a:pt x="41063" y="7626"/>
                    <a:pt x="42564" y="7192"/>
                  </a:cubicBezTo>
                  <a:cubicBezTo>
                    <a:pt x="43632" y="6925"/>
                    <a:pt x="44732" y="6592"/>
                    <a:pt x="45666" y="5991"/>
                  </a:cubicBezTo>
                  <a:cubicBezTo>
                    <a:pt x="46067" y="5725"/>
                    <a:pt x="46367" y="5424"/>
                    <a:pt x="46567" y="5024"/>
                  </a:cubicBezTo>
                  <a:cubicBezTo>
                    <a:pt x="46734" y="4690"/>
                    <a:pt x="46634" y="4257"/>
                    <a:pt x="46467" y="3957"/>
                  </a:cubicBezTo>
                  <a:cubicBezTo>
                    <a:pt x="46067" y="3289"/>
                    <a:pt x="45266" y="2889"/>
                    <a:pt x="44599" y="2622"/>
                  </a:cubicBezTo>
                  <a:cubicBezTo>
                    <a:pt x="43331" y="2089"/>
                    <a:pt x="41997" y="1755"/>
                    <a:pt x="40663" y="1488"/>
                  </a:cubicBezTo>
                  <a:cubicBezTo>
                    <a:pt x="39195" y="1188"/>
                    <a:pt x="37694" y="954"/>
                    <a:pt x="36226" y="754"/>
                  </a:cubicBezTo>
                  <a:cubicBezTo>
                    <a:pt x="33024" y="321"/>
                    <a:pt x="29788" y="121"/>
                    <a:pt x="26553" y="54"/>
                  </a:cubicBezTo>
                  <a:cubicBezTo>
                    <a:pt x="25321" y="19"/>
                    <a:pt x="24089" y="1"/>
                    <a:pt x="22856" y="1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" name="Google Shape;127;p31"/>
            <p:cNvSpPr/>
            <p:nvPr/>
          </p:nvSpPr>
          <p:spPr>
            <a:xfrm rot="-1799831" flipH="1">
              <a:off x="7134421" y="3653286"/>
              <a:ext cx="147168" cy="455182"/>
            </a:xfrm>
            <a:custGeom>
              <a:avLst/>
              <a:gdLst/>
              <a:ahLst/>
              <a:cxnLst/>
              <a:rect l="l" t="t" r="r" b="b"/>
              <a:pathLst>
                <a:path w="5573" h="17237" extrusionOk="0">
                  <a:moveTo>
                    <a:pt x="5259" y="1"/>
                  </a:moveTo>
                  <a:cubicBezTo>
                    <a:pt x="5213" y="1"/>
                    <a:pt x="5170" y="18"/>
                    <a:pt x="5138" y="58"/>
                  </a:cubicBezTo>
                  <a:cubicBezTo>
                    <a:pt x="3837" y="2226"/>
                    <a:pt x="2569" y="4461"/>
                    <a:pt x="1602" y="6763"/>
                  </a:cubicBezTo>
                  <a:cubicBezTo>
                    <a:pt x="1135" y="7863"/>
                    <a:pt x="734" y="8964"/>
                    <a:pt x="501" y="10098"/>
                  </a:cubicBezTo>
                  <a:cubicBezTo>
                    <a:pt x="301" y="10999"/>
                    <a:pt x="234" y="11933"/>
                    <a:pt x="167" y="12867"/>
                  </a:cubicBezTo>
                  <a:cubicBezTo>
                    <a:pt x="67" y="14235"/>
                    <a:pt x="34" y="15636"/>
                    <a:pt x="1" y="17003"/>
                  </a:cubicBezTo>
                  <a:cubicBezTo>
                    <a:pt x="1" y="17144"/>
                    <a:pt x="146" y="17236"/>
                    <a:pt x="262" y="17236"/>
                  </a:cubicBezTo>
                  <a:cubicBezTo>
                    <a:pt x="338" y="17236"/>
                    <a:pt x="401" y="17196"/>
                    <a:pt x="401" y="17103"/>
                  </a:cubicBezTo>
                  <a:cubicBezTo>
                    <a:pt x="434" y="14969"/>
                    <a:pt x="468" y="12834"/>
                    <a:pt x="801" y="10766"/>
                  </a:cubicBezTo>
                  <a:cubicBezTo>
                    <a:pt x="968" y="9598"/>
                    <a:pt x="1368" y="8464"/>
                    <a:pt x="1802" y="7363"/>
                  </a:cubicBezTo>
                  <a:cubicBezTo>
                    <a:pt x="2269" y="6229"/>
                    <a:pt x="2769" y="5162"/>
                    <a:pt x="3336" y="4094"/>
                  </a:cubicBezTo>
                  <a:cubicBezTo>
                    <a:pt x="4003" y="2793"/>
                    <a:pt x="4737" y="1559"/>
                    <a:pt x="5471" y="325"/>
                  </a:cubicBezTo>
                  <a:cubicBezTo>
                    <a:pt x="5573" y="172"/>
                    <a:pt x="5404" y="1"/>
                    <a:pt x="5259" y="1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" name="Google Shape;128;p31"/>
            <p:cNvSpPr/>
            <p:nvPr/>
          </p:nvSpPr>
          <p:spPr>
            <a:xfrm rot="-1799831" flipH="1">
              <a:off x="7476260" y="4024650"/>
              <a:ext cx="435799" cy="156859"/>
            </a:xfrm>
            <a:custGeom>
              <a:avLst/>
              <a:gdLst/>
              <a:ahLst/>
              <a:cxnLst/>
              <a:rect l="l" t="t" r="r" b="b"/>
              <a:pathLst>
                <a:path w="16503" h="5940" extrusionOk="0">
                  <a:moveTo>
                    <a:pt x="16241" y="1"/>
                  </a:moveTo>
                  <a:cubicBezTo>
                    <a:pt x="16165" y="1"/>
                    <a:pt x="16102" y="41"/>
                    <a:pt x="16102" y="134"/>
                  </a:cubicBezTo>
                  <a:lnTo>
                    <a:pt x="16102" y="3660"/>
                  </a:lnTo>
                  <a:lnTo>
                    <a:pt x="16102" y="3660"/>
                  </a:lnTo>
                  <a:cubicBezTo>
                    <a:pt x="12020" y="4251"/>
                    <a:pt x="7907" y="4776"/>
                    <a:pt x="3793" y="5204"/>
                  </a:cubicBezTo>
                  <a:cubicBezTo>
                    <a:pt x="2626" y="5337"/>
                    <a:pt x="1425" y="5438"/>
                    <a:pt x="257" y="5571"/>
                  </a:cubicBezTo>
                  <a:cubicBezTo>
                    <a:pt x="1" y="5571"/>
                    <a:pt x="83" y="5940"/>
                    <a:pt x="297" y="5940"/>
                  </a:cubicBezTo>
                  <a:cubicBezTo>
                    <a:pt x="305" y="5940"/>
                    <a:pt x="315" y="5939"/>
                    <a:pt x="324" y="5938"/>
                  </a:cubicBezTo>
                  <a:cubicBezTo>
                    <a:pt x="4494" y="5538"/>
                    <a:pt x="8663" y="5071"/>
                    <a:pt x="12799" y="4504"/>
                  </a:cubicBezTo>
                  <a:cubicBezTo>
                    <a:pt x="13967" y="4337"/>
                    <a:pt x="15134" y="4170"/>
                    <a:pt x="16335" y="4003"/>
                  </a:cubicBezTo>
                  <a:cubicBezTo>
                    <a:pt x="16402" y="4003"/>
                    <a:pt x="16502" y="3936"/>
                    <a:pt x="16502" y="3870"/>
                  </a:cubicBezTo>
                  <a:lnTo>
                    <a:pt x="16502" y="234"/>
                  </a:lnTo>
                  <a:cubicBezTo>
                    <a:pt x="16502" y="93"/>
                    <a:pt x="16357" y="1"/>
                    <a:pt x="16241" y="1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" name="Google Shape;129;p31"/>
            <p:cNvSpPr/>
            <p:nvPr/>
          </p:nvSpPr>
          <p:spPr>
            <a:xfrm rot="-1799831" flipH="1">
              <a:off x="7572077" y="3893994"/>
              <a:ext cx="915936" cy="677795"/>
            </a:xfrm>
            <a:custGeom>
              <a:avLst/>
              <a:gdLst/>
              <a:ahLst/>
              <a:cxnLst/>
              <a:rect l="l" t="t" r="r" b="b"/>
              <a:pathLst>
                <a:path w="34685" h="25667" extrusionOk="0">
                  <a:moveTo>
                    <a:pt x="34084" y="7186"/>
                  </a:moveTo>
                  <a:cubicBezTo>
                    <a:pt x="34089" y="7191"/>
                    <a:pt x="34093" y="7196"/>
                    <a:pt x="34096" y="7202"/>
                  </a:cubicBezTo>
                  <a:lnTo>
                    <a:pt x="34096" y="7202"/>
                  </a:lnTo>
                  <a:cubicBezTo>
                    <a:pt x="34092" y="7197"/>
                    <a:pt x="34088" y="7191"/>
                    <a:pt x="34084" y="7186"/>
                  </a:cubicBezTo>
                  <a:close/>
                  <a:moveTo>
                    <a:pt x="629" y="1"/>
                  </a:moveTo>
                  <a:cubicBezTo>
                    <a:pt x="555" y="1"/>
                    <a:pt x="494" y="44"/>
                    <a:pt x="494" y="148"/>
                  </a:cubicBezTo>
                  <a:lnTo>
                    <a:pt x="494" y="5919"/>
                  </a:lnTo>
                  <a:cubicBezTo>
                    <a:pt x="494" y="5952"/>
                    <a:pt x="494" y="6019"/>
                    <a:pt x="494" y="6052"/>
                  </a:cubicBezTo>
                  <a:cubicBezTo>
                    <a:pt x="460" y="6152"/>
                    <a:pt x="327" y="6319"/>
                    <a:pt x="260" y="6452"/>
                  </a:cubicBezTo>
                  <a:cubicBezTo>
                    <a:pt x="35" y="7000"/>
                    <a:pt x="183" y="7548"/>
                    <a:pt x="494" y="8036"/>
                  </a:cubicBezTo>
                  <a:lnTo>
                    <a:pt x="494" y="8036"/>
                  </a:lnTo>
                  <a:lnTo>
                    <a:pt x="494" y="9855"/>
                  </a:lnTo>
                  <a:cubicBezTo>
                    <a:pt x="494" y="9955"/>
                    <a:pt x="527" y="10088"/>
                    <a:pt x="494" y="10222"/>
                  </a:cubicBezTo>
                  <a:cubicBezTo>
                    <a:pt x="460" y="10355"/>
                    <a:pt x="327" y="10489"/>
                    <a:pt x="260" y="10655"/>
                  </a:cubicBezTo>
                  <a:cubicBezTo>
                    <a:pt x="1" y="11207"/>
                    <a:pt x="120" y="11821"/>
                    <a:pt x="494" y="12283"/>
                  </a:cubicBezTo>
                  <a:lnTo>
                    <a:pt x="494" y="12283"/>
                  </a:lnTo>
                  <a:lnTo>
                    <a:pt x="494" y="13891"/>
                  </a:lnTo>
                  <a:cubicBezTo>
                    <a:pt x="494" y="13991"/>
                    <a:pt x="527" y="14125"/>
                    <a:pt x="494" y="14225"/>
                  </a:cubicBezTo>
                  <a:cubicBezTo>
                    <a:pt x="460" y="14325"/>
                    <a:pt x="327" y="14492"/>
                    <a:pt x="260" y="14625"/>
                  </a:cubicBezTo>
                  <a:cubicBezTo>
                    <a:pt x="36" y="15171"/>
                    <a:pt x="212" y="15747"/>
                    <a:pt x="493" y="16236"/>
                  </a:cubicBezTo>
                  <a:lnTo>
                    <a:pt x="493" y="16236"/>
                  </a:lnTo>
                  <a:cubicBezTo>
                    <a:pt x="490" y="16644"/>
                    <a:pt x="468" y="17050"/>
                    <a:pt x="594" y="17427"/>
                  </a:cubicBezTo>
                  <a:cubicBezTo>
                    <a:pt x="761" y="17961"/>
                    <a:pt x="1161" y="18394"/>
                    <a:pt x="1628" y="18661"/>
                  </a:cubicBezTo>
                  <a:cubicBezTo>
                    <a:pt x="1928" y="18795"/>
                    <a:pt x="2228" y="18928"/>
                    <a:pt x="2562" y="18995"/>
                  </a:cubicBezTo>
                  <a:cubicBezTo>
                    <a:pt x="2662" y="19028"/>
                    <a:pt x="2762" y="19062"/>
                    <a:pt x="2829" y="19062"/>
                  </a:cubicBezTo>
                  <a:cubicBezTo>
                    <a:pt x="2851" y="19062"/>
                    <a:pt x="2903" y="19076"/>
                    <a:pt x="2915" y="19076"/>
                  </a:cubicBezTo>
                  <a:cubicBezTo>
                    <a:pt x="2921" y="19076"/>
                    <a:pt x="2918" y="19073"/>
                    <a:pt x="2895" y="19062"/>
                  </a:cubicBezTo>
                  <a:cubicBezTo>
                    <a:pt x="2929" y="19062"/>
                    <a:pt x="2929" y="19095"/>
                    <a:pt x="2929" y="19095"/>
                  </a:cubicBezTo>
                  <a:cubicBezTo>
                    <a:pt x="3129" y="19195"/>
                    <a:pt x="3296" y="19362"/>
                    <a:pt x="3496" y="19495"/>
                  </a:cubicBezTo>
                  <a:cubicBezTo>
                    <a:pt x="4864" y="20496"/>
                    <a:pt x="6265" y="21530"/>
                    <a:pt x="7666" y="22531"/>
                  </a:cubicBezTo>
                  <a:cubicBezTo>
                    <a:pt x="7732" y="22597"/>
                    <a:pt x="7832" y="22664"/>
                    <a:pt x="7932" y="22731"/>
                  </a:cubicBezTo>
                  <a:cubicBezTo>
                    <a:pt x="8032" y="22831"/>
                    <a:pt x="8166" y="22831"/>
                    <a:pt x="8333" y="22864"/>
                  </a:cubicBezTo>
                  <a:cubicBezTo>
                    <a:pt x="9368" y="22990"/>
                    <a:pt x="10373" y="23086"/>
                    <a:pt x="11405" y="23180"/>
                  </a:cubicBezTo>
                  <a:lnTo>
                    <a:pt x="11405" y="23180"/>
                  </a:lnTo>
                  <a:cubicBezTo>
                    <a:pt x="11562" y="23875"/>
                    <a:pt x="11922" y="24503"/>
                    <a:pt x="12536" y="24932"/>
                  </a:cubicBezTo>
                  <a:cubicBezTo>
                    <a:pt x="13203" y="25399"/>
                    <a:pt x="14037" y="25533"/>
                    <a:pt x="14837" y="25600"/>
                  </a:cubicBezTo>
                  <a:cubicBezTo>
                    <a:pt x="15371" y="25666"/>
                    <a:pt x="15905" y="25666"/>
                    <a:pt x="16438" y="25666"/>
                  </a:cubicBezTo>
                  <a:cubicBezTo>
                    <a:pt x="16705" y="25650"/>
                    <a:pt x="16981" y="25650"/>
                    <a:pt x="17256" y="25650"/>
                  </a:cubicBezTo>
                  <a:cubicBezTo>
                    <a:pt x="17531" y="25650"/>
                    <a:pt x="17806" y="25650"/>
                    <a:pt x="18073" y="25633"/>
                  </a:cubicBezTo>
                  <a:cubicBezTo>
                    <a:pt x="18907" y="25600"/>
                    <a:pt x="19808" y="25499"/>
                    <a:pt x="20575" y="25099"/>
                  </a:cubicBezTo>
                  <a:cubicBezTo>
                    <a:pt x="21338" y="24686"/>
                    <a:pt x="21768" y="23999"/>
                    <a:pt x="21951" y="23184"/>
                  </a:cubicBezTo>
                  <a:lnTo>
                    <a:pt x="21951" y="23184"/>
                  </a:lnTo>
                  <a:cubicBezTo>
                    <a:pt x="22571" y="23122"/>
                    <a:pt x="23191" y="23060"/>
                    <a:pt x="23810" y="22998"/>
                  </a:cubicBezTo>
                  <a:cubicBezTo>
                    <a:pt x="24144" y="22964"/>
                    <a:pt x="24478" y="22931"/>
                    <a:pt x="24844" y="22898"/>
                  </a:cubicBezTo>
                  <a:cubicBezTo>
                    <a:pt x="25045" y="22864"/>
                    <a:pt x="25345" y="22898"/>
                    <a:pt x="25545" y="22798"/>
                  </a:cubicBezTo>
                  <a:cubicBezTo>
                    <a:pt x="25645" y="22731"/>
                    <a:pt x="25745" y="22631"/>
                    <a:pt x="25845" y="22564"/>
                  </a:cubicBezTo>
                  <a:cubicBezTo>
                    <a:pt x="26045" y="22397"/>
                    <a:pt x="26245" y="22230"/>
                    <a:pt x="26479" y="22097"/>
                  </a:cubicBezTo>
                  <a:cubicBezTo>
                    <a:pt x="27280" y="21497"/>
                    <a:pt x="28047" y="20896"/>
                    <a:pt x="28847" y="20296"/>
                  </a:cubicBezTo>
                  <a:lnTo>
                    <a:pt x="30115" y="19362"/>
                  </a:lnTo>
                  <a:cubicBezTo>
                    <a:pt x="30282" y="19228"/>
                    <a:pt x="30482" y="19062"/>
                    <a:pt x="30682" y="18928"/>
                  </a:cubicBezTo>
                  <a:cubicBezTo>
                    <a:pt x="30782" y="18861"/>
                    <a:pt x="30849" y="18861"/>
                    <a:pt x="30982" y="18828"/>
                  </a:cubicBezTo>
                  <a:cubicBezTo>
                    <a:pt x="31249" y="18728"/>
                    <a:pt x="31549" y="18661"/>
                    <a:pt x="31816" y="18561"/>
                  </a:cubicBezTo>
                  <a:cubicBezTo>
                    <a:pt x="32617" y="18294"/>
                    <a:pt x="33384" y="17827"/>
                    <a:pt x="33818" y="17060"/>
                  </a:cubicBezTo>
                  <a:cubicBezTo>
                    <a:pt x="34084" y="16560"/>
                    <a:pt x="34118" y="16059"/>
                    <a:pt x="34118" y="15526"/>
                  </a:cubicBezTo>
                  <a:lnTo>
                    <a:pt x="34118" y="13457"/>
                  </a:lnTo>
                  <a:cubicBezTo>
                    <a:pt x="34118" y="13391"/>
                    <a:pt x="34118" y="13291"/>
                    <a:pt x="34118" y="13224"/>
                  </a:cubicBezTo>
                  <a:cubicBezTo>
                    <a:pt x="34151" y="13157"/>
                    <a:pt x="34184" y="13124"/>
                    <a:pt x="34218" y="13057"/>
                  </a:cubicBezTo>
                  <a:cubicBezTo>
                    <a:pt x="34318" y="12924"/>
                    <a:pt x="34385" y="12790"/>
                    <a:pt x="34418" y="12657"/>
                  </a:cubicBezTo>
                  <a:cubicBezTo>
                    <a:pt x="34607" y="12154"/>
                    <a:pt x="34499" y="11651"/>
                    <a:pt x="34151" y="11232"/>
                  </a:cubicBezTo>
                  <a:lnTo>
                    <a:pt x="34151" y="11232"/>
                  </a:lnTo>
                  <a:lnTo>
                    <a:pt x="34151" y="9588"/>
                  </a:lnTo>
                  <a:cubicBezTo>
                    <a:pt x="34151" y="9488"/>
                    <a:pt x="34118" y="9355"/>
                    <a:pt x="34151" y="9254"/>
                  </a:cubicBezTo>
                  <a:cubicBezTo>
                    <a:pt x="34184" y="9121"/>
                    <a:pt x="34318" y="8988"/>
                    <a:pt x="34385" y="8821"/>
                  </a:cubicBezTo>
                  <a:cubicBezTo>
                    <a:pt x="34635" y="8289"/>
                    <a:pt x="34474" y="7728"/>
                    <a:pt x="34151" y="7275"/>
                  </a:cubicBezTo>
                  <a:lnTo>
                    <a:pt x="34151" y="7275"/>
                  </a:lnTo>
                  <a:lnTo>
                    <a:pt x="34151" y="5418"/>
                  </a:lnTo>
                  <a:cubicBezTo>
                    <a:pt x="34151" y="5318"/>
                    <a:pt x="34118" y="5185"/>
                    <a:pt x="34151" y="5051"/>
                  </a:cubicBezTo>
                  <a:cubicBezTo>
                    <a:pt x="34151" y="4951"/>
                    <a:pt x="34285" y="4851"/>
                    <a:pt x="34351" y="4718"/>
                  </a:cubicBezTo>
                  <a:cubicBezTo>
                    <a:pt x="34685" y="4117"/>
                    <a:pt x="34451" y="3484"/>
                    <a:pt x="34084" y="2950"/>
                  </a:cubicBezTo>
                  <a:cubicBezTo>
                    <a:pt x="34045" y="2891"/>
                    <a:pt x="33989" y="2867"/>
                    <a:pt x="33933" y="2867"/>
                  </a:cubicBezTo>
                  <a:cubicBezTo>
                    <a:pt x="33798" y="2867"/>
                    <a:pt x="33666" y="3009"/>
                    <a:pt x="33784" y="3150"/>
                  </a:cubicBezTo>
                  <a:cubicBezTo>
                    <a:pt x="34018" y="3517"/>
                    <a:pt x="34218" y="3917"/>
                    <a:pt x="34084" y="4318"/>
                  </a:cubicBezTo>
                  <a:cubicBezTo>
                    <a:pt x="34018" y="4551"/>
                    <a:pt x="33784" y="4718"/>
                    <a:pt x="33751" y="4951"/>
                  </a:cubicBezTo>
                  <a:cubicBezTo>
                    <a:pt x="33717" y="5285"/>
                    <a:pt x="33751" y="5685"/>
                    <a:pt x="33751" y="6019"/>
                  </a:cubicBezTo>
                  <a:cubicBezTo>
                    <a:pt x="33751" y="6419"/>
                    <a:pt x="33751" y="6786"/>
                    <a:pt x="33751" y="7186"/>
                  </a:cubicBezTo>
                  <a:cubicBezTo>
                    <a:pt x="33751" y="7386"/>
                    <a:pt x="33884" y="7520"/>
                    <a:pt x="33984" y="7687"/>
                  </a:cubicBezTo>
                  <a:cubicBezTo>
                    <a:pt x="34218" y="8120"/>
                    <a:pt x="34118" y="8554"/>
                    <a:pt x="33851" y="8921"/>
                  </a:cubicBezTo>
                  <a:cubicBezTo>
                    <a:pt x="33751" y="9088"/>
                    <a:pt x="33751" y="9121"/>
                    <a:pt x="33751" y="9288"/>
                  </a:cubicBezTo>
                  <a:lnTo>
                    <a:pt x="33751" y="9888"/>
                  </a:lnTo>
                  <a:lnTo>
                    <a:pt x="33751" y="11122"/>
                  </a:lnTo>
                  <a:cubicBezTo>
                    <a:pt x="33751" y="11289"/>
                    <a:pt x="33818" y="11356"/>
                    <a:pt x="33918" y="11523"/>
                  </a:cubicBezTo>
                  <a:cubicBezTo>
                    <a:pt x="34184" y="11856"/>
                    <a:pt x="34184" y="12223"/>
                    <a:pt x="34018" y="12624"/>
                  </a:cubicBezTo>
                  <a:cubicBezTo>
                    <a:pt x="33918" y="12790"/>
                    <a:pt x="33751" y="12957"/>
                    <a:pt x="33751" y="13191"/>
                  </a:cubicBezTo>
                  <a:cubicBezTo>
                    <a:pt x="33751" y="13324"/>
                    <a:pt x="33751" y="13457"/>
                    <a:pt x="33751" y="13591"/>
                  </a:cubicBezTo>
                  <a:cubicBezTo>
                    <a:pt x="33751" y="14358"/>
                    <a:pt x="33784" y="15125"/>
                    <a:pt x="33751" y="15893"/>
                  </a:cubicBezTo>
                  <a:cubicBezTo>
                    <a:pt x="33684" y="17127"/>
                    <a:pt x="32617" y="17894"/>
                    <a:pt x="31549" y="18261"/>
                  </a:cubicBezTo>
                  <a:cubicBezTo>
                    <a:pt x="31382" y="18294"/>
                    <a:pt x="31182" y="18361"/>
                    <a:pt x="31016" y="18394"/>
                  </a:cubicBezTo>
                  <a:cubicBezTo>
                    <a:pt x="30849" y="18461"/>
                    <a:pt x="30649" y="18494"/>
                    <a:pt x="30515" y="18561"/>
                  </a:cubicBezTo>
                  <a:cubicBezTo>
                    <a:pt x="30415" y="18628"/>
                    <a:pt x="30348" y="18695"/>
                    <a:pt x="30282" y="18728"/>
                  </a:cubicBezTo>
                  <a:cubicBezTo>
                    <a:pt x="29915" y="18995"/>
                    <a:pt x="29581" y="19262"/>
                    <a:pt x="29214" y="19529"/>
                  </a:cubicBezTo>
                  <a:cubicBezTo>
                    <a:pt x="28847" y="19795"/>
                    <a:pt x="28480" y="20096"/>
                    <a:pt x="28113" y="20362"/>
                  </a:cubicBezTo>
                  <a:cubicBezTo>
                    <a:pt x="27380" y="20896"/>
                    <a:pt x="26679" y="21430"/>
                    <a:pt x="25945" y="21964"/>
                  </a:cubicBezTo>
                  <a:cubicBezTo>
                    <a:pt x="25745" y="22130"/>
                    <a:pt x="25545" y="22331"/>
                    <a:pt x="25311" y="22431"/>
                  </a:cubicBezTo>
                  <a:cubicBezTo>
                    <a:pt x="25145" y="22531"/>
                    <a:pt x="24778" y="22531"/>
                    <a:pt x="24578" y="22531"/>
                  </a:cubicBezTo>
                  <a:cubicBezTo>
                    <a:pt x="24077" y="22597"/>
                    <a:pt x="23610" y="22664"/>
                    <a:pt x="23143" y="22697"/>
                  </a:cubicBezTo>
                  <a:cubicBezTo>
                    <a:pt x="22676" y="22764"/>
                    <a:pt x="22209" y="22764"/>
                    <a:pt x="21742" y="22831"/>
                  </a:cubicBezTo>
                  <a:cubicBezTo>
                    <a:pt x="21642" y="22864"/>
                    <a:pt x="21609" y="22898"/>
                    <a:pt x="21575" y="22998"/>
                  </a:cubicBezTo>
                  <a:cubicBezTo>
                    <a:pt x="21442" y="23698"/>
                    <a:pt x="21108" y="24299"/>
                    <a:pt x="20508" y="24666"/>
                  </a:cubicBezTo>
                  <a:cubicBezTo>
                    <a:pt x="19841" y="25099"/>
                    <a:pt x="19040" y="25199"/>
                    <a:pt x="18273" y="25233"/>
                  </a:cubicBezTo>
                  <a:cubicBezTo>
                    <a:pt x="17726" y="25272"/>
                    <a:pt x="17167" y="25288"/>
                    <a:pt x="16604" y="25288"/>
                  </a:cubicBezTo>
                  <a:cubicBezTo>
                    <a:pt x="16206" y="25288"/>
                    <a:pt x="15805" y="25280"/>
                    <a:pt x="15404" y="25266"/>
                  </a:cubicBezTo>
                  <a:cubicBezTo>
                    <a:pt x="14637" y="25233"/>
                    <a:pt x="13803" y="25166"/>
                    <a:pt x="13103" y="24832"/>
                  </a:cubicBezTo>
                  <a:cubicBezTo>
                    <a:pt x="12336" y="24499"/>
                    <a:pt x="11902" y="23798"/>
                    <a:pt x="11768" y="22998"/>
                  </a:cubicBezTo>
                  <a:cubicBezTo>
                    <a:pt x="11768" y="22898"/>
                    <a:pt x="11668" y="22831"/>
                    <a:pt x="11535" y="22831"/>
                  </a:cubicBezTo>
                  <a:cubicBezTo>
                    <a:pt x="10968" y="22764"/>
                    <a:pt x="10401" y="22731"/>
                    <a:pt x="9867" y="22664"/>
                  </a:cubicBezTo>
                  <a:cubicBezTo>
                    <a:pt x="9567" y="22631"/>
                    <a:pt x="9300" y="22597"/>
                    <a:pt x="9033" y="22564"/>
                  </a:cubicBezTo>
                  <a:cubicBezTo>
                    <a:pt x="8766" y="22531"/>
                    <a:pt x="8466" y="22531"/>
                    <a:pt x="8199" y="22464"/>
                  </a:cubicBezTo>
                  <a:cubicBezTo>
                    <a:pt x="8199" y="22464"/>
                    <a:pt x="8199" y="22479"/>
                    <a:pt x="8189" y="22479"/>
                  </a:cubicBezTo>
                  <a:cubicBezTo>
                    <a:pt x="8184" y="22479"/>
                    <a:pt x="8177" y="22475"/>
                    <a:pt x="8166" y="22464"/>
                  </a:cubicBezTo>
                  <a:cubicBezTo>
                    <a:pt x="8166" y="22464"/>
                    <a:pt x="8133" y="22431"/>
                    <a:pt x="8099" y="22397"/>
                  </a:cubicBezTo>
                  <a:cubicBezTo>
                    <a:pt x="7999" y="22331"/>
                    <a:pt x="7899" y="22264"/>
                    <a:pt x="7799" y="22197"/>
                  </a:cubicBezTo>
                  <a:lnTo>
                    <a:pt x="5464" y="20496"/>
                  </a:lnTo>
                  <a:cubicBezTo>
                    <a:pt x="4763" y="19962"/>
                    <a:pt x="4030" y="19462"/>
                    <a:pt x="3329" y="18928"/>
                  </a:cubicBezTo>
                  <a:cubicBezTo>
                    <a:pt x="3262" y="18895"/>
                    <a:pt x="3196" y="18828"/>
                    <a:pt x="3129" y="18795"/>
                  </a:cubicBezTo>
                  <a:cubicBezTo>
                    <a:pt x="2929" y="18661"/>
                    <a:pt x="2629" y="18661"/>
                    <a:pt x="2395" y="18561"/>
                  </a:cubicBezTo>
                  <a:cubicBezTo>
                    <a:pt x="1761" y="18394"/>
                    <a:pt x="1128" y="17994"/>
                    <a:pt x="961" y="17327"/>
                  </a:cubicBezTo>
                  <a:cubicBezTo>
                    <a:pt x="894" y="17060"/>
                    <a:pt x="894" y="16827"/>
                    <a:pt x="894" y="16560"/>
                  </a:cubicBezTo>
                  <a:cubicBezTo>
                    <a:pt x="894" y="16460"/>
                    <a:pt x="894" y="16360"/>
                    <a:pt x="894" y="16260"/>
                  </a:cubicBezTo>
                  <a:cubicBezTo>
                    <a:pt x="861" y="16059"/>
                    <a:pt x="727" y="15893"/>
                    <a:pt x="661" y="15726"/>
                  </a:cubicBezTo>
                  <a:cubicBezTo>
                    <a:pt x="560" y="15526"/>
                    <a:pt x="527" y="15292"/>
                    <a:pt x="560" y="15059"/>
                  </a:cubicBezTo>
                  <a:cubicBezTo>
                    <a:pt x="594" y="14959"/>
                    <a:pt x="627" y="14858"/>
                    <a:pt x="661" y="14758"/>
                  </a:cubicBezTo>
                  <a:cubicBezTo>
                    <a:pt x="694" y="14658"/>
                    <a:pt x="827" y="14525"/>
                    <a:pt x="861" y="14425"/>
                  </a:cubicBezTo>
                  <a:cubicBezTo>
                    <a:pt x="894" y="14325"/>
                    <a:pt x="894" y="14158"/>
                    <a:pt x="894" y="14058"/>
                  </a:cubicBezTo>
                  <a:lnTo>
                    <a:pt x="894" y="12557"/>
                  </a:lnTo>
                  <a:cubicBezTo>
                    <a:pt x="894" y="12457"/>
                    <a:pt x="927" y="12290"/>
                    <a:pt x="894" y="12190"/>
                  </a:cubicBezTo>
                  <a:cubicBezTo>
                    <a:pt x="827" y="12023"/>
                    <a:pt x="627" y="11890"/>
                    <a:pt x="560" y="11723"/>
                  </a:cubicBezTo>
                  <a:cubicBezTo>
                    <a:pt x="494" y="11489"/>
                    <a:pt x="494" y="11256"/>
                    <a:pt x="560" y="11022"/>
                  </a:cubicBezTo>
                  <a:cubicBezTo>
                    <a:pt x="627" y="10789"/>
                    <a:pt x="894" y="10555"/>
                    <a:pt x="894" y="10322"/>
                  </a:cubicBezTo>
                  <a:cubicBezTo>
                    <a:pt x="894" y="10122"/>
                    <a:pt x="894" y="9955"/>
                    <a:pt x="894" y="9755"/>
                  </a:cubicBezTo>
                  <a:lnTo>
                    <a:pt x="894" y="8287"/>
                  </a:lnTo>
                  <a:cubicBezTo>
                    <a:pt x="894" y="8154"/>
                    <a:pt x="894" y="8020"/>
                    <a:pt x="827" y="7920"/>
                  </a:cubicBezTo>
                  <a:cubicBezTo>
                    <a:pt x="727" y="7653"/>
                    <a:pt x="594" y="7487"/>
                    <a:pt x="560" y="7220"/>
                  </a:cubicBezTo>
                  <a:cubicBezTo>
                    <a:pt x="527" y="6953"/>
                    <a:pt x="594" y="6686"/>
                    <a:pt x="727" y="6452"/>
                  </a:cubicBezTo>
                  <a:cubicBezTo>
                    <a:pt x="794" y="6319"/>
                    <a:pt x="894" y="6252"/>
                    <a:pt x="894" y="6086"/>
                  </a:cubicBezTo>
                  <a:cubicBezTo>
                    <a:pt x="894" y="5952"/>
                    <a:pt x="894" y="5852"/>
                    <a:pt x="894" y="5752"/>
                  </a:cubicBezTo>
                  <a:lnTo>
                    <a:pt x="894" y="381"/>
                  </a:lnTo>
                  <a:lnTo>
                    <a:pt x="894" y="248"/>
                  </a:lnTo>
                  <a:cubicBezTo>
                    <a:pt x="894" y="106"/>
                    <a:pt x="745" y="1"/>
                    <a:pt x="629" y="1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" name="Google Shape;130;p31"/>
            <p:cNvSpPr/>
            <p:nvPr/>
          </p:nvSpPr>
          <p:spPr>
            <a:xfrm rot="-1799831" flipH="1">
              <a:off x="7550294" y="4191710"/>
              <a:ext cx="513014" cy="67946"/>
            </a:xfrm>
            <a:custGeom>
              <a:avLst/>
              <a:gdLst/>
              <a:ahLst/>
              <a:cxnLst/>
              <a:rect l="l" t="t" r="r" b="b"/>
              <a:pathLst>
                <a:path w="19427" h="2573" extrusionOk="0">
                  <a:moveTo>
                    <a:pt x="19131" y="0"/>
                  </a:moveTo>
                  <a:cubicBezTo>
                    <a:pt x="19122" y="0"/>
                    <a:pt x="19113" y="1"/>
                    <a:pt x="19104" y="2"/>
                  </a:cubicBezTo>
                  <a:cubicBezTo>
                    <a:pt x="14200" y="736"/>
                    <a:pt x="9330" y="1337"/>
                    <a:pt x="4393" y="1804"/>
                  </a:cubicBezTo>
                  <a:cubicBezTo>
                    <a:pt x="3025" y="1970"/>
                    <a:pt x="1624" y="2070"/>
                    <a:pt x="223" y="2204"/>
                  </a:cubicBezTo>
                  <a:cubicBezTo>
                    <a:pt x="0" y="2236"/>
                    <a:pt x="82" y="2573"/>
                    <a:pt x="294" y="2573"/>
                  </a:cubicBezTo>
                  <a:cubicBezTo>
                    <a:pt x="304" y="2573"/>
                    <a:pt x="313" y="2572"/>
                    <a:pt x="324" y="2571"/>
                  </a:cubicBezTo>
                  <a:cubicBezTo>
                    <a:pt x="5227" y="2170"/>
                    <a:pt x="10131" y="1637"/>
                    <a:pt x="15034" y="970"/>
                  </a:cubicBezTo>
                  <a:cubicBezTo>
                    <a:pt x="16402" y="803"/>
                    <a:pt x="17769" y="603"/>
                    <a:pt x="19170" y="403"/>
                  </a:cubicBezTo>
                  <a:cubicBezTo>
                    <a:pt x="19427" y="371"/>
                    <a:pt x="19345" y="0"/>
                    <a:pt x="19131" y="0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" name="Google Shape;131;p31"/>
            <p:cNvSpPr/>
            <p:nvPr/>
          </p:nvSpPr>
          <p:spPr>
            <a:xfrm rot="-1799831" flipH="1">
              <a:off x="8038442" y="4451669"/>
              <a:ext cx="285119" cy="15184"/>
            </a:xfrm>
            <a:custGeom>
              <a:avLst/>
              <a:gdLst/>
              <a:ahLst/>
              <a:cxnLst/>
              <a:rect l="l" t="t" r="r" b="b"/>
              <a:pathLst>
                <a:path w="10797" h="575" extrusionOk="0">
                  <a:moveTo>
                    <a:pt x="223" y="1"/>
                  </a:moveTo>
                  <a:cubicBezTo>
                    <a:pt x="1" y="1"/>
                    <a:pt x="131" y="338"/>
                    <a:pt x="323" y="370"/>
                  </a:cubicBezTo>
                  <a:cubicBezTo>
                    <a:pt x="2081" y="508"/>
                    <a:pt x="3839" y="574"/>
                    <a:pt x="5597" y="574"/>
                  </a:cubicBezTo>
                  <a:cubicBezTo>
                    <a:pt x="7241" y="574"/>
                    <a:pt x="8886" y="516"/>
                    <a:pt x="10530" y="403"/>
                  </a:cubicBezTo>
                  <a:cubicBezTo>
                    <a:pt x="10797" y="370"/>
                    <a:pt x="10697" y="3"/>
                    <a:pt x="10463" y="3"/>
                  </a:cubicBezTo>
                  <a:cubicBezTo>
                    <a:pt x="8762" y="120"/>
                    <a:pt x="7061" y="178"/>
                    <a:pt x="5360" y="178"/>
                  </a:cubicBezTo>
                  <a:cubicBezTo>
                    <a:pt x="3658" y="178"/>
                    <a:pt x="1957" y="120"/>
                    <a:pt x="256" y="3"/>
                  </a:cubicBezTo>
                  <a:cubicBezTo>
                    <a:pt x="244" y="1"/>
                    <a:pt x="234" y="1"/>
                    <a:pt x="223" y="1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" name="Google Shape;132;p31"/>
            <p:cNvSpPr/>
            <p:nvPr/>
          </p:nvSpPr>
          <p:spPr>
            <a:xfrm rot="-1799831" flipH="1">
              <a:off x="7776941" y="4430469"/>
              <a:ext cx="438202" cy="45922"/>
            </a:xfrm>
            <a:custGeom>
              <a:avLst/>
              <a:gdLst/>
              <a:ahLst/>
              <a:cxnLst/>
              <a:rect l="l" t="t" r="r" b="b"/>
              <a:pathLst>
                <a:path w="16594" h="1739" extrusionOk="0">
                  <a:moveTo>
                    <a:pt x="16269" y="0"/>
                  </a:moveTo>
                  <a:cubicBezTo>
                    <a:pt x="16251" y="0"/>
                    <a:pt x="16232" y="3"/>
                    <a:pt x="16213" y="8"/>
                  </a:cubicBezTo>
                  <a:cubicBezTo>
                    <a:pt x="12243" y="942"/>
                    <a:pt x="8140" y="1276"/>
                    <a:pt x="4071" y="1342"/>
                  </a:cubicBezTo>
                  <a:cubicBezTo>
                    <a:pt x="3699" y="1352"/>
                    <a:pt x="3328" y="1356"/>
                    <a:pt x="2957" y="1356"/>
                  </a:cubicBezTo>
                  <a:cubicBezTo>
                    <a:pt x="2060" y="1356"/>
                    <a:pt x="1164" y="1333"/>
                    <a:pt x="268" y="1309"/>
                  </a:cubicBezTo>
                  <a:cubicBezTo>
                    <a:pt x="1" y="1309"/>
                    <a:pt x="134" y="1709"/>
                    <a:pt x="335" y="1709"/>
                  </a:cubicBezTo>
                  <a:cubicBezTo>
                    <a:pt x="1149" y="1728"/>
                    <a:pt x="1967" y="1739"/>
                    <a:pt x="2785" y="1739"/>
                  </a:cubicBezTo>
                  <a:cubicBezTo>
                    <a:pt x="6255" y="1739"/>
                    <a:pt x="9743" y="1549"/>
                    <a:pt x="13144" y="1009"/>
                  </a:cubicBezTo>
                  <a:cubicBezTo>
                    <a:pt x="14244" y="809"/>
                    <a:pt x="15312" y="609"/>
                    <a:pt x="16379" y="375"/>
                  </a:cubicBezTo>
                  <a:cubicBezTo>
                    <a:pt x="16594" y="314"/>
                    <a:pt x="16471" y="0"/>
                    <a:pt x="16269" y="0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" name="Google Shape;133;p31"/>
            <p:cNvSpPr/>
            <p:nvPr/>
          </p:nvSpPr>
          <p:spPr>
            <a:xfrm rot="-1799831" flipH="1">
              <a:off x="7576044" y="4231700"/>
              <a:ext cx="524501" cy="70613"/>
            </a:xfrm>
            <a:custGeom>
              <a:avLst/>
              <a:gdLst/>
              <a:ahLst/>
              <a:cxnLst/>
              <a:rect l="l" t="t" r="r" b="b"/>
              <a:pathLst>
                <a:path w="19862" h="2674" extrusionOk="0">
                  <a:moveTo>
                    <a:pt x="19597" y="0"/>
                  </a:moveTo>
                  <a:cubicBezTo>
                    <a:pt x="19589" y="0"/>
                    <a:pt x="19580" y="1"/>
                    <a:pt x="19572" y="3"/>
                  </a:cubicBezTo>
                  <a:cubicBezTo>
                    <a:pt x="14568" y="770"/>
                    <a:pt x="9531" y="1404"/>
                    <a:pt x="4494" y="1904"/>
                  </a:cubicBezTo>
                  <a:cubicBezTo>
                    <a:pt x="3093" y="2037"/>
                    <a:pt x="1659" y="2171"/>
                    <a:pt x="224" y="2304"/>
                  </a:cubicBezTo>
                  <a:cubicBezTo>
                    <a:pt x="0" y="2304"/>
                    <a:pt x="84" y="2673"/>
                    <a:pt x="297" y="2673"/>
                  </a:cubicBezTo>
                  <a:cubicBezTo>
                    <a:pt x="306" y="2673"/>
                    <a:pt x="315" y="2673"/>
                    <a:pt x="325" y="2671"/>
                  </a:cubicBezTo>
                  <a:cubicBezTo>
                    <a:pt x="5328" y="2271"/>
                    <a:pt x="10365" y="1704"/>
                    <a:pt x="15369" y="1003"/>
                  </a:cubicBezTo>
                  <a:cubicBezTo>
                    <a:pt x="16803" y="803"/>
                    <a:pt x="18204" y="603"/>
                    <a:pt x="19638" y="370"/>
                  </a:cubicBezTo>
                  <a:cubicBezTo>
                    <a:pt x="19862" y="338"/>
                    <a:pt x="19780" y="0"/>
                    <a:pt x="19597" y="0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" name="Google Shape;134;p31"/>
            <p:cNvSpPr/>
            <p:nvPr/>
          </p:nvSpPr>
          <p:spPr>
            <a:xfrm rot="-1799831" flipH="1">
              <a:off x="7627422" y="4316066"/>
              <a:ext cx="549429" cy="73201"/>
            </a:xfrm>
            <a:custGeom>
              <a:avLst/>
              <a:gdLst/>
              <a:ahLst/>
              <a:cxnLst/>
              <a:rect l="l" t="t" r="r" b="b"/>
              <a:pathLst>
                <a:path w="20806" h="2772" extrusionOk="0">
                  <a:moveTo>
                    <a:pt x="20541" y="1"/>
                  </a:moveTo>
                  <a:cubicBezTo>
                    <a:pt x="20533" y="1"/>
                    <a:pt x="20524" y="2"/>
                    <a:pt x="20516" y="3"/>
                  </a:cubicBezTo>
                  <a:cubicBezTo>
                    <a:pt x="15279" y="837"/>
                    <a:pt x="10008" y="1504"/>
                    <a:pt x="4738" y="2005"/>
                  </a:cubicBezTo>
                  <a:cubicBezTo>
                    <a:pt x="3237" y="2138"/>
                    <a:pt x="1769" y="2238"/>
                    <a:pt x="268" y="2371"/>
                  </a:cubicBezTo>
                  <a:cubicBezTo>
                    <a:pt x="1" y="2405"/>
                    <a:pt x="101" y="2772"/>
                    <a:pt x="335" y="2772"/>
                  </a:cubicBezTo>
                  <a:cubicBezTo>
                    <a:pt x="5605" y="2338"/>
                    <a:pt x="10875" y="1771"/>
                    <a:pt x="16112" y="1037"/>
                  </a:cubicBezTo>
                  <a:cubicBezTo>
                    <a:pt x="17580" y="837"/>
                    <a:pt x="19081" y="637"/>
                    <a:pt x="20582" y="403"/>
                  </a:cubicBezTo>
                  <a:cubicBezTo>
                    <a:pt x="20806" y="340"/>
                    <a:pt x="20724" y="1"/>
                    <a:pt x="20541" y="1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" name="Google Shape;135;p31"/>
            <p:cNvSpPr/>
            <p:nvPr/>
          </p:nvSpPr>
          <p:spPr>
            <a:xfrm rot="-1799831" flipH="1">
              <a:off x="7519572" y="4131912"/>
              <a:ext cx="535909" cy="71484"/>
            </a:xfrm>
            <a:custGeom>
              <a:avLst/>
              <a:gdLst/>
              <a:ahLst/>
              <a:cxnLst/>
              <a:rect l="l" t="t" r="r" b="b"/>
              <a:pathLst>
                <a:path w="20294" h="2707" extrusionOk="0">
                  <a:moveTo>
                    <a:pt x="20029" y="0"/>
                  </a:moveTo>
                  <a:cubicBezTo>
                    <a:pt x="20021" y="0"/>
                    <a:pt x="20012" y="1"/>
                    <a:pt x="20004" y="2"/>
                  </a:cubicBezTo>
                  <a:cubicBezTo>
                    <a:pt x="14867" y="803"/>
                    <a:pt x="9696" y="1470"/>
                    <a:pt x="4559" y="1937"/>
                  </a:cubicBezTo>
                  <a:cubicBezTo>
                    <a:pt x="3125" y="2104"/>
                    <a:pt x="1691" y="2204"/>
                    <a:pt x="256" y="2337"/>
                  </a:cubicBezTo>
                  <a:cubicBezTo>
                    <a:pt x="1" y="2369"/>
                    <a:pt x="81" y="2706"/>
                    <a:pt x="293" y="2706"/>
                  </a:cubicBezTo>
                  <a:cubicBezTo>
                    <a:pt x="303" y="2706"/>
                    <a:pt x="313" y="2706"/>
                    <a:pt x="323" y="2704"/>
                  </a:cubicBezTo>
                  <a:cubicBezTo>
                    <a:pt x="5460" y="2304"/>
                    <a:pt x="10597" y="1737"/>
                    <a:pt x="15701" y="1036"/>
                  </a:cubicBezTo>
                  <a:cubicBezTo>
                    <a:pt x="17168" y="836"/>
                    <a:pt x="18603" y="603"/>
                    <a:pt x="20070" y="403"/>
                  </a:cubicBezTo>
                  <a:cubicBezTo>
                    <a:pt x="20294" y="339"/>
                    <a:pt x="20212" y="0"/>
                    <a:pt x="20029" y="0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" name="Google Shape;136;p31"/>
            <p:cNvSpPr/>
            <p:nvPr/>
          </p:nvSpPr>
          <p:spPr>
            <a:xfrm rot="-1799831" flipH="1">
              <a:off x="8067624" y="4155629"/>
              <a:ext cx="31742" cy="11646"/>
            </a:xfrm>
            <a:custGeom>
              <a:avLst/>
              <a:gdLst/>
              <a:ahLst/>
              <a:cxnLst/>
              <a:rect l="l" t="t" r="r" b="b"/>
              <a:pathLst>
                <a:path w="1202" h="441" extrusionOk="0">
                  <a:moveTo>
                    <a:pt x="986" y="1"/>
                  </a:moveTo>
                  <a:cubicBezTo>
                    <a:pt x="970" y="1"/>
                    <a:pt x="952" y="3"/>
                    <a:pt x="934" y="7"/>
                  </a:cubicBezTo>
                  <a:cubicBezTo>
                    <a:pt x="701" y="7"/>
                    <a:pt x="434" y="41"/>
                    <a:pt x="201" y="74"/>
                  </a:cubicBezTo>
                  <a:cubicBezTo>
                    <a:pt x="101" y="74"/>
                    <a:pt x="0" y="141"/>
                    <a:pt x="34" y="241"/>
                  </a:cubicBezTo>
                  <a:cubicBezTo>
                    <a:pt x="67" y="341"/>
                    <a:pt x="134" y="441"/>
                    <a:pt x="267" y="441"/>
                  </a:cubicBezTo>
                  <a:cubicBezTo>
                    <a:pt x="501" y="408"/>
                    <a:pt x="768" y="408"/>
                    <a:pt x="1035" y="374"/>
                  </a:cubicBezTo>
                  <a:cubicBezTo>
                    <a:pt x="1135" y="374"/>
                    <a:pt x="1201" y="274"/>
                    <a:pt x="1168" y="174"/>
                  </a:cubicBezTo>
                  <a:cubicBezTo>
                    <a:pt x="1168" y="87"/>
                    <a:pt x="1093" y="1"/>
                    <a:pt x="986" y="1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" name="Google Shape;137;p31"/>
            <p:cNvSpPr/>
            <p:nvPr/>
          </p:nvSpPr>
          <p:spPr>
            <a:xfrm rot="-1799831" flipH="1">
              <a:off x="7601312" y="4273733"/>
              <a:ext cx="550274" cy="70560"/>
            </a:xfrm>
            <a:custGeom>
              <a:avLst/>
              <a:gdLst/>
              <a:ahLst/>
              <a:cxnLst/>
              <a:rect l="l" t="t" r="r" b="b"/>
              <a:pathLst>
                <a:path w="20838" h="2672" extrusionOk="0">
                  <a:moveTo>
                    <a:pt x="20541" y="1"/>
                  </a:moveTo>
                  <a:cubicBezTo>
                    <a:pt x="20533" y="1"/>
                    <a:pt x="20524" y="2"/>
                    <a:pt x="20516" y="3"/>
                  </a:cubicBezTo>
                  <a:cubicBezTo>
                    <a:pt x="15279" y="770"/>
                    <a:pt x="10008" y="1404"/>
                    <a:pt x="4738" y="1904"/>
                  </a:cubicBezTo>
                  <a:cubicBezTo>
                    <a:pt x="3270" y="2038"/>
                    <a:pt x="1769" y="2205"/>
                    <a:pt x="268" y="2271"/>
                  </a:cubicBezTo>
                  <a:cubicBezTo>
                    <a:pt x="1" y="2305"/>
                    <a:pt x="101" y="2672"/>
                    <a:pt x="335" y="2672"/>
                  </a:cubicBezTo>
                  <a:cubicBezTo>
                    <a:pt x="2970" y="2505"/>
                    <a:pt x="5605" y="2238"/>
                    <a:pt x="8207" y="1938"/>
                  </a:cubicBezTo>
                  <a:cubicBezTo>
                    <a:pt x="10842" y="1671"/>
                    <a:pt x="13477" y="1371"/>
                    <a:pt x="16079" y="1004"/>
                  </a:cubicBezTo>
                  <a:cubicBezTo>
                    <a:pt x="17580" y="804"/>
                    <a:pt x="19081" y="604"/>
                    <a:pt x="20582" y="370"/>
                  </a:cubicBezTo>
                  <a:cubicBezTo>
                    <a:pt x="20838" y="338"/>
                    <a:pt x="20727" y="1"/>
                    <a:pt x="20541" y="1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" name="Google Shape;138;p31"/>
            <p:cNvSpPr/>
            <p:nvPr/>
          </p:nvSpPr>
          <p:spPr>
            <a:xfrm rot="-1799831" flipH="1">
              <a:off x="8151436" y="4252788"/>
              <a:ext cx="321535" cy="40614"/>
            </a:xfrm>
            <a:custGeom>
              <a:avLst/>
              <a:gdLst/>
              <a:ahLst/>
              <a:cxnLst/>
              <a:rect l="l" t="t" r="r" b="b"/>
              <a:pathLst>
                <a:path w="12176" h="1538" extrusionOk="0">
                  <a:moveTo>
                    <a:pt x="234" y="1"/>
                  </a:moveTo>
                  <a:cubicBezTo>
                    <a:pt x="0" y="1"/>
                    <a:pt x="10" y="338"/>
                    <a:pt x="234" y="370"/>
                  </a:cubicBezTo>
                  <a:cubicBezTo>
                    <a:pt x="3136" y="970"/>
                    <a:pt x="6104" y="1237"/>
                    <a:pt x="9040" y="1404"/>
                  </a:cubicBezTo>
                  <a:cubicBezTo>
                    <a:pt x="9974" y="1471"/>
                    <a:pt x="10941" y="1504"/>
                    <a:pt x="11909" y="1537"/>
                  </a:cubicBezTo>
                  <a:cubicBezTo>
                    <a:pt x="12175" y="1537"/>
                    <a:pt x="12075" y="1170"/>
                    <a:pt x="11842" y="1137"/>
                  </a:cubicBezTo>
                  <a:cubicBezTo>
                    <a:pt x="9674" y="1070"/>
                    <a:pt x="7505" y="937"/>
                    <a:pt x="5337" y="737"/>
                  </a:cubicBezTo>
                  <a:cubicBezTo>
                    <a:pt x="3636" y="570"/>
                    <a:pt x="1935" y="370"/>
                    <a:pt x="267" y="3"/>
                  </a:cubicBezTo>
                  <a:cubicBezTo>
                    <a:pt x="255" y="1"/>
                    <a:pt x="244" y="1"/>
                    <a:pt x="234" y="1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" name="Google Shape;139;p31"/>
            <p:cNvSpPr/>
            <p:nvPr/>
          </p:nvSpPr>
          <p:spPr>
            <a:xfrm rot="-1799831" flipH="1">
              <a:off x="8001624" y="3968758"/>
              <a:ext cx="372369" cy="29127"/>
            </a:xfrm>
            <a:custGeom>
              <a:avLst/>
              <a:gdLst/>
              <a:ahLst/>
              <a:cxnLst/>
              <a:rect l="l" t="t" r="r" b="b"/>
              <a:pathLst>
                <a:path w="14101" h="1103" extrusionOk="0">
                  <a:moveTo>
                    <a:pt x="13805" y="0"/>
                  </a:moveTo>
                  <a:cubicBezTo>
                    <a:pt x="13796" y="0"/>
                    <a:pt x="13787" y="1"/>
                    <a:pt x="13777" y="2"/>
                  </a:cubicBezTo>
                  <a:cubicBezTo>
                    <a:pt x="10275" y="269"/>
                    <a:pt x="6772" y="503"/>
                    <a:pt x="3270" y="636"/>
                  </a:cubicBezTo>
                  <a:cubicBezTo>
                    <a:pt x="2269" y="669"/>
                    <a:pt x="1268" y="703"/>
                    <a:pt x="268" y="736"/>
                  </a:cubicBezTo>
                  <a:cubicBezTo>
                    <a:pt x="1" y="736"/>
                    <a:pt x="101" y="1103"/>
                    <a:pt x="334" y="1103"/>
                  </a:cubicBezTo>
                  <a:cubicBezTo>
                    <a:pt x="3837" y="1003"/>
                    <a:pt x="7373" y="836"/>
                    <a:pt x="10875" y="603"/>
                  </a:cubicBezTo>
                  <a:cubicBezTo>
                    <a:pt x="11876" y="536"/>
                    <a:pt x="12843" y="469"/>
                    <a:pt x="13844" y="369"/>
                  </a:cubicBezTo>
                  <a:cubicBezTo>
                    <a:pt x="14100" y="369"/>
                    <a:pt x="14018" y="0"/>
                    <a:pt x="13805" y="0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" name="Google Shape;140;p31"/>
            <p:cNvSpPr/>
            <p:nvPr/>
          </p:nvSpPr>
          <p:spPr>
            <a:xfrm rot="-1799831" flipH="1">
              <a:off x="7882289" y="3940813"/>
              <a:ext cx="471000" cy="39717"/>
            </a:xfrm>
            <a:custGeom>
              <a:avLst/>
              <a:gdLst/>
              <a:ahLst/>
              <a:cxnLst/>
              <a:rect l="l" t="t" r="r" b="b"/>
              <a:pathLst>
                <a:path w="17836" h="1504" extrusionOk="0">
                  <a:moveTo>
                    <a:pt x="17543" y="1"/>
                  </a:moveTo>
                  <a:cubicBezTo>
                    <a:pt x="17533" y="1"/>
                    <a:pt x="17523" y="2"/>
                    <a:pt x="17513" y="3"/>
                  </a:cubicBezTo>
                  <a:cubicBezTo>
                    <a:pt x="13043" y="403"/>
                    <a:pt x="8573" y="737"/>
                    <a:pt x="4070" y="937"/>
                  </a:cubicBezTo>
                  <a:cubicBezTo>
                    <a:pt x="2803" y="1004"/>
                    <a:pt x="1535" y="1070"/>
                    <a:pt x="268" y="1104"/>
                  </a:cubicBezTo>
                  <a:cubicBezTo>
                    <a:pt x="1" y="1137"/>
                    <a:pt x="101" y="1504"/>
                    <a:pt x="334" y="1504"/>
                  </a:cubicBezTo>
                  <a:cubicBezTo>
                    <a:pt x="4837" y="1337"/>
                    <a:pt x="9341" y="1070"/>
                    <a:pt x="13844" y="703"/>
                  </a:cubicBezTo>
                  <a:cubicBezTo>
                    <a:pt x="15078" y="603"/>
                    <a:pt x="16312" y="503"/>
                    <a:pt x="17580" y="370"/>
                  </a:cubicBezTo>
                  <a:cubicBezTo>
                    <a:pt x="17835" y="338"/>
                    <a:pt x="17755" y="1"/>
                    <a:pt x="17543" y="1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" name="Google Shape;141;p31"/>
            <p:cNvSpPr/>
            <p:nvPr/>
          </p:nvSpPr>
          <p:spPr>
            <a:xfrm rot="-1799831" flipH="1">
              <a:off x="8010214" y="4024657"/>
              <a:ext cx="395000" cy="32719"/>
            </a:xfrm>
            <a:custGeom>
              <a:avLst/>
              <a:gdLst/>
              <a:ahLst/>
              <a:cxnLst/>
              <a:rect l="l" t="t" r="r" b="b"/>
              <a:pathLst>
                <a:path w="14958" h="1239" extrusionOk="0">
                  <a:moveTo>
                    <a:pt x="14661" y="1"/>
                  </a:moveTo>
                  <a:cubicBezTo>
                    <a:pt x="14652" y="1"/>
                    <a:pt x="14643" y="2"/>
                    <a:pt x="14633" y="3"/>
                  </a:cubicBezTo>
                  <a:cubicBezTo>
                    <a:pt x="10931" y="303"/>
                    <a:pt x="7195" y="537"/>
                    <a:pt x="3459" y="737"/>
                  </a:cubicBezTo>
                  <a:cubicBezTo>
                    <a:pt x="2391" y="770"/>
                    <a:pt x="1324" y="837"/>
                    <a:pt x="257" y="870"/>
                  </a:cubicBezTo>
                  <a:cubicBezTo>
                    <a:pt x="0" y="870"/>
                    <a:pt x="82" y="1239"/>
                    <a:pt x="296" y="1239"/>
                  </a:cubicBezTo>
                  <a:cubicBezTo>
                    <a:pt x="305" y="1239"/>
                    <a:pt x="314" y="1238"/>
                    <a:pt x="323" y="1237"/>
                  </a:cubicBezTo>
                  <a:cubicBezTo>
                    <a:pt x="4093" y="1104"/>
                    <a:pt x="7829" y="903"/>
                    <a:pt x="11598" y="637"/>
                  </a:cubicBezTo>
                  <a:cubicBezTo>
                    <a:pt x="12632" y="570"/>
                    <a:pt x="13666" y="470"/>
                    <a:pt x="14734" y="370"/>
                  </a:cubicBezTo>
                  <a:cubicBezTo>
                    <a:pt x="14958" y="370"/>
                    <a:pt x="14874" y="1"/>
                    <a:pt x="14661" y="1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" name="Google Shape;142;p31"/>
            <p:cNvSpPr/>
            <p:nvPr/>
          </p:nvSpPr>
          <p:spPr>
            <a:xfrm rot="-1799831" flipH="1">
              <a:off x="8065528" y="4063551"/>
              <a:ext cx="363839" cy="29101"/>
            </a:xfrm>
            <a:custGeom>
              <a:avLst/>
              <a:gdLst/>
              <a:ahLst/>
              <a:cxnLst/>
              <a:rect l="l" t="t" r="r" b="b"/>
              <a:pathLst>
                <a:path w="13778" h="1102" extrusionOk="0">
                  <a:moveTo>
                    <a:pt x="13444" y="1"/>
                  </a:moveTo>
                  <a:cubicBezTo>
                    <a:pt x="9040" y="368"/>
                    <a:pt x="4671" y="601"/>
                    <a:pt x="268" y="701"/>
                  </a:cubicBezTo>
                  <a:cubicBezTo>
                    <a:pt x="1" y="734"/>
                    <a:pt x="101" y="1101"/>
                    <a:pt x="334" y="1101"/>
                  </a:cubicBezTo>
                  <a:cubicBezTo>
                    <a:pt x="4737" y="968"/>
                    <a:pt x="9107" y="734"/>
                    <a:pt x="13510" y="401"/>
                  </a:cubicBezTo>
                  <a:cubicBezTo>
                    <a:pt x="13777" y="368"/>
                    <a:pt x="13644" y="1"/>
                    <a:pt x="13444" y="1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" name="Google Shape;143;p31"/>
            <p:cNvSpPr/>
            <p:nvPr/>
          </p:nvSpPr>
          <p:spPr>
            <a:xfrm rot="-1799831" flipH="1">
              <a:off x="8096945" y="4108872"/>
              <a:ext cx="359429" cy="30844"/>
            </a:xfrm>
            <a:custGeom>
              <a:avLst/>
              <a:gdLst/>
              <a:ahLst/>
              <a:cxnLst/>
              <a:rect l="l" t="t" r="r" b="b"/>
              <a:pathLst>
                <a:path w="13611" h="1168" extrusionOk="0">
                  <a:moveTo>
                    <a:pt x="13277" y="0"/>
                  </a:moveTo>
                  <a:cubicBezTo>
                    <a:pt x="8940" y="367"/>
                    <a:pt x="4604" y="601"/>
                    <a:pt x="268" y="768"/>
                  </a:cubicBezTo>
                  <a:cubicBezTo>
                    <a:pt x="1" y="801"/>
                    <a:pt x="101" y="1168"/>
                    <a:pt x="334" y="1168"/>
                  </a:cubicBezTo>
                  <a:cubicBezTo>
                    <a:pt x="4671" y="1001"/>
                    <a:pt x="9007" y="734"/>
                    <a:pt x="13344" y="401"/>
                  </a:cubicBezTo>
                  <a:cubicBezTo>
                    <a:pt x="13610" y="367"/>
                    <a:pt x="13510" y="0"/>
                    <a:pt x="13277" y="0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" name="Google Shape;144;p31"/>
            <p:cNvSpPr/>
            <p:nvPr/>
          </p:nvSpPr>
          <p:spPr>
            <a:xfrm rot="-1799831" flipH="1">
              <a:off x="8122268" y="4154057"/>
              <a:ext cx="359429" cy="28203"/>
            </a:xfrm>
            <a:custGeom>
              <a:avLst/>
              <a:gdLst/>
              <a:ahLst/>
              <a:cxnLst/>
              <a:rect l="l" t="t" r="r" b="b"/>
              <a:pathLst>
                <a:path w="13611" h="1068" extrusionOk="0">
                  <a:moveTo>
                    <a:pt x="13277" y="0"/>
                  </a:moveTo>
                  <a:cubicBezTo>
                    <a:pt x="8940" y="334"/>
                    <a:pt x="4604" y="568"/>
                    <a:pt x="268" y="701"/>
                  </a:cubicBezTo>
                  <a:cubicBezTo>
                    <a:pt x="1" y="701"/>
                    <a:pt x="101" y="1068"/>
                    <a:pt x="334" y="1068"/>
                  </a:cubicBezTo>
                  <a:cubicBezTo>
                    <a:pt x="4671" y="968"/>
                    <a:pt x="9007" y="734"/>
                    <a:pt x="13344" y="401"/>
                  </a:cubicBezTo>
                  <a:cubicBezTo>
                    <a:pt x="13610" y="367"/>
                    <a:pt x="13510" y="0"/>
                    <a:pt x="13277" y="0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" name="Google Shape;145;p31"/>
            <p:cNvSpPr/>
            <p:nvPr/>
          </p:nvSpPr>
          <p:spPr>
            <a:xfrm rot="-1799831" flipH="1">
              <a:off x="7778559" y="2576665"/>
              <a:ext cx="429884" cy="436934"/>
            </a:xfrm>
            <a:custGeom>
              <a:avLst/>
              <a:gdLst/>
              <a:ahLst/>
              <a:cxnLst/>
              <a:rect l="l" t="t" r="r" b="b"/>
              <a:pathLst>
                <a:path w="16279" h="16546" extrusionOk="0">
                  <a:moveTo>
                    <a:pt x="0" y="1"/>
                  </a:moveTo>
                  <a:cubicBezTo>
                    <a:pt x="24" y="43"/>
                    <a:pt x="51" y="84"/>
                    <a:pt x="83" y="125"/>
                  </a:cubicBezTo>
                  <a:lnTo>
                    <a:pt x="83" y="125"/>
                  </a:lnTo>
                  <a:cubicBezTo>
                    <a:pt x="56" y="84"/>
                    <a:pt x="28" y="42"/>
                    <a:pt x="0" y="1"/>
                  </a:cubicBezTo>
                  <a:close/>
                  <a:moveTo>
                    <a:pt x="83" y="125"/>
                  </a:moveTo>
                  <a:cubicBezTo>
                    <a:pt x="3518" y="5279"/>
                    <a:pt x="6560" y="9908"/>
                    <a:pt x="9207" y="14011"/>
                  </a:cubicBezTo>
                  <a:lnTo>
                    <a:pt x="9240" y="13978"/>
                  </a:lnTo>
                  <a:cubicBezTo>
                    <a:pt x="9774" y="14978"/>
                    <a:pt x="12109" y="15812"/>
                    <a:pt x="16279" y="16546"/>
                  </a:cubicBezTo>
                  <a:cubicBezTo>
                    <a:pt x="15745" y="14945"/>
                    <a:pt x="15278" y="13210"/>
                    <a:pt x="14911" y="11409"/>
                  </a:cubicBezTo>
                  <a:cubicBezTo>
                    <a:pt x="14311" y="8607"/>
                    <a:pt x="13810" y="5838"/>
                    <a:pt x="13343" y="3103"/>
                  </a:cubicBezTo>
                  <a:cubicBezTo>
                    <a:pt x="12176" y="2970"/>
                    <a:pt x="11042" y="2836"/>
                    <a:pt x="9974" y="2703"/>
                  </a:cubicBezTo>
                  <a:cubicBezTo>
                    <a:pt x="4172" y="1998"/>
                    <a:pt x="865" y="1138"/>
                    <a:pt x="83" y="125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" name="Google Shape;146;p31"/>
            <p:cNvSpPr/>
            <p:nvPr/>
          </p:nvSpPr>
          <p:spPr>
            <a:xfrm rot="-1799831" flipH="1">
              <a:off x="6379082" y="2824076"/>
              <a:ext cx="1809319" cy="231697"/>
            </a:xfrm>
            <a:custGeom>
              <a:avLst/>
              <a:gdLst/>
              <a:ahLst/>
              <a:cxnLst/>
              <a:rect l="l" t="t" r="r" b="b"/>
              <a:pathLst>
                <a:path w="68516" h="8774" extrusionOk="0">
                  <a:moveTo>
                    <a:pt x="34291" y="0"/>
                  </a:moveTo>
                  <a:cubicBezTo>
                    <a:pt x="25952" y="0"/>
                    <a:pt x="18680" y="367"/>
                    <a:pt x="12443" y="1035"/>
                  </a:cubicBezTo>
                  <a:cubicBezTo>
                    <a:pt x="11642" y="1135"/>
                    <a:pt x="10875" y="1201"/>
                    <a:pt x="10108" y="1301"/>
                  </a:cubicBezTo>
                  <a:cubicBezTo>
                    <a:pt x="3403" y="2169"/>
                    <a:pt x="34" y="3203"/>
                    <a:pt x="0" y="4437"/>
                  </a:cubicBezTo>
                  <a:cubicBezTo>
                    <a:pt x="0" y="4570"/>
                    <a:pt x="34" y="4670"/>
                    <a:pt x="100" y="4804"/>
                  </a:cubicBezTo>
                  <a:cubicBezTo>
                    <a:pt x="734" y="5871"/>
                    <a:pt x="4037" y="6772"/>
                    <a:pt x="10074" y="7506"/>
                  </a:cubicBezTo>
                  <a:cubicBezTo>
                    <a:pt x="11142" y="7639"/>
                    <a:pt x="12276" y="7773"/>
                    <a:pt x="13443" y="7906"/>
                  </a:cubicBezTo>
                  <a:cubicBezTo>
                    <a:pt x="19448" y="8473"/>
                    <a:pt x="26419" y="8773"/>
                    <a:pt x="34325" y="8773"/>
                  </a:cubicBezTo>
                  <a:cubicBezTo>
                    <a:pt x="43732" y="8773"/>
                    <a:pt x="51804" y="8340"/>
                    <a:pt x="58509" y="7506"/>
                  </a:cubicBezTo>
                  <a:cubicBezTo>
                    <a:pt x="64513" y="6739"/>
                    <a:pt x="67815" y="5805"/>
                    <a:pt x="68416" y="4771"/>
                  </a:cubicBezTo>
                  <a:cubicBezTo>
                    <a:pt x="68483" y="4637"/>
                    <a:pt x="68516" y="4537"/>
                    <a:pt x="68516" y="4404"/>
                  </a:cubicBezTo>
                  <a:cubicBezTo>
                    <a:pt x="68516" y="3203"/>
                    <a:pt x="65180" y="2169"/>
                    <a:pt x="58509" y="1301"/>
                  </a:cubicBezTo>
                  <a:cubicBezTo>
                    <a:pt x="51804" y="434"/>
                    <a:pt x="43732" y="0"/>
                    <a:pt x="3429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" name="Google Shape;147;p31"/>
            <p:cNvSpPr/>
            <p:nvPr/>
          </p:nvSpPr>
          <p:spPr>
            <a:xfrm rot="-1799831" flipH="1">
              <a:off x="6525550" y="3001687"/>
              <a:ext cx="1456967" cy="478315"/>
            </a:xfrm>
            <a:custGeom>
              <a:avLst/>
              <a:gdLst/>
              <a:ahLst/>
              <a:cxnLst/>
              <a:rect l="l" t="t" r="r" b="b"/>
              <a:pathLst>
                <a:path w="55173" h="18113" extrusionOk="0">
                  <a:moveTo>
                    <a:pt x="55039" y="0"/>
                  </a:moveTo>
                  <a:lnTo>
                    <a:pt x="55006" y="100"/>
                  </a:lnTo>
                  <a:cubicBezTo>
                    <a:pt x="54406" y="1101"/>
                    <a:pt x="51103" y="2035"/>
                    <a:pt x="45132" y="2769"/>
                  </a:cubicBezTo>
                  <a:cubicBezTo>
                    <a:pt x="38494" y="3636"/>
                    <a:pt x="30355" y="4036"/>
                    <a:pt x="20948" y="4036"/>
                  </a:cubicBezTo>
                  <a:cubicBezTo>
                    <a:pt x="13110" y="4036"/>
                    <a:pt x="6105" y="3769"/>
                    <a:pt x="100" y="3169"/>
                  </a:cubicBezTo>
                  <a:lnTo>
                    <a:pt x="0" y="3169"/>
                  </a:lnTo>
                  <a:lnTo>
                    <a:pt x="34" y="3269"/>
                  </a:lnTo>
                  <a:cubicBezTo>
                    <a:pt x="467" y="6004"/>
                    <a:pt x="1001" y="8806"/>
                    <a:pt x="1568" y="11575"/>
                  </a:cubicBezTo>
                  <a:cubicBezTo>
                    <a:pt x="1968" y="13376"/>
                    <a:pt x="2435" y="15111"/>
                    <a:pt x="2969" y="16745"/>
                  </a:cubicBezTo>
                  <a:lnTo>
                    <a:pt x="2969" y="16779"/>
                  </a:lnTo>
                  <a:cubicBezTo>
                    <a:pt x="2969" y="16779"/>
                    <a:pt x="3169" y="16812"/>
                    <a:pt x="3236" y="16845"/>
                  </a:cubicBezTo>
                  <a:cubicBezTo>
                    <a:pt x="8206" y="17679"/>
                    <a:pt x="14177" y="18113"/>
                    <a:pt x="20948" y="18113"/>
                  </a:cubicBezTo>
                  <a:cubicBezTo>
                    <a:pt x="27787" y="18113"/>
                    <a:pt x="33724" y="17679"/>
                    <a:pt x="38628" y="16845"/>
                  </a:cubicBezTo>
                  <a:cubicBezTo>
                    <a:pt x="43064" y="16112"/>
                    <a:pt x="45466" y="15211"/>
                    <a:pt x="45933" y="14110"/>
                  </a:cubicBezTo>
                  <a:lnTo>
                    <a:pt x="45966" y="14110"/>
                  </a:lnTo>
                  <a:lnTo>
                    <a:pt x="46000" y="14077"/>
                  </a:lnTo>
                  <a:cubicBezTo>
                    <a:pt x="48602" y="10007"/>
                    <a:pt x="51704" y="5337"/>
                    <a:pt x="55140" y="200"/>
                  </a:cubicBezTo>
                  <a:lnTo>
                    <a:pt x="55173" y="100"/>
                  </a:lnTo>
                  <a:lnTo>
                    <a:pt x="5503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" name="Google Shape;148;p31"/>
            <p:cNvSpPr/>
            <p:nvPr/>
          </p:nvSpPr>
          <p:spPr>
            <a:xfrm rot="-1799831" flipH="1">
              <a:off x="6463944" y="2790812"/>
              <a:ext cx="1834644" cy="609215"/>
            </a:xfrm>
            <a:custGeom>
              <a:avLst/>
              <a:gdLst/>
              <a:ahLst/>
              <a:cxnLst/>
              <a:rect l="l" t="t" r="r" b="b"/>
              <a:pathLst>
                <a:path w="69475" h="23070" extrusionOk="0">
                  <a:moveTo>
                    <a:pt x="35231" y="391"/>
                  </a:moveTo>
                  <a:cubicBezTo>
                    <a:pt x="37452" y="391"/>
                    <a:pt x="39674" y="418"/>
                    <a:pt x="41897" y="469"/>
                  </a:cubicBezTo>
                  <a:cubicBezTo>
                    <a:pt x="47001" y="603"/>
                    <a:pt x="52071" y="870"/>
                    <a:pt x="57141" y="1437"/>
                  </a:cubicBezTo>
                  <a:cubicBezTo>
                    <a:pt x="59576" y="1704"/>
                    <a:pt x="62011" y="2004"/>
                    <a:pt x="64380" y="2504"/>
                  </a:cubicBezTo>
                  <a:cubicBezTo>
                    <a:pt x="65280" y="2704"/>
                    <a:pt x="66181" y="2904"/>
                    <a:pt x="67015" y="3205"/>
                  </a:cubicBezTo>
                  <a:cubicBezTo>
                    <a:pt x="67549" y="3371"/>
                    <a:pt x="68116" y="3572"/>
                    <a:pt x="68583" y="3905"/>
                  </a:cubicBezTo>
                  <a:cubicBezTo>
                    <a:pt x="68883" y="4139"/>
                    <a:pt x="69183" y="4472"/>
                    <a:pt x="68950" y="4872"/>
                  </a:cubicBezTo>
                  <a:cubicBezTo>
                    <a:pt x="68750" y="5239"/>
                    <a:pt x="68316" y="5440"/>
                    <a:pt x="67949" y="5606"/>
                  </a:cubicBezTo>
                  <a:cubicBezTo>
                    <a:pt x="66348" y="6374"/>
                    <a:pt x="64480" y="6674"/>
                    <a:pt x="62712" y="6974"/>
                  </a:cubicBezTo>
                  <a:cubicBezTo>
                    <a:pt x="57875" y="7808"/>
                    <a:pt x="52972" y="8208"/>
                    <a:pt x="48068" y="8442"/>
                  </a:cubicBezTo>
                  <a:cubicBezTo>
                    <a:pt x="43702" y="8673"/>
                    <a:pt x="39317" y="8766"/>
                    <a:pt x="34942" y="8766"/>
                  </a:cubicBezTo>
                  <a:cubicBezTo>
                    <a:pt x="33634" y="8766"/>
                    <a:pt x="32328" y="8757"/>
                    <a:pt x="31023" y="8742"/>
                  </a:cubicBezTo>
                  <a:cubicBezTo>
                    <a:pt x="25719" y="8675"/>
                    <a:pt x="20415" y="8475"/>
                    <a:pt x="15145" y="7975"/>
                  </a:cubicBezTo>
                  <a:cubicBezTo>
                    <a:pt x="12409" y="7741"/>
                    <a:pt x="9707" y="7441"/>
                    <a:pt x="7005" y="6974"/>
                  </a:cubicBezTo>
                  <a:cubicBezTo>
                    <a:pt x="5304" y="6674"/>
                    <a:pt x="3470" y="6374"/>
                    <a:pt x="1935" y="5606"/>
                  </a:cubicBezTo>
                  <a:cubicBezTo>
                    <a:pt x="1598" y="5453"/>
                    <a:pt x="1261" y="5272"/>
                    <a:pt x="1053" y="4984"/>
                  </a:cubicBezTo>
                  <a:lnTo>
                    <a:pt x="1053" y="4984"/>
                  </a:lnTo>
                  <a:cubicBezTo>
                    <a:pt x="1050" y="4968"/>
                    <a:pt x="1044" y="4953"/>
                    <a:pt x="1035" y="4939"/>
                  </a:cubicBezTo>
                  <a:cubicBezTo>
                    <a:pt x="0" y="3171"/>
                    <a:pt x="8507" y="2037"/>
                    <a:pt x="9207" y="1937"/>
                  </a:cubicBezTo>
                  <a:cubicBezTo>
                    <a:pt x="14311" y="1203"/>
                    <a:pt x="19448" y="803"/>
                    <a:pt x="24618" y="603"/>
                  </a:cubicBezTo>
                  <a:cubicBezTo>
                    <a:pt x="28146" y="459"/>
                    <a:pt x="31686" y="391"/>
                    <a:pt x="35231" y="391"/>
                  </a:cubicBezTo>
                  <a:close/>
                  <a:moveTo>
                    <a:pt x="1637" y="5890"/>
                  </a:moveTo>
                  <a:lnTo>
                    <a:pt x="1637" y="5890"/>
                  </a:lnTo>
                  <a:cubicBezTo>
                    <a:pt x="1670" y="5907"/>
                    <a:pt x="1703" y="5924"/>
                    <a:pt x="1735" y="5940"/>
                  </a:cubicBezTo>
                  <a:cubicBezTo>
                    <a:pt x="2335" y="6240"/>
                    <a:pt x="3036" y="6440"/>
                    <a:pt x="3703" y="6640"/>
                  </a:cubicBezTo>
                  <a:cubicBezTo>
                    <a:pt x="6038" y="7308"/>
                    <a:pt x="8507" y="7641"/>
                    <a:pt x="10908" y="7908"/>
                  </a:cubicBezTo>
                  <a:cubicBezTo>
                    <a:pt x="16279" y="8575"/>
                    <a:pt x="21649" y="8909"/>
                    <a:pt x="27053" y="9042"/>
                  </a:cubicBezTo>
                  <a:cubicBezTo>
                    <a:pt x="29788" y="9118"/>
                    <a:pt x="32523" y="9160"/>
                    <a:pt x="35255" y="9160"/>
                  </a:cubicBezTo>
                  <a:cubicBezTo>
                    <a:pt x="38487" y="9160"/>
                    <a:pt x="41715" y="9102"/>
                    <a:pt x="44933" y="8975"/>
                  </a:cubicBezTo>
                  <a:cubicBezTo>
                    <a:pt x="50036" y="8809"/>
                    <a:pt x="55140" y="8475"/>
                    <a:pt x="60177" y="7775"/>
                  </a:cubicBezTo>
                  <a:cubicBezTo>
                    <a:pt x="62412" y="7474"/>
                    <a:pt x="64713" y="7141"/>
                    <a:pt x="66848" y="6474"/>
                  </a:cubicBezTo>
                  <a:cubicBezTo>
                    <a:pt x="67191" y="6359"/>
                    <a:pt x="67735" y="6196"/>
                    <a:pt x="68238" y="5958"/>
                  </a:cubicBezTo>
                  <a:lnTo>
                    <a:pt x="68238" y="5958"/>
                  </a:lnTo>
                  <a:cubicBezTo>
                    <a:pt x="66018" y="9294"/>
                    <a:pt x="63801" y="12654"/>
                    <a:pt x="61611" y="16014"/>
                  </a:cubicBezTo>
                  <a:cubicBezTo>
                    <a:pt x="61311" y="16481"/>
                    <a:pt x="61011" y="16948"/>
                    <a:pt x="60710" y="17415"/>
                  </a:cubicBezTo>
                  <a:cubicBezTo>
                    <a:pt x="60544" y="17648"/>
                    <a:pt x="60410" y="17882"/>
                    <a:pt x="60243" y="18115"/>
                  </a:cubicBezTo>
                  <a:cubicBezTo>
                    <a:pt x="60177" y="18249"/>
                    <a:pt x="60110" y="18349"/>
                    <a:pt x="60010" y="18482"/>
                  </a:cubicBezTo>
                  <a:cubicBezTo>
                    <a:pt x="59977" y="18549"/>
                    <a:pt x="59877" y="18682"/>
                    <a:pt x="59943" y="18682"/>
                  </a:cubicBezTo>
                  <a:cubicBezTo>
                    <a:pt x="59877" y="18682"/>
                    <a:pt x="59810" y="18749"/>
                    <a:pt x="59776" y="18782"/>
                  </a:cubicBezTo>
                  <a:cubicBezTo>
                    <a:pt x="59476" y="19583"/>
                    <a:pt x="58409" y="19950"/>
                    <a:pt x="57675" y="20217"/>
                  </a:cubicBezTo>
                  <a:cubicBezTo>
                    <a:pt x="56074" y="20817"/>
                    <a:pt x="54373" y="21151"/>
                    <a:pt x="52671" y="21418"/>
                  </a:cubicBezTo>
                  <a:cubicBezTo>
                    <a:pt x="49236" y="22018"/>
                    <a:pt x="45733" y="22318"/>
                    <a:pt x="42231" y="22485"/>
                  </a:cubicBezTo>
                  <a:cubicBezTo>
                    <a:pt x="39894" y="22618"/>
                    <a:pt x="37557" y="22675"/>
                    <a:pt x="35221" y="22675"/>
                  </a:cubicBezTo>
                  <a:cubicBezTo>
                    <a:pt x="33454" y="22675"/>
                    <a:pt x="31688" y="22643"/>
                    <a:pt x="29922" y="22585"/>
                  </a:cubicBezTo>
                  <a:cubicBezTo>
                    <a:pt x="26219" y="22452"/>
                    <a:pt x="22517" y="22185"/>
                    <a:pt x="18881" y="21651"/>
                  </a:cubicBezTo>
                  <a:cubicBezTo>
                    <a:pt x="16946" y="21351"/>
                    <a:pt x="15011" y="21017"/>
                    <a:pt x="13143" y="20484"/>
                  </a:cubicBezTo>
                  <a:cubicBezTo>
                    <a:pt x="12476" y="20283"/>
                    <a:pt x="11809" y="20050"/>
                    <a:pt x="11208" y="19716"/>
                  </a:cubicBezTo>
                  <a:cubicBezTo>
                    <a:pt x="10842" y="19516"/>
                    <a:pt x="10441" y="19283"/>
                    <a:pt x="10241" y="18916"/>
                  </a:cubicBezTo>
                  <a:cubicBezTo>
                    <a:pt x="10224" y="18881"/>
                    <a:pt x="10200" y="18852"/>
                    <a:pt x="10172" y="18828"/>
                  </a:cubicBezTo>
                  <a:lnTo>
                    <a:pt x="10172" y="18828"/>
                  </a:lnTo>
                  <a:cubicBezTo>
                    <a:pt x="7883" y="15310"/>
                    <a:pt x="5592" y="11793"/>
                    <a:pt x="3236" y="8275"/>
                  </a:cubicBezTo>
                  <a:cubicBezTo>
                    <a:pt x="2716" y="7471"/>
                    <a:pt x="2179" y="6684"/>
                    <a:pt x="1637" y="5890"/>
                  </a:cubicBezTo>
                  <a:close/>
                  <a:moveTo>
                    <a:pt x="35246" y="0"/>
                  </a:moveTo>
                  <a:cubicBezTo>
                    <a:pt x="32846" y="0"/>
                    <a:pt x="30447" y="35"/>
                    <a:pt x="28054" y="102"/>
                  </a:cubicBezTo>
                  <a:cubicBezTo>
                    <a:pt x="22783" y="236"/>
                    <a:pt x="17480" y="536"/>
                    <a:pt x="12209" y="1136"/>
                  </a:cubicBezTo>
                  <a:cubicBezTo>
                    <a:pt x="9641" y="1437"/>
                    <a:pt x="7072" y="1770"/>
                    <a:pt x="4537" y="2371"/>
                  </a:cubicBezTo>
                  <a:cubicBezTo>
                    <a:pt x="3736" y="2571"/>
                    <a:pt x="2936" y="2804"/>
                    <a:pt x="2169" y="3105"/>
                  </a:cubicBezTo>
                  <a:cubicBezTo>
                    <a:pt x="1702" y="3305"/>
                    <a:pt x="1235" y="3538"/>
                    <a:pt x="868" y="3872"/>
                  </a:cubicBezTo>
                  <a:cubicBezTo>
                    <a:pt x="548" y="4192"/>
                    <a:pt x="412" y="4604"/>
                    <a:pt x="637" y="5020"/>
                  </a:cubicBezTo>
                  <a:lnTo>
                    <a:pt x="637" y="5020"/>
                  </a:lnTo>
                  <a:cubicBezTo>
                    <a:pt x="641" y="5052"/>
                    <a:pt x="651" y="5082"/>
                    <a:pt x="668" y="5106"/>
                  </a:cubicBezTo>
                  <a:cubicBezTo>
                    <a:pt x="3136" y="8809"/>
                    <a:pt x="5604" y="12511"/>
                    <a:pt x="8040" y="16247"/>
                  </a:cubicBezTo>
                  <a:cubicBezTo>
                    <a:pt x="8673" y="17215"/>
                    <a:pt x="9274" y="18149"/>
                    <a:pt x="9874" y="19116"/>
                  </a:cubicBezTo>
                  <a:cubicBezTo>
                    <a:pt x="9894" y="19146"/>
                    <a:pt x="9923" y="19167"/>
                    <a:pt x="9957" y="19179"/>
                  </a:cubicBezTo>
                  <a:lnTo>
                    <a:pt x="9957" y="19179"/>
                  </a:lnTo>
                  <a:cubicBezTo>
                    <a:pt x="10452" y="19894"/>
                    <a:pt x="11386" y="20267"/>
                    <a:pt x="12142" y="20550"/>
                  </a:cubicBezTo>
                  <a:cubicBezTo>
                    <a:pt x="13777" y="21117"/>
                    <a:pt x="15512" y="21451"/>
                    <a:pt x="17213" y="21751"/>
                  </a:cubicBezTo>
                  <a:cubicBezTo>
                    <a:pt x="20815" y="22418"/>
                    <a:pt x="24451" y="22719"/>
                    <a:pt x="28121" y="22885"/>
                  </a:cubicBezTo>
                  <a:cubicBezTo>
                    <a:pt x="30435" y="23012"/>
                    <a:pt x="32749" y="23070"/>
                    <a:pt x="35063" y="23070"/>
                  </a:cubicBezTo>
                  <a:cubicBezTo>
                    <a:pt x="37018" y="23070"/>
                    <a:pt x="38974" y="23028"/>
                    <a:pt x="40930" y="22952"/>
                  </a:cubicBezTo>
                  <a:cubicBezTo>
                    <a:pt x="44666" y="22785"/>
                    <a:pt x="48368" y="22518"/>
                    <a:pt x="52038" y="21918"/>
                  </a:cubicBezTo>
                  <a:cubicBezTo>
                    <a:pt x="53939" y="21618"/>
                    <a:pt x="55874" y="21284"/>
                    <a:pt x="57708" y="20617"/>
                  </a:cubicBezTo>
                  <a:cubicBezTo>
                    <a:pt x="58519" y="20325"/>
                    <a:pt x="59709" y="19907"/>
                    <a:pt x="60111" y="19055"/>
                  </a:cubicBezTo>
                  <a:lnTo>
                    <a:pt x="60111" y="19055"/>
                  </a:lnTo>
                  <a:cubicBezTo>
                    <a:pt x="60168" y="19019"/>
                    <a:pt x="60198" y="18951"/>
                    <a:pt x="60243" y="18882"/>
                  </a:cubicBezTo>
                  <a:cubicBezTo>
                    <a:pt x="60410" y="18649"/>
                    <a:pt x="60544" y="18415"/>
                    <a:pt x="60710" y="18182"/>
                  </a:cubicBezTo>
                  <a:cubicBezTo>
                    <a:pt x="60977" y="17748"/>
                    <a:pt x="61244" y="17348"/>
                    <a:pt x="61511" y="16914"/>
                  </a:cubicBezTo>
                  <a:cubicBezTo>
                    <a:pt x="62078" y="16047"/>
                    <a:pt x="62679" y="15146"/>
                    <a:pt x="63246" y="14279"/>
                  </a:cubicBezTo>
                  <a:cubicBezTo>
                    <a:pt x="64513" y="12344"/>
                    <a:pt x="65747" y="10443"/>
                    <a:pt x="67015" y="8542"/>
                  </a:cubicBezTo>
                  <a:cubicBezTo>
                    <a:pt x="67747" y="7460"/>
                    <a:pt x="68479" y="6378"/>
                    <a:pt x="69211" y="5267"/>
                  </a:cubicBezTo>
                  <a:lnTo>
                    <a:pt x="69211" y="5267"/>
                  </a:lnTo>
                  <a:cubicBezTo>
                    <a:pt x="69380" y="5057"/>
                    <a:pt x="69474" y="4816"/>
                    <a:pt x="69450" y="4539"/>
                  </a:cubicBezTo>
                  <a:cubicBezTo>
                    <a:pt x="69350" y="3605"/>
                    <a:pt x="68016" y="3171"/>
                    <a:pt x="67282" y="2904"/>
                  </a:cubicBezTo>
                  <a:cubicBezTo>
                    <a:pt x="65280" y="2204"/>
                    <a:pt x="63146" y="1870"/>
                    <a:pt x="61044" y="1537"/>
                  </a:cubicBezTo>
                  <a:cubicBezTo>
                    <a:pt x="56007" y="803"/>
                    <a:pt x="50937" y="436"/>
                    <a:pt x="45900" y="236"/>
                  </a:cubicBezTo>
                  <a:cubicBezTo>
                    <a:pt x="42356" y="77"/>
                    <a:pt x="38800" y="0"/>
                    <a:pt x="35246" y="0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" name="Google Shape;149;p31"/>
            <p:cNvSpPr/>
            <p:nvPr/>
          </p:nvSpPr>
          <p:spPr>
            <a:xfrm rot="-1799831" flipH="1">
              <a:off x="7554576" y="1905995"/>
              <a:ext cx="580537" cy="532080"/>
            </a:xfrm>
            <a:custGeom>
              <a:avLst/>
              <a:gdLst/>
              <a:ahLst/>
              <a:cxnLst/>
              <a:rect l="l" t="t" r="r" b="b"/>
              <a:pathLst>
                <a:path w="21984" h="20149" extrusionOk="0">
                  <a:moveTo>
                    <a:pt x="1" y="1"/>
                  </a:moveTo>
                  <a:lnTo>
                    <a:pt x="1" y="1"/>
                  </a:lnTo>
                  <a:cubicBezTo>
                    <a:pt x="1235" y="5938"/>
                    <a:pt x="3403" y="11375"/>
                    <a:pt x="6439" y="16279"/>
                  </a:cubicBezTo>
                  <a:cubicBezTo>
                    <a:pt x="6972" y="17747"/>
                    <a:pt x="10742" y="18914"/>
                    <a:pt x="17747" y="19715"/>
                  </a:cubicBezTo>
                  <a:cubicBezTo>
                    <a:pt x="19081" y="19882"/>
                    <a:pt x="20515" y="20015"/>
                    <a:pt x="21983" y="20148"/>
                  </a:cubicBezTo>
                  <a:cubicBezTo>
                    <a:pt x="21283" y="14544"/>
                    <a:pt x="20882" y="8974"/>
                    <a:pt x="20716" y="3470"/>
                  </a:cubicBezTo>
                  <a:cubicBezTo>
                    <a:pt x="17980" y="3303"/>
                    <a:pt x="15378" y="3103"/>
                    <a:pt x="12910" y="2836"/>
                  </a:cubicBezTo>
                  <a:cubicBezTo>
                    <a:pt x="4871" y="2069"/>
                    <a:pt x="568" y="1101"/>
                    <a:pt x="1" y="1"/>
                  </a:cubicBezTo>
                  <a:close/>
                </a:path>
              </a:pathLst>
            </a:custGeom>
            <a:solidFill>
              <a:srgbClr val="B85F8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" name="Google Shape;150;p31"/>
            <p:cNvSpPr/>
            <p:nvPr/>
          </p:nvSpPr>
          <p:spPr>
            <a:xfrm rot="-1799831" flipH="1">
              <a:off x="5972587" y="2474164"/>
              <a:ext cx="1775861" cy="557616"/>
            </a:xfrm>
            <a:custGeom>
              <a:avLst/>
              <a:gdLst/>
              <a:ahLst/>
              <a:cxnLst/>
              <a:rect l="l" t="t" r="r" b="b"/>
              <a:pathLst>
                <a:path w="67249" h="21116" extrusionOk="0">
                  <a:moveTo>
                    <a:pt x="67115" y="1"/>
                  </a:moveTo>
                  <a:cubicBezTo>
                    <a:pt x="66748" y="1135"/>
                    <a:pt x="62445" y="2102"/>
                    <a:pt x="54306" y="2870"/>
                  </a:cubicBezTo>
                  <a:cubicBezTo>
                    <a:pt x="45767" y="3704"/>
                    <a:pt x="35326" y="4104"/>
                    <a:pt x="23317" y="4104"/>
                  </a:cubicBezTo>
                  <a:cubicBezTo>
                    <a:pt x="14745" y="4104"/>
                    <a:pt x="6939" y="3870"/>
                    <a:pt x="68" y="3437"/>
                  </a:cubicBezTo>
                  <a:lnTo>
                    <a:pt x="1" y="3437"/>
                  </a:lnTo>
                  <a:lnTo>
                    <a:pt x="1" y="3537"/>
                  </a:lnTo>
                  <a:cubicBezTo>
                    <a:pt x="168" y="9007"/>
                    <a:pt x="568" y="14645"/>
                    <a:pt x="1235" y="20215"/>
                  </a:cubicBezTo>
                  <a:lnTo>
                    <a:pt x="1268" y="20282"/>
                  </a:lnTo>
                  <a:lnTo>
                    <a:pt x="1335" y="20282"/>
                  </a:lnTo>
                  <a:cubicBezTo>
                    <a:pt x="7673" y="20849"/>
                    <a:pt x="15112" y="21116"/>
                    <a:pt x="23351" y="21116"/>
                  </a:cubicBezTo>
                  <a:cubicBezTo>
                    <a:pt x="33491" y="21116"/>
                    <a:pt x="42298" y="20716"/>
                    <a:pt x="49570" y="19848"/>
                  </a:cubicBezTo>
                  <a:cubicBezTo>
                    <a:pt x="55841" y="19148"/>
                    <a:pt x="59343" y="18281"/>
                    <a:pt x="60277" y="17247"/>
                  </a:cubicBezTo>
                  <a:cubicBezTo>
                    <a:pt x="60344" y="17180"/>
                    <a:pt x="60377" y="17080"/>
                    <a:pt x="60444" y="16980"/>
                  </a:cubicBezTo>
                  <a:cubicBezTo>
                    <a:pt x="63680" y="11909"/>
                    <a:pt x="65981" y="6205"/>
                    <a:pt x="67249" y="34"/>
                  </a:cubicBezTo>
                  <a:lnTo>
                    <a:pt x="6711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" name="Google Shape;151;p31"/>
            <p:cNvSpPr/>
            <p:nvPr/>
          </p:nvSpPr>
          <p:spPr>
            <a:xfrm rot="-1799831" flipH="1">
              <a:off x="5794679" y="2254354"/>
              <a:ext cx="2322887" cy="230826"/>
            </a:xfrm>
            <a:custGeom>
              <a:avLst/>
              <a:gdLst/>
              <a:ahLst/>
              <a:cxnLst/>
              <a:rect l="l" t="t" r="r" b="b"/>
              <a:pathLst>
                <a:path w="87964" h="8741" extrusionOk="0">
                  <a:moveTo>
                    <a:pt x="44065" y="1"/>
                  </a:moveTo>
                  <a:cubicBezTo>
                    <a:pt x="35459" y="1"/>
                    <a:pt x="27687" y="201"/>
                    <a:pt x="20816" y="635"/>
                  </a:cubicBezTo>
                  <a:cubicBezTo>
                    <a:pt x="18080" y="835"/>
                    <a:pt x="15478" y="1035"/>
                    <a:pt x="13010" y="1269"/>
                  </a:cubicBezTo>
                  <a:cubicBezTo>
                    <a:pt x="4471" y="2102"/>
                    <a:pt x="134" y="3137"/>
                    <a:pt x="1" y="4304"/>
                  </a:cubicBezTo>
                  <a:cubicBezTo>
                    <a:pt x="34" y="4404"/>
                    <a:pt x="67" y="4538"/>
                    <a:pt x="101" y="4638"/>
                  </a:cubicBezTo>
                  <a:cubicBezTo>
                    <a:pt x="668" y="5738"/>
                    <a:pt x="4971" y="6672"/>
                    <a:pt x="13010" y="7473"/>
                  </a:cubicBezTo>
                  <a:cubicBezTo>
                    <a:pt x="15478" y="7740"/>
                    <a:pt x="18080" y="7940"/>
                    <a:pt x="20816" y="8107"/>
                  </a:cubicBezTo>
                  <a:cubicBezTo>
                    <a:pt x="27720" y="8540"/>
                    <a:pt x="35459" y="8741"/>
                    <a:pt x="44065" y="8741"/>
                  </a:cubicBezTo>
                  <a:cubicBezTo>
                    <a:pt x="56141" y="8741"/>
                    <a:pt x="66481" y="8340"/>
                    <a:pt x="75054" y="7506"/>
                  </a:cubicBezTo>
                  <a:cubicBezTo>
                    <a:pt x="83293" y="6739"/>
                    <a:pt x="87563" y="5772"/>
                    <a:pt x="87930" y="4604"/>
                  </a:cubicBezTo>
                  <a:cubicBezTo>
                    <a:pt x="87930" y="4571"/>
                    <a:pt x="87963" y="4504"/>
                    <a:pt x="87963" y="4437"/>
                  </a:cubicBezTo>
                  <a:cubicBezTo>
                    <a:pt x="87963" y="3237"/>
                    <a:pt x="83660" y="2203"/>
                    <a:pt x="75054" y="1335"/>
                  </a:cubicBezTo>
                  <a:cubicBezTo>
                    <a:pt x="66481" y="435"/>
                    <a:pt x="56141" y="1"/>
                    <a:pt x="44065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" name="Google Shape;152;p31"/>
            <p:cNvSpPr/>
            <p:nvPr/>
          </p:nvSpPr>
          <p:spPr>
            <a:xfrm rot="-1799831" flipH="1">
              <a:off x="5898549" y="2219675"/>
              <a:ext cx="2336065" cy="687777"/>
            </a:xfrm>
            <a:custGeom>
              <a:avLst/>
              <a:gdLst/>
              <a:ahLst/>
              <a:cxnLst/>
              <a:rect l="l" t="t" r="r" b="b"/>
              <a:pathLst>
                <a:path w="88463" h="26045" extrusionOk="0">
                  <a:moveTo>
                    <a:pt x="44905" y="383"/>
                  </a:moveTo>
                  <a:cubicBezTo>
                    <a:pt x="50030" y="383"/>
                    <a:pt x="55155" y="480"/>
                    <a:pt x="60280" y="673"/>
                  </a:cubicBezTo>
                  <a:cubicBezTo>
                    <a:pt x="67151" y="973"/>
                    <a:pt x="74056" y="1373"/>
                    <a:pt x="80861" y="2408"/>
                  </a:cubicBezTo>
                  <a:cubicBezTo>
                    <a:pt x="82196" y="2608"/>
                    <a:pt x="83530" y="2841"/>
                    <a:pt x="84864" y="3141"/>
                  </a:cubicBezTo>
                  <a:cubicBezTo>
                    <a:pt x="85665" y="3342"/>
                    <a:pt x="86532" y="3542"/>
                    <a:pt x="87266" y="3942"/>
                  </a:cubicBezTo>
                  <a:cubicBezTo>
                    <a:pt x="87466" y="4042"/>
                    <a:pt x="87666" y="4175"/>
                    <a:pt x="87833" y="4342"/>
                  </a:cubicBezTo>
                  <a:cubicBezTo>
                    <a:pt x="87926" y="4466"/>
                    <a:pt x="87947" y="4597"/>
                    <a:pt x="87936" y="4735"/>
                  </a:cubicBezTo>
                  <a:lnTo>
                    <a:pt x="87936" y="4735"/>
                  </a:lnTo>
                  <a:cubicBezTo>
                    <a:pt x="87935" y="4737"/>
                    <a:pt x="87934" y="4740"/>
                    <a:pt x="87933" y="4743"/>
                  </a:cubicBezTo>
                  <a:cubicBezTo>
                    <a:pt x="87800" y="5109"/>
                    <a:pt x="87333" y="5310"/>
                    <a:pt x="87032" y="5476"/>
                  </a:cubicBezTo>
                  <a:cubicBezTo>
                    <a:pt x="86298" y="5810"/>
                    <a:pt x="85531" y="6010"/>
                    <a:pt x="84731" y="6177"/>
                  </a:cubicBezTo>
                  <a:cubicBezTo>
                    <a:pt x="81962" y="6811"/>
                    <a:pt x="79093" y="7144"/>
                    <a:pt x="76258" y="7411"/>
                  </a:cubicBezTo>
                  <a:cubicBezTo>
                    <a:pt x="70087" y="8045"/>
                    <a:pt x="63882" y="8378"/>
                    <a:pt x="57678" y="8579"/>
                  </a:cubicBezTo>
                  <a:cubicBezTo>
                    <a:pt x="53315" y="8699"/>
                    <a:pt x="48940" y="8759"/>
                    <a:pt x="44567" y="8759"/>
                  </a:cubicBezTo>
                  <a:cubicBezTo>
                    <a:pt x="41652" y="8759"/>
                    <a:pt x="38738" y="8732"/>
                    <a:pt x="35829" y="8679"/>
                  </a:cubicBezTo>
                  <a:cubicBezTo>
                    <a:pt x="28924" y="8545"/>
                    <a:pt x="22019" y="8278"/>
                    <a:pt x="15148" y="7678"/>
                  </a:cubicBezTo>
                  <a:cubicBezTo>
                    <a:pt x="11945" y="7378"/>
                    <a:pt x="8743" y="7044"/>
                    <a:pt x="5574" y="6477"/>
                  </a:cubicBezTo>
                  <a:cubicBezTo>
                    <a:pt x="4540" y="6310"/>
                    <a:pt x="3506" y="6110"/>
                    <a:pt x="2539" y="5810"/>
                  </a:cubicBezTo>
                  <a:cubicBezTo>
                    <a:pt x="1938" y="5643"/>
                    <a:pt x="1304" y="5443"/>
                    <a:pt x="804" y="5076"/>
                  </a:cubicBezTo>
                  <a:cubicBezTo>
                    <a:pt x="575" y="4912"/>
                    <a:pt x="474" y="4781"/>
                    <a:pt x="407" y="4523"/>
                  </a:cubicBezTo>
                  <a:lnTo>
                    <a:pt x="407" y="4523"/>
                  </a:lnTo>
                  <a:cubicBezTo>
                    <a:pt x="489" y="4135"/>
                    <a:pt x="1042" y="3906"/>
                    <a:pt x="1338" y="3775"/>
                  </a:cubicBezTo>
                  <a:cubicBezTo>
                    <a:pt x="2172" y="3408"/>
                    <a:pt x="3039" y="3175"/>
                    <a:pt x="3906" y="3008"/>
                  </a:cubicBezTo>
                  <a:cubicBezTo>
                    <a:pt x="7109" y="2274"/>
                    <a:pt x="10378" y="1974"/>
                    <a:pt x="13647" y="1640"/>
                  </a:cubicBezTo>
                  <a:cubicBezTo>
                    <a:pt x="21185" y="906"/>
                    <a:pt x="28757" y="606"/>
                    <a:pt x="36363" y="473"/>
                  </a:cubicBezTo>
                  <a:cubicBezTo>
                    <a:pt x="39210" y="413"/>
                    <a:pt x="42057" y="383"/>
                    <a:pt x="44905" y="383"/>
                  </a:cubicBezTo>
                  <a:close/>
                  <a:moveTo>
                    <a:pt x="619" y="5447"/>
                  </a:moveTo>
                  <a:cubicBezTo>
                    <a:pt x="732" y="5529"/>
                    <a:pt x="859" y="5604"/>
                    <a:pt x="1004" y="5677"/>
                  </a:cubicBezTo>
                  <a:cubicBezTo>
                    <a:pt x="1705" y="6010"/>
                    <a:pt x="2439" y="6210"/>
                    <a:pt x="3172" y="6410"/>
                  </a:cubicBezTo>
                  <a:cubicBezTo>
                    <a:pt x="5908" y="7078"/>
                    <a:pt x="8743" y="7411"/>
                    <a:pt x="11512" y="7711"/>
                  </a:cubicBezTo>
                  <a:cubicBezTo>
                    <a:pt x="18517" y="8479"/>
                    <a:pt x="25555" y="8812"/>
                    <a:pt x="32593" y="9012"/>
                  </a:cubicBezTo>
                  <a:cubicBezTo>
                    <a:pt x="36517" y="9117"/>
                    <a:pt x="40450" y="9167"/>
                    <a:pt x="44387" y="9167"/>
                  </a:cubicBezTo>
                  <a:cubicBezTo>
                    <a:pt x="47981" y="9167"/>
                    <a:pt x="51579" y="9125"/>
                    <a:pt x="55176" y="9046"/>
                  </a:cubicBezTo>
                  <a:cubicBezTo>
                    <a:pt x="61614" y="8879"/>
                    <a:pt x="68052" y="8579"/>
                    <a:pt x="74490" y="8012"/>
                  </a:cubicBezTo>
                  <a:cubicBezTo>
                    <a:pt x="77592" y="7711"/>
                    <a:pt x="80694" y="7411"/>
                    <a:pt x="83763" y="6811"/>
                  </a:cubicBezTo>
                  <a:cubicBezTo>
                    <a:pt x="84697" y="6611"/>
                    <a:pt x="85598" y="6410"/>
                    <a:pt x="86499" y="6110"/>
                  </a:cubicBezTo>
                  <a:cubicBezTo>
                    <a:pt x="86938" y="5973"/>
                    <a:pt x="87400" y="5791"/>
                    <a:pt x="87772" y="5526"/>
                  </a:cubicBezTo>
                  <a:lnTo>
                    <a:pt x="87772" y="5526"/>
                  </a:lnTo>
                  <a:cubicBezTo>
                    <a:pt x="87379" y="7330"/>
                    <a:pt x="86869" y="9103"/>
                    <a:pt x="86298" y="10847"/>
                  </a:cubicBezTo>
                  <a:cubicBezTo>
                    <a:pt x="85098" y="14349"/>
                    <a:pt x="83530" y="17752"/>
                    <a:pt x="81562" y="20921"/>
                  </a:cubicBezTo>
                  <a:cubicBezTo>
                    <a:pt x="81295" y="21354"/>
                    <a:pt x="81095" y="21855"/>
                    <a:pt x="80661" y="22122"/>
                  </a:cubicBezTo>
                  <a:cubicBezTo>
                    <a:pt x="80361" y="22322"/>
                    <a:pt x="80027" y="22489"/>
                    <a:pt x="79660" y="22622"/>
                  </a:cubicBezTo>
                  <a:cubicBezTo>
                    <a:pt x="78560" y="23022"/>
                    <a:pt x="77392" y="23289"/>
                    <a:pt x="76258" y="23489"/>
                  </a:cubicBezTo>
                  <a:cubicBezTo>
                    <a:pt x="72989" y="24123"/>
                    <a:pt x="69653" y="24490"/>
                    <a:pt x="66318" y="24790"/>
                  </a:cubicBezTo>
                  <a:cubicBezTo>
                    <a:pt x="62815" y="25090"/>
                    <a:pt x="59313" y="25291"/>
                    <a:pt x="55810" y="25424"/>
                  </a:cubicBezTo>
                  <a:cubicBezTo>
                    <a:pt x="51929" y="25570"/>
                    <a:pt x="48048" y="25645"/>
                    <a:pt x="44170" y="25645"/>
                  </a:cubicBezTo>
                  <a:cubicBezTo>
                    <a:pt x="40083" y="25645"/>
                    <a:pt x="36000" y="25562"/>
                    <a:pt x="31926" y="25391"/>
                  </a:cubicBezTo>
                  <a:cubicBezTo>
                    <a:pt x="28324" y="25224"/>
                    <a:pt x="24721" y="25024"/>
                    <a:pt x="21119" y="24690"/>
                  </a:cubicBezTo>
                  <a:cubicBezTo>
                    <a:pt x="17649" y="24357"/>
                    <a:pt x="14147" y="23990"/>
                    <a:pt x="10745" y="23089"/>
                  </a:cubicBezTo>
                  <a:cubicBezTo>
                    <a:pt x="9777" y="22856"/>
                    <a:pt x="8776" y="22555"/>
                    <a:pt x="7876" y="22022"/>
                  </a:cubicBezTo>
                  <a:cubicBezTo>
                    <a:pt x="7142" y="21588"/>
                    <a:pt x="6875" y="20954"/>
                    <a:pt x="6441" y="20220"/>
                  </a:cubicBezTo>
                  <a:cubicBezTo>
                    <a:pt x="4507" y="16985"/>
                    <a:pt x="2972" y="13515"/>
                    <a:pt x="1838" y="9946"/>
                  </a:cubicBezTo>
                  <a:cubicBezTo>
                    <a:pt x="1571" y="9046"/>
                    <a:pt x="1304" y="8178"/>
                    <a:pt x="1071" y="7278"/>
                  </a:cubicBezTo>
                  <a:cubicBezTo>
                    <a:pt x="938" y="6811"/>
                    <a:pt x="837" y="6377"/>
                    <a:pt x="737" y="5910"/>
                  </a:cubicBezTo>
                  <a:cubicBezTo>
                    <a:pt x="689" y="5765"/>
                    <a:pt x="658" y="5602"/>
                    <a:pt x="619" y="5447"/>
                  </a:cubicBezTo>
                  <a:close/>
                  <a:moveTo>
                    <a:pt x="44440" y="1"/>
                  </a:moveTo>
                  <a:cubicBezTo>
                    <a:pt x="43682" y="1"/>
                    <a:pt x="42925" y="3"/>
                    <a:pt x="42167" y="6"/>
                  </a:cubicBezTo>
                  <a:cubicBezTo>
                    <a:pt x="34328" y="39"/>
                    <a:pt x="26456" y="239"/>
                    <a:pt x="18650" y="806"/>
                  </a:cubicBezTo>
                  <a:cubicBezTo>
                    <a:pt x="14747" y="1107"/>
                    <a:pt x="10845" y="1440"/>
                    <a:pt x="6975" y="2007"/>
                  </a:cubicBezTo>
                  <a:cubicBezTo>
                    <a:pt x="5708" y="2207"/>
                    <a:pt x="4407" y="2441"/>
                    <a:pt x="3139" y="2741"/>
                  </a:cubicBezTo>
                  <a:cubicBezTo>
                    <a:pt x="2339" y="2941"/>
                    <a:pt x="1538" y="3175"/>
                    <a:pt x="804" y="3575"/>
                  </a:cubicBezTo>
                  <a:cubicBezTo>
                    <a:pt x="494" y="3761"/>
                    <a:pt x="127" y="4004"/>
                    <a:pt x="23" y="4385"/>
                  </a:cubicBezTo>
                  <a:lnTo>
                    <a:pt x="23" y="4385"/>
                  </a:lnTo>
                  <a:cubicBezTo>
                    <a:pt x="11" y="4409"/>
                    <a:pt x="4" y="4439"/>
                    <a:pt x="4" y="4476"/>
                  </a:cubicBezTo>
                  <a:cubicBezTo>
                    <a:pt x="4" y="4476"/>
                    <a:pt x="4" y="4476"/>
                    <a:pt x="4" y="4476"/>
                  </a:cubicBezTo>
                  <a:lnTo>
                    <a:pt x="4" y="4476"/>
                  </a:lnTo>
                  <a:cubicBezTo>
                    <a:pt x="1" y="4500"/>
                    <a:pt x="1" y="4522"/>
                    <a:pt x="4" y="4542"/>
                  </a:cubicBezTo>
                  <a:lnTo>
                    <a:pt x="4" y="4542"/>
                  </a:lnTo>
                  <a:cubicBezTo>
                    <a:pt x="4" y="4545"/>
                    <a:pt x="5" y="4547"/>
                    <a:pt x="6" y="4550"/>
                  </a:cubicBezTo>
                  <a:lnTo>
                    <a:pt x="6" y="4550"/>
                  </a:lnTo>
                  <a:cubicBezTo>
                    <a:pt x="26" y="4896"/>
                    <a:pt x="177" y="5267"/>
                    <a:pt x="270" y="5610"/>
                  </a:cubicBezTo>
                  <a:cubicBezTo>
                    <a:pt x="370" y="6144"/>
                    <a:pt x="504" y="6644"/>
                    <a:pt x="637" y="7144"/>
                  </a:cubicBezTo>
                  <a:cubicBezTo>
                    <a:pt x="871" y="8078"/>
                    <a:pt x="1138" y="9012"/>
                    <a:pt x="1405" y="9913"/>
                  </a:cubicBezTo>
                  <a:cubicBezTo>
                    <a:pt x="1972" y="11748"/>
                    <a:pt x="2672" y="13515"/>
                    <a:pt x="3439" y="15250"/>
                  </a:cubicBezTo>
                  <a:cubicBezTo>
                    <a:pt x="4207" y="16985"/>
                    <a:pt x="5074" y="18686"/>
                    <a:pt x="6041" y="20320"/>
                  </a:cubicBezTo>
                  <a:cubicBezTo>
                    <a:pt x="6475" y="21054"/>
                    <a:pt x="6775" y="21788"/>
                    <a:pt x="7542" y="22255"/>
                  </a:cubicBezTo>
                  <a:cubicBezTo>
                    <a:pt x="8343" y="22789"/>
                    <a:pt x="9310" y="23122"/>
                    <a:pt x="10244" y="23389"/>
                  </a:cubicBezTo>
                  <a:cubicBezTo>
                    <a:pt x="11712" y="23790"/>
                    <a:pt x="13213" y="24056"/>
                    <a:pt x="14714" y="24290"/>
                  </a:cubicBezTo>
                  <a:cubicBezTo>
                    <a:pt x="18483" y="24890"/>
                    <a:pt x="22319" y="25224"/>
                    <a:pt x="26122" y="25491"/>
                  </a:cubicBezTo>
                  <a:cubicBezTo>
                    <a:pt x="32093" y="25887"/>
                    <a:pt x="38081" y="26044"/>
                    <a:pt x="44061" y="26044"/>
                  </a:cubicBezTo>
                  <a:cubicBezTo>
                    <a:pt x="46133" y="26044"/>
                    <a:pt x="48204" y="26025"/>
                    <a:pt x="50273" y="25991"/>
                  </a:cubicBezTo>
                  <a:cubicBezTo>
                    <a:pt x="57578" y="25858"/>
                    <a:pt x="64917" y="25491"/>
                    <a:pt x="72155" y="24557"/>
                  </a:cubicBezTo>
                  <a:cubicBezTo>
                    <a:pt x="73823" y="24357"/>
                    <a:pt x="75457" y="24090"/>
                    <a:pt x="77092" y="23756"/>
                  </a:cubicBezTo>
                  <a:cubicBezTo>
                    <a:pt x="78159" y="23523"/>
                    <a:pt x="79227" y="23256"/>
                    <a:pt x="80227" y="22822"/>
                  </a:cubicBezTo>
                  <a:cubicBezTo>
                    <a:pt x="80528" y="22689"/>
                    <a:pt x="80828" y="22555"/>
                    <a:pt x="81095" y="22322"/>
                  </a:cubicBezTo>
                  <a:cubicBezTo>
                    <a:pt x="81562" y="21955"/>
                    <a:pt x="81862" y="21254"/>
                    <a:pt x="82162" y="20721"/>
                  </a:cubicBezTo>
                  <a:cubicBezTo>
                    <a:pt x="83130" y="19120"/>
                    <a:pt x="83997" y="17485"/>
                    <a:pt x="84764" y="15784"/>
                  </a:cubicBezTo>
                  <a:cubicBezTo>
                    <a:pt x="85565" y="14049"/>
                    <a:pt x="86232" y="12281"/>
                    <a:pt x="86832" y="10480"/>
                  </a:cubicBezTo>
                  <a:cubicBezTo>
                    <a:pt x="87132" y="9546"/>
                    <a:pt x="87399" y="8612"/>
                    <a:pt x="87666" y="7645"/>
                  </a:cubicBezTo>
                  <a:cubicBezTo>
                    <a:pt x="87891" y="6777"/>
                    <a:pt x="88178" y="5847"/>
                    <a:pt x="88318" y="4944"/>
                  </a:cubicBezTo>
                  <a:lnTo>
                    <a:pt x="88318" y="4944"/>
                  </a:lnTo>
                  <a:cubicBezTo>
                    <a:pt x="88323" y="4933"/>
                    <a:pt x="88329" y="4921"/>
                    <a:pt x="88333" y="4909"/>
                  </a:cubicBezTo>
                  <a:cubicBezTo>
                    <a:pt x="88343" y="4875"/>
                    <a:pt x="88344" y="4842"/>
                    <a:pt x="88337" y="4811"/>
                  </a:cubicBezTo>
                  <a:lnTo>
                    <a:pt x="88337" y="4811"/>
                  </a:lnTo>
                  <a:cubicBezTo>
                    <a:pt x="88463" y="3567"/>
                    <a:pt x="86291" y="3106"/>
                    <a:pt x="85431" y="2875"/>
                  </a:cubicBezTo>
                  <a:cubicBezTo>
                    <a:pt x="82429" y="2074"/>
                    <a:pt x="79260" y="1740"/>
                    <a:pt x="76125" y="1407"/>
                  </a:cubicBezTo>
                  <a:cubicBezTo>
                    <a:pt x="72755" y="1040"/>
                    <a:pt x="69353" y="773"/>
                    <a:pt x="65984" y="573"/>
                  </a:cubicBezTo>
                  <a:cubicBezTo>
                    <a:pt x="58803" y="150"/>
                    <a:pt x="51621" y="1"/>
                    <a:pt x="44440" y="1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" name="Google Shape;153;p31"/>
            <p:cNvSpPr/>
            <p:nvPr/>
          </p:nvSpPr>
          <p:spPr>
            <a:xfrm rot="-1799831" flipH="1">
              <a:off x="7128253" y="1197209"/>
              <a:ext cx="680937" cy="685347"/>
            </a:xfrm>
            <a:custGeom>
              <a:avLst/>
              <a:gdLst/>
              <a:ahLst/>
              <a:cxnLst/>
              <a:rect l="l" t="t" r="r" b="b"/>
              <a:pathLst>
                <a:path w="25786" h="25953" extrusionOk="0">
                  <a:moveTo>
                    <a:pt x="3803" y="0"/>
                  </a:moveTo>
                  <a:cubicBezTo>
                    <a:pt x="1201" y="5437"/>
                    <a:pt x="0" y="11042"/>
                    <a:pt x="267" y="16846"/>
                  </a:cubicBezTo>
                  <a:cubicBezTo>
                    <a:pt x="334" y="18680"/>
                    <a:pt x="467" y="20482"/>
                    <a:pt x="701" y="22216"/>
                  </a:cubicBezTo>
                  <a:lnTo>
                    <a:pt x="734" y="22216"/>
                  </a:lnTo>
                  <a:cubicBezTo>
                    <a:pt x="734" y="23450"/>
                    <a:pt x="5104" y="24484"/>
                    <a:pt x="13910" y="25318"/>
                  </a:cubicBezTo>
                  <a:cubicBezTo>
                    <a:pt x="16545" y="25552"/>
                    <a:pt x="19314" y="25785"/>
                    <a:pt x="22250" y="25952"/>
                  </a:cubicBezTo>
                  <a:cubicBezTo>
                    <a:pt x="22516" y="18480"/>
                    <a:pt x="23684" y="11242"/>
                    <a:pt x="25785" y="4237"/>
                  </a:cubicBezTo>
                  <a:cubicBezTo>
                    <a:pt x="22316" y="4036"/>
                    <a:pt x="19081" y="3770"/>
                    <a:pt x="16045" y="3436"/>
                  </a:cubicBezTo>
                  <a:cubicBezTo>
                    <a:pt x="7873" y="2569"/>
                    <a:pt x="3803" y="1535"/>
                    <a:pt x="3770" y="334"/>
                  </a:cubicBezTo>
                  <a:cubicBezTo>
                    <a:pt x="3770" y="200"/>
                    <a:pt x="3803" y="100"/>
                    <a:pt x="387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" name="Google Shape;154;p31"/>
            <p:cNvSpPr/>
            <p:nvPr/>
          </p:nvSpPr>
          <p:spPr>
            <a:xfrm rot="-1799831" flipH="1">
              <a:off x="5566225" y="1776164"/>
              <a:ext cx="1817268" cy="700320"/>
            </a:xfrm>
            <a:custGeom>
              <a:avLst/>
              <a:gdLst/>
              <a:ahLst/>
              <a:cxnLst/>
              <a:rect l="l" t="t" r="r" b="b"/>
              <a:pathLst>
                <a:path w="68817" h="26520" extrusionOk="0">
                  <a:moveTo>
                    <a:pt x="64981" y="1"/>
                  </a:moveTo>
                  <a:lnTo>
                    <a:pt x="64847" y="67"/>
                  </a:lnTo>
                  <a:cubicBezTo>
                    <a:pt x="64880" y="134"/>
                    <a:pt x="64880" y="201"/>
                    <a:pt x="64880" y="234"/>
                  </a:cubicBezTo>
                  <a:cubicBezTo>
                    <a:pt x="64880" y="1035"/>
                    <a:pt x="62779" y="2236"/>
                    <a:pt x="52738" y="3270"/>
                  </a:cubicBezTo>
                  <a:cubicBezTo>
                    <a:pt x="44633" y="4137"/>
                    <a:pt x="34759" y="4537"/>
                    <a:pt x="23317" y="4537"/>
                  </a:cubicBezTo>
                  <a:cubicBezTo>
                    <a:pt x="16146" y="4537"/>
                    <a:pt x="9508" y="4370"/>
                    <a:pt x="3603" y="4037"/>
                  </a:cubicBezTo>
                  <a:lnTo>
                    <a:pt x="3537" y="4037"/>
                  </a:lnTo>
                  <a:lnTo>
                    <a:pt x="3537" y="4070"/>
                  </a:lnTo>
                  <a:cubicBezTo>
                    <a:pt x="1435" y="11075"/>
                    <a:pt x="234" y="18381"/>
                    <a:pt x="1" y="25819"/>
                  </a:cubicBezTo>
                  <a:lnTo>
                    <a:pt x="1" y="25886"/>
                  </a:lnTo>
                  <a:lnTo>
                    <a:pt x="68" y="25886"/>
                  </a:lnTo>
                  <a:cubicBezTo>
                    <a:pt x="6939" y="26286"/>
                    <a:pt x="14745" y="26520"/>
                    <a:pt x="23317" y="26520"/>
                  </a:cubicBezTo>
                  <a:cubicBezTo>
                    <a:pt x="35593" y="26520"/>
                    <a:pt x="46200" y="26086"/>
                    <a:pt x="54907" y="25219"/>
                  </a:cubicBezTo>
                  <a:cubicBezTo>
                    <a:pt x="63513" y="24351"/>
                    <a:pt x="67816" y="23351"/>
                    <a:pt x="68083" y="22117"/>
                  </a:cubicBezTo>
                  <a:lnTo>
                    <a:pt x="68116" y="22117"/>
                  </a:lnTo>
                  <a:lnTo>
                    <a:pt x="68116" y="22050"/>
                  </a:lnTo>
                  <a:cubicBezTo>
                    <a:pt x="68316" y="20315"/>
                    <a:pt x="68483" y="18514"/>
                    <a:pt x="68550" y="16713"/>
                  </a:cubicBezTo>
                  <a:cubicBezTo>
                    <a:pt x="68817" y="10975"/>
                    <a:pt x="67616" y="5338"/>
                    <a:pt x="64981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" name="Google Shape;155;p31"/>
            <p:cNvSpPr/>
            <p:nvPr/>
          </p:nvSpPr>
          <p:spPr>
            <a:xfrm rot="-1799831" flipH="1">
              <a:off x="5456421" y="1566088"/>
              <a:ext cx="2202206" cy="231697"/>
            </a:xfrm>
            <a:custGeom>
              <a:avLst/>
              <a:gdLst/>
              <a:ahLst/>
              <a:cxnLst/>
              <a:rect l="l" t="t" r="r" b="b"/>
              <a:pathLst>
                <a:path w="83394" h="8774" extrusionOk="0">
                  <a:moveTo>
                    <a:pt x="41730" y="0"/>
                  </a:moveTo>
                  <a:cubicBezTo>
                    <a:pt x="35626" y="0"/>
                    <a:pt x="29989" y="134"/>
                    <a:pt x="24818" y="367"/>
                  </a:cubicBezTo>
                  <a:cubicBezTo>
                    <a:pt x="20282" y="567"/>
                    <a:pt x="16079" y="868"/>
                    <a:pt x="12243" y="1235"/>
                  </a:cubicBezTo>
                  <a:cubicBezTo>
                    <a:pt x="4771" y="2002"/>
                    <a:pt x="735" y="2936"/>
                    <a:pt x="101" y="4003"/>
                  </a:cubicBezTo>
                  <a:cubicBezTo>
                    <a:pt x="34" y="4103"/>
                    <a:pt x="1" y="4203"/>
                    <a:pt x="1" y="4337"/>
                  </a:cubicBezTo>
                  <a:cubicBezTo>
                    <a:pt x="34" y="5538"/>
                    <a:pt x="4104" y="6572"/>
                    <a:pt x="12276" y="7439"/>
                  </a:cubicBezTo>
                  <a:cubicBezTo>
                    <a:pt x="15312" y="7773"/>
                    <a:pt x="18547" y="8039"/>
                    <a:pt x="22016" y="8240"/>
                  </a:cubicBezTo>
                  <a:cubicBezTo>
                    <a:pt x="27954" y="8573"/>
                    <a:pt x="34525" y="8773"/>
                    <a:pt x="41730" y="8773"/>
                  </a:cubicBezTo>
                  <a:cubicBezTo>
                    <a:pt x="53205" y="8773"/>
                    <a:pt x="63012" y="8340"/>
                    <a:pt x="71151" y="7506"/>
                  </a:cubicBezTo>
                  <a:cubicBezTo>
                    <a:pt x="79291" y="6638"/>
                    <a:pt x="83360" y="5604"/>
                    <a:pt x="83394" y="4370"/>
                  </a:cubicBezTo>
                  <a:cubicBezTo>
                    <a:pt x="83394" y="4303"/>
                    <a:pt x="83360" y="4237"/>
                    <a:pt x="83327" y="4170"/>
                  </a:cubicBezTo>
                  <a:lnTo>
                    <a:pt x="83327" y="4137"/>
                  </a:lnTo>
                  <a:cubicBezTo>
                    <a:pt x="82793" y="3003"/>
                    <a:pt x="78757" y="2069"/>
                    <a:pt x="71185" y="1301"/>
                  </a:cubicBezTo>
                  <a:cubicBezTo>
                    <a:pt x="63012" y="434"/>
                    <a:pt x="53205" y="0"/>
                    <a:pt x="4173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" name="Google Shape;156;p31"/>
            <p:cNvSpPr/>
            <p:nvPr/>
          </p:nvSpPr>
          <p:spPr>
            <a:xfrm rot="-1799831" flipH="1">
              <a:off x="5496411" y="1522778"/>
              <a:ext cx="2410956" cy="816723"/>
            </a:xfrm>
            <a:custGeom>
              <a:avLst/>
              <a:gdLst/>
              <a:ahLst/>
              <a:cxnLst/>
              <a:rect l="l" t="t" r="r" b="b"/>
              <a:pathLst>
                <a:path w="91299" h="30928" extrusionOk="0">
                  <a:moveTo>
                    <a:pt x="46241" y="334"/>
                  </a:moveTo>
                  <a:cubicBezTo>
                    <a:pt x="53548" y="334"/>
                    <a:pt x="60879" y="517"/>
                    <a:pt x="68182" y="1039"/>
                  </a:cubicBezTo>
                  <a:cubicBezTo>
                    <a:pt x="71685" y="1272"/>
                    <a:pt x="75187" y="1572"/>
                    <a:pt x="78656" y="2039"/>
                  </a:cubicBezTo>
                  <a:cubicBezTo>
                    <a:pt x="80257" y="2240"/>
                    <a:pt x="81859" y="2473"/>
                    <a:pt x="83426" y="2807"/>
                  </a:cubicBezTo>
                  <a:cubicBezTo>
                    <a:pt x="84394" y="3007"/>
                    <a:pt x="85361" y="3240"/>
                    <a:pt x="86262" y="3674"/>
                  </a:cubicBezTo>
                  <a:cubicBezTo>
                    <a:pt x="86495" y="3774"/>
                    <a:pt x="86762" y="3907"/>
                    <a:pt x="86962" y="4108"/>
                  </a:cubicBezTo>
                  <a:cubicBezTo>
                    <a:pt x="87029" y="4141"/>
                    <a:pt x="87096" y="4274"/>
                    <a:pt x="87096" y="4274"/>
                  </a:cubicBezTo>
                  <a:cubicBezTo>
                    <a:pt x="87110" y="4300"/>
                    <a:pt x="87126" y="4328"/>
                    <a:pt x="87141" y="4358"/>
                  </a:cubicBezTo>
                  <a:lnTo>
                    <a:pt x="87141" y="4358"/>
                  </a:lnTo>
                  <a:cubicBezTo>
                    <a:pt x="87231" y="4794"/>
                    <a:pt x="86817" y="5049"/>
                    <a:pt x="86495" y="5242"/>
                  </a:cubicBezTo>
                  <a:cubicBezTo>
                    <a:pt x="85895" y="5609"/>
                    <a:pt x="85194" y="5809"/>
                    <a:pt x="84494" y="6009"/>
                  </a:cubicBezTo>
                  <a:cubicBezTo>
                    <a:pt x="81959" y="6676"/>
                    <a:pt x="79357" y="7010"/>
                    <a:pt x="76755" y="7310"/>
                  </a:cubicBezTo>
                  <a:cubicBezTo>
                    <a:pt x="70684" y="8010"/>
                    <a:pt x="64580" y="8377"/>
                    <a:pt x="58475" y="8577"/>
                  </a:cubicBezTo>
                  <a:cubicBezTo>
                    <a:pt x="54467" y="8710"/>
                    <a:pt x="50448" y="8768"/>
                    <a:pt x="46424" y="8768"/>
                  </a:cubicBezTo>
                  <a:cubicBezTo>
                    <a:pt x="43382" y="8768"/>
                    <a:pt x="40338" y="8735"/>
                    <a:pt x="37293" y="8677"/>
                  </a:cubicBezTo>
                  <a:cubicBezTo>
                    <a:pt x="30589" y="8544"/>
                    <a:pt x="23884" y="8244"/>
                    <a:pt x="17246" y="7577"/>
                  </a:cubicBezTo>
                  <a:cubicBezTo>
                    <a:pt x="14244" y="7276"/>
                    <a:pt x="11208" y="6943"/>
                    <a:pt x="8273" y="6309"/>
                  </a:cubicBezTo>
                  <a:cubicBezTo>
                    <a:pt x="7372" y="6109"/>
                    <a:pt x="6471" y="5909"/>
                    <a:pt x="5638" y="5609"/>
                  </a:cubicBezTo>
                  <a:cubicBezTo>
                    <a:pt x="5171" y="5442"/>
                    <a:pt x="4603" y="5242"/>
                    <a:pt x="4270" y="4841"/>
                  </a:cubicBezTo>
                  <a:cubicBezTo>
                    <a:pt x="4149" y="4690"/>
                    <a:pt x="4138" y="4539"/>
                    <a:pt x="4211" y="4337"/>
                  </a:cubicBezTo>
                  <a:lnTo>
                    <a:pt x="4211" y="4337"/>
                  </a:lnTo>
                  <a:cubicBezTo>
                    <a:pt x="4221" y="4330"/>
                    <a:pt x="4229" y="4320"/>
                    <a:pt x="4237" y="4308"/>
                  </a:cubicBezTo>
                  <a:cubicBezTo>
                    <a:pt x="4537" y="3807"/>
                    <a:pt x="5204" y="3574"/>
                    <a:pt x="5704" y="3407"/>
                  </a:cubicBezTo>
                  <a:cubicBezTo>
                    <a:pt x="6772" y="3007"/>
                    <a:pt x="7872" y="2773"/>
                    <a:pt x="8973" y="2573"/>
                  </a:cubicBezTo>
                  <a:cubicBezTo>
                    <a:pt x="12576" y="1906"/>
                    <a:pt x="16245" y="1572"/>
                    <a:pt x="19881" y="1272"/>
                  </a:cubicBezTo>
                  <a:cubicBezTo>
                    <a:pt x="28020" y="605"/>
                    <a:pt x="36193" y="372"/>
                    <a:pt x="44332" y="338"/>
                  </a:cubicBezTo>
                  <a:cubicBezTo>
                    <a:pt x="44968" y="336"/>
                    <a:pt x="45604" y="334"/>
                    <a:pt x="46241" y="334"/>
                  </a:cubicBezTo>
                  <a:close/>
                  <a:moveTo>
                    <a:pt x="3914" y="4881"/>
                  </a:moveTo>
                  <a:cubicBezTo>
                    <a:pt x="4308" y="5495"/>
                    <a:pt x="5455" y="5873"/>
                    <a:pt x="5938" y="6042"/>
                  </a:cubicBezTo>
                  <a:cubicBezTo>
                    <a:pt x="8273" y="6809"/>
                    <a:pt x="10741" y="7110"/>
                    <a:pt x="13176" y="7443"/>
                  </a:cubicBezTo>
                  <a:cubicBezTo>
                    <a:pt x="20081" y="8344"/>
                    <a:pt x="27053" y="8744"/>
                    <a:pt x="34024" y="8944"/>
                  </a:cubicBezTo>
                  <a:cubicBezTo>
                    <a:pt x="37870" y="9066"/>
                    <a:pt x="41715" y="9124"/>
                    <a:pt x="45560" y="9124"/>
                  </a:cubicBezTo>
                  <a:cubicBezTo>
                    <a:pt x="49120" y="9124"/>
                    <a:pt x="52680" y="9074"/>
                    <a:pt x="56240" y="8978"/>
                  </a:cubicBezTo>
                  <a:cubicBezTo>
                    <a:pt x="62511" y="8811"/>
                    <a:pt x="68783" y="8511"/>
                    <a:pt x="75054" y="7844"/>
                  </a:cubicBezTo>
                  <a:cubicBezTo>
                    <a:pt x="77989" y="7543"/>
                    <a:pt x="80991" y="7210"/>
                    <a:pt x="83860" y="6543"/>
                  </a:cubicBezTo>
                  <a:cubicBezTo>
                    <a:pt x="84694" y="6342"/>
                    <a:pt x="85528" y="6142"/>
                    <a:pt x="86295" y="5775"/>
                  </a:cubicBezTo>
                  <a:cubicBezTo>
                    <a:pt x="86695" y="5609"/>
                    <a:pt x="87196" y="5375"/>
                    <a:pt x="87429" y="4975"/>
                  </a:cubicBezTo>
                  <a:cubicBezTo>
                    <a:pt x="87431" y="4971"/>
                    <a:pt x="87433" y="4966"/>
                    <a:pt x="87435" y="4962"/>
                  </a:cubicBezTo>
                  <a:lnTo>
                    <a:pt x="87435" y="4962"/>
                  </a:lnTo>
                  <a:cubicBezTo>
                    <a:pt x="87490" y="5074"/>
                    <a:pt x="87545" y="5183"/>
                    <a:pt x="87596" y="5275"/>
                  </a:cubicBezTo>
                  <a:cubicBezTo>
                    <a:pt x="88430" y="7176"/>
                    <a:pt x="89130" y="9144"/>
                    <a:pt x="89664" y="11179"/>
                  </a:cubicBezTo>
                  <a:cubicBezTo>
                    <a:pt x="90665" y="15115"/>
                    <a:pt x="90832" y="19152"/>
                    <a:pt x="90531" y="23221"/>
                  </a:cubicBezTo>
                  <a:cubicBezTo>
                    <a:pt x="90467" y="24191"/>
                    <a:pt x="90371" y="25193"/>
                    <a:pt x="90243" y="26196"/>
                  </a:cubicBezTo>
                  <a:lnTo>
                    <a:pt x="90243" y="26196"/>
                  </a:lnTo>
                  <a:cubicBezTo>
                    <a:pt x="90226" y="26217"/>
                    <a:pt x="90212" y="26247"/>
                    <a:pt x="90198" y="26290"/>
                  </a:cubicBezTo>
                  <a:cubicBezTo>
                    <a:pt x="90165" y="26657"/>
                    <a:pt x="89698" y="26891"/>
                    <a:pt x="89397" y="27057"/>
                  </a:cubicBezTo>
                  <a:cubicBezTo>
                    <a:pt x="88697" y="27391"/>
                    <a:pt x="87896" y="27624"/>
                    <a:pt x="87129" y="27791"/>
                  </a:cubicBezTo>
                  <a:cubicBezTo>
                    <a:pt x="84360" y="28492"/>
                    <a:pt x="81492" y="28792"/>
                    <a:pt x="78690" y="29125"/>
                  </a:cubicBezTo>
                  <a:cubicBezTo>
                    <a:pt x="72218" y="29793"/>
                    <a:pt x="65747" y="30160"/>
                    <a:pt x="59242" y="30360"/>
                  </a:cubicBezTo>
                  <a:cubicBezTo>
                    <a:pt x="54607" y="30503"/>
                    <a:pt x="49960" y="30571"/>
                    <a:pt x="45315" y="30571"/>
                  </a:cubicBezTo>
                  <a:cubicBezTo>
                    <a:pt x="42405" y="30571"/>
                    <a:pt x="39497" y="30544"/>
                    <a:pt x="36593" y="30493"/>
                  </a:cubicBezTo>
                  <a:cubicBezTo>
                    <a:pt x="29488" y="30360"/>
                    <a:pt x="22416" y="30059"/>
                    <a:pt x="15344" y="29426"/>
                  </a:cubicBezTo>
                  <a:cubicBezTo>
                    <a:pt x="12142" y="29159"/>
                    <a:pt x="8873" y="28825"/>
                    <a:pt x="5704" y="28225"/>
                  </a:cubicBezTo>
                  <a:cubicBezTo>
                    <a:pt x="4704" y="28058"/>
                    <a:pt x="3736" y="27825"/>
                    <a:pt x="2769" y="27524"/>
                  </a:cubicBezTo>
                  <a:cubicBezTo>
                    <a:pt x="2268" y="27358"/>
                    <a:pt x="1668" y="27191"/>
                    <a:pt x="1268" y="26790"/>
                  </a:cubicBezTo>
                  <a:cubicBezTo>
                    <a:pt x="1201" y="26690"/>
                    <a:pt x="1134" y="26590"/>
                    <a:pt x="1101" y="26457"/>
                  </a:cubicBezTo>
                  <a:cubicBezTo>
                    <a:pt x="1101" y="26444"/>
                    <a:pt x="1099" y="26430"/>
                    <a:pt x="1096" y="26416"/>
                  </a:cubicBezTo>
                  <a:lnTo>
                    <a:pt x="1096" y="26416"/>
                  </a:lnTo>
                  <a:cubicBezTo>
                    <a:pt x="732" y="23460"/>
                    <a:pt x="501" y="20439"/>
                    <a:pt x="667" y="17484"/>
                  </a:cubicBezTo>
                  <a:cubicBezTo>
                    <a:pt x="834" y="14548"/>
                    <a:pt x="1401" y="11680"/>
                    <a:pt x="2302" y="8911"/>
                  </a:cubicBezTo>
                  <a:cubicBezTo>
                    <a:pt x="2764" y="7553"/>
                    <a:pt x="3301" y="6195"/>
                    <a:pt x="3914" y="4881"/>
                  </a:cubicBezTo>
                  <a:close/>
                  <a:moveTo>
                    <a:pt x="45939" y="1"/>
                  </a:moveTo>
                  <a:cubicBezTo>
                    <a:pt x="38171" y="1"/>
                    <a:pt x="30382" y="183"/>
                    <a:pt x="22650" y="705"/>
                  </a:cubicBezTo>
                  <a:cubicBezTo>
                    <a:pt x="18680" y="972"/>
                    <a:pt x="14744" y="1306"/>
                    <a:pt x="10808" y="1906"/>
                  </a:cubicBezTo>
                  <a:cubicBezTo>
                    <a:pt x="9440" y="2106"/>
                    <a:pt x="8039" y="2340"/>
                    <a:pt x="6672" y="2707"/>
                  </a:cubicBezTo>
                  <a:cubicBezTo>
                    <a:pt x="5904" y="2907"/>
                    <a:pt x="5070" y="3140"/>
                    <a:pt x="4403" y="3574"/>
                  </a:cubicBezTo>
                  <a:cubicBezTo>
                    <a:pt x="4211" y="3702"/>
                    <a:pt x="4020" y="3830"/>
                    <a:pt x="3916" y="4016"/>
                  </a:cubicBezTo>
                  <a:lnTo>
                    <a:pt x="3916" y="4016"/>
                  </a:lnTo>
                  <a:cubicBezTo>
                    <a:pt x="3882" y="4028"/>
                    <a:pt x="3859" y="4051"/>
                    <a:pt x="3836" y="4074"/>
                  </a:cubicBezTo>
                  <a:cubicBezTo>
                    <a:pt x="1301" y="9378"/>
                    <a:pt x="0" y="15149"/>
                    <a:pt x="267" y="21053"/>
                  </a:cubicBezTo>
                  <a:cubicBezTo>
                    <a:pt x="367" y="22821"/>
                    <a:pt x="501" y="24589"/>
                    <a:pt x="734" y="26357"/>
                  </a:cubicBezTo>
                  <a:cubicBezTo>
                    <a:pt x="734" y="26357"/>
                    <a:pt x="734" y="26357"/>
                    <a:pt x="734" y="26357"/>
                  </a:cubicBezTo>
                  <a:lnTo>
                    <a:pt x="734" y="26357"/>
                  </a:lnTo>
                  <a:cubicBezTo>
                    <a:pt x="734" y="26361"/>
                    <a:pt x="734" y="26365"/>
                    <a:pt x="734" y="26369"/>
                  </a:cubicBezTo>
                  <a:lnTo>
                    <a:pt x="734" y="26369"/>
                  </a:lnTo>
                  <a:cubicBezTo>
                    <a:pt x="781" y="27394"/>
                    <a:pt x="2572" y="27792"/>
                    <a:pt x="3336" y="28025"/>
                  </a:cubicBezTo>
                  <a:cubicBezTo>
                    <a:pt x="5904" y="28725"/>
                    <a:pt x="8573" y="29059"/>
                    <a:pt x="11242" y="29359"/>
                  </a:cubicBezTo>
                  <a:cubicBezTo>
                    <a:pt x="18547" y="30193"/>
                    <a:pt x="25885" y="30560"/>
                    <a:pt x="33257" y="30760"/>
                  </a:cubicBezTo>
                  <a:cubicBezTo>
                    <a:pt x="37501" y="30868"/>
                    <a:pt x="41745" y="30928"/>
                    <a:pt x="45989" y="30928"/>
                  </a:cubicBezTo>
                  <a:cubicBezTo>
                    <a:pt x="49584" y="30928"/>
                    <a:pt x="53179" y="30885"/>
                    <a:pt x="56774" y="30793"/>
                  </a:cubicBezTo>
                  <a:cubicBezTo>
                    <a:pt x="63445" y="30627"/>
                    <a:pt x="70117" y="30293"/>
                    <a:pt x="76755" y="29659"/>
                  </a:cubicBezTo>
                  <a:cubicBezTo>
                    <a:pt x="79924" y="29359"/>
                    <a:pt x="83160" y="29025"/>
                    <a:pt x="86295" y="28392"/>
                  </a:cubicBezTo>
                  <a:cubicBezTo>
                    <a:pt x="87229" y="28191"/>
                    <a:pt x="88163" y="27958"/>
                    <a:pt x="89030" y="27624"/>
                  </a:cubicBezTo>
                  <a:cubicBezTo>
                    <a:pt x="89497" y="27458"/>
                    <a:pt x="90064" y="27257"/>
                    <a:pt x="90398" y="26857"/>
                  </a:cubicBezTo>
                  <a:cubicBezTo>
                    <a:pt x="90479" y="26750"/>
                    <a:pt x="90537" y="26621"/>
                    <a:pt x="90575" y="26488"/>
                  </a:cubicBezTo>
                  <a:lnTo>
                    <a:pt x="90575" y="26488"/>
                  </a:lnTo>
                  <a:cubicBezTo>
                    <a:pt x="90591" y="26467"/>
                    <a:pt x="90598" y="26435"/>
                    <a:pt x="90598" y="26390"/>
                  </a:cubicBezTo>
                  <a:lnTo>
                    <a:pt x="90598" y="26390"/>
                  </a:lnTo>
                  <a:cubicBezTo>
                    <a:pt x="90598" y="26390"/>
                    <a:pt x="90598" y="26390"/>
                    <a:pt x="90598" y="26390"/>
                  </a:cubicBezTo>
                  <a:cubicBezTo>
                    <a:pt x="91099" y="22254"/>
                    <a:pt x="91299" y="18051"/>
                    <a:pt x="90598" y="13915"/>
                  </a:cubicBezTo>
                  <a:cubicBezTo>
                    <a:pt x="90265" y="11913"/>
                    <a:pt x="89731" y="9978"/>
                    <a:pt x="89064" y="8077"/>
                  </a:cubicBezTo>
                  <a:cubicBezTo>
                    <a:pt x="88697" y="7110"/>
                    <a:pt x="88330" y="6142"/>
                    <a:pt x="87896" y="5242"/>
                  </a:cubicBezTo>
                  <a:cubicBezTo>
                    <a:pt x="87796" y="5008"/>
                    <a:pt x="87696" y="4775"/>
                    <a:pt x="87563" y="4541"/>
                  </a:cubicBezTo>
                  <a:cubicBezTo>
                    <a:pt x="87548" y="4497"/>
                    <a:pt x="87527" y="4453"/>
                    <a:pt x="87505" y="4412"/>
                  </a:cubicBezTo>
                  <a:lnTo>
                    <a:pt x="87505" y="4412"/>
                  </a:lnTo>
                  <a:cubicBezTo>
                    <a:pt x="87503" y="4389"/>
                    <a:pt x="87499" y="4365"/>
                    <a:pt x="87496" y="4341"/>
                  </a:cubicBezTo>
                  <a:cubicBezTo>
                    <a:pt x="87483" y="4309"/>
                    <a:pt x="87459" y="4280"/>
                    <a:pt x="87430" y="4254"/>
                  </a:cubicBezTo>
                  <a:lnTo>
                    <a:pt x="87430" y="4254"/>
                  </a:lnTo>
                  <a:cubicBezTo>
                    <a:pt x="87382" y="4172"/>
                    <a:pt x="87345" y="4090"/>
                    <a:pt x="87262" y="4007"/>
                  </a:cubicBezTo>
                  <a:cubicBezTo>
                    <a:pt x="86862" y="3540"/>
                    <a:pt x="86162" y="3274"/>
                    <a:pt x="85561" y="3073"/>
                  </a:cubicBezTo>
                  <a:cubicBezTo>
                    <a:pt x="84460" y="2707"/>
                    <a:pt x="83326" y="2473"/>
                    <a:pt x="82159" y="2240"/>
                  </a:cubicBezTo>
                  <a:cubicBezTo>
                    <a:pt x="78656" y="1606"/>
                    <a:pt x="75054" y="1239"/>
                    <a:pt x="71485" y="939"/>
                  </a:cubicBezTo>
                  <a:cubicBezTo>
                    <a:pt x="63679" y="271"/>
                    <a:pt x="55807" y="38"/>
                    <a:pt x="47968" y="5"/>
                  </a:cubicBezTo>
                  <a:cubicBezTo>
                    <a:pt x="47292" y="2"/>
                    <a:pt x="46615" y="1"/>
                    <a:pt x="45939" y="1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" name="Google Shape;157;p31"/>
            <p:cNvSpPr/>
            <p:nvPr/>
          </p:nvSpPr>
          <p:spPr>
            <a:xfrm rot="-1799831" flipH="1">
              <a:off x="6207574" y="661991"/>
              <a:ext cx="1079977" cy="717934"/>
            </a:xfrm>
            <a:custGeom>
              <a:avLst/>
              <a:gdLst/>
              <a:ahLst/>
              <a:cxnLst/>
              <a:rect l="l" t="t" r="r" b="b"/>
              <a:pathLst>
                <a:path w="40897" h="27187" extrusionOk="0">
                  <a:moveTo>
                    <a:pt x="39195" y="0"/>
                  </a:moveTo>
                  <a:cubicBezTo>
                    <a:pt x="26853" y="534"/>
                    <a:pt x="16279" y="5204"/>
                    <a:pt x="7406" y="14077"/>
                  </a:cubicBezTo>
                  <a:cubicBezTo>
                    <a:pt x="4771" y="16746"/>
                    <a:pt x="2302" y="19748"/>
                    <a:pt x="0" y="23150"/>
                  </a:cubicBezTo>
                  <a:cubicBezTo>
                    <a:pt x="0" y="23183"/>
                    <a:pt x="0" y="23217"/>
                    <a:pt x="0" y="23250"/>
                  </a:cubicBezTo>
                  <a:cubicBezTo>
                    <a:pt x="0" y="24451"/>
                    <a:pt x="3803" y="25485"/>
                    <a:pt x="11475" y="26319"/>
                  </a:cubicBezTo>
                  <a:cubicBezTo>
                    <a:pt x="14844" y="26719"/>
                    <a:pt x="18514" y="26986"/>
                    <a:pt x="22483" y="27186"/>
                  </a:cubicBezTo>
                  <a:cubicBezTo>
                    <a:pt x="23117" y="25719"/>
                    <a:pt x="23784" y="24218"/>
                    <a:pt x="24518" y="22750"/>
                  </a:cubicBezTo>
                  <a:cubicBezTo>
                    <a:pt x="28688" y="14177"/>
                    <a:pt x="34158" y="6605"/>
                    <a:pt x="40896" y="100"/>
                  </a:cubicBezTo>
                  <a:cubicBezTo>
                    <a:pt x="40329" y="67"/>
                    <a:pt x="39762" y="34"/>
                    <a:pt x="39195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" name="Google Shape;158;p31"/>
            <p:cNvSpPr/>
            <p:nvPr/>
          </p:nvSpPr>
          <p:spPr>
            <a:xfrm rot="-1799831" flipH="1">
              <a:off x="5322789" y="1058279"/>
              <a:ext cx="1483401" cy="730266"/>
            </a:xfrm>
            <a:custGeom>
              <a:avLst/>
              <a:gdLst/>
              <a:ahLst/>
              <a:cxnLst/>
              <a:rect l="l" t="t" r="r" b="b"/>
              <a:pathLst>
                <a:path w="56174" h="27654" extrusionOk="0">
                  <a:moveTo>
                    <a:pt x="18447" y="1"/>
                  </a:moveTo>
                  <a:cubicBezTo>
                    <a:pt x="11742" y="6505"/>
                    <a:pt x="6205" y="14111"/>
                    <a:pt x="2035" y="22683"/>
                  </a:cubicBezTo>
                  <a:cubicBezTo>
                    <a:pt x="1334" y="24151"/>
                    <a:pt x="667" y="25652"/>
                    <a:pt x="33" y="27153"/>
                  </a:cubicBezTo>
                  <a:lnTo>
                    <a:pt x="0" y="27253"/>
                  </a:lnTo>
                  <a:lnTo>
                    <a:pt x="100" y="27253"/>
                  </a:lnTo>
                  <a:cubicBezTo>
                    <a:pt x="5170" y="27520"/>
                    <a:pt x="10808" y="27654"/>
                    <a:pt x="16845" y="27654"/>
                  </a:cubicBezTo>
                  <a:cubicBezTo>
                    <a:pt x="27653" y="27654"/>
                    <a:pt x="36993" y="27220"/>
                    <a:pt x="44632" y="26353"/>
                  </a:cubicBezTo>
                  <a:cubicBezTo>
                    <a:pt x="52171" y="25552"/>
                    <a:pt x="55973" y="24551"/>
                    <a:pt x="56174" y="23317"/>
                  </a:cubicBezTo>
                  <a:lnTo>
                    <a:pt x="56174" y="23284"/>
                  </a:lnTo>
                  <a:lnTo>
                    <a:pt x="56174" y="23251"/>
                  </a:lnTo>
                  <a:cubicBezTo>
                    <a:pt x="55973" y="22950"/>
                    <a:pt x="55773" y="22650"/>
                    <a:pt x="55573" y="22350"/>
                  </a:cubicBezTo>
                  <a:cubicBezTo>
                    <a:pt x="53672" y="19548"/>
                    <a:pt x="51337" y="16713"/>
                    <a:pt x="48635" y="13977"/>
                  </a:cubicBezTo>
                  <a:cubicBezTo>
                    <a:pt x="40195" y="5571"/>
                    <a:pt x="30088" y="868"/>
                    <a:pt x="18513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" name="Google Shape;159;p31"/>
            <p:cNvSpPr/>
            <p:nvPr/>
          </p:nvSpPr>
          <p:spPr>
            <a:xfrm rot="-1799831" flipH="1">
              <a:off x="5276552" y="905526"/>
              <a:ext cx="2086807" cy="738532"/>
            </a:xfrm>
            <a:custGeom>
              <a:avLst/>
              <a:gdLst/>
              <a:ahLst/>
              <a:cxnLst/>
              <a:rect l="l" t="t" r="r" b="b"/>
              <a:pathLst>
                <a:path w="79024" h="27967" extrusionOk="0">
                  <a:moveTo>
                    <a:pt x="39284" y="352"/>
                  </a:moveTo>
                  <a:cubicBezTo>
                    <a:pt x="39919" y="352"/>
                    <a:pt x="40541" y="400"/>
                    <a:pt x="41183" y="427"/>
                  </a:cubicBezTo>
                  <a:lnTo>
                    <a:pt x="41183" y="427"/>
                  </a:lnTo>
                  <a:cubicBezTo>
                    <a:pt x="41188" y="428"/>
                    <a:pt x="41192" y="428"/>
                    <a:pt x="41197" y="428"/>
                  </a:cubicBezTo>
                  <a:cubicBezTo>
                    <a:pt x="41197" y="428"/>
                    <a:pt x="41197" y="428"/>
                    <a:pt x="41197" y="428"/>
                  </a:cubicBezTo>
                  <a:lnTo>
                    <a:pt x="41197" y="428"/>
                  </a:lnTo>
                  <a:cubicBezTo>
                    <a:pt x="41207" y="429"/>
                    <a:pt x="41216" y="430"/>
                    <a:pt x="41224" y="430"/>
                  </a:cubicBezTo>
                  <a:lnTo>
                    <a:pt x="41224" y="430"/>
                  </a:lnTo>
                  <a:cubicBezTo>
                    <a:pt x="46919" y="866"/>
                    <a:pt x="52513" y="2267"/>
                    <a:pt x="57675" y="4731"/>
                  </a:cubicBezTo>
                  <a:cubicBezTo>
                    <a:pt x="62979" y="7266"/>
                    <a:pt x="67716" y="10869"/>
                    <a:pt x="71786" y="15072"/>
                  </a:cubicBezTo>
                  <a:cubicBezTo>
                    <a:pt x="74087" y="17440"/>
                    <a:pt x="76155" y="19975"/>
                    <a:pt x="77990" y="22677"/>
                  </a:cubicBezTo>
                  <a:cubicBezTo>
                    <a:pt x="78123" y="22877"/>
                    <a:pt x="78257" y="23111"/>
                    <a:pt x="78390" y="23311"/>
                  </a:cubicBezTo>
                  <a:cubicBezTo>
                    <a:pt x="78490" y="23411"/>
                    <a:pt x="78524" y="23411"/>
                    <a:pt x="78524" y="23478"/>
                  </a:cubicBezTo>
                  <a:cubicBezTo>
                    <a:pt x="78524" y="23545"/>
                    <a:pt x="78457" y="23645"/>
                    <a:pt x="78390" y="23678"/>
                  </a:cubicBezTo>
                  <a:cubicBezTo>
                    <a:pt x="78290" y="23845"/>
                    <a:pt x="78090" y="23978"/>
                    <a:pt x="77923" y="24078"/>
                  </a:cubicBezTo>
                  <a:cubicBezTo>
                    <a:pt x="77323" y="24445"/>
                    <a:pt x="76656" y="24645"/>
                    <a:pt x="75989" y="24846"/>
                  </a:cubicBezTo>
                  <a:cubicBezTo>
                    <a:pt x="73520" y="25546"/>
                    <a:pt x="70952" y="25880"/>
                    <a:pt x="68416" y="26180"/>
                  </a:cubicBezTo>
                  <a:cubicBezTo>
                    <a:pt x="65581" y="26513"/>
                    <a:pt x="62746" y="26747"/>
                    <a:pt x="59910" y="26947"/>
                  </a:cubicBezTo>
                  <a:cubicBezTo>
                    <a:pt x="53506" y="27414"/>
                    <a:pt x="47101" y="27581"/>
                    <a:pt x="40663" y="27581"/>
                  </a:cubicBezTo>
                  <a:cubicBezTo>
                    <a:pt x="40015" y="27584"/>
                    <a:pt x="39367" y="27586"/>
                    <a:pt x="38718" y="27586"/>
                  </a:cubicBezTo>
                  <a:cubicBezTo>
                    <a:pt x="32689" y="27586"/>
                    <a:pt x="26639" y="27442"/>
                    <a:pt x="20616" y="27080"/>
                  </a:cubicBezTo>
                  <a:cubicBezTo>
                    <a:pt x="17313" y="26880"/>
                    <a:pt x="14044" y="26580"/>
                    <a:pt x="10742" y="26213"/>
                  </a:cubicBezTo>
                  <a:cubicBezTo>
                    <a:pt x="8140" y="25913"/>
                    <a:pt x="5505" y="25579"/>
                    <a:pt x="2970" y="24879"/>
                  </a:cubicBezTo>
                  <a:cubicBezTo>
                    <a:pt x="2303" y="24712"/>
                    <a:pt x="1602" y="24479"/>
                    <a:pt x="968" y="24112"/>
                  </a:cubicBezTo>
                  <a:cubicBezTo>
                    <a:pt x="835" y="24012"/>
                    <a:pt x="635" y="23912"/>
                    <a:pt x="535" y="23745"/>
                  </a:cubicBezTo>
                  <a:cubicBezTo>
                    <a:pt x="335" y="23478"/>
                    <a:pt x="468" y="23344"/>
                    <a:pt x="668" y="23078"/>
                  </a:cubicBezTo>
                  <a:cubicBezTo>
                    <a:pt x="2503" y="20376"/>
                    <a:pt x="4538" y="17774"/>
                    <a:pt x="6806" y="15405"/>
                  </a:cubicBezTo>
                  <a:cubicBezTo>
                    <a:pt x="10775" y="11202"/>
                    <a:pt x="15412" y="7633"/>
                    <a:pt x="20582" y="5065"/>
                  </a:cubicBezTo>
                  <a:cubicBezTo>
                    <a:pt x="25586" y="2563"/>
                    <a:pt x="31056" y="1095"/>
                    <a:pt x="36627" y="528"/>
                  </a:cubicBezTo>
                  <a:cubicBezTo>
                    <a:pt x="37361" y="461"/>
                    <a:pt x="38095" y="428"/>
                    <a:pt x="38829" y="361"/>
                  </a:cubicBezTo>
                  <a:cubicBezTo>
                    <a:pt x="38982" y="355"/>
                    <a:pt x="39133" y="352"/>
                    <a:pt x="39284" y="352"/>
                  </a:cubicBezTo>
                  <a:close/>
                  <a:moveTo>
                    <a:pt x="39354" y="0"/>
                  </a:moveTo>
                  <a:cubicBezTo>
                    <a:pt x="39114" y="0"/>
                    <a:pt x="38873" y="8"/>
                    <a:pt x="38629" y="28"/>
                  </a:cubicBezTo>
                  <a:cubicBezTo>
                    <a:pt x="37895" y="61"/>
                    <a:pt x="37161" y="128"/>
                    <a:pt x="36427" y="195"/>
                  </a:cubicBezTo>
                  <a:cubicBezTo>
                    <a:pt x="34959" y="328"/>
                    <a:pt x="33492" y="528"/>
                    <a:pt x="32057" y="828"/>
                  </a:cubicBezTo>
                  <a:cubicBezTo>
                    <a:pt x="29255" y="1362"/>
                    <a:pt x="26520" y="2129"/>
                    <a:pt x="23851" y="3197"/>
                  </a:cubicBezTo>
                  <a:cubicBezTo>
                    <a:pt x="18481" y="5298"/>
                    <a:pt x="13577" y="8467"/>
                    <a:pt x="9341" y="12337"/>
                  </a:cubicBezTo>
                  <a:cubicBezTo>
                    <a:pt x="6939" y="14505"/>
                    <a:pt x="4738" y="16940"/>
                    <a:pt x="2770" y="19475"/>
                  </a:cubicBezTo>
                  <a:cubicBezTo>
                    <a:pt x="2236" y="20142"/>
                    <a:pt x="1736" y="20809"/>
                    <a:pt x="1235" y="21510"/>
                  </a:cubicBezTo>
                  <a:cubicBezTo>
                    <a:pt x="1002" y="21843"/>
                    <a:pt x="735" y="22210"/>
                    <a:pt x="501" y="22577"/>
                  </a:cubicBezTo>
                  <a:cubicBezTo>
                    <a:pt x="335" y="22811"/>
                    <a:pt x="34" y="23078"/>
                    <a:pt x="34" y="23378"/>
                  </a:cubicBezTo>
                  <a:cubicBezTo>
                    <a:pt x="1" y="23778"/>
                    <a:pt x="401" y="24112"/>
                    <a:pt x="668" y="24312"/>
                  </a:cubicBezTo>
                  <a:cubicBezTo>
                    <a:pt x="1235" y="24679"/>
                    <a:pt x="1869" y="24879"/>
                    <a:pt x="2503" y="25079"/>
                  </a:cubicBezTo>
                  <a:cubicBezTo>
                    <a:pt x="3537" y="25413"/>
                    <a:pt x="4604" y="25613"/>
                    <a:pt x="5638" y="25813"/>
                  </a:cubicBezTo>
                  <a:cubicBezTo>
                    <a:pt x="8741" y="26380"/>
                    <a:pt x="11876" y="26714"/>
                    <a:pt x="14978" y="27014"/>
                  </a:cubicBezTo>
                  <a:cubicBezTo>
                    <a:pt x="21750" y="27614"/>
                    <a:pt x="28588" y="27881"/>
                    <a:pt x="35393" y="27948"/>
                  </a:cubicBezTo>
                  <a:cubicBezTo>
                    <a:pt x="36700" y="27960"/>
                    <a:pt x="38006" y="27967"/>
                    <a:pt x="39313" y="27967"/>
                  </a:cubicBezTo>
                  <a:cubicBezTo>
                    <a:pt x="44911" y="27967"/>
                    <a:pt x="50510" y="27845"/>
                    <a:pt x="56108" y="27547"/>
                  </a:cubicBezTo>
                  <a:cubicBezTo>
                    <a:pt x="59010" y="27414"/>
                    <a:pt x="61945" y="27214"/>
                    <a:pt x="64847" y="26914"/>
                  </a:cubicBezTo>
                  <a:cubicBezTo>
                    <a:pt x="67783" y="26647"/>
                    <a:pt x="70751" y="26313"/>
                    <a:pt x="73687" y="25780"/>
                  </a:cubicBezTo>
                  <a:cubicBezTo>
                    <a:pt x="74688" y="25579"/>
                    <a:pt x="75722" y="25346"/>
                    <a:pt x="76689" y="25046"/>
                  </a:cubicBezTo>
                  <a:cubicBezTo>
                    <a:pt x="77289" y="24846"/>
                    <a:pt x="77923" y="24645"/>
                    <a:pt x="78424" y="24245"/>
                  </a:cubicBezTo>
                  <a:cubicBezTo>
                    <a:pt x="78590" y="24145"/>
                    <a:pt x="78724" y="23978"/>
                    <a:pt x="78824" y="23811"/>
                  </a:cubicBezTo>
                  <a:cubicBezTo>
                    <a:pt x="79024" y="23411"/>
                    <a:pt x="78657" y="23078"/>
                    <a:pt x="78424" y="22777"/>
                  </a:cubicBezTo>
                  <a:cubicBezTo>
                    <a:pt x="77523" y="21410"/>
                    <a:pt x="76556" y="20075"/>
                    <a:pt x="75522" y="18808"/>
                  </a:cubicBezTo>
                  <a:cubicBezTo>
                    <a:pt x="71585" y="13971"/>
                    <a:pt x="66915" y="9668"/>
                    <a:pt x="61578" y="6466"/>
                  </a:cubicBezTo>
                  <a:cubicBezTo>
                    <a:pt x="56608" y="3497"/>
                    <a:pt x="51104" y="1495"/>
                    <a:pt x="45400" y="595"/>
                  </a:cubicBezTo>
                  <a:cubicBezTo>
                    <a:pt x="43973" y="363"/>
                    <a:pt x="42547" y="196"/>
                    <a:pt x="41120" y="96"/>
                  </a:cubicBezTo>
                  <a:lnTo>
                    <a:pt x="41120" y="96"/>
                  </a:lnTo>
                  <a:cubicBezTo>
                    <a:pt x="41113" y="95"/>
                    <a:pt x="41105" y="94"/>
                    <a:pt x="41097" y="94"/>
                  </a:cubicBezTo>
                  <a:cubicBezTo>
                    <a:pt x="41087" y="93"/>
                    <a:pt x="41079" y="92"/>
                    <a:pt x="41070" y="92"/>
                  </a:cubicBezTo>
                  <a:lnTo>
                    <a:pt x="41070" y="92"/>
                  </a:lnTo>
                  <a:cubicBezTo>
                    <a:pt x="40490" y="46"/>
                    <a:pt x="39926" y="0"/>
                    <a:pt x="39354" y="0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" name="Google Shape;160;p31"/>
            <p:cNvSpPr/>
            <p:nvPr/>
          </p:nvSpPr>
          <p:spPr>
            <a:xfrm rot="-1799831" flipH="1">
              <a:off x="5573845" y="1331508"/>
              <a:ext cx="440473" cy="353435"/>
            </a:xfrm>
            <a:custGeom>
              <a:avLst/>
              <a:gdLst/>
              <a:ahLst/>
              <a:cxnLst/>
              <a:rect l="l" t="t" r="r" b="b"/>
              <a:pathLst>
                <a:path w="16680" h="13384" extrusionOk="0">
                  <a:moveTo>
                    <a:pt x="1139" y="0"/>
                  </a:moveTo>
                  <a:cubicBezTo>
                    <a:pt x="1049" y="0"/>
                    <a:pt x="948" y="14"/>
                    <a:pt x="835" y="40"/>
                  </a:cubicBezTo>
                  <a:cubicBezTo>
                    <a:pt x="268" y="174"/>
                    <a:pt x="1" y="507"/>
                    <a:pt x="1" y="1008"/>
                  </a:cubicBezTo>
                  <a:cubicBezTo>
                    <a:pt x="1" y="1508"/>
                    <a:pt x="234" y="1742"/>
                    <a:pt x="668" y="1742"/>
                  </a:cubicBezTo>
                  <a:cubicBezTo>
                    <a:pt x="935" y="1742"/>
                    <a:pt x="1268" y="1375"/>
                    <a:pt x="1669" y="641"/>
                  </a:cubicBezTo>
                  <a:cubicBezTo>
                    <a:pt x="1669" y="214"/>
                    <a:pt x="1498" y="0"/>
                    <a:pt x="1139" y="0"/>
                  </a:cubicBezTo>
                  <a:close/>
                  <a:moveTo>
                    <a:pt x="4114" y="1667"/>
                  </a:moveTo>
                  <a:cubicBezTo>
                    <a:pt x="3262" y="1667"/>
                    <a:pt x="2836" y="2246"/>
                    <a:pt x="2836" y="3409"/>
                  </a:cubicBezTo>
                  <a:cubicBezTo>
                    <a:pt x="2836" y="3576"/>
                    <a:pt x="3770" y="4377"/>
                    <a:pt x="5605" y="5811"/>
                  </a:cubicBezTo>
                  <a:cubicBezTo>
                    <a:pt x="7606" y="7379"/>
                    <a:pt x="9007" y="8146"/>
                    <a:pt x="9841" y="8146"/>
                  </a:cubicBezTo>
                  <a:cubicBezTo>
                    <a:pt x="10375" y="8146"/>
                    <a:pt x="10775" y="7946"/>
                    <a:pt x="11075" y="7512"/>
                  </a:cubicBezTo>
                  <a:cubicBezTo>
                    <a:pt x="11309" y="7179"/>
                    <a:pt x="11409" y="6879"/>
                    <a:pt x="11409" y="6545"/>
                  </a:cubicBezTo>
                  <a:cubicBezTo>
                    <a:pt x="11409" y="6378"/>
                    <a:pt x="10942" y="5878"/>
                    <a:pt x="10075" y="5077"/>
                  </a:cubicBezTo>
                  <a:cubicBezTo>
                    <a:pt x="9107" y="4243"/>
                    <a:pt x="8106" y="3476"/>
                    <a:pt x="7139" y="2876"/>
                  </a:cubicBezTo>
                  <a:cubicBezTo>
                    <a:pt x="5834" y="2071"/>
                    <a:pt x="4825" y="1667"/>
                    <a:pt x="4114" y="1667"/>
                  </a:cubicBezTo>
                  <a:close/>
                  <a:moveTo>
                    <a:pt x="13143" y="8346"/>
                  </a:moveTo>
                  <a:cubicBezTo>
                    <a:pt x="12109" y="8346"/>
                    <a:pt x="11609" y="8880"/>
                    <a:pt x="11609" y="9914"/>
                  </a:cubicBezTo>
                  <a:cubicBezTo>
                    <a:pt x="11609" y="9947"/>
                    <a:pt x="11676" y="10214"/>
                    <a:pt x="11809" y="10715"/>
                  </a:cubicBezTo>
                  <a:cubicBezTo>
                    <a:pt x="12109" y="11248"/>
                    <a:pt x="12543" y="11482"/>
                    <a:pt x="13177" y="11482"/>
                  </a:cubicBezTo>
                  <a:cubicBezTo>
                    <a:pt x="13710" y="11482"/>
                    <a:pt x="14144" y="11282"/>
                    <a:pt x="14444" y="10881"/>
                  </a:cubicBezTo>
                  <a:cubicBezTo>
                    <a:pt x="14611" y="10615"/>
                    <a:pt x="14711" y="10281"/>
                    <a:pt x="14711" y="9914"/>
                  </a:cubicBezTo>
                  <a:cubicBezTo>
                    <a:pt x="14711" y="8880"/>
                    <a:pt x="14211" y="8346"/>
                    <a:pt x="13143" y="8346"/>
                  </a:cubicBezTo>
                  <a:close/>
                  <a:moveTo>
                    <a:pt x="16023" y="11904"/>
                  </a:moveTo>
                  <a:cubicBezTo>
                    <a:pt x="15968" y="11904"/>
                    <a:pt x="15908" y="11908"/>
                    <a:pt x="15845" y="11916"/>
                  </a:cubicBezTo>
                  <a:cubicBezTo>
                    <a:pt x="15278" y="12016"/>
                    <a:pt x="14978" y="12282"/>
                    <a:pt x="14978" y="12749"/>
                  </a:cubicBezTo>
                  <a:cubicBezTo>
                    <a:pt x="14978" y="12749"/>
                    <a:pt x="15011" y="12883"/>
                    <a:pt x="15078" y="13083"/>
                  </a:cubicBezTo>
                  <a:cubicBezTo>
                    <a:pt x="15212" y="13283"/>
                    <a:pt x="15412" y="13383"/>
                    <a:pt x="15712" y="13383"/>
                  </a:cubicBezTo>
                  <a:cubicBezTo>
                    <a:pt x="15979" y="13383"/>
                    <a:pt x="16212" y="13317"/>
                    <a:pt x="16379" y="13150"/>
                  </a:cubicBezTo>
                  <a:cubicBezTo>
                    <a:pt x="16579" y="12983"/>
                    <a:pt x="16679" y="12816"/>
                    <a:pt x="16679" y="12616"/>
                  </a:cubicBezTo>
                  <a:cubicBezTo>
                    <a:pt x="16679" y="12142"/>
                    <a:pt x="16468" y="11904"/>
                    <a:pt x="16023" y="11904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" name="Google Shape;161;p31"/>
            <p:cNvSpPr/>
            <p:nvPr/>
          </p:nvSpPr>
          <p:spPr>
            <a:xfrm rot="-1799831" flipH="1">
              <a:off x="5766791" y="2303523"/>
              <a:ext cx="111888" cy="416759"/>
            </a:xfrm>
            <a:custGeom>
              <a:avLst/>
              <a:gdLst/>
              <a:ahLst/>
              <a:cxnLst/>
              <a:rect l="l" t="t" r="r" b="b"/>
              <a:pathLst>
                <a:path w="4237" h="15782" extrusionOk="0">
                  <a:moveTo>
                    <a:pt x="1614" y="1"/>
                  </a:moveTo>
                  <a:cubicBezTo>
                    <a:pt x="1514" y="1"/>
                    <a:pt x="1410" y="13"/>
                    <a:pt x="1302" y="37"/>
                  </a:cubicBezTo>
                  <a:cubicBezTo>
                    <a:pt x="434" y="204"/>
                    <a:pt x="1" y="737"/>
                    <a:pt x="1" y="1605"/>
                  </a:cubicBezTo>
                  <a:cubicBezTo>
                    <a:pt x="1" y="1605"/>
                    <a:pt x="134" y="2705"/>
                    <a:pt x="401" y="4907"/>
                  </a:cubicBezTo>
                  <a:cubicBezTo>
                    <a:pt x="868" y="7075"/>
                    <a:pt x="1435" y="8176"/>
                    <a:pt x="2169" y="8176"/>
                  </a:cubicBezTo>
                  <a:cubicBezTo>
                    <a:pt x="2903" y="8176"/>
                    <a:pt x="3370" y="7876"/>
                    <a:pt x="3603" y="7242"/>
                  </a:cubicBezTo>
                  <a:cubicBezTo>
                    <a:pt x="3703" y="6975"/>
                    <a:pt x="3737" y="6541"/>
                    <a:pt x="3737" y="6008"/>
                  </a:cubicBezTo>
                  <a:cubicBezTo>
                    <a:pt x="3737" y="5908"/>
                    <a:pt x="3570" y="4540"/>
                    <a:pt x="3236" y="1938"/>
                  </a:cubicBezTo>
                  <a:cubicBezTo>
                    <a:pt x="2884" y="647"/>
                    <a:pt x="2351" y="1"/>
                    <a:pt x="1614" y="1"/>
                  </a:cubicBezTo>
                  <a:close/>
                  <a:moveTo>
                    <a:pt x="3336" y="9515"/>
                  </a:moveTo>
                  <a:cubicBezTo>
                    <a:pt x="3254" y="9515"/>
                    <a:pt x="3165" y="9524"/>
                    <a:pt x="3070" y="9544"/>
                  </a:cubicBezTo>
                  <a:cubicBezTo>
                    <a:pt x="2369" y="9644"/>
                    <a:pt x="2035" y="10044"/>
                    <a:pt x="2035" y="10711"/>
                  </a:cubicBezTo>
                  <a:cubicBezTo>
                    <a:pt x="2035" y="10911"/>
                    <a:pt x="2035" y="11045"/>
                    <a:pt x="2069" y="11111"/>
                  </a:cubicBezTo>
                  <a:cubicBezTo>
                    <a:pt x="2169" y="11345"/>
                    <a:pt x="2436" y="11445"/>
                    <a:pt x="2869" y="11445"/>
                  </a:cubicBezTo>
                  <a:cubicBezTo>
                    <a:pt x="3670" y="11445"/>
                    <a:pt x="4070" y="11145"/>
                    <a:pt x="4070" y="10511"/>
                  </a:cubicBezTo>
                  <a:cubicBezTo>
                    <a:pt x="4070" y="9854"/>
                    <a:pt x="3826" y="9515"/>
                    <a:pt x="3336" y="9515"/>
                  </a:cubicBezTo>
                  <a:close/>
                  <a:moveTo>
                    <a:pt x="3270" y="12579"/>
                  </a:moveTo>
                  <a:cubicBezTo>
                    <a:pt x="2836" y="12579"/>
                    <a:pt x="2536" y="12713"/>
                    <a:pt x="2436" y="12946"/>
                  </a:cubicBezTo>
                  <a:cubicBezTo>
                    <a:pt x="2402" y="13013"/>
                    <a:pt x="2402" y="13246"/>
                    <a:pt x="2402" y="13613"/>
                  </a:cubicBezTo>
                  <a:cubicBezTo>
                    <a:pt x="2402" y="13647"/>
                    <a:pt x="2436" y="14013"/>
                    <a:pt x="2502" y="14714"/>
                  </a:cubicBezTo>
                  <a:cubicBezTo>
                    <a:pt x="2669" y="15448"/>
                    <a:pt x="2969" y="15781"/>
                    <a:pt x="3436" y="15781"/>
                  </a:cubicBezTo>
                  <a:cubicBezTo>
                    <a:pt x="3803" y="15781"/>
                    <a:pt x="4070" y="15515"/>
                    <a:pt x="4170" y="14981"/>
                  </a:cubicBezTo>
                  <a:cubicBezTo>
                    <a:pt x="4204" y="14781"/>
                    <a:pt x="4237" y="14447"/>
                    <a:pt x="4237" y="13980"/>
                  </a:cubicBezTo>
                  <a:lnTo>
                    <a:pt x="4237" y="13213"/>
                  </a:lnTo>
                  <a:cubicBezTo>
                    <a:pt x="4104" y="12779"/>
                    <a:pt x="3803" y="12579"/>
                    <a:pt x="3270" y="12579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" name="Google Shape;162;p31"/>
            <p:cNvSpPr/>
            <p:nvPr/>
          </p:nvSpPr>
          <p:spPr>
            <a:xfrm rot="-1799831" flipH="1">
              <a:off x="6176266" y="2929619"/>
              <a:ext cx="158576" cy="324017"/>
            </a:xfrm>
            <a:custGeom>
              <a:avLst/>
              <a:gdLst/>
              <a:ahLst/>
              <a:cxnLst/>
              <a:rect l="l" t="t" r="r" b="b"/>
              <a:pathLst>
                <a:path w="6005" h="12270" extrusionOk="0">
                  <a:moveTo>
                    <a:pt x="5344" y="1"/>
                  </a:moveTo>
                  <a:cubicBezTo>
                    <a:pt x="5208" y="1"/>
                    <a:pt x="5050" y="32"/>
                    <a:pt x="4871" y="95"/>
                  </a:cubicBezTo>
                  <a:cubicBezTo>
                    <a:pt x="4104" y="395"/>
                    <a:pt x="3737" y="1029"/>
                    <a:pt x="3737" y="2029"/>
                  </a:cubicBezTo>
                  <a:cubicBezTo>
                    <a:pt x="3737" y="2263"/>
                    <a:pt x="3737" y="2463"/>
                    <a:pt x="3770" y="2563"/>
                  </a:cubicBezTo>
                  <a:cubicBezTo>
                    <a:pt x="3904" y="2863"/>
                    <a:pt x="4204" y="3030"/>
                    <a:pt x="4604" y="3030"/>
                  </a:cubicBezTo>
                  <a:cubicBezTo>
                    <a:pt x="5038" y="3030"/>
                    <a:pt x="5405" y="2763"/>
                    <a:pt x="5671" y="2229"/>
                  </a:cubicBezTo>
                  <a:cubicBezTo>
                    <a:pt x="5905" y="1796"/>
                    <a:pt x="6005" y="1395"/>
                    <a:pt x="6005" y="1029"/>
                  </a:cubicBezTo>
                  <a:cubicBezTo>
                    <a:pt x="6005" y="338"/>
                    <a:pt x="5790" y="1"/>
                    <a:pt x="5344" y="1"/>
                  </a:cubicBezTo>
                  <a:close/>
                  <a:moveTo>
                    <a:pt x="3112" y="4318"/>
                  </a:moveTo>
                  <a:cubicBezTo>
                    <a:pt x="2880" y="4318"/>
                    <a:pt x="2629" y="4376"/>
                    <a:pt x="2369" y="4498"/>
                  </a:cubicBezTo>
                  <a:cubicBezTo>
                    <a:pt x="1035" y="5098"/>
                    <a:pt x="401" y="6266"/>
                    <a:pt x="401" y="8000"/>
                  </a:cubicBezTo>
                  <a:cubicBezTo>
                    <a:pt x="401" y="8034"/>
                    <a:pt x="468" y="8300"/>
                    <a:pt x="601" y="8834"/>
                  </a:cubicBezTo>
                  <a:cubicBezTo>
                    <a:pt x="835" y="9334"/>
                    <a:pt x="1302" y="9568"/>
                    <a:pt x="1935" y="9568"/>
                  </a:cubicBezTo>
                  <a:cubicBezTo>
                    <a:pt x="2536" y="9568"/>
                    <a:pt x="3136" y="9034"/>
                    <a:pt x="3637" y="7933"/>
                  </a:cubicBezTo>
                  <a:cubicBezTo>
                    <a:pt x="4104" y="6999"/>
                    <a:pt x="4304" y="6266"/>
                    <a:pt x="4304" y="5732"/>
                  </a:cubicBezTo>
                  <a:cubicBezTo>
                    <a:pt x="4304" y="5098"/>
                    <a:pt x="4104" y="4664"/>
                    <a:pt x="3703" y="4464"/>
                  </a:cubicBezTo>
                  <a:cubicBezTo>
                    <a:pt x="3527" y="4368"/>
                    <a:pt x="3327" y="4318"/>
                    <a:pt x="3112" y="4318"/>
                  </a:cubicBezTo>
                  <a:close/>
                  <a:moveTo>
                    <a:pt x="768" y="10702"/>
                  </a:moveTo>
                  <a:cubicBezTo>
                    <a:pt x="268" y="10702"/>
                    <a:pt x="1" y="10969"/>
                    <a:pt x="1" y="11503"/>
                  </a:cubicBezTo>
                  <a:lnTo>
                    <a:pt x="101" y="11870"/>
                  </a:lnTo>
                  <a:cubicBezTo>
                    <a:pt x="234" y="12137"/>
                    <a:pt x="468" y="12270"/>
                    <a:pt x="801" y="12270"/>
                  </a:cubicBezTo>
                  <a:cubicBezTo>
                    <a:pt x="1068" y="12270"/>
                    <a:pt x="1268" y="12170"/>
                    <a:pt x="1402" y="11970"/>
                  </a:cubicBezTo>
                  <a:cubicBezTo>
                    <a:pt x="1502" y="11803"/>
                    <a:pt x="1535" y="11636"/>
                    <a:pt x="1535" y="11503"/>
                  </a:cubicBezTo>
                  <a:cubicBezTo>
                    <a:pt x="1535" y="10969"/>
                    <a:pt x="1302" y="10702"/>
                    <a:pt x="768" y="10702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" name="Google Shape;163;p31"/>
            <p:cNvSpPr/>
            <p:nvPr/>
          </p:nvSpPr>
          <p:spPr>
            <a:xfrm rot="-1799831" flipH="1">
              <a:off x="6777623" y="3336322"/>
              <a:ext cx="170036" cy="266027"/>
            </a:xfrm>
            <a:custGeom>
              <a:avLst/>
              <a:gdLst/>
              <a:ahLst/>
              <a:cxnLst/>
              <a:rect l="l" t="t" r="r" b="b"/>
              <a:pathLst>
                <a:path w="6439" h="10074" extrusionOk="0">
                  <a:moveTo>
                    <a:pt x="5505" y="0"/>
                  </a:moveTo>
                  <a:cubicBezTo>
                    <a:pt x="4871" y="0"/>
                    <a:pt x="4537" y="234"/>
                    <a:pt x="4537" y="767"/>
                  </a:cubicBezTo>
                  <a:cubicBezTo>
                    <a:pt x="4537" y="767"/>
                    <a:pt x="4604" y="901"/>
                    <a:pt x="4671" y="1168"/>
                  </a:cubicBezTo>
                  <a:cubicBezTo>
                    <a:pt x="4804" y="1401"/>
                    <a:pt x="5104" y="1534"/>
                    <a:pt x="5471" y="1534"/>
                  </a:cubicBezTo>
                  <a:cubicBezTo>
                    <a:pt x="5838" y="1534"/>
                    <a:pt x="6105" y="1434"/>
                    <a:pt x="6272" y="1201"/>
                  </a:cubicBezTo>
                  <a:cubicBezTo>
                    <a:pt x="6372" y="1067"/>
                    <a:pt x="6439" y="934"/>
                    <a:pt x="6439" y="767"/>
                  </a:cubicBezTo>
                  <a:cubicBezTo>
                    <a:pt x="6439" y="234"/>
                    <a:pt x="6139" y="0"/>
                    <a:pt x="5505" y="0"/>
                  </a:cubicBezTo>
                  <a:close/>
                  <a:moveTo>
                    <a:pt x="3927" y="2371"/>
                  </a:moveTo>
                  <a:cubicBezTo>
                    <a:pt x="3610" y="2371"/>
                    <a:pt x="3247" y="2474"/>
                    <a:pt x="2836" y="2702"/>
                  </a:cubicBezTo>
                  <a:cubicBezTo>
                    <a:pt x="1368" y="3536"/>
                    <a:pt x="635" y="4770"/>
                    <a:pt x="635" y="6371"/>
                  </a:cubicBezTo>
                  <a:cubicBezTo>
                    <a:pt x="635" y="6371"/>
                    <a:pt x="701" y="6638"/>
                    <a:pt x="868" y="7172"/>
                  </a:cubicBezTo>
                  <a:cubicBezTo>
                    <a:pt x="1135" y="7672"/>
                    <a:pt x="1602" y="7906"/>
                    <a:pt x="2202" y="7906"/>
                  </a:cubicBezTo>
                  <a:cubicBezTo>
                    <a:pt x="2736" y="7906"/>
                    <a:pt x="3337" y="7305"/>
                    <a:pt x="4070" y="6071"/>
                  </a:cubicBezTo>
                  <a:cubicBezTo>
                    <a:pt x="4704" y="4970"/>
                    <a:pt x="5038" y="4236"/>
                    <a:pt x="5038" y="3869"/>
                  </a:cubicBezTo>
                  <a:cubicBezTo>
                    <a:pt x="5038" y="3102"/>
                    <a:pt x="4804" y="2635"/>
                    <a:pt x="4337" y="2435"/>
                  </a:cubicBezTo>
                  <a:cubicBezTo>
                    <a:pt x="4211" y="2393"/>
                    <a:pt x="4074" y="2371"/>
                    <a:pt x="3927" y="2371"/>
                  </a:cubicBezTo>
                  <a:close/>
                  <a:moveTo>
                    <a:pt x="922" y="8470"/>
                  </a:moveTo>
                  <a:cubicBezTo>
                    <a:pt x="298" y="8470"/>
                    <a:pt x="1" y="8738"/>
                    <a:pt x="1" y="9273"/>
                  </a:cubicBezTo>
                  <a:lnTo>
                    <a:pt x="101" y="9674"/>
                  </a:lnTo>
                  <a:cubicBezTo>
                    <a:pt x="268" y="9940"/>
                    <a:pt x="568" y="10074"/>
                    <a:pt x="1002" y="10074"/>
                  </a:cubicBezTo>
                  <a:cubicBezTo>
                    <a:pt x="1435" y="10074"/>
                    <a:pt x="1735" y="9940"/>
                    <a:pt x="1902" y="9740"/>
                  </a:cubicBezTo>
                  <a:cubicBezTo>
                    <a:pt x="2036" y="9607"/>
                    <a:pt x="2069" y="9473"/>
                    <a:pt x="2069" y="9273"/>
                  </a:cubicBezTo>
                  <a:cubicBezTo>
                    <a:pt x="2069" y="8773"/>
                    <a:pt x="1735" y="8506"/>
                    <a:pt x="1035" y="8473"/>
                  </a:cubicBezTo>
                  <a:cubicBezTo>
                    <a:pt x="996" y="8471"/>
                    <a:pt x="958" y="8470"/>
                    <a:pt x="922" y="847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" name="Google Shape;164;p31"/>
            <p:cNvSpPr/>
            <p:nvPr/>
          </p:nvSpPr>
          <p:spPr>
            <a:xfrm rot="-1799831" flipH="1">
              <a:off x="7280775" y="3707386"/>
              <a:ext cx="108375" cy="226469"/>
            </a:xfrm>
            <a:custGeom>
              <a:avLst/>
              <a:gdLst/>
              <a:ahLst/>
              <a:cxnLst/>
              <a:rect l="l" t="t" r="r" b="b"/>
              <a:pathLst>
                <a:path w="4104" h="8576" extrusionOk="0">
                  <a:moveTo>
                    <a:pt x="3196" y="0"/>
                  </a:moveTo>
                  <a:cubicBezTo>
                    <a:pt x="3155" y="0"/>
                    <a:pt x="3113" y="1"/>
                    <a:pt x="3070" y="3"/>
                  </a:cubicBezTo>
                  <a:cubicBezTo>
                    <a:pt x="2369" y="70"/>
                    <a:pt x="2035" y="370"/>
                    <a:pt x="2035" y="871"/>
                  </a:cubicBezTo>
                  <a:cubicBezTo>
                    <a:pt x="2035" y="904"/>
                    <a:pt x="2069" y="1037"/>
                    <a:pt x="2136" y="1271"/>
                  </a:cubicBezTo>
                  <a:cubicBezTo>
                    <a:pt x="2269" y="1538"/>
                    <a:pt x="2502" y="1638"/>
                    <a:pt x="2803" y="1638"/>
                  </a:cubicBezTo>
                  <a:cubicBezTo>
                    <a:pt x="3236" y="1638"/>
                    <a:pt x="3570" y="1571"/>
                    <a:pt x="3803" y="1371"/>
                  </a:cubicBezTo>
                  <a:cubicBezTo>
                    <a:pt x="4004" y="1204"/>
                    <a:pt x="4104" y="1004"/>
                    <a:pt x="4104" y="737"/>
                  </a:cubicBezTo>
                  <a:cubicBezTo>
                    <a:pt x="4104" y="237"/>
                    <a:pt x="3810" y="0"/>
                    <a:pt x="3196" y="0"/>
                  </a:cubicBezTo>
                  <a:close/>
                  <a:moveTo>
                    <a:pt x="2318" y="2668"/>
                  </a:moveTo>
                  <a:cubicBezTo>
                    <a:pt x="2146" y="2668"/>
                    <a:pt x="1963" y="2702"/>
                    <a:pt x="1769" y="2772"/>
                  </a:cubicBezTo>
                  <a:cubicBezTo>
                    <a:pt x="601" y="3272"/>
                    <a:pt x="1" y="4440"/>
                    <a:pt x="1" y="6308"/>
                  </a:cubicBezTo>
                  <a:cubicBezTo>
                    <a:pt x="1" y="6341"/>
                    <a:pt x="1" y="6741"/>
                    <a:pt x="34" y="7475"/>
                  </a:cubicBezTo>
                  <a:cubicBezTo>
                    <a:pt x="234" y="8209"/>
                    <a:pt x="735" y="8576"/>
                    <a:pt x="1568" y="8576"/>
                  </a:cubicBezTo>
                  <a:cubicBezTo>
                    <a:pt x="2202" y="8576"/>
                    <a:pt x="2736" y="7909"/>
                    <a:pt x="3136" y="6575"/>
                  </a:cubicBezTo>
                  <a:cubicBezTo>
                    <a:pt x="3403" y="5641"/>
                    <a:pt x="3537" y="4840"/>
                    <a:pt x="3537" y="4140"/>
                  </a:cubicBezTo>
                  <a:cubicBezTo>
                    <a:pt x="3537" y="3539"/>
                    <a:pt x="3370" y="3105"/>
                    <a:pt x="2969" y="2872"/>
                  </a:cubicBezTo>
                  <a:cubicBezTo>
                    <a:pt x="2775" y="2736"/>
                    <a:pt x="2558" y="2668"/>
                    <a:pt x="2318" y="2668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" name="Google Shape;165;p31"/>
            <p:cNvSpPr/>
            <p:nvPr/>
          </p:nvSpPr>
          <p:spPr>
            <a:xfrm rot="-1799831" flipH="1">
              <a:off x="7626189" y="4147644"/>
              <a:ext cx="45817" cy="411399"/>
            </a:xfrm>
            <a:custGeom>
              <a:avLst/>
              <a:gdLst/>
              <a:ahLst/>
              <a:cxnLst/>
              <a:rect l="l" t="t" r="r" b="b"/>
              <a:pathLst>
                <a:path w="1735" h="15579" extrusionOk="0">
                  <a:moveTo>
                    <a:pt x="1301" y="0"/>
                  </a:moveTo>
                  <a:cubicBezTo>
                    <a:pt x="1034" y="0"/>
                    <a:pt x="901" y="134"/>
                    <a:pt x="901" y="401"/>
                  </a:cubicBezTo>
                  <a:cubicBezTo>
                    <a:pt x="901" y="401"/>
                    <a:pt x="934" y="467"/>
                    <a:pt x="967" y="601"/>
                  </a:cubicBezTo>
                  <a:cubicBezTo>
                    <a:pt x="1034" y="734"/>
                    <a:pt x="1134" y="801"/>
                    <a:pt x="1268" y="801"/>
                  </a:cubicBezTo>
                  <a:cubicBezTo>
                    <a:pt x="1534" y="801"/>
                    <a:pt x="1668" y="668"/>
                    <a:pt x="1668" y="401"/>
                  </a:cubicBezTo>
                  <a:cubicBezTo>
                    <a:pt x="1668" y="134"/>
                    <a:pt x="1568" y="0"/>
                    <a:pt x="1301" y="0"/>
                  </a:cubicBezTo>
                  <a:close/>
                  <a:moveTo>
                    <a:pt x="1291" y="3856"/>
                  </a:moveTo>
                  <a:cubicBezTo>
                    <a:pt x="1242" y="3856"/>
                    <a:pt x="1190" y="3861"/>
                    <a:pt x="1134" y="3870"/>
                  </a:cubicBezTo>
                  <a:cubicBezTo>
                    <a:pt x="734" y="3937"/>
                    <a:pt x="534" y="4103"/>
                    <a:pt x="534" y="4437"/>
                  </a:cubicBezTo>
                  <a:cubicBezTo>
                    <a:pt x="534" y="4771"/>
                    <a:pt x="767" y="4937"/>
                    <a:pt x="1201" y="4937"/>
                  </a:cubicBezTo>
                  <a:cubicBezTo>
                    <a:pt x="1568" y="4937"/>
                    <a:pt x="1735" y="4771"/>
                    <a:pt x="1735" y="4437"/>
                  </a:cubicBezTo>
                  <a:cubicBezTo>
                    <a:pt x="1735" y="4035"/>
                    <a:pt x="1587" y="3856"/>
                    <a:pt x="1291" y="3856"/>
                  </a:cubicBezTo>
                  <a:close/>
                  <a:moveTo>
                    <a:pt x="1101" y="8173"/>
                  </a:moveTo>
                  <a:cubicBezTo>
                    <a:pt x="901" y="8173"/>
                    <a:pt x="767" y="8240"/>
                    <a:pt x="667" y="8373"/>
                  </a:cubicBezTo>
                  <a:cubicBezTo>
                    <a:pt x="600" y="8473"/>
                    <a:pt x="567" y="8607"/>
                    <a:pt x="567" y="8740"/>
                  </a:cubicBezTo>
                  <a:cubicBezTo>
                    <a:pt x="567" y="9040"/>
                    <a:pt x="701" y="9174"/>
                    <a:pt x="1001" y="9174"/>
                  </a:cubicBezTo>
                  <a:cubicBezTo>
                    <a:pt x="1168" y="9174"/>
                    <a:pt x="1301" y="9107"/>
                    <a:pt x="1401" y="9007"/>
                  </a:cubicBezTo>
                  <a:cubicBezTo>
                    <a:pt x="1501" y="8873"/>
                    <a:pt x="1568" y="8740"/>
                    <a:pt x="1568" y="8607"/>
                  </a:cubicBezTo>
                  <a:cubicBezTo>
                    <a:pt x="1568" y="8306"/>
                    <a:pt x="1401" y="8173"/>
                    <a:pt x="1101" y="8173"/>
                  </a:cubicBezTo>
                  <a:close/>
                  <a:moveTo>
                    <a:pt x="882" y="12499"/>
                  </a:moveTo>
                  <a:cubicBezTo>
                    <a:pt x="846" y="12499"/>
                    <a:pt x="807" y="12503"/>
                    <a:pt x="767" y="12509"/>
                  </a:cubicBezTo>
                  <a:cubicBezTo>
                    <a:pt x="367" y="12576"/>
                    <a:pt x="133" y="12910"/>
                    <a:pt x="133" y="13543"/>
                  </a:cubicBezTo>
                  <a:cubicBezTo>
                    <a:pt x="133" y="13577"/>
                    <a:pt x="133" y="13710"/>
                    <a:pt x="167" y="13944"/>
                  </a:cubicBezTo>
                  <a:cubicBezTo>
                    <a:pt x="234" y="14211"/>
                    <a:pt x="400" y="14344"/>
                    <a:pt x="701" y="14344"/>
                  </a:cubicBezTo>
                  <a:cubicBezTo>
                    <a:pt x="1134" y="14344"/>
                    <a:pt x="1401" y="13977"/>
                    <a:pt x="1401" y="13310"/>
                  </a:cubicBezTo>
                  <a:cubicBezTo>
                    <a:pt x="1401" y="12770"/>
                    <a:pt x="1212" y="12499"/>
                    <a:pt x="882" y="12499"/>
                  </a:cubicBezTo>
                  <a:close/>
                  <a:moveTo>
                    <a:pt x="434" y="14744"/>
                  </a:moveTo>
                  <a:cubicBezTo>
                    <a:pt x="167" y="14744"/>
                    <a:pt x="0" y="14878"/>
                    <a:pt x="0" y="15145"/>
                  </a:cubicBezTo>
                  <a:lnTo>
                    <a:pt x="67" y="15378"/>
                  </a:lnTo>
                  <a:cubicBezTo>
                    <a:pt x="167" y="15512"/>
                    <a:pt x="267" y="15578"/>
                    <a:pt x="434" y="15578"/>
                  </a:cubicBezTo>
                  <a:cubicBezTo>
                    <a:pt x="567" y="15578"/>
                    <a:pt x="701" y="15512"/>
                    <a:pt x="767" y="15412"/>
                  </a:cubicBezTo>
                  <a:cubicBezTo>
                    <a:pt x="834" y="15345"/>
                    <a:pt x="834" y="15245"/>
                    <a:pt x="834" y="15145"/>
                  </a:cubicBezTo>
                  <a:cubicBezTo>
                    <a:pt x="834" y="14878"/>
                    <a:pt x="701" y="14744"/>
                    <a:pt x="434" y="14744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" name="Google Shape;166;p31"/>
            <p:cNvSpPr/>
            <p:nvPr/>
          </p:nvSpPr>
          <p:spPr>
            <a:xfrm rot="-1799831" flipH="1">
              <a:off x="7601039" y="4206220"/>
              <a:ext cx="55508" cy="243290"/>
            </a:xfrm>
            <a:custGeom>
              <a:avLst/>
              <a:gdLst/>
              <a:ahLst/>
              <a:cxnLst/>
              <a:rect l="l" t="t" r="r" b="b"/>
              <a:pathLst>
                <a:path w="2102" h="9213" extrusionOk="0">
                  <a:moveTo>
                    <a:pt x="1477" y="1"/>
                  </a:moveTo>
                  <a:cubicBezTo>
                    <a:pt x="1432" y="1"/>
                    <a:pt x="1384" y="2"/>
                    <a:pt x="1334" y="6"/>
                  </a:cubicBezTo>
                  <a:cubicBezTo>
                    <a:pt x="801" y="72"/>
                    <a:pt x="567" y="239"/>
                    <a:pt x="567" y="506"/>
                  </a:cubicBezTo>
                  <a:lnTo>
                    <a:pt x="600" y="706"/>
                  </a:lnTo>
                  <a:cubicBezTo>
                    <a:pt x="701" y="839"/>
                    <a:pt x="801" y="906"/>
                    <a:pt x="934" y="906"/>
                  </a:cubicBezTo>
                  <a:cubicBezTo>
                    <a:pt x="1434" y="906"/>
                    <a:pt x="1768" y="839"/>
                    <a:pt x="1935" y="739"/>
                  </a:cubicBezTo>
                  <a:cubicBezTo>
                    <a:pt x="2035" y="706"/>
                    <a:pt x="2102" y="573"/>
                    <a:pt x="2102" y="406"/>
                  </a:cubicBezTo>
                  <a:cubicBezTo>
                    <a:pt x="2102" y="136"/>
                    <a:pt x="1885" y="1"/>
                    <a:pt x="1477" y="1"/>
                  </a:cubicBezTo>
                  <a:close/>
                  <a:moveTo>
                    <a:pt x="1234" y="4370"/>
                  </a:moveTo>
                  <a:cubicBezTo>
                    <a:pt x="1192" y="4370"/>
                    <a:pt x="1148" y="4372"/>
                    <a:pt x="1101" y="4375"/>
                  </a:cubicBezTo>
                  <a:cubicBezTo>
                    <a:pt x="600" y="4409"/>
                    <a:pt x="367" y="4542"/>
                    <a:pt x="367" y="4842"/>
                  </a:cubicBezTo>
                  <a:cubicBezTo>
                    <a:pt x="367" y="4909"/>
                    <a:pt x="400" y="4976"/>
                    <a:pt x="434" y="5042"/>
                  </a:cubicBezTo>
                  <a:cubicBezTo>
                    <a:pt x="500" y="5176"/>
                    <a:pt x="634" y="5243"/>
                    <a:pt x="834" y="5243"/>
                  </a:cubicBezTo>
                  <a:cubicBezTo>
                    <a:pt x="1201" y="5243"/>
                    <a:pt x="1468" y="5209"/>
                    <a:pt x="1635" y="5143"/>
                  </a:cubicBezTo>
                  <a:cubicBezTo>
                    <a:pt x="1735" y="5076"/>
                    <a:pt x="1801" y="4976"/>
                    <a:pt x="1801" y="4776"/>
                  </a:cubicBezTo>
                  <a:cubicBezTo>
                    <a:pt x="1801" y="4505"/>
                    <a:pt x="1612" y="4370"/>
                    <a:pt x="1234" y="4370"/>
                  </a:cubicBezTo>
                  <a:close/>
                  <a:moveTo>
                    <a:pt x="600" y="8378"/>
                  </a:moveTo>
                  <a:cubicBezTo>
                    <a:pt x="200" y="8378"/>
                    <a:pt x="0" y="8512"/>
                    <a:pt x="0" y="8812"/>
                  </a:cubicBezTo>
                  <a:cubicBezTo>
                    <a:pt x="0" y="8845"/>
                    <a:pt x="33" y="8912"/>
                    <a:pt x="67" y="9012"/>
                  </a:cubicBezTo>
                  <a:cubicBezTo>
                    <a:pt x="167" y="9145"/>
                    <a:pt x="334" y="9212"/>
                    <a:pt x="600" y="9212"/>
                  </a:cubicBezTo>
                  <a:cubicBezTo>
                    <a:pt x="1001" y="9212"/>
                    <a:pt x="1201" y="9079"/>
                    <a:pt x="1201" y="8812"/>
                  </a:cubicBezTo>
                  <a:cubicBezTo>
                    <a:pt x="1201" y="8512"/>
                    <a:pt x="1001" y="8378"/>
                    <a:pt x="600" y="8378"/>
                  </a:cubicBezTo>
                  <a:close/>
                </a:path>
              </a:pathLst>
            </a:custGeom>
            <a:solidFill>
              <a:srgbClr val="E5E5E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¿</a:t>
            </a:r>
            <a:r>
              <a:rPr lang="es-ES" smtClean="0"/>
              <a:t>Qué aprendí hoy?</a:t>
            </a:r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54608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Google Shape;241;p33"/>
          <p:cNvSpPr txBox="1">
            <a:spLocks noGrp="1"/>
          </p:cNvSpPr>
          <p:nvPr>
            <p:ph type="title"/>
          </p:nvPr>
        </p:nvSpPr>
        <p:spPr>
          <a:xfrm>
            <a:off x="2857489" y="536650"/>
            <a:ext cx="3429000" cy="481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RUTA  </a:t>
            </a:r>
            <a:endParaRPr dirty="0"/>
          </a:p>
        </p:txBody>
      </p:sp>
      <p:grpSp>
        <p:nvGrpSpPr>
          <p:cNvPr id="242" name="Google Shape;242;p33"/>
          <p:cNvGrpSpPr/>
          <p:nvPr/>
        </p:nvGrpSpPr>
        <p:grpSpPr>
          <a:xfrm>
            <a:off x="5346638" y="1523475"/>
            <a:ext cx="3274875" cy="3136225"/>
            <a:chOff x="2934563" y="1523475"/>
            <a:chExt cx="3274875" cy="3136225"/>
          </a:xfrm>
        </p:grpSpPr>
        <p:sp>
          <p:nvSpPr>
            <p:cNvPr id="243" name="Google Shape;243;p33"/>
            <p:cNvSpPr/>
            <p:nvPr/>
          </p:nvSpPr>
          <p:spPr>
            <a:xfrm>
              <a:off x="4567413" y="3681775"/>
              <a:ext cx="1020750" cy="977925"/>
            </a:xfrm>
            <a:custGeom>
              <a:avLst/>
              <a:gdLst/>
              <a:ahLst/>
              <a:cxnLst/>
              <a:rect l="l" t="t" r="r" b="b"/>
              <a:pathLst>
                <a:path w="40830" h="39117" extrusionOk="0">
                  <a:moveTo>
                    <a:pt x="10108" y="1"/>
                  </a:moveTo>
                  <a:cubicBezTo>
                    <a:pt x="10108" y="1"/>
                    <a:pt x="8473" y="2036"/>
                    <a:pt x="5071" y="4637"/>
                  </a:cubicBezTo>
                  <a:cubicBezTo>
                    <a:pt x="1802" y="7112"/>
                    <a:pt x="164" y="7173"/>
                    <a:pt x="12" y="7173"/>
                  </a:cubicBezTo>
                  <a:cubicBezTo>
                    <a:pt x="4" y="7173"/>
                    <a:pt x="0" y="7173"/>
                    <a:pt x="0" y="7173"/>
                  </a:cubicBezTo>
                  <a:lnTo>
                    <a:pt x="0" y="7173"/>
                  </a:lnTo>
                  <a:cubicBezTo>
                    <a:pt x="0" y="7173"/>
                    <a:pt x="1134" y="13944"/>
                    <a:pt x="8473" y="20149"/>
                  </a:cubicBezTo>
                  <a:cubicBezTo>
                    <a:pt x="11963" y="23101"/>
                    <a:pt x="15708" y="23664"/>
                    <a:pt x="18056" y="23664"/>
                  </a:cubicBezTo>
                  <a:cubicBezTo>
                    <a:pt x="19500" y="23664"/>
                    <a:pt x="20415" y="23451"/>
                    <a:pt x="20415" y="23451"/>
                  </a:cubicBezTo>
                  <a:lnTo>
                    <a:pt x="20415" y="23451"/>
                  </a:lnTo>
                  <a:cubicBezTo>
                    <a:pt x="20415" y="23451"/>
                    <a:pt x="19147" y="28088"/>
                    <a:pt x="25252" y="33958"/>
                  </a:cubicBezTo>
                  <a:cubicBezTo>
                    <a:pt x="26886" y="35560"/>
                    <a:pt x="29922" y="35459"/>
                    <a:pt x="31556" y="37161"/>
                  </a:cubicBezTo>
                  <a:cubicBezTo>
                    <a:pt x="32903" y="38604"/>
                    <a:pt x="34250" y="39116"/>
                    <a:pt x="35483" y="39116"/>
                  </a:cubicBezTo>
                  <a:cubicBezTo>
                    <a:pt x="38495" y="39116"/>
                    <a:pt x="40829" y="36060"/>
                    <a:pt x="40829" y="36060"/>
                  </a:cubicBezTo>
                  <a:cubicBezTo>
                    <a:pt x="40829" y="36060"/>
                    <a:pt x="38061" y="33225"/>
                    <a:pt x="36393" y="29288"/>
                  </a:cubicBezTo>
                  <a:cubicBezTo>
                    <a:pt x="34725" y="25319"/>
                    <a:pt x="34492" y="20349"/>
                    <a:pt x="34492" y="20349"/>
                  </a:cubicBezTo>
                  <a:cubicBezTo>
                    <a:pt x="34492" y="20349"/>
                    <a:pt x="33623" y="20519"/>
                    <a:pt x="32236" y="20519"/>
                  </a:cubicBezTo>
                  <a:cubicBezTo>
                    <a:pt x="29998" y="20519"/>
                    <a:pt x="26410" y="20074"/>
                    <a:pt x="22950" y="17747"/>
                  </a:cubicBezTo>
                  <a:cubicBezTo>
                    <a:pt x="18847" y="14978"/>
                    <a:pt x="16112" y="8173"/>
                    <a:pt x="16112" y="8173"/>
                  </a:cubicBezTo>
                  <a:cubicBezTo>
                    <a:pt x="16112" y="8173"/>
                    <a:pt x="13677" y="8173"/>
                    <a:pt x="12009" y="5605"/>
                  </a:cubicBezTo>
                  <a:cubicBezTo>
                    <a:pt x="10341" y="3003"/>
                    <a:pt x="10108" y="1"/>
                    <a:pt x="10108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" name="Google Shape;244;p33"/>
            <p:cNvSpPr/>
            <p:nvPr/>
          </p:nvSpPr>
          <p:spPr>
            <a:xfrm>
              <a:off x="2934563" y="1523475"/>
              <a:ext cx="1697925" cy="1979050"/>
            </a:xfrm>
            <a:custGeom>
              <a:avLst/>
              <a:gdLst/>
              <a:ahLst/>
              <a:cxnLst/>
              <a:rect l="l" t="t" r="r" b="b"/>
              <a:pathLst>
                <a:path w="67917" h="79162" extrusionOk="0">
                  <a:moveTo>
                    <a:pt x="57585" y="0"/>
                  </a:moveTo>
                  <a:cubicBezTo>
                    <a:pt x="56666" y="0"/>
                    <a:pt x="55704" y="63"/>
                    <a:pt x="54707" y="204"/>
                  </a:cubicBezTo>
                  <a:cubicBezTo>
                    <a:pt x="48702" y="1072"/>
                    <a:pt x="45700" y="3640"/>
                    <a:pt x="44499" y="5041"/>
                  </a:cubicBezTo>
                  <a:cubicBezTo>
                    <a:pt x="44499" y="6742"/>
                    <a:pt x="44733" y="8677"/>
                    <a:pt x="45467" y="10645"/>
                  </a:cubicBezTo>
                  <a:cubicBezTo>
                    <a:pt x="46942" y="14703"/>
                    <a:pt x="50195" y="15262"/>
                    <a:pt x="51896" y="15262"/>
                  </a:cubicBezTo>
                  <a:cubicBezTo>
                    <a:pt x="52502" y="15262"/>
                    <a:pt x="52911" y="15191"/>
                    <a:pt x="52972" y="15182"/>
                  </a:cubicBezTo>
                  <a:cubicBezTo>
                    <a:pt x="53050" y="15164"/>
                    <a:pt x="53128" y="15156"/>
                    <a:pt x="53204" y="15156"/>
                  </a:cubicBezTo>
                  <a:cubicBezTo>
                    <a:pt x="53713" y="15156"/>
                    <a:pt x="54157" y="15527"/>
                    <a:pt x="54273" y="16049"/>
                  </a:cubicBezTo>
                  <a:cubicBezTo>
                    <a:pt x="54373" y="16650"/>
                    <a:pt x="54006" y="17250"/>
                    <a:pt x="53406" y="17383"/>
                  </a:cubicBezTo>
                  <a:cubicBezTo>
                    <a:pt x="52939" y="17450"/>
                    <a:pt x="52405" y="17517"/>
                    <a:pt x="51838" y="17517"/>
                  </a:cubicBezTo>
                  <a:cubicBezTo>
                    <a:pt x="49069" y="17517"/>
                    <a:pt x="45100" y="16249"/>
                    <a:pt x="43365" y="11412"/>
                  </a:cubicBezTo>
                  <a:cubicBezTo>
                    <a:pt x="42665" y="9478"/>
                    <a:pt x="42331" y="7576"/>
                    <a:pt x="42265" y="5875"/>
                  </a:cubicBezTo>
                  <a:cubicBezTo>
                    <a:pt x="40430" y="5942"/>
                    <a:pt x="37161" y="6376"/>
                    <a:pt x="32958" y="8444"/>
                  </a:cubicBezTo>
                  <a:cubicBezTo>
                    <a:pt x="28388" y="10679"/>
                    <a:pt x="27287" y="13414"/>
                    <a:pt x="26620" y="15249"/>
                  </a:cubicBezTo>
                  <a:lnTo>
                    <a:pt x="26653" y="16883"/>
                  </a:lnTo>
                  <a:lnTo>
                    <a:pt x="26653" y="17317"/>
                  </a:lnTo>
                  <a:cubicBezTo>
                    <a:pt x="26653" y="17584"/>
                    <a:pt x="26753" y="23888"/>
                    <a:pt x="31624" y="24022"/>
                  </a:cubicBezTo>
                  <a:lnTo>
                    <a:pt x="31790" y="24022"/>
                  </a:lnTo>
                  <a:cubicBezTo>
                    <a:pt x="35927" y="24022"/>
                    <a:pt x="36661" y="20319"/>
                    <a:pt x="36727" y="19885"/>
                  </a:cubicBezTo>
                  <a:cubicBezTo>
                    <a:pt x="36818" y="19343"/>
                    <a:pt x="37316" y="18937"/>
                    <a:pt x="37854" y="18937"/>
                  </a:cubicBezTo>
                  <a:cubicBezTo>
                    <a:pt x="37912" y="18937"/>
                    <a:pt x="37970" y="18942"/>
                    <a:pt x="38028" y="18951"/>
                  </a:cubicBezTo>
                  <a:cubicBezTo>
                    <a:pt x="38629" y="19051"/>
                    <a:pt x="39062" y="19618"/>
                    <a:pt x="38962" y="20219"/>
                  </a:cubicBezTo>
                  <a:cubicBezTo>
                    <a:pt x="38629" y="22320"/>
                    <a:pt x="36727" y="26256"/>
                    <a:pt x="31790" y="26256"/>
                  </a:cubicBezTo>
                  <a:lnTo>
                    <a:pt x="31557" y="26256"/>
                  </a:lnTo>
                  <a:cubicBezTo>
                    <a:pt x="26186" y="26123"/>
                    <a:pt x="24585" y="20853"/>
                    <a:pt x="24418" y="17750"/>
                  </a:cubicBezTo>
                  <a:lnTo>
                    <a:pt x="24452" y="17250"/>
                  </a:lnTo>
                  <a:lnTo>
                    <a:pt x="24452" y="17250"/>
                  </a:lnTo>
                  <a:cubicBezTo>
                    <a:pt x="22717" y="17517"/>
                    <a:pt x="19382" y="18417"/>
                    <a:pt x="16413" y="20619"/>
                  </a:cubicBezTo>
                  <a:cubicBezTo>
                    <a:pt x="13244" y="22954"/>
                    <a:pt x="12443" y="25990"/>
                    <a:pt x="12210" y="27591"/>
                  </a:cubicBezTo>
                  <a:cubicBezTo>
                    <a:pt x="15345" y="28325"/>
                    <a:pt x="18414" y="30126"/>
                    <a:pt x="21016" y="34062"/>
                  </a:cubicBezTo>
                  <a:cubicBezTo>
                    <a:pt x="23051" y="37231"/>
                    <a:pt x="23751" y="40033"/>
                    <a:pt x="23051" y="42435"/>
                  </a:cubicBezTo>
                  <a:cubicBezTo>
                    <a:pt x="22450" y="44503"/>
                    <a:pt x="20849" y="46137"/>
                    <a:pt x="18281" y="47305"/>
                  </a:cubicBezTo>
                  <a:cubicBezTo>
                    <a:pt x="17347" y="47705"/>
                    <a:pt x="16446" y="47939"/>
                    <a:pt x="15646" y="47939"/>
                  </a:cubicBezTo>
                  <a:cubicBezTo>
                    <a:pt x="14912" y="47939"/>
                    <a:pt x="14245" y="47772"/>
                    <a:pt x="13644" y="47438"/>
                  </a:cubicBezTo>
                  <a:cubicBezTo>
                    <a:pt x="11409" y="46304"/>
                    <a:pt x="10875" y="43502"/>
                    <a:pt x="10842" y="43402"/>
                  </a:cubicBezTo>
                  <a:cubicBezTo>
                    <a:pt x="10742" y="42768"/>
                    <a:pt x="11142" y="42201"/>
                    <a:pt x="11743" y="42068"/>
                  </a:cubicBezTo>
                  <a:cubicBezTo>
                    <a:pt x="11805" y="42057"/>
                    <a:pt x="11867" y="42052"/>
                    <a:pt x="11928" y="42052"/>
                  </a:cubicBezTo>
                  <a:cubicBezTo>
                    <a:pt x="12462" y="42052"/>
                    <a:pt x="12954" y="42430"/>
                    <a:pt x="13044" y="42968"/>
                  </a:cubicBezTo>
                  <a:cubicBezTo>
                    <a:pt x="13144" y="43469"/>
                    <a:pt x="13644" y="44936"/>
                    <a:pt x="14678" y="45470"/>
                  </a:cubicBezTo>
                  <a:cubicBezTo>
                    <a:pt x="14951" y="45607"/>
                    <a:pt x="15270" y="45676"/>
                    <a:pt x="15623" y="45676"/>
                  </a:cubicBezTo>
                  <a:cubicBezTo>
                    <a:pt x="16133" y="45676"/>
                    <a:pt x="16717" y="45532"/>
                    <a:pt x="17347" y="45237"/>
                  </a:cubicBezTo>
                  <a:cubicBezTo>
                    <a:pt x="19281" y="44369"/>
                    <a:pt x="20482" y="43235"/>
                    <a:pt x="20883" y="41801"/>
                  </a:cubicBezTo>
                  <a:cubicBezTo>
                    <a:pt x="21416" y="40066"/>
                    <a:pt x="20816" y="37865"/>
                    <a:pt x="19115" y="35296"/>
                  </a:cubicBezTo>
                  <a:cubicBezTo>
                    <a:pt x="16479" y="31260"/>
                    <a:pt x="13411" y="29792"/>
                    <a:pt x="9741" y="29459"/>
                  </a:cubicBezTo>
                  <a:cubicBezTo>
                    <a:pt x="8641" y="30193"/>
                    <a:pt x="7273" y="31594"/>
                    <a:pt x="5805" y="34262"/>
                  </a:cubicBezTo>
                  <a:cubicBezTo>
                    <a:pt x="2369" y="40500"/>
                    <a:pt x="4738" y="45804"/>
                    <a:pt x="4738" y="45804"/>
                  </a:cubicBezTo>
                  <a:cubicBezTo>
                    <a:pt x="4738" y="45804"/>
                    <a:pt x="1" y="47772"/>
                    <a:pt x="802" y="54243"/>
                  </a:cubicBezTo>
                  <a:cubicBezTo>
                    <a:pt x="1602" y="60748"/>
                    <a:pt x="6205" y="61982"/>
                    <a:pt x="6205" y="61982"/>
                  </a:cubicBezTo>
                  <a:cubicBezTo>
                    <a:pt x="6205" y="61982"/>
                    <a:pt x="4738" y="66585"/>
                    <a:pt x="7139" y="69387"/>
                  </a:cubicBezTo>
                  <a:cubicBezTo>
                    <a:pt x="8507" y="70988"/>
                    <a:pt x="10042" y="71689"/>
                    <a:pt x="11109" y="72023"/>
                  </a:cubicBezTo>
                  <a:cubicBezTo>
                    <a:pt x="12710" y="69521"/>
                    <a:pt x="16780" y="63717"/>
                    <a:pt x="20783" y="63350"/>
                  </a:cubicBezTo>
                  <a:cubicBezTo>
                    <a:pt x="20934" y="63336"/>
                    <a:pt x="21081" y="63328"/>
                    <a:pt x="21224" y="63328"/>
                  </a:cubicBezTo>
                  <a:cubicBezTo>
                    <a:pt x="21426" y="63328"/>
                    <a:pt x="21621" y="63344"/>
                    <a:pt x="21817" y="63383"/>
                  </a:cubicBezTo>
                  <a:cubicBezTo>
                    <a:pt x="22550" y="62316"/>
                    <a:pt x="24719" y="58680"/>
                    <a:pt x="21783" y="56278"/>
                  </a:cubicBezTo>
                  <a:cubicBezTo>
                    <a:pt x="20568" y="55280"/>
                    <a:pt x="19408" y="54949"/>
                    <a:pt x="18404" y="54949"/>
                  </a:cubicBezTo>
                  <a:cubicBezTo>
                    <a:pt x="16488" y="54949"/>
                    <a:pt x="15144" y="56157"/>
                    <a:pt x="15078" y="56245"/>
                  </a:cubicBezTo>
                  <a:cubicBezTo>
                    <a:pt x="14863" y="56429"/>
                    <a:pt x="14598" y="56522"/>
                    <a:pt x="14332" y="56522"/>
                  </a:cubicBezTo>
                  <a:cubicBezTo>
                    <a:pt x="14022" y="56522"/>
                    <a:pt x="13711" y="56396"/>
                    <a:pt x="13477" y="56144"/>
                  </a:cubicBezTo>
                  <a:cubicBezTo>
                    <a:pt x="13077" y="55711"/>
                    <a:pt x="13077" y="54977"/>
                    <a:pt x="13544" y="54577"/>
                  </a:cubicBezTo>
                  <a:cubicBezTo>
                    <a:pt x="14471" y="53729"/>
                    <a:pt x="16272" y="52729"/>
                    <a:pt x="18417" y="52729"/>
                  </a:cubicBezTo>
                  <a:cubicBezTo>
                    <a:pt x="19900" y="52729"/>
                    <a:pt x="21548" y="53207"/>
                    <a:pt x="23184" y="54543"/>
                  </a:cubicBezTo>
                  <a:cubicBezTo>
                    <a:pt x="26854" y="57546"/>
                    <a:pt x="25486" y="61882"/>
                    <a:pt x="23885" y="64317"/>
                  </a:cubicBezTo>
                  <a:cubicBezTo>
                    <a:pt x="24152" y="64517"/>
                    <a:pt x="24385" y="64751"/>
                    <a:pt x="24585" y="64984"/>
                  </a:cubicBezTo>
                  <a:cubicBezTo>
                    <a:pt x="25886" y="66485"/>
                    <a:pt x="26420" y="68053"/>
                    <a:pt x="26186" y="69654"/>
                  </a:cubicBezTo>
                  <a:cubicBezTo>
                    <a:pt x="25786" y="72623"/>
                    <a:pt x="22951" y="74524"/>
                    <a:pt x="22817" y="74591"/>
                  </a:cubicBezTo>
                  <a:cubicBezTo>
                    <a:pt x="22617" y="74724"/>
                    <a:pt x="22417" y="74791"/>
                    <a:pt x="22184" y="74791"/>
                  </a:cubicBezTo>
                  <a:cubicBezTo>
                    <a:pt x="21850" y="74791"/>
                    <a:pt x="21483" y="74624"/>
                    <a:pt x="21250" y="74291"/>
                  </a:cubicBezTo>
                  <a:cubicBezTo>
                    <a:pt x="20916" y="73757"/>
                    <a:pt x="21049" y="73090"/>
                    <a:pt x="21583" y="72723"/>
                  </a:cubicBezTo>
                  <a:cubicBezTo>
                    <a:pt x="21616" y="72723"/>
                    <a:pt x="23718" y="71289"/>
                    <a:pt x="23951" y="69354"/>
                  </a:cubicBezTo>
                  <a:cubicBezTo>
                    <a:pt x="24085" y="68387"/>
                    <a:pt x="23751" y="67453"/>
                    <a:pt x="22917" y="66485"/>
                  </a:cubicBezTo>
                  <a:cubicBezTo>
                    <a:pt x="22372" y="65879"/>
                    <a:pt x="21826" y="65575"/>
                    <a:pt x="21180" y="65575"/>
                  </a:cubicBezTo>
                  <a:cubicBezTo>
                    <a:pt x="21115" y="65575"/>
                    <a:pt x="21049" y="65579"/>
                    <a:pt x="20983" y="65585"/>
                  </a:cubicBezTo>
                  <a:cubicBezTo>
                    <a:pt x="18047" y="65885"/>
                    <a:pt x="14211" y="71222"/>
                    <a:pt x="12677" y="73757"/>
                  </a:cubicBezTo>
                  <a:cubicBezTo>
                    <a:pt x="13177" y="75625"/>
                    <a:pt x="14812" y="78627"/>
                    <a:pt x="19982" y="79061"/>
                  </a:cubicBezTo>
                  <a:cubicBezTo>
                    <a:pt x="20761" y="79131"/>
                    <a:pt x="21495" y="79162"/>
                    <a:pt x="22186" y="79162"/>
                  </a:cubicBezTo>
                  <a:cubicBezTo>
                    <a:pt x="25459" y="79162"/>
                    <a:pt x="27750" y="78460"/>
                    <a:pt x="29155" y="77827"/>
                  </a:cubicBezTo>
                  <a:lnTo>
                    <a:pt x="29789" y="76659"/>
                  </a:lnTo>
                  <a:cubicBezTo>
                    <a:pt x="29522" y="75425"/>
                    <a:pt x="29122" y="71722"/>
                    <a:pt x="31957" y="67820"/>
                  </a:cubicBezTo>
                  <a:cubicBezTo>
                    <a:pt x="34692" y="64050"/>
                    <a:pt x="39329" y="63483"/>
                    <a:pt x="41264" y="63416"/>
                  </a:cubicBezTo>
                  <a:cubicBezTo>
                    <a:pt x="41564" y="62115"/>
                    <a:pt x="42398" y="59647"/>
                    <a:pt x="44833" y="57512"/>
                  </a:cubicBezTo>
                  <a:cubicBezTo>
                    <a:pt x="45033" y="57345"/>
                    <a:pt x="45233" y="57179"/>
                    <a:pt x="45467" y="57045"/>
                  </a:cubicBezTo>
                  <a:cubicBezTo>
                    <a:pt x="44733" y="55411"/>
                    <a:pt x="43832" y="53309"/>
                    <a:pt x="42898" y="50841"/>
                  </a:cubicBezTo>
                  <a:cubicBezTo>
                    <a:pt x="41397" y="46905"/>
                    <a:pt x="39062" y="44169"/>
                    <a:pt x="36727" y="43502"/>
                  </a:cubicBezTo>
                  <a:cubicBezTo>
                    <a:pt x="36362" y="43403"/>
                    <a:pt x="35993" y="43353"/>
                    <a:pt x="35620" y="43353"/>
                  </a:cubicBezTo>
                  <a:cubicBezTo>
                    <a:pt x="34492" y="43353"/>
                    <a:pt x="33327" y="43809"/>
                    <a:pt x="32124" y="44736"/>
                  </a:cubicBezTo>
                  <a:cubicBezTo>
                    <a:pt x="30423" y="46104"/>
                    <a:pt x="29522" y="47538"/>
                    <a:pt x="29455" y="48973"/>
                  </a:cubicBezTo>
                  <a:cubicBezTo>
                    <a:pt x="29355" y="50974"/>
                    <a:pt x="30890" y="52509"/>
                    <a:pt x="30923" y="52509"/>
                  </a:cubicBezTo>
                  <a:cubicBezTo>
                    <a:pt x="31357" y="52942"/>
                    <a:pt x="31390" y="53643"/>
                    <a:pt x="30956" y="54076"/>
                  </a:cubicBezTo>
                  <a:cubicBezTo>
                    <a:pt x="30745" y="54323"/>
                    <a:pt x="30441" y="54448"/>
                    <a:pt x="30137" y="54448"/>
                  </a:cubicBezTo>
                  <a:cubicBezTo>
                    <a:pt x="29865" y="54448"/>
                    <a:pt x="29593" y="54348"/>
                    <a:pt x="29389" y="54143"/>
                  </a:cubicBezTo>
                  <a:cubicBezTo>
                    <a:pt x="29289" y="54043"/>
                    <a:pt x="27054" y="51908"/>
                    <a:pt x="27220" y="48873"/>
                  </a:cubicBezTo>
                  <a:cubicBezTo>
                    <a:pt x="27287" y="46738"/>
                    <a:pt x="28488" y="44770"/>
                    <a:pt x="30756" y="43002"/>
                  </a:cubicBezTo>
                  <a:cubicBezTo>
                    <a:pt x="32600" y="41545"/>
                    <a:pt x="34289" y="41113"/>
                    <a:pt x="35652" y="41113"/>
                  </a:cubicBezTo>
                  <a:cubicBezTo>
                    <a:pt x="36287" y="41113"/>
                    <a:pt x="36851" y="41207"/>
                    <a:pt x="37328" y="41334"/>
                  </a:cubicBezTo>
                  <a:cubicBezTo>
                    <a:pt x="40397" y="42201"/>
                    <a:pt x="43199" y="45370"/>
                    <a:pt x="45000" y="50040"/>
                  </a:cubicBezTo>
                  <a:cubicBezTo>
                    <a:pt x="45900" y="52408"/>
                    <a:pt x="46768" y="54443"/>
                    <a:pt x="47468" y="56044"/>
                  </a:cubicBezTo>
                  <a:cubicBezTo>
                    <a:pt x="48617" y="55651"/>
                    <a:pt x="49782" y="55523"/>
                    <a:pt x="50800" y="55523"/>
                  </a:cubicBezTo>
                  <a:cubicBezTo>
                    <a:pt x="51852" y="55523"/>
                    <a:pt x="52747" y="55659"/>
                    <a:pt x="53306" y="55778"/>
                  </a:cubicBezTo>
                  <a:lnTo>
                    <a:pt x="54773" y="54110"/>
                  </a:lnTo>
                  <a:cubicBezTo>
                    <a:pt x="54206" y="53209"/>
                    <a:pt x="53506" y="51508"/>
                    <a:pt x="54140" y="49473"/>
                  </a:cubicBezTo>
                  <a:cubicBezTo>
                    <a:pt x="54573" y="48039"/>
                    <a:pt x="55274" y="47138"/>
                    <a:pt x="55908" y="46604"/>
                  </a:cubicBezTo>
                  <a:cubicBezTo>
                    <a:pt x="54974" y="45570"/>
                    <a:pt x="53773" y="43736"/>
                    <a:pt x="54173" y="41301"/>
                  </a:cubicBezTo>
                  <a:cubicBezTo>
                    <a:pt x="54473" y="39266"/>
                    <a:pt x="55607" y="37865"/>
                    <a:pt x="56575" y="36997"/>
                  </a:cubicBezTo>
                  <a:cubicBezTo>
                    <a:pt x="56508" y="36897"/>
                    <a:pt x="56441" y="36797"/>
                    <a:pt x="56408" y="36697"/>
                  </a:cubicBezTo>
                  <a:cubicBezTo>
                    <a:pt x="56408" y="36631"/>
                    <a:pt x="54206" y="31460"/>
                    <a:pt x="50237" y="30793"/>
                  </a:cubicBezTo>
                  <a:cubicBezTo>
                    <a:pt x="49879" y="30733"/>
                    <a:pt x="49532" y="30706"/>
                    <a:pt x="49196" y="30706"/>
                  </a:cubicBezTo>
                  <a:cubicBezTo>
                    <a:pt x="45802" y="30706"/>
                    <a:pt x="43562" y="33498"/>
                    <a:pt x="43532" y="33528"/>
                  </a:cubicBezTo>
                  <a:cubicBezTo>
                    <a:pt x="43321" y="33866"/>
                    <a:pt x="42962" y="34044"/>
                    <a:pt x="42601" y="34044"/>
                  </a:cubicBezTo>
                  <a:cubicBezTo>
                    <a:pt x="42392" y="34044"/>
                    <a:pt x="42181" y="33984"/>
                    <a:pt x="41998" y="33862"/>
                  </a:cubicBezTo>
                  <a:cubicBezTo>
                    <a:pt x="41464" y="33495"/>
                    <a:pt x="41331" y="32794"/>
                    <a:pt x="41664" y="32294"/>
                  </a:cubicBezTo>
                  <a:cubicBezTo>
                    <a:pt x="41816" y="32081"/>
                    <a:pt x="44387" y="28143"/>
                    <a:pt x="48918" y="28143"/>
                  </a:cubicBezTo>
                  <a:cubicBezTo>
                    <a:pt x="49351" y="28143"/>
                    <a:pt x="49802" y="28179"/>
                    <a:pt x="50270" y="28258"/>
                  </a:cubicBezTo>
                  <a:cubicBezTo>
                    <a:pt x="53239" y="28758"/>
                    <a:pt x="55674" y="30826"/>
                    <a:pt x="56975" y="32861"/>
                  </a:cubicBezTo>
                  <a:cubicBezTo>
                    <a:pt x="56842" y="30793"/>
                    <a:pt x="56908" y="28124"/>
                    <a:pt x="57642" y="25122"/>
                  </a:cubicBezTo>
                  <a:cubicBezTo>
                    <a:pt x="58976" y="19718"/>
                    <a:pt x="62546" y="16183"/>
                    <a:pt x="64047" y="14915"/>
                  </a:cubicBezTo>
                  <a:cubicBezTo>
                    <a:pt x="63313" y="13247"/>
                    <a:pt x="62079" y="9378"/>
                    <a:pt x="63780" y="6576"/>
                  </a:cubicBezTo>
                  <a:cubicBezTo>
                    <a:pt x="65314" y="3974"/>
                    <a:pt x="67049" y="3273"/>
                    <a:pt x="67916" y="2773"/>
                  </a:cubicBezTo>
                  <a:cubicBezTo>
                    <a:pt x="66230" y="1789"/>
                    <a:pt x="62507" y="0"/>
                    <a:pt x="5758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" name="Google Shape;245;p33"/>
            <p:cNvSpPr/>
            <p:nvPr/>
          </p:nvSpPr>
          <p:spPr>
            <a:xfrm>
              <a:off x="4327238" y="1559375"/>
              <a:ext cx="1567800" cy="1281000"/>
            </a:xfrm>
            <a:custGeom>
              <a:avLst/>
              <a:gdLst/>
              <a:ahLst/>
              <a:cxnLst/>
              <a:rect l="l" t="t" r="r" b="b"/>
              <a:pathLst>
                <a:path w="62712" h="51240" extrusionOk="0">
                  <a:moveTo>
                    <a:pt x="20305" y="0"/>
                  </a:moveTo>
                  <a:cubicBezTo>
                    <a:pt x="17983" y="0"/>
                    <a:pt x="16096" y="627"/>
                    <a:pt x="14844" y="1170"/>
                  </a:cubicBezTo>
                  <a:cubicBezTo>
                    <a:pt x="14844" y="1170"/>
                    <a:pt x="12209" y="2304"/>
                    <a:pt x="10008" y="5673"/>
                  </a:cubicBezTo>
                  <a:cubicBezTo>
                    <a:pt x="8673" y="7708"/>
                    <a:pt x="9741" y="12045"/>
                    <a:pt x="10441" y="13312"/>
                  </a:cubicBezTo>
                  <a:cubicBezTo>
                    <a:pt x="10675" y="13746"/>
                    <a:pt x="10541" y="14313"/>
                    <a:pt x="10141" y="14613"/>
                  </a:cubicBezTo>
                  <a:cubicBezTo>
                    <a:pt x="10108" y="14646"/>
                    <a:pt x="5338" y="18149"/>
                    <a:pt x="3870" y="24187"/>
                  </a:cubicBezTo>
                  <a:cubicBezTo>
                    <a:pt x="2903" y="28056"/>
                    <a:pt x="3169" y="31358"/>
                    <a:pt x="3470" y="33293"/>
                  </a:cubicBezTo>
                  <a:cubicBezTo>
                    <a:pt x="4435" y="33539"/>
                    <a:pt x="6098" y="33839"/>
                    <a:pt x="7747" y="33839"/>
                  </a:cubicBezTo>
                  <a:cubicBezTo>
                    <a:pt x="9004" y="33839"/>
                    <a:pt x="10252" y="33665"/>
                    <a:pt x="11175" y="33160"/>
                  </a:cubicBezTo>
                  <a:cubicBezTo>
                    <a:pt x="11909" y="32726"/>
                    <a:pt x="12376" y="32126"/>
                    <a:pt x="12609" y="31325"/>
                  </a:cubicBezTo>
                  <a:cubicBezTo>
                    <a:pt x="13710" y="27422"/>
                    <a:pt x="10308" y="24787"/>
                    <a:pt x="10274" y="24754"/>
                  </a:cubicBezTo>
                  <a:cubicBezTo>
                    <a:pt x="9774" y="24387"/>
                    <a:pt x="9674" y="23686"/>
                    <a:pt x="10041" y="23186"/>
                  </a:cubicBezTo>
                  <a:cubicBezTo>
                    <a:pt x="10259" y="22888"/>
                    <a:pt x="10596" y="22732"/>
                    <a:pt x="10939" y="22732"/>
                  </a:cubicBezTo>
                  <a:cubicBezTo>
                    <a:pt x="11171" y="22732"/>
                    <a:pt x="11406" y="22804"/>
                    <a:pt x="11609" y="22952"/>
                  </a:cubicBezTo>
                  <a:cubicBezTo>
                    <a:pt x="11809" y="23119"/>
                    <a:pt x="16279" y="26588"/>
                    <a:pt x="14778" y="31926"/>
                  </a:cubicBezTo>
                  <a:cubicBezTo>
                    <a:pt x="14377" y="33327"/>
                    <a:pt x="13543" y="34394"/>
                    <a:pt x="12276" y="35094"/>
                  </a:cubicBezTo>
                  <a:cubicBezTo>
                    <a:pt x="10942" y="35862"/>
                    <a:pt x="9307" y="36095"/>
                    <a:pt x="7739" y="36095"/>
                  </a:cubicBezTo>
                  <a:cubicBezTo>
                    <a:pt x="6238" y="36095"/>
                    <a:pt x="4837" y="35862"/>
                    <a:pt x="3837" y="35662"/>
                  </a:cubicBezTo>
                  <a:cubicBezTo>
                    <a:pt x="3770" y="35928"/>
                    <a:pt x="3570" y="36129"/>
                    <a:pt x="3303" y="36262"/>
                  </a:cubicBezTo>
                  <a:cubicBezTo>
                    <a:pt x="3236" y="36295"/>
                    <a:pt x="801" y="37496"/>
                    <a:pt x="401" y="40198"/>
                  </a:cubicBezTo>
                  <a:cubicBezTo>
                    <a:pt x="0" y="42800"/>
                    <a:pt x="2269" y="44434"/>
                    <a:pt x="2369" y="44501"/>
                  </a:cubicBezTo>
                  <a:cubicBezTo>
                    <a:pt x="2669" y="44701"/>
                    <a:pt x="2836" y="45068"/>
                    <a:pt x="2802" y="45469"/>
                  </a:cubicBezTo>
                  <a:cubicBezTo>
                    <a:pt x="2736" y="45835"/>
                    <a:pt x="2469" y="46136"/>
                    <a:pt x="2102" y="46236"/>
                  </a:cubicBezTo>
                  <a:cubicBezTo>
                    <a:pt x="2069" y="46269"/>
                    <a:pt x="901" y="46703"/>
                    <a:pt x="301" y="48637"/>
                  </a:cubicBezTo>
                  <a:cubicBezTo>
                    <a:pt x="0" y="49705"/>
                    <a:pt x="234" y="50606"/>
                    <a:pt x="534" y="51239"/>
                  </a:cubicBezTo>
                  <a:cubicBezTo>
                    <a:pt x="2736" y="49338"/>
                    <a:pt x="8773" y="44768"/>
                    <a:pt x="16079" y="44401"/>
                  </a:cubicBezTo>
                  <a:cubicBezTo>
                    <a:pt x="16393" y="44385"/>
                    <a:pt x="16710" y="44378"/>
                    <a:pt x="17028" y="44378"/>
                  </a:cubicBezTo>
                  <a:cubicBezTo>
                    <a:pt x="22107" y="44378"/>
                    <a:pt x="27526" y="46291"/>
                    <a:pt x="29755" y="47170"/>
                  </a:cubicBezTo>
                  <a:cubicBezTo>
                    <a:pt x="31156" y="43734"/>
                    <a:pt x="32991" y="37896"/>
                    <a:pt x="31556" y="34894"/>
                  </a:cubicBezTo>
                  <a:cubicBezTo>
                    <a:pt x="31089" y="33894"/>
                    <a:pt x="30322" y="33293"/>
                    <a:pt x="29155" y="33026"/>
                  </a:cubicBezTo>
                  <a:cubicBezTo>
                    <a:pt x="28417" y="32852"/>
                    <a:pt x="27718" y="32766"/>
                    <a:pt x="27058" y="32766"/>
                  </a:cubicBezTo>
                  <a:cubicBezTo>
                    <a:pt x="25568" y="32766"/>
                    <a:pt x="24280" y="33205"/>
                    <a:pt x="23217" y="34060"/>
                  </a:cubicBezTo>
                  <a:cubicBezTo>
                    <a:pt x="22050" y="35028"/>
                    <a:pt x="21583" y="36162"/>
                    <a:pt x="21583" y="36195"/>
                  </a:cubicBezTo>
                  <a:cubicBezTo>
                    <a:pt x="21406" y="36623"/>
                    <a:pt x="20983" y="36880"/>
                    <a:pt x="20542" y="36880"/>
                  </a:cubicBezTo>
                  <a:cubicBezTo>
                    <a:pt x="20399" y="36880"/>
                    <a:pt x="20254" y="36853"/>
                    <a:pt x="20115" y="36796"/>
                  </a:cubicBezTo>
                  <a:cubicBezTo>
                    <a:pt x="19548" y="36596"/>
                    <a:pt x="19248" y="35928"/>
                    <a:pt x="19481" y="35361"/>
                  </a:cubicBezTo>
                  <a:cubicBezTo>
                    <a:pt x="20218" y="33519"/>
                    <a:pt x="22665" y="30520"/>
                    <a:pt x="27109" y="30520"/>
                  </a:cubicBezTo>
                  <a:cubicBezTo>
                    <a:pt x="27894" y="30520"/>
                    <a:pt x="28743" y="30614"/>
                    <a:pt x="29655" y="30825"/>
                  </a:cubicBezTo>
                  <a:cubicBezTo>
                    <a:pt x="31490" y="31258"/>
                    <a:pt x="32824" y="32292"/>
                    <a:pt x="33591" y="33927"/>
                  </a:cubicBezTo>
                  <a:cubicBezTo>
                    <a:pt x="35159" y="37229"/>
                    <a:pt x="33891" y="42366"/>
                    <a:pt x="32624" y="45902"/>
                  </a:cubicBezTo>
                  <a:cubicBezTo>
                    <a:pt x="33258" y="45635"/>
                    <a:pt x="33958" y="45402"/>
                    <a:pt x="34725" y="45268"/>
                  </a:cubicBezTo>
                  <a:cubicBezTo>
                    <a:pt x="35218" y="45180"/>
                    <a:pt x="35712" y="45144"/>
                    <a:pt x="36196" y="45144"/>
                  </a:cubicBezTo>
                  <a:cubicBezTo>
                    <a:pt x="37547" y="45144"/>
                    <a:pt x="38811" y="45432"/>
                    <a:pt x="39695" y="45702"/>
                  </a:cubicBezTo>
                  <a:cubicBezTo>
                    <a:pt x="39862" y="44901"/>
                    <a:pt x="40296" y="43834"/>
                    <a:pt x="41230" y="42967"/>
                  </a:cubicBezTo>
                  <a:cubicBezTo>
                    <a:pt x="42231" y="42033"/>
                    <a:pt x="43098" y="41632"/>
                    <a:pt x="43765" y="41466"/>
                  </a:cubicBezTo>
                  <a:cubicBezTo>
                    <a:pt x="43832" y="39965"/>
                    <a:pt x="44299" y="37096"/>
                    <a:pt x="46634" y="35728"/>
                  </a:cubicBezTo>
                  <a:cubicBezTo>
                    <a:pt x="48345" y="34750"/>
                    <a:pt x="50057" y="34556"/>
                    <a:pt x="51229" y="34556"/>
                  </a:cubicBezTo>
                  <a:cubicBezTo>
                    <a:pt x="51337" y="34556"/>
                    <a:pt x="51439" y="34558"/>
                    <a:pt x="51537" y="34561"/>
                  </a:cubicBezTo>
                  <a:cubicBezTo>
                    <a:pt x="51671" y="32793"/>
                    <a:pt x="52238" y="29390"/>
                    <a:pt x="54973" y="27256"/>
                  </a:cubicBezTo>
                  <a:cubicBezTo>
                    <a:pt x="56574" y="26006"/>
                    <a:pt x="58268" y="25639"/>
                    <a:pt x="59707" y="25639"/>
                  </a:cubicBezTo>
                  <a:cubicBezTo>
                    <a:pt x="60996" y="25639"/>
                    <a:pt x="62081" y="25934"/>
                    <a:pt x="62712" y="26155"/>
                  </a:cubicBezTo>
                  <a:cubicBezTo>
                    <a:pt x="62478" y="25021"/>
                    <a:pt x="61878" y="23186"/>
                    <a:pt x="60510" y="21451"/>
                  </a:cubicBezTo>
                  <a:cubicBezTo>
                    <a:pt x="58242" y="18649"/>
                    <a:pt x="53205" y="18516"/>
                    <a:pt x="53205" y="18516"/>
                  </a:cubicBezTo>
                  <a:cubicBezTo>
                    <a:pt x="53205" y="18516"/>
                    <a:pt x="53205" y="18516"/>
                    <a:pt x="53205" y="18449"/>
                  </a:cubicBezTo>
                  <a:cubicBezTo>
                    <a:pt x="53138" y="18448"/>
                    <a:pt x="53072" y="18448"/>
                    <a:pt x="53005" y="18448"/>
                  </a:cubicBezTo>
                  <a:cubicBezTo>
                    <a:pt x="50818" y="18448"/>
                    <a:pt x="48871" y="18980"/>
                    <a:pt x="47835" y="19984"/>
                  </a:cubicBezTo>
                  <a:cubicBezTo>
                    <a:pt x="47201" y="20584"/>
                    <a:pt x="46967" y="21285"/>
                    <a:pt x="47067" y="22152"/>
                  </a:cubicBezTo>
                  <a:cubicBezTo>
                    <a:pt x="47401" y="24554"/>
                    <a:pt x="48135" y="25021"/>
                    <a:pt x="48235" y="25087"/>
                  </a:cubicBezTo>
                  <a:cubicBezTo>
                    <a:pt x="48802" y="25154"/>
                    <a:pt x="49236" y="25621"/>
                    <a:pt x="49236" y="26188"/>
                  </a:cubicBezTo>
                  <a:cubicBezTo>
                    <a:pt x="49236" y="26822"/>
                    <a:pt x="48735" y="27322"/>
                    <a:pt x="48135" y="27322"/>
                  </a:cubicBezTo>
                  <a:cubicBezTo>
                    <a:pt x="48122" y="27322"/>
                    <a:pt x="48107" y="27322"/>
                    <a:pt x="48091" y="27322"/>
                  </a:cubicBezTo>
                  <a:cubicBezTo>
                    <a:pt x="47529" y="27322"/>
                    <a:pt x="45148" y="27259"/>
                    <a:pt x="44532" y="22752"/>
                  </a:cubicBezTo>
                  <a:cubicBezTo>
                    <a:pt x="44332" y="21185"/>
                    <a:pt x="45133" y="19450"/>
                    <a:pt x="46267" y="18382"/>
                  </a:cubicBezTo>
                  <a:cubicBezTo>
                    <a:pt x="47668" y="17015"/>
                    <a:pt x="50003" y="16281"/>
                    <a:pt x="52605" y="16214"/>
                  </a:cubicBezTo>
                  <a:cubicBezTo>
                    <a:pt x="51804" y="14113"/>
                    <a:pt x="49903" y="10910"/>
                    <a:pt x="45366" y="8042"/>
                  </a:cubicBezTo>
                  <a:cubicBezTo>
                    <a:pt x="41993" y="5905"/>
                    <a:pt x="38830" y="5307"/>
                    <a:pt x="36366" y="5307"/>
                  </a:cubicBezTo>
                  <a:cubicBezTo>
                    <a:pt x="34907" y="5307"/>
                    <a:pt x="33692" y="5517"/>
                    <a:pt x="32824" y="5740"/>
                  </a:cubicBezTo>
                  <a:cubicBezTo>
                    <a:pt x="32857" y="6874"/>
                    <a:pt x="32791" y="8142"/>
                    <a:pt x="32524" y="9409"/>
                  </a:cubicBezTo>
                  <a:cubicBezTo>
                    <a:pt x="31590" y="13813"/>
                    <a:pt x="28054" y="16548"/>
                    <a:pt x="24585" y="17315"/>
                  </a:cubicBezTo>
                  <a:cubicBezTo>
                    <a:pt x="24351" y="18583"/>
                    <a:pt x="24051" y="21285"/>
                    <a:pt x="25185" y="23086"/>
                  </a:cubicBezTo>
                  <a:cubicBezTo>
                    <a:pt x="25719" y="23987"/>
                    <a:pt x="26586" y="24554"/>
                    <a:pt x="27720" y="24754"/>
                  </a:cubicBezTo>
                  <a:cubicBezTo>
                    <a:pt x="28322" y="24881"/>
                    <a:pt x="28897" y="24944"/>
                    <a:pt x="29445" y="24944"/>
                  </a:cubicBezTo>
                  <a:cubicBezTo>
                    <a:pt x="30901" y="24944"/>
                    <a:pt x="32167" y="24501"/>
                    <a:pt x="33258" y="23653"/>
                  </a:cubicBezTo>
                  <a:cubicBezTo>
                    <a:pt x="34325" y="22786"/>
                    <a:pt x="34792" y="21818"/>
                    <a:pt x="34792" y="21818"/>
                  </a:cubicBezTo>
                  <a:cubicBezTo>
                    <a:pt x="34990" y="21398"/>
                    <a:pt x="35407" y="21161"/>
                    <a:pt x="35826" y="21161"/>
                  </a:cubicBezTo>
                  <a:cubicBezTo>
                    <a:pt x="35974" y="21161"/>
                    <a:pt x="36121" y="21191"/>
                    <a:pt x="36260" y="21251"/>
                  </a:cubicBezTo>
                  <a:cubicBezTo>
                    <a:pt x="36827" y="21518"/>
                    <a:pt x="37094" y="22185"/>
                    <a:pt x="36827" y="22752"/>
                  </a:cubicBezTo>
                  <a:cubicBezTo>
                    <a:pt x="36060" y="24420"/>
                    <a:pt x="33591" y="27189"/>
                    <a:pt x="29388" y="27189"/>
                  </a:cubicBezTo>
                  <a:cubicBezTo>
                    <a:pt x="28721" y="27189"/>
                    <a:pt x="28020" y="27122"/>
                    <a:pt x="27287" y="26989"/>
                  </a:cubicBezTo>
                  <a:cubicBezTo>
                    <a:pt x="25519" y="26622"/>
                    <a:pt x="24151" y="25721"/>
                    <a:pt x="23284" y="24287"/>
                  </a:cubicBezTo>
                  <a:cubicBezTo>
                    <a:pt x="21916" y="22119"/>
                    <a:pt x="22050" y="19250"/>
                    <a:pt x="22283" y="17549"/>
                  </a:cubicBezTo>
                  <a:cubicBezTo>
                    <a:pt x="18847" y="17415"/>
                    <a:pt x="17346" y="15347"/>
                    <a:pt x="17279" y="15280"/>
                  </a:cubicBezTo>
                  <a:cubicBezTo>
                    <a:pt x="16913" y="14747"/>
                    <a:pt x="17046" y="14046"/>
                    <a:pt x="17546" y="13712"/>
                  </a:cubicBezTo>
                  <a:cubicBezTo>
                    <a:pt x="17746" y="13566"/>
                    <a:pt x="17977" y="13494"/>
                    <a:pt x="18206" y="13494"/>
                  </a:cubicBezTo>
                  <a:cubicBezTo>
                    <a:pt x="18552" y="13494"/>
                    <a:pt x="18893" y="13658"/>
                    <a:pt x="19114" y="13979"/>
                  </a:cubicBezTo>
                  <a:cubicBezTo>
                    <a:pt x="19147" y="14013"/>
                    <a:pt x="20148" y="15314"/>
                    <a:pt x="22583" y="15314"/>
                  </a:cubicBezTo>
                  <a:cubicBezTo>
                    <a:pt x="25685" y="15314"/>
                    <a:pt x="29455" y="13079"/>
                    <a:pt x="30355" y="8942"/>
                  </a:cubicBezTo>
                  <a:cubicBezTo>
                    <a:pt x="30622" y="7608"/>
                    <a:pt x="30622" y="6240"/>
                    <a:pt x="30522" y="5040"/>
                  </a:cubicBezTo>
                  <a:cubicBezTo>
                    <a:pt x="29388" y="3605"/>
                    <a:pt x="27053" y="1270"/>
                    <a:pt x="23384" y="370"/>
                  </a:cubicBezTo>
                  <a:cubicBezTo>
                    <a:pt x="22293" y="107"/>
                    <a:pt x="21262" y="0"/>
                    <a:pt x="20305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" name="Google Shape;246;p33"/>
            <p:cNvSpPr/>
            <p:nvPr/>
          </p:nvSpPr>
          <p:spPr>
            <a:xfrm>
              <a:off x="3688438" y="2718100"/>
              <a:ext cx="1855525" cy="1163250"/>
            </a:xfrm>
            <a:custGeom>
              <a:avLst/>
              <a:gdLst/>
              <a:ahLst/>
              <a:cxnLst/>
              <a:rect l="l" t="t" r="r" b="b"/>
              <a:pathLst>
                <a:path w="74221" h="46530" extrusionOk="0">
                  <a:moveTo>
                    <a:pt x="42555" y="1"/>
                  </a:moveTo>
                  <a:cubicBezTo>
                    <a:pt x="42278" y="1"/>
                    <a:pt x="42003" y="7"/>
                    <a:pt x="41731" y="20"/>
                  </a:cubicBezTo>
                  <a:cubicBezTo>
                    <a:pt x="33692" y="420"/>
                    <a:pt x="27020" y="6658"/>
                    <a:pt x="26587" y="7092"/>
                  </a:cubicBezTo>
                  <a:lnTo>
                    <a:pt x="25019" y="8826"/>
                  </a:lnTo>
                  <a:cubicBezTo>
                    <a:pt x="25052" y="8893"/>
                    <a:pt x="25052" y="8993"/>
                    <a:pt x="25052" y="9060"/>
                  </a:cubicBezTo>
                  <a:cubicBezTo>
                    <a:pt x="25052" y="9360"/>
                    <a:pt x="25152" y="16766"/>
                    <a:pt x="30823" y="17299"/>
                  </a:cubicBezTo>
                  <a:cubicBezTo>
                    <a:pt x="30968" y="17311"/>
                    <a:pt x="31108" y="17317"/>
                    <a:pt x="31244" y="17317"/>
                  </a:cubicBezTo>
                  <a:cubicBezTo>
                    <a:pt x="34214" y="17317"/>
                    <a:pt x="35165" y="14649"/>
                    <a:pt x="35293" y="14330"/>
                  </a:cubicBezTo>
                  <a:cubicBezTo>
                    <a:pt x="35456" y="13786"/>
                    <a:pt x="35974" y="13442"/>
                    <a:pt x="36522" y="13442"/>
                  </a:cubicBezTo>
                  <a:cubicBezTo>
                    <a:pt x="36645" y="13442"/>
                    <a:pt x="36771" y="13460"/>
                    <a:pt x="36894" y="13497"/>
                  </a:cubicBezTo>
                  <a:cubicBezTo>
                    <a:pt x="37561" y="13697"/>
                    <a:pt x="37928" y="14431"/>
                    <a:pt x="37728" y="15098"/>
                  </a:cubicBezTo>
                  <a:cubicBezTo>
                    <a:pt x="37194" y="16799"/>
                    <a:pt x="35193" y="19868"/>
                    <a:pt x="31290" y="19868"/>
                  </a:cubicBezTo>
                  <a:cubicBezTo>
                    <a:pt x="31056" y="19868"/>
                    <a:pt x="30856" y="19868"/>
                    <a:pt x="30589" y="19834"/>
                  </a:cubicBezTo>
                  <a:cubicBezTo>
                    <a:pt x="24685" y="19301"/>
                    <a:pt x="22784" y="13497"/>
                    <a:pt x="22517" y="9894"/>
                  </a:cubicBezTo>
                  <a:cubicBezTo>
                    <a:pt x="22043" y="9813"/>
                    <a:pt x="21364" y="9728"/>
                    <a:pt x="20594" y="9728"/>
                  </a:cubicBezTo>
                  <a:cubicBezTo>
                    <a:pt x="19142" y="9728"/>
                    <a:pt x="17363" y="10030"/>
                    <a:pt x="16012" y="11228"/>
                  </a:cubicBezTo>
                  <a:cubicBezTo>
                    <a:pt x="13210" y="13663"/>
                    <a:pt x="12977" y="16565"/>
                    <a:pt x="12943" y="16699"/>
                  </a:cubicBezTo>
                  <a:cubicBezTo>
                    <a:pt x="12911" y="17213"/>
                    <a:pt x="12476" y="17635"/>
                    <a:pt x="11967" y="17635"/>
                  </a:cubicBezTo>
                  <a:cubicBezTo>
                    <a:pt x="11948" y="17635"/>
                    <a:pt x="11929" y="17634"/>
                    <a:pt x="11909" y="17633"/>
                  </a:cubicBezTo>
                  <a:cubicBezTo>
                    <a:pt x="11900" y="17633"/>
                    <a:pt x="11792" y="17627"/>
                    <a:pt x="11603" y="17627"/>
                  </a:cubicBezTo>
                  <a:cubicBezTo>
                    <a:pt x="10388" y="17627"/>
                    <a:pt x="5862" y="17852"/>
                    <a:pt x="3437" y="21202"/>
                  </a:cubicBezTo>
                  <a:cubicBezTo>
                    <a:pt x="568" y="25138"/>
                    <a:pt x="1635" y="28707"/>
                    <a:pt x="1635" y="28741"/>
                  </a:cubicBezTo>
                  <a:cubicBezTo>
                    <a:pt x="1735" y="29008"/>
                    <a:pt x="1702" y="29274"/>
                    <a:pt x="1569" y="29508"/>
                  </a:cubicBezTo>
                  <a:lnTo>
                    <a:pt x="1" y="32310"/>
                  </a:lnTo>
                  <a:cubicBezTo>
                    <a:pt x="68" y="33744"/>
                    <a:pt x="601" y="35546"/>
                    <a:pt x="2202" y="37480"/>
                  </a:cubicBezTo>
                  <a:cubicBezTo>
                    <a:pt x="4571" y="40349"/>
                    <a:pt x="7540" y="41150"/>
                    <a:pt x="9408" y="41350"/>
                  </a:cubicBezTo>
                  <a:cubicBezTo>
                    <a:pt x="9474" y="39949"/>
                    <a:pt x="9641" y="37747"/>
                    <a:pt x="10041" y="35345"/>
                  </a:cubicBezTo>
                  <a:cubicBezTo>
                    <a:pt x="10942" y="29775"/>
                    <a:pt x="12643" y="25872"/>
                    <a:pt x="15045" y="23771"/>
                  </a:cubicBezTo>
                  <a:cubicBezTo>
                    <a:pt x="16406" y="22548"/>
                    <a:pt x="17999" y="21927"/>
                    <a:pt x="19765" y="21927"/>
                  </a:cubicBezTo>
                  <a:cubicBezTo>
                    <a:pt x="20119" y="21927"/>
                    <a:pt x="20481" y="21952"/>
                    <a:pt x="20849" y="22003"/>
                  </a:cubicBezTo>
                  <a:cubicBezTo>
                    <a:pt x="23217" y="22303"/>
                    <a:pt x="25085" y="23370"/>
                    <a:pt x="26353" y="25105"/>
                  </a:cubicBezTo>
                  <a:cubicBezTo>
                    <a:pt x="29055" y="28874"/>
                    <a:pt x="27954" y="34478"/>
                    <a:pt x="27921" y="34712"/>
                  </a:cubicBezTo>
                  <a:cubicBezTo>
                    <a:pt x="27803" y="35332"/>
                    <a:pt x="27267" y="35769"/>
                    <a:pt x="26660" y="35769"/>
                  </a:cubicBezTo>
                  <a:cubicBezTo>
                    <a:pt x="26581" y="35769"/>
                    <a:pt x="26500" y="35761"/>
                    <a:pt x="26420" y="35746"/>
                  </a:cubicBezTo>
                  <a:cubicBezTo>
                    <a:pt x="25719" y="35612"/>
                    <a:pt x="25286" y="34912"/>
                    <a:pt x="25419" y="34245"/>
                  </a:cubicBezTo>
                  <a:cubicBezTo>
                    <a:pt x="25419" y="34145"/>
                    <a:pt x="26320" y="29441"/>
                    <a:pt x="24252" y="26606"/>
                  </a:cubicBezTo>
                  <a:cubicBezTo>
                    <a:pt x="23418" y="25438"/>
                    <a:pt x="22183" y="24771"/>
                    <a:pt x="20516" y="24538"/>
                  </a:cubicBezTo>
                  <a:cubicBezTo>
                    <a:pt x="20269" y="24504"/>
                    <a:pt x="20028" y="24487"/>
                    <a:pt x="19794" y="24487"/>
                  </a:cubicBezTo>
                  <a:cubicBezTo>
                    <a:pt x="18637" y="24487"/>
                    <a:pt x="17634" y="24895"/>
                    <a:pt x="16746" y="25672"/>
                  </a:cubicBezTo>
                  <a:cubicBezTo>
                    <a:pt x="14811" y="27373"/>
                    <a:pt x="13377" y="30842"/>
                    <a:pt x="12577" y="35712"/>
                  </a:cubicBezTo>
                  <a:cubicBezTo>
                    <a:pt x="11943" y="39548"/>
                    <a:pt x="11943" y="42884"/>
                    <a:pt x="11943" y="42918"/>
                  </a:cubicBezTo>
                  <a:cubicBezTo>
                    <a:pt x="11943" y="42918"/>
                    <a:pt x="11909" y="42918"/>
                    <a:pt x="11909" y="42951"/>
                  </a:cubicBezTo>
                  <a:cubicBezTo>
                    <a:pt x="12906" y="44461"/>
                    <a:pt x="15512" y="46529"/>
                    <a:pt x="22324" y="46529"/>
                  </a:cubicBezTo>
                  <a:cubicBezTo>
                    <a:pt x="22582" y="46529"/>
                    <a:pt x="22847" y="46526"/>
                    <a:pt x="23117" y="46520"/>
                  </a:cubicBezTo>
                  <a:cubicBezTo>
                    <a:pt x="31990" y="46320"/>
                    <a:pt x="41197" y="39415"/>
                    <a:pt x="44933" y="36279"/>
                  </a:cubicBezTo>
                  <a:lnTo>
                    <a:pt x="44966" y="36179"/>
                  </a:lnTo>
                  <a:cubicBezTo>
                    <a:pt x="43532" y="32510"/>
                    <a:pt x="39329" y="20602"/>
                    <a:pt x="45267" y="17966"/>
                  </a:cubicBezTo>
                  <a:cubicBezTo>
                    <a:pt x="46497" y="17437"/>
                    <a:pt x="47622" y="17170"/>
                    <a:pt x="48638" y="17170"/>
                  </a:cubicBezTo>
                  <a:cubicBezTo>
                    <a:pt x="49605" y="17170"/>
                    <a:pt x="50473" y="17412"/>
                    <a:pt x="51237" y="17900"/>
                  </a:cubicBezTo>
                  <a:cubicBezTo>
                    <a:pt x="53906" y="19634"/>
                    <a:pt x="54006" y="23637"/>
                    <a:pt x="54006" y="24071"/>
                  </a:cubicBezTo>
                  <a:cubicBezTo>
                    <a:pt x="54006" y="24771"/>
                    <a:pt x="53439" y="25372"/>
                    <a:pt x="52739" y="25372"/>
                  </a:cubicBezTo>
                  <a:cubicBezTo>
                    <a:pt x="52038" y="25372"/>
                    <a:pt x="51438" y="24805"/>
                    <a:pt x="51438" y="24104"/>
                  </a:cubicBezTo>
                  <a:cubicBezTo>
                    <a:pt x="51438" y="23237"/>
                    <a:pt x="51137" y="20902"/>
                    <a:pt x="49836" y="20068"/>
                  </a:cubicBezTo>
                  <a:cubicBezTo>
                    <a:pt x="49492" y="19853"/>
                    <a:pt x="49080" y="19742"/>
                    <a:pt x="48597" y="19742"/>
                  </a:cubicBezTo>
                  <a:cubicBezTo>
                    <a:pt x="47957" y="19742"/>
                    <a:pt x="47194" y="19936"/>
                    <a:pt x="46301" y="20335"/>
                  </a:cubicBezTo>
                  <a:cubicBezTo>
                    <a:pt x="43432" y="21602"/>
                    <a:pt x="45066" y="28807"/>
                    <a:pt x="46801" y="33711"/>
                  </a:cubicBezTo>
                  <a:cubicBezTo>
                    <a:pt x="47835" y="33544"/>
                    <a:pt x="52305" y="32677"/>
                    <a:pt x="55274" y="30475"/>
                  </a:cubicBezTo>
                  <a:cubicBezTo>
                    <a:pt x="58209" y="28307"/>
                    <a:pt x="58042" y="26539"/>
                    <a:pt x="58042" y="26539"/>
                  </a:cubicBezTo>
                  <a:cubicBezTo>
                    <a:pt x="57976" y="26072"/>
                    <a:pt x="58209" y="25639"/>
                    <a:pt x="58643" y="25438"/>
                  </a:cubicBezTo>
                  <a:cubicBezTo>
                    <a:pt x="58757" y="25394"/>
                    <a:pt x="58876" y="25374"/>
                    <a:pt x="58995" y="25374"/>
                  </a:cubicBezTo>
                  <a:cubicBezTo>
                    <a:pt x="59324" y="25374"/>
                    <a:pt x="59647" y="25535"/>
                    <a:pt x="59844" y="25805"/>
                  </a:cubicBezTo>
                  <a:cubicBezTo>
                    <a:pt x="59844" y="25805"/>
                    <a:pt x="60744" y="26806"/>
                    <a:pt x="63613" y="26906"/>
                  </a:cubicBezTo>
                  <a:cubicBezTo>
                    <a:pt x="63656" y="26908"/>
                    <a:pt x="63699" y="26908"/>
                    <a:pt x="63742" y="26908"/>
                  </a:cubicBezTo>
                  <a:cubicBezTo>
                    <a:pt x="66493" y="26908"/>
                    <a:pt x="67916" y="23770"/>
                    <a:pt x="67916" y="23737"/>
                  </a:cubicBezTo>
                  <a:cubicBezTo>
                    <a:pt x="67949" y="23737"/>
                    <a:pt x="67949" y="23704"/>
                    <a:pt x="67949" y="23704"/>
                  </a:cubicBezTo>
                  <a:cubicBezTo>
                    <a:pt x="67983" y="23670"/>
                    <a:pt x="67983" y="23604"/>
                    <a:pt x="68016" y="23570"/>
                  </a:cubicBezTo>
                  <a:lnTo>
                    <a:pt x="68049" y="23537"/>
                  </a:lnTo>
                  <a:cubicBezTo>
                    <a:pt x="68083" y="23504"/>
                    <a:pt x="68116" y="23437"/>
                    <a:pt x="68150" y="23404"/>
                  </a:cubicBezTo>
                  <a:cubicBezTo>
                    <a:pt x="68216" y="23370"/>
                    <a:pt x="68250" y="23337"/>
                    <a:pt x="68316" y="23304"/>
                  </a:cubicBezTo>
                  <a:cubicBezTo>
                    <a:pt x="68350" y="23270"/>
                    <a:pt x="68416" y="23237"/>
                    <a:pt x="68483" y="23203"/>
                  </a:cubicBezTo>
                  <a:cubicBezTo>
                    <a:pt x="68550" y="23170"/>
                    <a:pt x="68617" y="23170"/>
                    <a:pt x="68650" y="23170"/>
                  </a:cubicBezTo>
                  <a:lnTo>
                    <a:pt x="68683" y="23170"/>
                  </a:lnTo>
                  <a:cubicBezTo>
                    <a:pt x="68717" y="23137"/>
                    <a:pt x="68783" y="23137"/>
                    <a:pt x="68850" y="23137"/>
                  </a:cubicBezTo>
                  <a:cubicBezTo>
                    <a:pt x="68817" y="23137"/>
                    <a:pt x="70685" y="22970"/>
                    <a:pt x="72453" y="19201"/>
                  </a:cubicBezTo>
                  <a:cubicBezTo>
                    <a:pt x="74221" y="15398"/>
                    <a:pt x="71285" y="12296"/>
                    <a:pt x="71152" y="12196"/>
                  </a:cubicBezTo>
                  <a:cubicBezTo>
                    <a:pt x="70952" y="11995"/>
                    <a:pt x="70851" y="11695"/>
                    <a:pt x="70885" y="11428"/>
                  </a:cubicBezTo>
                  <a:cubicBezTo>
                    <a:pt x="70885" y="11162"/>
                    <a:pt x="71018" y="10895"/>
                    <a:pt x="71218" y="10728"/>
                  </a:cubicBezTo>
                  <a:cubicBezTo>
                    <a:pt x="71285" y="10661"/>
                    <a:pt x="73053" y="9127"/>
                    <a:pt x="72119" y="6758"/>
                  </a:cubicBezTo>
                  <a:cubicBezTo>
                    <a:pt x="71689" y="5635"/>
                    <a:pt x="70489" y="5368"/>
                    <a:pt x="69426" y="5368"/>
                  </a:cubicBezTo>
                  <a:cubicBezTo>
                    <a:pt x="69005" y="5368"/>
                    <a:pt x="68605" y="5410"/>
                    <a:pt x="68283" y="5457"/>
                  </a:cubicBezTo>
                  <a:cubicBezTo>
                    <a:pt x="67883" y="6758"/>
                    <a:pt x="66115" y="11829"/>
                    <a:pt x="62812" y="13330"/>
                  </a:cubicBezTo>
                  <a:cubicBezTo>
                    <a:pt x="62179" y="13597"/>
                    <a:pt x="61545" y="13730"/>
                    <a:pt x="60878" y="13730"/>
                  </a:cubicBezTo>
                  <a:lnTo>
                    <a:pt x="60744" y="13730"/>
                  </a:lnTo>
                  <a:cubicBezTo>
                    <a:pt x="60244" y="14764"/>
                    <a:pt x="59577" y="16565"/>
                    <a:pt x="59877" y="17733"/>
                  </a:cubicBezTo>
                  <a:cubicBezTo>
                    <a:pt x="60010" y="18133"/>
                    <a:pt x="60211" y="18400"/>
                    <a:pt x="60577" y="18634"/>
                  </a:cubicBezTo>
                  <a:cubicBezTo>
                    <a:pt x="61154" y="18940"/>
                    <a:pt x="61702" y="19091"/>
                    <a:pt x="62225" y="19091"/>
                  </a:cubicBezTo>
                  <a:cubicBezTo>
                    <a:pt x="62671" y="19091"/>
                    <a:pt x="63099" y="18982"/>
                    <a:pt x="63513" y="18767"/>
                  </a:cubicBezTo>
                  <a:cubicBezTo>
                    <a:pt x="64180" y="18400"/>
                    <a:pt x="64580" y="17866"/>
                    <a:pt x="64580" y="17866"/>
                  </a:cubicBezTo>
                  <a:cubicBezTo>
                    <a:pt x="64827" y="17497"/>
                    <a:pt x="65225" y="17304"/>
                    <a:pt x="65635" y="17304"/>
                  </a:cubicBezTo>
                  <a:cubicBezTo>
                    <a:pt x="65891" y="17304"/>
                    <a:pt x="66151" y="17379"/>
                    <a:pt x="66382" y="17533"/>
                  </a:cubicBezTo>
                  <a:cubicBezTo>
                    <a:pt x="66949" y="17966"/>
                    <a:pt x="67082" y="18767"/>
                    <a:pt x="66682" y="19334"/>
                  </a:cubicBezTo>
                  <a:cubicBezTo>
                    <a:pt x="65981" y="20301"/>
                    <a:pt x="64380" y="21669"/>
                    <a:pt x="62245" y="21669"/>
                  </a:cubicBezTo>
                  <a:cubicBezTo>
                    <a:pt x="61345" y="21669"/>
                    <a:pt x="60377" y="21436"/>
                    <a:pt x="59343" y="20868"/>
                  </a:cubicBezTo>
                  <a:cubicBezTo>
                    <a:pt x="58376" y="20335"/>
                    <a:pt x="57709" y="19467"/>
                    <a:pt x="57409" y="18400"/>
                  </a:cubicBezTo>
                  <a:cubicBezTo>
                    <a:pt x="56908" y="16532"/>
                    <a:pt x="57642" y="14330"/>
                    <a:pt x="58276" y="12996"/>
                  </a:cubicBezTo>
                  <a:cubicBezTo>
                    <a:pt x="56942" y="12262"/>
                    <a:pt x="56074" y="11328"/>
                    <a:pt x="55674" y="10161"/>
                  </a:cubicBezTo>
                  <a:cubicBezTo>
                    <a:pt x="55107" y="8526"/>
                    <a:pt x="55774" y="7125"/>
                    <a:pt x="55841" y="6992"/>
                  </a:cubicBezTo>
                  <a:cubicBezTo>
                    <a:pt x="56076" y="6545"/>
                    <a:pt x="56527" y="6280"/>
                    <a:pt x="56995" y="6280"/>
                  </a:cubicBezTo>
                  <a:cubicBezTo>
                    <a:pt x="57190" y="6280"/>
                    <a:pt x="57389" y="6326"/>
                    <a:pt x="57575" y="6425"/>
                  </a:cubicBezTo>
                  <a:cubicBezTo>
                    <a:pt x="58209" y="6725"/>
                    <a:pt x="58443" y="7492"/>
                    <a:pt x="58142" y="8126"/>
                  </a:cubicBezTo>
                  <a:cubicBezTo>
                    <a:pt x="57976" y="8493"/>
                    <a:pt x="57575" y="9827"/>
                    <a:pt x="59777" y="10895"/>
                  </a:cubicBezTo>
                  <a:cubicBezTo>
                    <a:pt x="60155" y="11075"/>
                    <a:pt x="60513" y="11167"/>
                    <a:pt x="60863" y="11167"/>
                  </a:cubicBezTo>
                  <a:cubicBezTo>
                    <a:pt x="61161" y="11167"/>
                    <a:pt x="61453" y="11100"/>
                    <a:pt x="61745" y="10961"/>
                  </a:cubicBezTo>
                  <a:cubicBezTo>
                    <a:pt x="63880" y="9994"/>
                    <a:pt x="65481" y="5891"/>
                    <a:pt x="65881" y="4523"/>
                  </a:cubicBezTo>
                  <a:cubicBezTo>
                    <a:pt x="65915" y="4390"/>
                    <a:pt x="65981" y="4257"/>
                    <a:pt x="66048" y="4156"/>
                  </a:cubicBezTo>
                  <a:lnTo>
                    <a:pt x="65314" y="1455"/>
                  </a:lnTo>
                  <a:cubicBezTo>
                    <a:pt x="64646" y="1214"/>
                    <a:pt x="63229" y="760"/>
                    <a:pt x="61749" y="760"/>
                  </a:cubicBezTo>
                  <a:cubicBezTo>
                    <a:pt x="61381" y="760"/>
                    <a:pt x="61009" y="788"/>
                    <a:pt x="60644" y="854"/>
                  </a:cubicBezTo>
                  <a:cubicBezTo>
                    <a:pt x="58276" y="1288"/>
                    <a:pt x="56641" y="2822"/>
                    <a:pt x="56641" y="2822"/>
                  </a:cubicBezTo>
                  <a:cubicBezTo>
                    <a:pt x="56448" y="3015"/>
                    <a:pt x="56200" y="3112"/>
                    <a:pt x="55950" y="3112"/>
                  </a:cubicBezTo>
                  <a:cubicBezTo>
                    <a:pt x="55811" y="3112"/>
                    <a:pt x="55672" y="3082"/>
                    <a:pt x="55541" y="3022"/>
                  </a:cubicBezTo>
                  <a:cubicBezTo>
                    <a:pt x="55477" y="2990"/>
                    <a:pt x="48582" y="1"/>
                    <a:pt x="4255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" name="Google Shape;247;p33"/>
            <p:cNvSpPr/>
            <p:nvPr/>
          </p:nvSpPr>
          <p:spPr>
            <a:xfrm>
              <a:off x="5365488" y="2250075"/>
              <a:ext cx="843950" cy="1070675"/>
            </a:xfrm>
            <a:custGeom>
              <a:avLst/>
              <a:gdLst/>
              <a:ahLst/>
              <a:cxnLst/>
              <a:rect l="l" t="t" r="r" b="b"/>
              <a:pathLst>
                <a:path w="33758" h="42827" extrusionOk="0">
                  <a:moveTo>
                    <a:pt x="18209" y="0"/>
                  </a:moveTo>
                  <a:cubicBezTo>
                    <a:pt x="17131" y="0"/>
                    <a:pt x="15866" y="272"/>
                    <a:pt x="14677" y="1195"/>
                  </a:cubicBezTo>
                  <a:cubicBezTo>
                    <a:pt x="11742" y="3497"/>
                    <a:pt x="11942" y="7933"/>
                    <a:pt x="11975" y="7967"/>
                  </a:cubicBezTo>
                  <a:cubicBezTo>
                    <a:pt x="11975" y="8300"/>
                    <a:pt x="11842" y="8601"/>
                    <a:pt x="11608" y="8801"/>
                  </a:cubicBezTo>
                  <a:cubicBezTo>
                    <a:pt x="11433" y="8951"/>
                    <a:pt x="11202" y="9026"/>
                    <a:pt x="10970" y="9026"/>
                  </a:cubicBezTo>
                  <a:cubicBezTo>
                    <a:pt x="10893" y="9026"/>
                    <a:pt x="10816" y="9018"/>
                    <a:pt x="10741" y="9001"/>
                  </a:cubicBezTo>
                  <a:cubicBezTo>
                    <a:pt x="10741" y="9001"/>
                    <a:pt x="10306" y="8909"/>
                    <a:pt x="9630" y="8909"/>
                  </a:cubicBezTo>
                  <a:cubicBezTo>
                    <a:pt x="8729" y="8909"/>
                    <a:pt x="7401" y="9072"/>
                    <a:pt x="6104" y="9835"/>
                  </a:cubicBezTo>
                  <a:cubicBezTo>
                    <a:pt x="4003" y="11036"/>
                    <a:pt x="4203" y="14605"/>
                    <a:pt x="4203" y="14638"/>
                  </a:cubicBezTo>
                  <a:cubicBezTo>
                    <a:pt x="4236" y="14938"/>
                    <a:pt x="4136" y="15239"/>
                    <a:pt x="3903" y="15472"/>
                  </a:cubicBezTo>
                  <a:cubicBezTo>
                    <a:pt x="3728" y="15622"/>
                    <a:pt x="3534" y="15697"/>
                    <a:pt x="3321" y="15697"/>
                  </a:cubicBezTo>
                  <a:cubicBezTo>
                    <a:pt x="3250" y="15697"/>
                    <a:pt x="3177" y="15689"/>
                    <a:pt x="3102" y="15672"/>
                  </a:cubicBezTo>
                  <a:cubicBezTo>
                    <a:pt x="2969" y="15706"/>
                    <a:pt x="2168" y="15739"/>
                    <a:pt x="1034" y="16806"/>
                  </a:cubicBezTo>
                  <a:cubicBezTo>
                    <a:pt x="0" y="17740"/>
                    <a:pt x="0" y="19008"/>
                    <a:pt x="33" y="19308"/>
                  </a:cubicBezTo>
                  <a:lnTo>
                    <a:pt x="834" y="22210"/>
                  </a:lnTo>
                  <a:cubicBezTo>
                    <a:pt x="1290" y="22138"/>
                    <a:pt x="1784" y="22092"/>
                    <a:pt x="2290" y="22092"/>
                  </a:cubicBezTo>
                  <a:cubicBezTo>
                    <a:pt x="4117" y="22092"/>
                    <a:pt x="6088" y="22689"/>
                    <a:pt x="6872" y="24779"/>
                  </a:cubicBezTo>
                  <a:cubicBezTo>
                    <a:pt x="7806" y="27114"/>
                    <a:pt x="6972" y="29115"/>
                    <a:pt x="6071" y="30249"/>
                  </a:cubicBezTo>
                  <a:cubicBezTo>
                    <a:pt x="7139" y="31650"/>
                    <a:pt x="8940" y="34919"/>
                    <a:pt x="7139" y="38789"/>
                  </a:cubicBezTo>
                  <a:cubicBezTo>
                    <a:pt x="6205" y="40757"/>
                    <a:pt x="5170" y="41991"/>
                    <a:pt x="4303" y="42725"/>
                  </a:cubicBezTo>
                  <a:cubicBezTo>
                    <a:pt x="4740" y="42787"/>
                    <a:pt x="5265" y="42826"/>
                    <a:pt x="5888" y="42826"/>
                  </a:cubicBezTo>
                  <a:cubicBezTo>
                    <a:pt x="6930" y="42826"/>
                    <a:pt x="8245" y="42717"/>
                    <a:pt x="9874" y="42425"/>
                  </a:cubicBezTo>
                  <a:cubicBezTo>
                    <a:pt x="15578" y="41357"/>
                    <a:pt x="16112" y="37488"/>
                    <a:pt x="16112" y="37455"/>
                  </a:cubicBezTo>
                  <a:cubicBezTo>
                    <a:pt x="16112" y="37288"/>
                    <a:pt x="16178" y="37154"/>
                    <a:pt x="16245" y="37021"/>
                  </a:cubicBezTo>
                  <a:cubicBezTo>
                    <a:pt x="16312" y="35753"/>
                    <a:pt x="16579" y="33385"/>
                    <a:pt x="18013" y="31851"/>
                  </a:cubicBezTo>
                  <a:cubicBezTo>
                    <a:pt x="18914" y="30850"/>
                    <a:pt x="20114" y="30350"/>
                    <a:pt x="21582" y="30350"/>
                  </a:cubicBezTo>
                  <a:lnTo>
                    <a:pt x="21616" y="30350"/>
                  </a:lnTo>
                  <a:cubicBezTo>
                    <a:pt x="22983" y="30350"/>
                    <a:pt x="24084" y="30817"/>
                    <a:pt x="24851" y="31684"/>
                  </a:cubicBezTo>
                  <a:cubicBezTo>
                    <a:pt x="26252" y="33218"/>
                    <a:pt x="26019" y="35487"/>
                    <a:pt x="26019" y="35587"/>
                  </a:cubicBezTo>
                  <a:cubicBezTo>
                    <a:pt x="25955" y="36098"/>
                    <a:pt x="25524" y="36456"/>
                    <a:pt x="25048" y="36456"/>
                  </a:cubicBezTo>
                  <a:cubicBezTo>
                    <a:pt x="25027" y="36456"/>
                    <a:pt x="25006" y="36455"/>
                    <a:pt x="24985" y="36454"/>
                  </a:cubicBezTo>
                  <a:cubicBezTo>
                    <a:pt x="24451" y="36387"/>
                    <a:pt x="24051" y="35920"/>
                    <a:pt x="24117" y="35420"/>
                  </a:cubicBezTo>
                  <a:cubicBezTo>
                    <a:pt x="24117" y="35386"/>
                    <a:pt x="24251" y="33852"/>
                    <a:pt x="23417" y="32951"/>
                  </a:cubicBezTo>
                  <a:cubicBezTo>
                    <a:pt x="23017" y="32518"/>
                    <a:pt x="22416" y="32284"/>
                    <a:pt x="21616" y="32284"/>
                  </a:cubicBezTo>
                  <a:lnTo>
                    <a:pt x="21582" y="32284"/>
                  </a:lnTo>
                  <a:cubicBezTo>
                    <a:pt x="20682" y="32284"/>
                    <a:pt x="19981" y="32551"/>
                    <a:pt x="19414" y="33152"/>
                  </a:cubicBezTo>
                  <a:cubicBezTo>
                    <a:pt x="17980" y="34686"/>
                    <a:pt x="18180" y="37788"/>
                    <a:pt x="18180" y="37822"/>
                  </a:cubicBezTo>
                  <a:cubicBezTo>
                    <a:pt x="18213" y="37922"/>
                    <a:pt x="18180" y="37988"/>
                    <a:pt x="18180" y="38055"/>
                  </a:cubicBezTo>
                  <a:cubicBezTo>
                    <a:pt x="18313" y="38655"/>
                    <a:pt x="18713" y="39623"/>
                    <a:pt x="19714" y="40290"/>
                  </a:cubicBezTo>
                  <a:cubicBezTo>
                    <a:pt x="20581" y="40861"/>
                    <a:pt x="21647" y="41052"/>
                    <a:pt x="22687" y="41052"/>
                  </a:cubicBezTo>
                  <a:cubicBezTo>
                    <a:pt x="24807" y="41052"/>
                    <a:pt x="26819" y="40257"/>
                    <a:pt x="26819" y="40257"/>
                  </a:cubicBezTo>
                  <a:cubicBezTo>
                    <a:pt x="29354" y="38922"/>
                    <a:pt x="33057" y="35720"/>
                    <a:pt x="33391" y="28415"/>
                  </a:cubicBezTo>
                  <a:cubicBezTo>
                    <a:pt x="33758" y="20576"/>
                    <a:pt x="30755" y="16139"/>
                    <a:pt x="28854" y="14138"/>
                  </a:cubicBezTo>
                  <a:cubicBezTo>
                    <a:pt x="27386" y="15072"/>
                    <a:pt x="25418" y="15939"/>
                    <a:pt x="23183" y="15939"/>
                  </a:cubicBezTo>
                  <a:cubicBezTo>
                    <a:pt x="21916" y="15939"/>
                    <a:pt x="20581" y="15672"/>
                    <a:pt x="19180" y="15005"/>
                  </a:cubicBezTo>
                  <a:cubicBezTo>
                    <a:pt x="19014" y="14905"/>
                    <a:pt x="18814" y="14805"/>
                    <a:pt x="18647" y="14705"/>
                  </a:cubicBezTo>
                  <a:cubicBezTo>
                    <a:pt x="17312" y="16139"/>
                    <a:pt x="13843" y="20342"/>
                    <a:pt x="16479" y="23678"/>
                  </a:cubicBezTo>
                  <a:cubicBezTo>
                    <a:pt x="17735" y="25246"/>
                    <a:pt x="19198" y="25731"/>
                    <a:pt x="20529" y="25731"/>
                  </a:cubicBezTo>
                  <a:cubicBezTo>
                    <a:pt x="22626" y="25731"/>
                    <a:pt x="24395" y="24527"/>
                    <a:pt x="24518" y="24445"/>
                  </a:cubicBezTo>
                  <a:cubicBezTo>
                    <a:pt x="24686" y="24329"/>
                    <a:pt x="24879" y="24273"/>
                    <a:pt x="25070" y="24273"/>
                  </a:cubicBezTo>
                  <a:cubicBezTo>
                    <a:pt x="25372" y="24273"/>
                    <a:pt x="25668" y="24413"/>
                    <a:pt x="25852" y="24679"/>
                  </a:cubicBezTo>
                  <a:cubicBezTo>
                    <a:pt x="26152" y="25112"/>
                    <a:pt x="26052" y="25713"/>
                    <a:pt x="25618" y="26013"/>
                  </a:cubicBezTo>
                  <a:cubicBezTo>
                    <a:pt x="24484" y="26814"/>
                    <a:pt x="22583" y="27648"/>
                    <a:pt x="20515" y="27648"/>
                  </a:cubicBezTo>
                  <a:cubicBezTo>
                    <a:pt x="18647" y="27648"/>
                    <a:pt x="16612" y="26947"/>
                    <a:pt x="14977" y="24846"/>
                  </a:cubicBezTo>
                  <a:cubicBezTo>
                    <a:pt x="11842" y="20943"/>
                    <a:pt x="14644" y="16173"/>
                    <a:pt x="17046" y="13571"/>
                  </a:cubicBezTo>
                  <a:cubicBezTo>
                    <a:pt x="13076" y="10035"/>
                    <a:pt x="15511" y="4798"/>
                    <a:pt x="15545" y="4731"/>
                  </a:cubicBezTo>
                  <a:cubicBezTo>
                    <a:pt x="15712" y="4397"/>
                    <a:pt x="16049" y="4200"/>
                    <a:pt x="16399" y="4200"/>
                  </a:cubicBezTo>
                  <a:cubicBezTo>
                    <a:pt x="16538" y="4200"/>
                    <a:pt x="16679" y="4231"/>
                    <a:pt x="16812" y="4298"/>
                  </a:cubicBezTo>
                  <a:cubicBezTo>
                    <a:pt x="17312" y="4498"/>
                    <a:pt x="17513" y="5098"/>
                    <a:pt x="17279" y="5565"/>
                  </a:cubicBezTo>
                  <a:cubicBezTo>
                    <a:pt x="17012" y="6099"/>
                    <a:pt x="14977" y="10802"/>
                    <a:pt x="20014" y="13271"/>
                  </a:cubicBezTo>
                  <a:cubicBezTo>
                    <a:pt x="21052" y="13782"/>
                    <a:pt x="22111" y="14034"/>
                    <a:pt x="23189" y="14034"/>
                  </a:cubicBezTo>
                  <a:cubicBezTo>
                    <a:pt x="24432" y="14034"/>
                    <a:pt x="25699" y="13698"/>
                    <a:pt x="26986" y="13037"/>
                  </a:cubicBezTo>
                  <a:cubicBezTo>
                    <a:pt x="27153" y="12937"/>
                    <a:pt x="27320" y="12870"/>
                    <a:pt x="27453" y="12770"/>
                  </a:cubicBezTo>
                  <a:cubicBezTo>
                    <a:pt x="27553" y="12203"/>
                    <a:pt x="27853" y="9735"/>
                    <a:pt x="26119" y="5332"/>
                  </a:cubicBezTo>
                  <a:cubicBezTo>
                    <a:pt x="25085" y="2796"/>
                    <a:pt x="23884" y="1362"/>
                    <a:pt x="22916" y="562"/>
                  </a:cubicBezTo>
                  <a:lnTo>
                    <a:pt x="21382" y="628"/>
                  </a:lnTo>
                  <a:cubicBezTo>
                    <a:pt x="21337" y="637"/>
                    <a:pt x="21293" y="641"/>
                    <a:pt x="21249" y="641"/>
                  </a:cubicBezTo>
                  <a:cubicBezTo>
                    <a:pt x="21128" y="641"/>
                    <a:pt x="21013" y="610"/>
                    <a:pt x="20915" y="562"/>
                  </a:cubicBezTo>
                  <a:cubicBezTo>
                    <a:pt x="20838" y="523"/>
                    <a:pt x="19702" y="0"/>
                    <a:pt x="18209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" name="Google Shape;248;p33"/>
            <p:cNvSpPr/>
            <p:nvPr/>
          </p:nvSpPr>
          <p:spPr>
            <a:xfrm>
              <a:off x="4847613" y="3259825"/>
              <a:ext cx="1170025" cy="886750"/>
            </a:xfrm>
            <a:custGeom>
              <a:avLst/>
              <a:gdLst/>
              <a:ahLst/>
              <a:cxnLst/>
              <a:rect l="l" t="t" r="r" b="b"/>
              <a:pathLst>
                <a:path w="46801" h="35470" extrusionOk="0">
                  <a:moveTo>
                    <a:pt x="37727" y="0"/>
                  </a:moveTo>
                  <a:cubicBezTo>
                    <a:pt x="36693" y="1534"/>
                    <a:pt x="34725" y="3302"/>
                    <a:pt x="30956" y="3970"/>
                  </a:cubicBezTo>
                  <a:cubicBezTo>
                    <a:pt x="29255" y="4303"/>
                    <a:pt x="27854" y="4403"/>
                    <a:pt x="26686" y="4403"/>
                  </a:cubicBezTo>
                  <a:cubicBezTo>
                    <a:pt x="24818" y="4403"/>
                    <a:pt x="23617" y="4103"/>
                    <a:pt x="22850" y="3803"/>
                  </a:cubicBezTo>
                  <a:cubicBezTo>
                    <a:pt x="22034" y="5108"/>
                    <a:pt x="20262" y="7242"/>
                    <a:pt x="17345" y="7242"/>
                  </a:cubicBezTo>
                  <a:cubicBezTo>
                    <a:pt x="17279" y="7242"/>
                    <a:pt x="17213" y="7241"/>
                    <a:pt x="17146" y="7239"/>
                  </a:cubicBezTo>
                  <a:cubicBezTo>
                    <a:pt x="15378" y="7172"/>
                    <a:pt x="14177" y="6805"/>
                    <a:pt x="13343" y="6438"/>
                  </a:cubicBezTo>
                  <a:cubicBezTo>
                    <a:pt x="12976" y="7505"/>
                    <a:pt x="12076" y="8940"/>
                    <a:pt x="10041" y="10441"/>
                  </a:cubicBezTo>
                  <a:cubicBezTo>
                    <a:pt x="6939" y="12709"/>
                    <a:pt x="2535" y="13676"/>
                    <a:pt x="1001" y="13977"/>
                  </a:cubicBezTo>
                  <a:cubicBezTo>
                    <a:pt x="1001" y="13977"/>
                    <a:pt x="0" y="17379"/>
                    <a:pt x="2302" y="19981"/>
                  </a:cubicBezTo>
                  <a:cubicBezTo>
                    <a:pt x="3203" y="20982"/>
                    <a:pt x="4337" y="21249"/>
                    <a:pt x="5137" y="21482"/>
                  </a:cubicBezTo>
                  <a:cubicBezTo>
                    <a:pt x="5738" y="21449"/>
                    <a:pt x="6672" y="21415"/>
                    <a:pt x="7606" y="21215"/>
                  </a:cubicBezTo>
                  <a:cubicBezTo>
                    <a:pt x="9574" y="20815"/>
                    <a:pt x="10741" y="19981"/>
                    <a:pt x="11108" y="18780"/>
                  </a:cubicBezTo>
                  <a:cubicBezTo>
                    <a:pt x="12009" y="15645"/>
                    <a:pt x="9941" y="14043"/>
                    <a:pt x="9841" y="13977"/>
                  </a:cubicBezTo>
                  <a:cubicBezTo>
                    <a:pt x="9407" y="13643"/>
                    <a:pt x="9340" y="13043"/>
                    <a:pt x="9641" y="12642"/>
                  </a:cubicBezTo>
                  <a:cubicBezTo>
                    <a:pt x="9840" y="12384"/>
                    <a:pt x="10134" y="12244"/>
                    <a:pt x="10423" y="12244"/>
                  </a:cubicBezTo>
                  <a:cubicBezTo>
                    <a:pt x="10619" y="12244"/>
                    <a:pt x="10813" y="12308"/>
                    <a:pt x="10975" y="12442"/>
                  </a:cubicBezTo>
                  <a:cubicBezTo>
                    <a:pt x="11108" y="12509"/>
                    <a:pt x="14244" y="14877"/>
                    <a:pt x="12943" y="19314"/>
                  </a:cubicBezTo>
                  <a:cubicBezTo>
                    <a:pt x="12209" y="21816"/>
                    <a:pt x="9774" y="22783"/>
                    <a:pt x="7672" y="23183"/>
                  </a:cubicBezTo>
                  <a:cubicBezTo>
                    <a:pt x="7806" y="24951"/>
                    <a:pt x="8540" y="27787"/>
                    <a:pt x="11442" y="30455"/>
                  </a:cubicBezTo>
                  <a:cubicBezTo>
                    <a:pt x="14504" y="33253"/>
                    <a:pt x="19298" y="35469"/>
                    <a:pt x="24382" y="35469"/>
                  </a:cubicBezTo>
                  <a:cubicBezTo>
                    <a:pt x="26996" y="35469"/>
                    <a:pt x="29686" y="34884"/>
                    <a:pt x="32257" y="33491"/>
                  </a:cubicBezTo>
                  <a:cubicBezTo>
                    <a:pt x="37761" y="30489"/>
                    <a:pt x="38194" y="26486"/>
                    <a:pt x="38027" y="24551"/>
                  </a:cubicBezTo>
                  <a:lnTo>
                    <a:pt x="37994" y="24551"/>
                  </a:lnTo>
                  <a:cubicBezTo>
                    <a:pt x="34792" y="24551"/>
                    <a:pt x="31656" y="22950"/>
                    <a:pt x="29788" y="20315"/>
                  </a:cubicBezTo>
                  <a:cubicBezTo>
                    <a:pt x="29321" y="19581"/>
                    <a:pt x="28954" y="18847"/>
                    <a:pt x="28721" y="18113"/>
                  </a:cubicBezTo>
                  <a:cubicBezTo>
                    <a:pt x="28283" y="17911"/>
                    <a:pt x="27223" y="17504"/>
                    <a:pt x="25980" y="17504"/>
                  </a:cubicBezTo>
                  <a:cubicBezTo>
                    <a:pt x="24763" y="17504"/>
                    <a:pt x="23371" y="17894"/>
                    <a:pt x="22216" y="19247"/>
                  </a:cubicBezTo>
                  <a:cubicBezTo>
                    <a:pt x="19648" y="22249"/>
                    <a:pt x="21916" y="24918"/>
                    <a:pt x="22183" y="25185"/>
                  </a:cubicBezTo>
                  <a:cubicBezTo>
                    <a:pt x="22550" y="25585"/>
                    <a:pt x="22516" y="26185"/>
                    <a:pt x="22116" y="26552"/>
                  </a:cubicBezTo>
                  <a:cubicBezTo>
                    <a:pt x="21949" y="26719"/>
                    <a:pt x="21716" y="26819"/>
                    <a:pt x="21482" y="26819"/>
                  </a:cubicBezTo>
                  <a:cubicBezTo>
                    <a:pt x="21215" y="26819"/>
                    <a:pt x="20982" y="26686"/>
                    <a:pt x="20782" y="26486"/>
                  </a:cubicBezTo>
                  <a:cubicBezTo>
                    <a:pt x="19481" y="25085"/>
                    <a:pt x="17780" y="21515"/>
                    <a:pt x="20748" y="18013"/>
                  </a:cubicBezTo>
                  <a:cubicBezTo>
                    <a:pt x="22312" y="16182"/>
                    <a:pt x="24249" y="15591"/>
                    <a:pt x="25999" y="15591"/>
                  </a:cubicBezTo>
                  <a:cubicBezTo>
                    <a:pt x="26863" y="15591"/>
                    <a:pt x="27682" y="15735"/>
                    <a:pt x="28387" y="15945"/>
                  </a:cubicBezTo>
                  <a:cubicBezTo>
                    <a:pt x="28421" y="15077"/>
                    <a:pt x="28621" y="14244"/>
                    <a:pt x="29021" y="13476"/>
                  </a:cubicBezTo>
                  <a:cubicBezTo>
                    <a:pt x="30618" y="10357"/>
                    <a:pt x="33118" y="9516"/>
                    <a:pt x="35019" y="9516"/>
                  </a:cubicBezTo>
                  <a:cubicBezTo>
                    <a:pt x="35699" y="9516"/>
                    <a:pt x="36303" y="9624"/>
                    <a:pt x="36760" y="9774"/>
                  </a:cubicBezTo>
                  <a:cubicBezTo>
                    <a:pt x="37260" y="9940"/>
                    <a:pt x="37527" y="10508"/>
                    <a:pt x="37360" y="11008"/>
                  </a:cubicBezTo>
                  <a:cubicBezTo>
                    <a:pt x="37227" y="11407"/>
                    <a:pt x="36860" y="11658"/>
                    <a:pt x="36463" y="11658"/>
                  </a:cubicBezTo>
                  <a:cubicBezTo>
                    <a:pt x="36363" y="11658"/>
                    <a:pt x="36260" y="11642"/>
                    <a:pt x="36159" y="11608"/>
                  </a:cubicBezTo>
                  <a:cubicBezTo>
                    <a:pt x="36032" y="11574"/>
                    <a:pt x="35570" y="11442"/>
                    <a:pt x="34942" y="11442"/>
                  </a:cubicBezTo>
                  <a:cubicBezTo>
                    <a:pt x="33763" y="11442"/>
                    <a:pt x="31996" y="11906"/>
                    <a:pt x="30756" y="14344"/>
                  </a:cubicBezTo>
                  <a:cubicBezTo>
                    <a:pt x="30022" y="15811"/>
                    <a:pt x="30222" y="17579"/>
                    <a:pt x="31389" y="19214"/>
                  </a:cubicBezTo>
                  <a:cubicBezTo>
                    <a:pt x="32854" y="21366"/>
                    <a:pt x="35391" y="22634"/>
                    <a:pt x="37990" y="22634"/>
                  </a:cubicBezTo>
                  <a:cubicBezTo>
                    <a:pt x="38292" y="22634"/>
                    <a:pt x="38594" y="22617"/>
                    <a:pt x="38895" y="22583"/>
                  </a:cubicBezTo>
                  <a:cubicBezTo>
                    <a:pt x="39095" y="22550"/>
                    <a:pt x="39262" y="22550"/>
                    <a:pt x="39428" y="22516"/>
                  </a:cubicBezTo>
                  <a:cubicBezTo>
                    <a:pt x="40663" y="21482"/>
                    <a:pt x="42464" y="19280"/>
                    <a:pt x="44299" y="14677"/>
                  </a:cubicBezTo>
                  <a:cubicBezTo>
                    <a:pt x="46800" y="8406"/>
                    <a:pt x="45399" y="2435"/>
                    <a:pt x="45399" y="2435"/>
                  </a:cubicBezTo>
                  <a:lnTo>
                    <a:pt x="45399" y="2435"/>
                  </a:lnTo>
                  <a:cubicBezTo>
                    <a:pt x="45104" y="2534"/>
                    <a:pt x="44512" y="2614"/>
                    <a:pt x="43775" y="2614"/>
                  </a:cubicBezTo>
                  <a:cubicBezTo>
                    <a:pt x="42515" y="2614"/>
                    <a:pt x="40829" y="2380"/>
                    <a:pt x="39462" y="1601"/>
                  </a:cubicBezTo>
                  <a:cubicBezTo>
                    <a:pt x="38661" y="1168"/>
                    <a:pt x="38094" y="600"/>
                    <a:pt x="37727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54" name="Google Shape;254;p33"/>
          <p:cNvSpPr/>
          <p:nvPr/>
        </p:nvSpPr>
        <p:spPr>
          <a:xfrm>
            <a:off x="2683543" y="1327325"/>
            <a:ext cx="1167900" cy="464100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1" dirty="0" smtClean="0">
                <a:latin typeface="Roboto"/>
                <a:ea typeface="Roboto"/>
                <a:cs typeface="Roboto"/>
                <a:sym typeface="Roboto"/>
              </a:rPr>
              <a:t>SALUDO</a:t>
            </a:r>
            <a:endParaRPr sz="1600" b="1" dirty="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255" name="Google Shape;255;p33"/>
          <p:cNvSpPr/>
          <p:nvPr/>
        </p:nvSpPr>
        <p:spPr>
          <a:xfrm>
            <a:off x="658799" y="2147739"/>
            <a:ext cx="1736058" cy="464100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1" dirty="0" smtClean="0">
                <a:latin typeface="Roboto"/>
                <a:ea typeface="Roboto"/>
                <a:cs typeface="Roboto"/>
                <a:sym typeface="Roboto"/>
              </a:rPr>
              <a:t>BIENVENIDA </a:t>
            </a:r>
            <a:endParaRPr sz="1600" b="1" dirty="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256" name="Google Shape;256;p33"/>
          <p:cNvSpPr/>
          <p:nvPr/>
        </p:nvSpPr>
        <p:spPr>
          <a:xfrm>
            <a:off x="3238516" y="2856650"/>
            <a:ext cx="1691144" cy="464100"/>
          </a:xfrm>
          <a:prstGeom prst="roundRect">
            <a:avLst>
              <a:gd name="adj" fmla="val 50000"/>
            </a:avLst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1" dirty="0" smtClean="0">
                <a:latin typeface="Roboto"/>
                <a:ea typeface="Roboto"/>
                <a:cs typeface="Roboto"/>
                <a:sym typeface="Roboto"/>
              </a:rPr>
              <a:t>RECORDEMOS </a:t>
            </a:r>
            <a:endParaRPr sz="1600" b="1" dirty="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257" name="Google Shape;257;p33"/>
          <p:cNvSpPr/>
          <p:nvPr/>
        </p:nvSpPr>
        <p:spPr>
          <a:xfrm>
            <a:off x="76200" y="3396267"/>
            <a:ext cx="1750500" cy="464100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1" dirty="0" smtClean="0">
                <a:latin typeface="Roboto"/>
                <a:ea typeface="Roboto"/>
                <a:cs typeface="Roboto"/>
                <a:sym typeface="Roboto"/>
              </a:rPr>
              <a:t>PROFUNDIZAR</a:t>
            </a:r>
            <a:endParaRPr sz="1600" b="1" dirty="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258" name="Google Shape;258;p33"/>
          <p:cNvSpPr/>
          <p:nvPr/>
        </p:nvSpPr>
        <p:spPr>
          <a:xfrm>
            <a:off x="2683542" y="4195600"/>
            <a:ext cx="2498057" cy="464100"/>
          </a:xfrm>
          <a:prstGeom prst="roundRect">
            <a:avLst>
              <a:gd name="adj" fmla="val 50000"/>
            </a:avLst>
          </a:pr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1" dirty="0" smtClean="0">
                <a:latin typeface="Roboto"/>
                <a:ea typeface="Roboto"/>
                <a:cs typeface="Roboto"/>
                <a:sym typeface="Roboto"/>
              </a:rPr>
              <a:t>SÍNTESIS </a:t>
            </a:r>
            <a:endParaRPr sz="1600" b="1" dirty="0"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Google Shape;241;p33"/>
          <p:cNvSpPr txBox="1">
            <a:spLocks noGrp="1"/>
          </p:cNvSpPr>
          <p:nvPr>
            <p:ph type="title"/>
          </p:nvPr>
        </p:nvSpPr>
        <p:spPr>
          <a:xfrm>
            <a:off x="2857489" y="536650"/>
            <a:ext cx="3429000" cy="481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OBJETIVOS </a:t>
            </a:r>
            <a:endParaRPr dirty="0"/>
          </a:p>
        </p:txBody>
      </p:sp>
      <p:grpSp>
        <p:nvGrpSpPr>
          <p:cNvPr id="242" name="Google Shape;242;p33"/>
          <p:cNvGrpSpPr/>
          <p:nvPr/>
        </p:nvGrpSpPr>
        <p:grpSpPr>
          <a:xfrm>
            <a:off x="5346638" y="1523475"/>
            <a:ext cx="3274875" cy="3136225"/>
            <a:chOff x="2934563" y="1523475"/>
            <a:chExt cx="3274875" cy="3136225"/>
          </a:xfrm>
        </p:grpSpPr>
        <p:sp>
          <p:nvSpPr>
            <p:cNvPr id="243" name="Google Shape;243;p33"/>
            <p:cNvSpPr/>
            <p:nvPr/>
          </p:nvSpPr>
          <p:spPr>
            <a:xfrm>
              <a:off x="4567413" y="3681775"/>
              <a:ext cx="1020750" cy="977925"/>
            </a:xfrm>
            <a:custGeom>
              <a:avLst/>
              <a:gdLst/>
              <a:ahLst/>
              <a:cxnLst/>
              <a:rect l="l" t="t" r="r" b="b"/>
              <a:pathLst>
                <a:path w="40830" h="39117" extrusionOk="0">
                  <a:moveTo>
                    <a:pt x="10108" y="1"/>
                  </a:moveTo>
                  <a:cubicBezTo>
                    <a:pt x="10108" y="1"/>
                    <a:pt x="8473" y="2036"/>
                    <a:pt x="5071" y="4637"/>
                  </a:cubicBezTo>
                  <a:cubicBezTo>
                    <a:pt x="1802" y="7112"/>
                    <a:pt x="164" y="7173"/>
                    <a:pt x="12" y="7173"/>
                  </a:cubicBezTo>
                  <a:cubicBezTo>
                    <a:pt x="4" y="7173"/>
                    <a:pt x="0" y="7173"/>
                    <a:pt x="0" y="7173"/>
                  </a:cubicBezTo>
                  <a:lnTo>
                    <a:pt x="0" y="7173"/>
                  </a:lnTo>
                  <a:cubicBezTo>
                    <a:pt x="0" y="7173"/>
                    <a:pt x="1134" y="13944"/>
                    <a:pt x="8473" y="20149"/>
                  </a:cubicBezTo>
                  <a:cubicBezTo>
                    <a:pt x="11963" y="23101"/>
                    <a:pt x="15708" y="23664"/>
                    <a:pt x="18056" y="23664"/>
                  </a:cubicBezTo>
                  <a:cubicBezTo>
                    <a:pt x="19500" y="23664"/>
                    <a:pt x="20415" y="23451"/>
                    <a:pt x="20415" y="23451"/>
                  </a:cubicBezTo>
                  <a:lnTo>
                    <a:pt x="20415" y="23451"/>
                  </a:lnTo>
                  <a:cubicBezTo>
                    <a:pt x="20415" y="23451"/>
                    <a:pt x="19147" y="28088"/>
                    <a:pt x="25252" y="33958"/>
                  </a:cubicBezTo>
                  <a:cubicBezTo>
                    <a:pt x="26886" y="35560"/>
                    <a:pt x="29922" y="35459"/>
                    <a:pt x="31556" y="37161"/>
                  </a:cubicBezTo>
                  <a:cubicBezTo>
                    <a:pt x="32903" y="38604"/>
                    <a:pt x="34250" y="39116"/>
                    <a:pt x="35483" y="39116"/>
                  </a:cubicBezTo>
                  <a:cubicBezTo>
                    <a:pt x="38495" y="39116"/>
                    <a:pt x="40829" y="36060"/>
                    <a:pt x="40829" y="36060"/>
                  </a:cubicBezTo>
                  <a:cubicBezTo>
                    <a:pt x="40829" y="36060"/>
                    <a:pt x="38061" y="33225"/>
                    <a:pt x="36393" y="29288"/>
                  </a:cubicBezTo>
                  <a:cubicBezTo>
                    <a:pt x="34725" y="25319"/>
                    <a:pt x="34492" y="20349"/>
                    <a:pt x="34492" y="20349"/>
                  </a:cubicBezTo>
                  <a:cubicBezTo>
                    <a:pt x="34492" y="20349"/>
                    <a:pt x="33623" y="20519"/>
                    <a:pt x="32236" y="20519"/>
                  </a:cubicBezTo>
                  <a:cubicBezTo>
                    <a:pt x="29998" y="20519"/>
                    <a:pt x="26410" y="20074"/>
                    <a:pt x="22950" y="17747"/>
                  </a:cubicBezTo>
                  <a:cubicBezTo>
                    <a:pt x="18847" y="14978"/>
                    <a:pt x="16112" y="8173"/>
                    <a:pt x="16112" y="8173"/>
                  </a:cubicBezTo>
                  <a:cubicBezTo>
                    <a:pt x="16112" y="8173"/>
                    <a:pt x="13677" y="8173"/>
                    <a:pt x="12009" y="5605"/>
                  </a:cubicBezTo>
                  <a:cubicBezTo>
                    <a:pt x="10341" y="3003"/>
                    <a:pt x="10108" y="1"/>
                    <a:pt x="10108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" name="Google Shape;244;p33"/>
            <p:cNvSpPr/>
            <p:nvPr/>
          </p:nvSpPr>
          <p:spPr>
            <a:xfrm>
              <a:off x="2934563" y="1523475"/>
              <a:ext cx="1697925" cy="1979050"/>
            </a:xfrm>
            <a:custGeom>
              <a:avLst/>
              <a:gdLst/>
              <a:ahLst/>
              <a:cxnLst/>
              <a:rect l="l" t="t" r="r" b="b"/>
              <a:pathLst>
                <a:path w="67917" h="79162" extrusionOk="0">
                  <a:moveTo>
                    <a:pt x="57585" y="0"/>
                  </a:moveTo>
                  <a:cubicBezTo>
                    <a:pt x="56666" y="0"/>
                    <a:pt x="55704" y="63"/>
                    <a:pt x="54707" y="204"/>
                  </a:cubicBezTo>
                  <a:cubicBezTo>
                    <a:pt x="48702" y="1072"/>
                    <a:pt x="45700" y="3640"/>
                    <a:pt x="44499" y="5041"/>
                  </a:cubicBezTo>
                  <a:cubicBezTo>
                    <a:pt x="44499" y="6742"/>
                    <a:pt x="44733" y="8677"/>
                    <a:pt x="45467" y="10645"/>
                  </a:cubicBezTo>
                  <a:cubicBezTo>
                    <a:pt x="46942" y="14703"/>
                    <a:pt x="50195" y="15262"/>
                    <a:pt x="51896" y="15262"/>
                  </a:cubicBezTo>
                  <a:cubicBezTo>
                    <a:pt x="52502" y="15262"/>
                    <a:pt x="52911" y="15191"/>
                    <a:pt x="52972" y="15182"/>
                  </a:cubicBezTo>
                  <a:cubicBezTo>
                    <a:pt x="53050" y="15164"/>
                    <a:pt x="53128" y="15156"/>
                    <a:pt x="53204" y="15156"/>
                  </a:cubicBezTo>
                  <a:cubicBezTo>
                    <a:pt x="53713" y="15156"/>
                    <a:pt x="54157" y="15527"/>
                    <a:pt x="54273" y="16049"/>
                  </a:cubicBezTo>
                  <a:cubicBezTo>
                    <a:pt x="54373" y="16650"/>
                    <a:pt x="54006" y="17250"/>
                    <a:pt x="53406" y="17383"/>
                  </a:cubicBezTo>
                  <a:cubicBezTo>
                    <a:pt x="52939" y="17450"/>
                    <a:pt x="52405" y="17517"/>
                    <a:pt x="51838" y="17517"/>
                  </a:cubicBezTo>
                  <a:cubicBezTo>
                    <a:pt x="49069" y="17517"/>
                    <a:pt x="45100" y="16249"/>
                    <a:pt x="43365" y="11412"/>
                  </a:cubicBezTo>
                  <a:cubicBezTo>
                    <a:pt x="42665" y="9478"/>
                    <a:pt x="42331" y="7576"/>
                    <a:pt x="42265" y="5875"/>
                  </a:cubicBezTo>
                  <a:cubicBezTo>
                    <a:pt x="40430" y="5942"/>
                    <a:pt x="37161" y="6376"/>
                    <a:pt x="32958" y="8444"/>
                  </a:cubicBezTo>
                  <a:cubicBezTo>
                    <a:pt x="28388" y="10679"/>
                    <a:pt x="27287" y="13414"/>
                    <a:pt x="26620" y="15249"/>
                  </a:cubicBezTo>
                  <a:lnTo>
                    <a:pt x="26653" y="16883"/>
                  </a:lnTo>
                  <a:lnTo>
                    <a:pt x="26653" y="17317"/>
                  </a:lnTo>
                  <a:cubicBezTo>
                    <a:pt x="26653" y="17584"/>
                    <a:pt x="26753" y="23888"/>
                    <a:pt x="31624" y="24022"/>
                  </a:cubicBezTo>
                  <a:lnTo>
                    <a:pt x="31790" y="24022"/>
                  </a:lnTo>
                  <a:cubicBezTo>
                    <a:pt x="35927" y="24022"/>
                    <a:pt x="36661" y="20319"/>
                    <a:pt x="36727" y="19885"/>
                  </a:cubicBezTo>
                  <a:cubicBezTo>
                    <a:pt x="36818" y="19343"/>
                    <a:pt x="37316" y="18937"/>
                    <a:pt x="37854" y="18937"/>
                  </a:cubicBezTo>
                  <a:cubicBezTo>
                    <a:pt x="37912" y="18937"/>
                    <a:pt x="37970" y="18942"/>
                    <a:pt x="38028" y="18951"/>
                  </a:cubicBezTo>
                  <a:cubicBezTo>
                    <a:pt x="38629" y="19051"/>
                    <a:pt x="39062" y="19618"/>
                    <a:pt x="38962" y="20219"/>
                  </a:cubicBezTo>
                  <a:cubicBezTo>
                    <a:pt x="38629" y="22320"/>
                    <a:pt x="36727" y="26256"/>
                    <a:pt x="31790" y="26256"/>
                  </a:cubicBezTo>
                  <a:lnTo>
                    <a:pt x="31557" y="26256"/>
                  </a:lnTo>
                  <a:cubicBezTo>
                    <a:pt x="26186" y="26123"/>
                    <a:pt x="24585" y="20853"/>
                    <a:pt x="24418" y="17750"/>
                  </a:cubicBezTo>
                  <a:lnTo>
                    <a:pt x="24452" y="17250"/>
                  </a:lnTo>
                  <a:lnTo>
                    <a:pt x="24452" y="17250"/>
                  </a:lnTo>
                  <a:cubicBezTo>
                    <a:pt x="22717" y="17517"/>
                    <a:pt x="19382" y="18417"/>
                    <a:pt x="16413" y="20619"/>
                  </a:cubicBezTo>
                  <a:cubicBezTo>
                    <a:pt x="13244" y="22954"/>
                    <a:pt x="12443" y="25990"/>
                    <a:pt x="12210" y="27591"/>
                  </a:cubicBezTo>
                  <a:cubicBezTo>
                    <a:pt x="15345" y="28325"/>
                    <a:pt x="18414" y="30126"/>
                    <a:pt x="21016" y="34062"/>
                  </a:cubicBezTo>
                  <a:cubicBezTo>
                    <a:pt x="23051" y="37231"/>
                    <a:pt x="23751" y="40033"/>
                    <a:pt x="23051" y="42435"/>
                  </a:cubicBezTo>
                  <a:cubicBezTo>
                    <a:pt x="22450" y="44503"/>
                    <a:pt x="20849" y="46137"/>
                    <a:pt x="18281" y="47305"/>
                  </a:cubicBezTo>
                  <a:cubicBezTo>
                    <a:pt x="17347" y="47705"/>
                    <a:pt x="16446" y="47939"/>
                    <a:pt x="15646" y="47939"/>
                  </a:cubicBezTo>
                  <a:cubicBezTo>
                    <a:pt x="14912" y="47939"/>
                    <a:pt x="14245" y="47772"/>
                    <a:pt x="13644" y="47438"/>
                  </a:cubicBezTo>
                  <a:cubicBezTo>
                    <a:pt x="11409" y="46304"/>
                    <a:pt x="10875" y="43502"/>
                    <a:pt x="10842" y="43402"/>
                  </a:cubicBezTo>
                  <a:cubicBezTo>
                    <a:pt x="10742" y="42768"/>
                    <a:pt x="11142" y="42201"/>
                    <a:pt x="11743" y="42068"/>
                  </a:cubicBezTo>
                  <a:cubicBezTo>
                    <a:pt x="11805" y="42057"/>
                    <a:pt x="11867" y="42052"/>
                    <a:pt x="11928" y="42052"/>
                  </a:cubicBezTo>
                  <a:cubicBezTo>
                    <a:pt x="12462" y="42052"/>
                    <a:pt x="12954" y="42430"/>
                    <a:pt x="13044" y="42968"/>
                  </a:cubicBezTo>
                  <a:cubicBezTo>
                    <a:pt x="13144" y="43469"/>
                    <a:pt x="13644" y="44936"/>
                    <a:pt x="14678" y="45470"/>
                  </a:cubicBezTo>
                  <a:cubicBezTo>
                    <a:pt x="14951" y="45607"/>
                    <a:pt x="15270" y="45676"/>
                    <a:pt x="15623" y="45676"/>
                  </a:cubicBezTo>
                  <a:cubicBezTo>
                    <a:pt x="16133" y="45676"/>
                    <a:pt x="16717" y="45532"/>
                    <a:pt x="17347" y="45237"/>
                  </a:cubicBezTo>
                  <a:cubicBezTo>
                    <a:pt x="19281" y="44369"/>
                    <a:pt x="20482" y="43235"/>
                    <a:pt x="20883" y="41801"/>
                  </a:cubicBezTo>
                  <a:cubicBezTo>
                    <a:pt x="21416" y="40066"/>
                    <a:pt x="20816" y="37865"/>
                    <a:pt x="19115" y="35296"/>
                  </a:cubicBezTo>
                  <a:cubicBezTo>
                    <a:pt x="16479" y="31260"/>
                    <a:pt x="13411" y="29792"/>
                    <a:pt x="9741" y="29459"/>
                  </a:cubicBezTo>
                  <a:cubicBezTo>
                    <a:pt x="8641" y="30193"/>
                    <a:pt x="7273" y="31594"/>
                    <a:pt x="5805" y="34262"/>
                  </a:cubicBezTo>
                  <a:cubicBezTo>
                    <a:pt x="2369" y="40500"/>
                    <a:pt x="4738" y="45804"/>
                    <a:pt x="4738" y="45804"/>
                  </a:cubicBezTo>
                  <a:cubicBezTo>
                    <a:pt x="4738" y="45804"/>
                    <a:pt x="1" y="47772"/>
                    <a:pt x="802" y="54243"/>
                  </a:cubicBezTo>
                  <a:cubicBezTo>
                    <a:pt x="1602" y="60748"/>
                    <a:pt x="6205" y="61982"/>
                    <a:pt x="6205" y="61982"/>
                  </a:cubicBezTo>
                  <a:cubicBezTo>
                    <a:pt x="6205" y="61982"/>
                    <a:pt x="4738" y="66585"/>
                    <a:pt x="7139" y="69387"/>
                  </a:cubicBezTo>
                  <a:cubicBezTo>
                    <a:pt x="8507" y="70988"/>
                    <a:pt x="10042" y="71689"/>
                    <a:pt x="11109" y="72023"/>
                  </a:cubicBezTo>
                  <a:cubicBezTo>
                    <a:pt x="12710" y="69521"/>
                    <a:pt x="16780" y="63717"/>
                    <a:pt x="20783" y="63350"/>
                  </a:cubicBezTo>
                  <a:cubicBezTo>
                    <a:pt x="20934" y="63336"/>
                    <a:pt x="21081" y="63328"/>
                    <a:pt x="21224" y="63328"/>
                  </a:cubicBezTo>
                  <a:cubicBezTo>
                    <a:pt x="21426" y="63328"/>
                    <a:pt x="21621" y="63344"/>
                    <a:pt x="21817" y="63383"/>
                  </a:cubicBezTo>
                  <a:cubicBezTo>
                    <a:pt x="22550" y="62316"/>
                    <a:pt x="24719" y="58680"/>
                    <a:pt x="21783" y="56278"/>
                  </a:cubicBezTo>
                  <a:cubicBezTo>
                    <a:pt x="20568" y="55280"/>
                    <a:pt x="19408" y="54949"/>
                    <a:pt x="18404" y="54949"/>
                  </a:cubicBezTo>
                  <a:cubicBezTo>
                    <a:pt x="16488" y="54949"/>
                    <a:pt x="15144" y="56157"/>
                    <a:pt x="15078" y="56245"/>
                  </a:cubicBezTo>
                  <a:cubicBezTo>
                    <a:pt x="14863" y="56429"/>
                    <a:pt x="14598" y="56522"/>
                    <a:pt x="14332" y="56522"/>
                  </a:cubicBezTo>
                  <a:cubicBezTo>
                    <a:pt x="14022" y="56522"/>
                    <a:pt x="13711" y="56396"/>
                    <a:pt x="13477" y="56144"/>
                  </a:cubicBezTo>
                  <a:cubicBezTo>
                    <a:pt x="13077" y="55711"/>
                    <a:pt x="13077" y="54977"/>
                    <a:pt x="13544" y="54577"/>
                  </a:cubicBezTo>
                  <a:cubicBezTo>
                    <a:pt x="14471" y="53729"/>
                    <a:pt x="16272" y="52729"/>
                    <a:pt x="18417" y="52729"/>
                  </a:cubicBezTo>
                  <a:cubicBezTo>
                    <a:pt x="19900" y="52729"/>
                    <a:pt x="21548" y="53207"/>
                    <a:pt x="23184" y="54543"/>
                  </a:cubicBezTo>
                  <a:cubicBezTo>
                    <a:pt x="26854" y="57546"/>
                    <a:pt x="25486" y="61882"/>
                    <a:pt x="23885" y="64317"/>
                  </a:cubicBezTo>
                  <a:cubicBezTo>
                    <a:pt x="24152" y="64517"/>
                    <a:pt x="24385" y="64751"/>
                    <a:pt x="24585" y="64984"/>
                  </a:cubicBezTo>
                  <a:cubicBezTo>
                    <a:pt x="25886" y="66485"/>
                    <a:pt x="26420" y="68053"/>
                    <a:pt x="26186" y="69654"/>
                  </a:cubicBezTo>
                  <a:cubicBezTo>
                    <a:pt x="25786" y="72623"/>
                    <a:pt x="22951" y="74524"/>
                    <a:pt x="22817" y="74591"/>
                  </a:cubicBezTo>
                  <a:cubicBezTo>
                    <a:pt x="22617" y="74724"/>
                    <a:pt x="22417" y="74791"/>
                    <a:pt x="22184" y="74791"/>
                  </a:cubicBezTo>
                  <a:cubicBezTo>
                    <a:pt x="21850" y="74791"/>
                    <a:pt x="21483" y="74624"/>
                    <a:pt x="21250" y="74291"/>
                  </a:cubicBezTo>
                  <a:cubicBezTo>
                    <a:pt x="20916" y="73757"/>
                    <a:pt x="21049" y="73090"/>
                    <a:pt x="21583" y="72723"/>
                  </a:cubicBezTo>
                  <a:cubicBezTo>
                    <a:pt x="21616" y="72723"/>
                    <a:pt x="23718" y="71289"/>
                    <a:pt x="23951" y="69354"/>
                  </a:cubicBezTo>
                  <a:cubicBezTo>
                    <a:pt x="24085" y="68387"/>
                    <a:pt x="23751" y="67453"/>
                    <a:pt x="22917" y="66485"/>
                  </a:cubicBezTo>
                  <a:cubicBezTo>
                    <a:pt x="22372" y="65879"/>
                    <a:pt x="21826" y="65575"/>
                    <a:pt x="21180" y="65575"/>
                  </a:cubicBezTo>
                  <a:cubicBezTo>
                    <a:pt x="21115" y="65575"/>
                    <a:pt x="21049" y="65579"/>
                    <a:pt x="20983" y="65585"/>
                  </a:cubicBezTo>
                  <a:cubicBezTo>
                    <a:pt x="18047" y="65885"/>
                    <a:pt x="14211" y="71222"/>
                    <a:pt x="12677" y="73757"/>
                  </a:cubicBezTo>
                  <a:cubicBezTo>
                    <a:pt x="13177" y="75625"/>
                    <a:pt x="14812" y="78627"/>
                    <a:pt x="19982" y="79061"/>
                  </a:cubicBezTo>
                  <a:cubicBezTo>
                    <a:pt x="20761" y="79131"/>
                    <a:pt x="21495" y="79162"/>
                    <a:pt x="22186" y="79162"/>
                  </a:cubicBezTo>
                  <a:cubicBezTo>
                    <a:pt x="25459" y="79162"/>
                    <a:pt x="27750" y="78460"/>
                    <a:pt x="29155" y="77827"/>
                  </a:cubicBezTo>
                  <a:lnTo>
                    <a:pt x="29789" y="76659"/>
                  </a:lnTo>
                  <a:cubicBezTo>
                    <a:pt x="29522" y="75425"/>
                    <a:pt x="29122" y="71722"/>
                    <a:pt x="31957" y="67820"/>
                  </a:cubicBezTo>
                  <a:cubicBezTo>
                    <a:pt x="34692" y="64050"/>
                    <a:pt x="39329" y="63483"/>
                    <a:pt x="41264" y="63416"/>
                  </a:cubicBezTo>
                  <a:cubicBezTo>
                    <a:pt x="41564" y="62115"/>
                    <a:pt x="42398" y="59647"/>
                    <a:pt x="44833" y="57512"/>
                  </a:cubicBezTo>
                  <a:cubicBezTo>
                    <a:pt x="45033" y="57345"/>
                    <a:pt x="45233" y="57179"/>
                    <a:pt x="45467" y="57045"/>
                  </a:cubicBezTo>
                  <a:cubicBezTo>
                    <a:pt x="44733" y="55411"/>
                    <a:pt x="43832" y="53309"/>
                    <a:pt x="42898" y="50841"/>
                  </a:cubicBezTo>
                  <a:cubicBezTo>
                    <a:pt x="41397" y="46905"/>
                    <a:pt x="39062" y="44169"/>
                    <a:pt x="36727" y="43502"/>
                  </a:cubicBezTo>
                  <a:cubicBezTo>
                    <a:pt x="36362" y="43403"/>
                    <a:pt x="35993" y="43353"/>
                    <a:pt x="35620" y="43353"/>
                  </a:cubicBezTo>
                  <a:cubicBezTo>
                    <a:pt x="34492" y="43353"/>
                    <a:pt x="33327" y="43809"/>
                    <a:pt x="32124" y="44736"/>
                  </a:cubicBezTo>
                  <a:cubicBezTo>
                    <a:pt x="30423" y="46104"/>
                    <a:pt x="29522" y="47538"/>
                    <a:pt x="29455" y="48973"/>
                  </a:cubicBezTo>
                  <a:cubicBezTo>
                    <a:pt x="29355" y="50974"/>
                    <a:pt x="30890" y="52509"/>
                    <a:pt x="30923" y="52509"/>
                  </a:cubicBezTo>
                  <a:cubicBezTo>
                    <a:pt x="31357" y="52942"/>
                    <a:pt x="31390" y="53643"/>
                    <a:pt x="30956" y="54076"/>
                  </a:cubicBezTo>
                  <a:cubicBezTo>
                    <a:pt x="30745" y="54323"/>
                    <a:pt x="30441" y="54448"/>
                    <a:pt x="30137" y="54448"/>
                  </a:cubicBezTo>
                  <a:cubicBezTo>
                    <a:pt x="29865" y="54448"/>
                    <a:pt x="29593" y="54348"/>
                    <a:pt x="29389" y="54143"/>
                  </a:cubicBezTo>
                  <a:cubicBezTo>
                    <a:pt x="29289" y="54043"/>
                    <a:pt x="27054" y="51908"/>
                    <a:pt x="27220" y="48873"/>
                  </a:cubicBezTo>
                  <a:cubicBezTo>
                    <a:pt x="27287" y="46738"/>
                    <a:pt x="28488" y="44770"/>
                    <a:pt x="30756" y="43002"/>
                  </a:cubicBezTo>
                  <a:cubicBezTo>
                    <a:pt x="32600" y="41545"/>
                    <a:pt x="34289" y="41113"/>
                    <a:pt x="35652" y="41113"/>
                  </a:cubicBezTo>
                  <a:cubicBezTo>
                    <a:pt x="36287" y="41113"/>
                    <a:pt x="36851" y="41207"/>
                    <a:pt x="37328" y="41334"/>
                  </a:cubicBezTo>
                  <a:cubicBezTo>
                    <a:pt x="40397" y="42201"/>
                    <a:pt x="43199" y="45370"/>
                    <a:pt x="45000" y="50040"/>
                  </a:cubicBezTo>
                  <a:cubicBezTo>
                    <a:pt x="45900" y="52408"/>
                    <a:pt x="46768" y="54443"/>
                    <a:pt x="47468" y="56044"/>
                  </a:cubicBezTo>
                  <a:cubicBezTo>
                    <a:pt x="48617" y="55651"/>
                    <a:pt x="49782" y="55523"/>
                    <a:pt x="50800" y="55523"/>
                  </a:cubicBezTo>
                  <a:cubicBezTo>
                    <a:pt x="51852" y="55523"/>
                    <a:pt x="52747" y="55659"/>
                    <a:pt x="53306" y="55778"/>
                  </a:cubicBezTo>
                  <a:lnTo>
                    <a:pt x="54773" y="54110"/>
                  </a:lnTo>
                  <a:cubicBezTo>
                    <a:pt x="54206" y="53209"/>
                    <a:pt x="53506" y="51508"/>
                    <a:pt x="54140" y="49473"/>
                  </a:cubicBezTo>
                  <a:cubicBezTo>
                    <a:pt x="54573" y="48039"/>
                    <a:pt x="55274" y="47138"/>
                    <a:pt x="55908" y="46604"/>
                  </a:cubicBezTo>
                  <a:cubicBezTo>
                    <a:pt x="54974" y="45570"/>
                    <a:pt x="53773" y="43736"/>
                    <a:pt x="54173" y="41301"/>
                  </a:cubicBezTo>
                  <a:cubicBezTo>
                    <a:pt x="54473" y="39266"/>
                    <a:pt x="55607" y="37865"/>
                    <a:pt x="56575" y="36997"/>
                  </a:cubicBezTo>
                  <a:cubicBezTo>
                    <a:pt x="56508" y="36897"/>
                    <a:pt x="56441" y="36797"/>
                    <a:pt x="56408" y="36697"/>
                  </a:cubicBezTo>
                  <a:cubicBezTo>
                    <a:pt x="56408" y="36631"/>
                    <a:pt x="54206" y="31460"/>
                    <a:pt x="50237" y="30793"/>
                  </a:cubicBezTo>
                  <a:cubicBezTo>
                    <a:pt x="49879" y="30733"/>
                    <a:pt x="49532" y="30706"/>
                    <a:pt x="49196" y="30706"/>
                  </a:cubicBezTo>
                  <a:cubicBezTo>
                    <a:pt x="45802" y="30706"/>
                    <a:pt x="43562" y="33498"/>
                    <a:pt x="43532" y="33528"/>
                  </a:cubicBezTo>
                  <a:cubicBezTo>
                    <a:pt x="43321" y="33866"/>
                    <a:pt x="42962" y="34044"/>
                    <a:pt x="42601" y="34044"/>
                  </a:cubicBezTo>
                  <a:cubicBezTo>
                    <a:pt x="42392" y="34044"/>
                    <a:pt x="42181" y="33984"/>
                    <a:pt x="41998" y="33862"/>
                  </a:cubicBezTo>
                  <a:cubicBezTo>
                    <a:pt x="41464" y="33495"/>
                    <a:pt x="41331" y="32794"/>
                    <a:pt x="41664" y="32294"/>
                  </a:cubicBezTo>
                  <a:cubicBezTo>
                    <a:pt x="41816" y="32081"/>
                    <a:pt x="44387" y="28143"/>
                    <a:pt x="48918" y="28143"/>
                  </a:cubicBezTo>
                  <a:cubicBezTo>
                    <a:pt x="49351" y="28143"/>
                    <a:pt x="49802" y="28179"/>
                    <a:pt x="50270" y="28258"/>
                  </a:cubicBezTo>
                  <a:cubicBezTo>
                    <a:pt x="53239" y="28758"/>
                    <a:pt x="55674" y="30826"/>
                    <a:pt x="56975" y="32861"/>
                  </a:cubicBezTo>
                  <a:cubicBezTo>
                    <a:pt x="56842" y="30793"/>
                    <a:pt x="56908" y="28124"/>
                    <a:pt x="57642" y="25122"/>
                  </a:cubicBezTo>
                  <a:cubicBezTo>
                    <a:pt x="58976" y="19718"/>
                    <a:pt x="62546" y="16183"/>
                    <a:pt x="64047" y="14915"/>
                  </a:cubicBezTo>
                  <a:cubicBezTo>
                    <a:pt x="63313" y="13247"/>
                    <a:pt x="62079" y="9378"/>
                    <a:pt x="63780" y="6576"/>
                  </a:cubicBezTo>
                  <a:cubicBezTo>
                    <a:pt x="65314" y="3974"/>
                    <a:pt x="67049" y="3273"/>
                    <a:pt x="67916" y="2773"/>
                  </a:cubicBezTo>
                  <a:cubicBezTo>
                    <a:pt x="66230" y="1789"/>
                    <a:pt x="62507" y="0"/>
                    <a:pt x="5758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" name="Google Shape;245;p33"/>
            <p:cNvSpPr/>
            <p:nvPr/>
          </p:nvSpPr>
          <p:spPr>
            <a:xfrm>
              <a:off x="4327238" y="1559375"/>
              <a:ext cx="1567800" cy="1281000"/>
            </a:xfrm>
            <a:custGeom>
              <a:avLst/>
              <a:gdLst/>
              <a:ahLst/>
              <a:cxnLst/>
              <a:rect l="l" t="t" r="r" b="b"/>
              <a:pathLst>
                <a:path w="62712" h="51240" extrusionOk="0">
                  <a:moveTo>
                    <a:pt x="20305" y="0"/>
                  </a:moveTo>
                  <a:cubicBezTo>
                    <a:pt x="17983" y="0"/>
                    <a:pt x="16096" y="627"/>
                    <a:pt x="14844" y="1170"/>
                  </a:cubicBezTo>
                  <a:cubicBezTo>
                    <a:pt x="14844" y="1170"/>
                    <a:pt x="12209" y="2304"/>
                    <a:pt x="10008" y="5673"/>
                  </a:cubicBezTo>
                  <a:cubicBezTo>
                    <a:pt x="8673" y="7708"/>
                    <a:pt x="9741" y="12045"/>
                    <a:pt x="10441" y="13312"/>
                  </a:cubicBezTo>
                  <a:cubicBezTo>
                    <a:pt x="10675" y="13746"/>
                    <a:pt x="10541" y="14313"/>
                    <a:pt x="10141" y="14613"/>
                  </a:cubicBezTo>
                  <a:cubicBezTo>
                    <a:pt x="10108" y="14646"/>
                    <a:pt x="5338" y="18149"/>
                    <a:pt x="3870" y="24187"/>
                  </a:cubicBezTo>
                  <a:cubicBezTo>
                    <a:pt x="2903" y="28056"/>
                    <a:pt x="3169" y="31358"/>
                    <a:pt x="3470" y="33293"/>
                  </a:cubicBezTo>
                  <a:cubicBezTo>
                    <a:pt x="4435" y="33539"/>
                    <a:pt x="6098" y="33839"/>
                    <a:pt x="7747" y="33839"/>
                  </a:cubicBezTo>
                  <a:cubicBezTo>
                    <a:pt x="9004" y="33839"/>
                    <a:pt x="10252" y="33665"/>
                    <a:pt x="11175" y="33160"/>
                  </a:cubicBezTo>
                  <a:cubicBezTo>
                    <a:pt x="11909" y="32726"/>
                    <a:pt x="12376" y="32126"/>
                    <a:pt x="12609" y="31325"/>
                  </a:cubicBezTo>
                  <a:cubicBezTo>
                    <a:pt x="13710" y="27422"/>
                    <a:pt x="10308" y="24787"/>
                    <a:pt x="10274" y="24754"/>
                  </a:cubicBezTo>
                  <a:cubicBezTo>
                    <a:pt x="9774" y="24387"/>
                    <a:pt x="9674" y="23686"/>
                    <a:pt x="10041" y="23186"/>
                  </a:cubicBezTo>
                  <a:cubicBezTo>
                    <a:pt x="10259" y="22888"/>
                    <a:pt x="10596" y="22732"/>
                    <a:pt x="10939" y="22732"/>
                  </a:cubicBezTo>
                  <a:cubicBezTo>
                    <a:pt x="11171" y="22732"/>
                    <a:pt x="11406" y="22804"/>
                    <a:pt x="11609" y="22952"/>
                  </a:cubicBezTo>
                  <a:cubicBezTo>
                    <a:pt x="11809" y="23119"/>
                    <a:pt x="16279" y="26588"/>
                    <a:pt x="14778" y="31926"/>
                  </a:cubicBezTo>
                  <a:cubicBezTo>
                    <a:pt x="14377" y="33327"/>
                    <a:pt x="13543" y="34394"/>
                    <a:pt x="12276" y="35094"/>
                  </a:cubicBezTo>
                  <a:cubicBezTo>
                    <a:pt x="10942" y="35862"/>
                    <a:pt x="9307" y="36095"/>
                    <a:pt x="7739" y="36095"/>
                  </a:cubicBezTo>
                  <a:cubicBezTo>
                    <a:pt x="6238" y="36095"/>
                    <a:pt x="4837" y="35862"/>
                    <a:pt x="3837" y="35662"/>
                  </a:cubicBezTo>
                  <a:cubicBezTo>
                    <a:pt x="3770" y="35928"/>
                    <a:pt x="3570" y="36129"/>
                    <a:pt x="3303" y="36262"/>
                  </a:cubicBezTo>
                  <a:cubicBezTo>
                    <a:pt x="3236" y="36295"/>
                    <a:pt x="801" y="37496"/>
                    <a:pt x="401" y="40198"/>
                  </a:cubicBezTo>
                  <a:cubicBezTo>
                    <a:pt x="0" y="42800"/>
                    <a:pt x="2269" y="44434"/>
                    <a:pt x="2369" y="44501"/>
                  </a:cubicBezTo>
                  <a:cubicBezTo>
                    <a:pt x="2669" y="44701"/>
                    <a:pt x="2836" y="45068"/>
                    <a:pt x="2802" y="45469"/>
                  </a:cubicBezTo>
                  <a:cubicBezTo>
                    <a:pt x="2736" y="45835"/>
                    <a:pt x="2469" y="46136"/>
                    <a:pt x="2102" y="46236"/>
                  </a:cubicBezTo>
                  <a:cubicBezTo>
                    <a:pt x="2069" y="46269"/>
                    <a:pt x="901" y="46703"/>
                    <a:pt x="301" y="48637"/>
                  </a:cubicBezTo>
                  <a:cubicBezTo>
                    <a:pt x="0" y="49705"/>
                    <a:pt x="234" y="50606"/>
                    <a:pt x="534" y="51239"/>
                  </a:cubicBezTo>
                  <a:cubicBezTo>
                    <a:pt x="2736" y="49338"/>
                    <a:pt x="8773" y="44768"/>
                    <a:pt x="16079" y="44401"/>
                  </a:cubicBezTo>
                  <a:cubicBezTo>
                    <a:pt x="16393" y="44385"/>
                    <a:pt x="16710" y="44378"/>
                    <a:pt x="17028" y="44378"/>
                  </a:cubicBezTo>
                  <a:cubicBezTo>
                    <a:pt x="22107" y="44378"/>
                    <a:pt x="27526" y="46291"/>
                    <a:pt x="29755" y="47170"/>
                  </a:cubicBezTo>
                  <a:cubicBezTo>
                    <a:pt x="31156" y="43734"/>
                    <a:pt x="32991" y="37896"/>
                    <a:pt x="31556" y="34894"/>
                  </a:cubicBezTo>
                  <a:cubicBezTo>
                    <a:pt x="31089" y="33894"/>
                    <a:pt x="30322" y="33293"/>
                    <a:pt x="29155" y="33026"/>
                  </a:cubicBezTo>
                  <a:cubicBezTo>
                    <a:pt x="28417" y="32852"/>
                    <a:pt x="27718" y="32766"/>
                    <a:pt x="27058" y="32766"/>
                  </a:cubicBezTo>
                  <a:cubicBezTo>
                    <a:pt x="25568" y="32766"/>
                    <a:pt x="24280" y="33205"/>
                    <a:pt x="23217" y="34060"/>
                  </a:cubicBezTo>
                  <a:cubicBezTo>
                    <a:pt x="22050" y="35028"/>
                    <a:pt x="21583" y="36162"/>
                    <a:pt x="21583" y="36195"/>
                  </a:cubicBezTo>
                  <a:cubicBezTo>
                    <a:pt x="21406" y="36623"/>
                    <a:pt x="20983" y="36880"/>
                    <a:pt x="20542" y="36880"/>
                  </a:cubicBezTo>
                  <a:cubicBezTo>
                    <a:pt x="20399" y="36880"/>
                    <a:pt x="20254" y="36853"/>
                    <a:pt x="20115" y="36796"/>
                  </a:cubicBezTo>
                  <a:cubicBezTo>
                    <a:pt x="19548" y="36596"/>
                    <a:pt x="19248" y="35928"/>
                    <a:pt x="19481" y="35361"/>
                  </a:cubicBezTo>
                  <a:cubicBezTo>
                    <a:pt x="20218" y="33519"/>
                    <a:pt x="22665" y="30520"/>
                    <a:pt x="27109" y="30520"/>
                  </a:cubicBezTo>
                  <a:cubicBezTo>
                    <a:pt x="27894" y="30520"/>
                    <a:pt x="28743" y="30614"/>
                    <a:pt x="29655" y="30825"/>
                  </a:cubicBezTo>
                  <a:cubicBezTo>
                    <a:pt x="31490" y="31258"/>
                    <a:pt x="32824" y="32292"/>
                    <a:pt x="33591" y="33927"/>
                  </a:cubicBezTo>
                  <a:cubicBezTo>
                    <a:pt x="35159" y="37229"/>
                    <a:pt x="33891" y="42366"/>
                    <a:pt x="32624" y="45902"/>
                  </a:cubicBezTo>
                  <a:cubicBezTo>
                    <a:pt x="33258" y="45635"/>
                    <a:pt x="33958" y="45402"/>
                    <a:pt x="34725" y="45268"/>
                  </a:cubicBezTo>
                  <a:cubicBezTo>
                    <a:pt x="35218" y="45180"/>
                    <a:pt x="35712" y="45144"/>
                    <a:pt x="36196" y="45144"/>
                  </a:cubicBezTo>
                  <a:cubicBezTo>
                    <a:pt x="37547" y="45144"/>
                    <a:pt x="38811" y="45432"/>
                    <a:pt x="39695" y="45702"/>
                  </a:cubicBezTo>
                  <a:cubicBezTo>
                    <a:pt x="39862" y="44901"/>
                    <a:pt x="40296" y="43834"/>
                    <a:pt x="41230" y="42967"/>
                  </a:cubicBezTo>
                  <a:cubicBezTo>
                    <a:pt x="42231" y="42033"/>
                    <a:pt x="43098" y="41632"/>
                    <a:pt x="43765" y="41466"/>
                  </a:cubicBezTo>
                  <a:cubicBezTo>
                    <a:pt x="43832" y="39965"/>
                    <a:pt x="44299" y="37096"/>
                    <a:pt x="46634" y="35728"/>
                  </a:cubicBezTo>
                  <a:cubicBezTo>
                    <a:pt x="48345" y="34750"/>
                    <a:pt x="50057" y="34556"/>
                    <a:pt x="51229" y="34556"/>
                  </a:cubicBezTo>
                  <a:cubicBezTo>
                    <a:pt x="51337" y="34556"/>
                    <a:pt x="51439" y="34558"/>
                    <a:pt x="51537" y="34561"/>
                  </a:cubicBezTo>
                  <a:cubicBezTo>
                    <a:pt x="51671" y="32793"/>
                    <a:pt x="52238" y="29390"/>
                    <a:pt x="54973" y="27256"/>
                  </a:cubicBezTo>
                  <a:cubicBezTo>
                    <a:pt x="56574" y="26006"/>
                    <a:pt x="58268" y="25639"/>
                    <a:pt x="59707" y="25639"/>
                  </a:cubicBezTo>
                  <a:cubicBezTo>
                    <a:pt x="60996" y="25639"/>
                    <a:pt x="62081" y="25934"/>
                    <a:pt x="62712" y="26155"/>
                  </a:cubicBezTo>
                  <a:cubicBezTo>
                    <a:pt x="62478" y="25021"/>
                    <a:pt x="61878" y="23186"/>
                    <a:pt x="60510" y="21451"/>
                  </a:cubicBezTo>
                  <a:cubicBezTo>
                    <a:pt x="58242" y="18649"/>
                    <a:pt x="53205" y="18516"/>
                    <a:pt x="53205" y="18516"/>
                  </a:cubicBezTo>
                  <a:cubicBezTo>
                    <a:pt x="53205" y="18516"/>
                    <a:pt x="53205" y="18516"/>
                    <a:pt x="53205" y="18449"/>
                  </a:cubicBezTo>
                  <a:cubicBezTo>
                    <a:pt x="53138" y="18448"/>
                    <a:pt x="53072" y="18448"/>
                    <a:pt x="53005" y="18448"/>
                  </a:cubicBezTo>
                  <a:cubicBezTo>
                    <a:pt x="50818" y="18448"/>
                    <a:pt x="48871" y="18980"/>
                    <a:pt x="47835" y="19984"/>
                  </a:cubicBezTo>
                  <a:cubicBezTo>
                    <a:pt x="47201" y="20584"/>
                    <a:pt x="46967" y="21285"/>
                    <a:pt x="47067" y="22152"/>
                  </a:cubicBezTo>
                  <a:cubicBezTo>
                    <a:pt x="47401" y="24554"/>
                    <a:pt x="48135" y="25021"/>
                    <a:pt x="48235" y="25087"/>
                  </a:cubicBezTo>
                  <a:cubicBezTo>
                    <a:pt x="48802" y="25154"/>
                    <a:pt x="49236" y="25621"/>
                    <a:pt x="49236" y="26188"/>
                  </a:cubicBezTo>
                  <a:cubicBezTo>
                    <a:pt x="49236" y="26822"/>
                    <a:pt x="48735" y="27322"/>
                    <a:pt x="48135" y="27322"/>
                  </a:cubicBezTo>
                  <a:cubicBezTo>
                    <a:pt x="48122" y="27322"/>
                    <a:pt x="48107" y="27322"/>
                    <a:pt x="48091" y="27322"/>
                  </a:cubicBezTo>
                  <a:cubicBezTo>
                    <a:pt x="47529" y="27322"/>
                    <a:pt x="45148" y="27259"/>
                    <a:pt x="44532" y="22752"/>
                  </a:cubicBezTo>
                  <a:cubicBezTo>
                    <a:pt x="44332" y="21185"/>
                    <a:pt x="45133" y="19450"/>
                    <a:pt x="46267" y="18382"/>
                  </a:cubicBezTo>
                  <a:cubicBezTo>
                    <a:pt x="47668" y="17015"/>
                    <a:pt x="50003" y="16281"/>
                    <a:pt x="52605" y="16214"/>
                  </a:cubicBezTo>
                  <a:cubicBezTo>
                    <a:pt x="51804" y="14113"/>
                    <a:pt x="49903" y="10910"/>
                    <a:pt x="45366" y="8042"/>
                  </a:cubicBezTo>
                  <a:cubicBezTo>
                    <a:pt x="41993" y="5905"/>
                    <a:pt x="38830" y="5307"/>
                    <a:pt x="36366" y="5307"/>
                  </a:cubicBezTo>
                  <a:cubicBezTo>
                    <a:pt x="34907" y="5307"/>
                    <a:pt x="33692" y="5517"/>
                    <a:pt x="32824" y="5740"/>
                  </a:cubicBezTo>
                  <a:cubicBezTo>
                    <a:pt x="32857" y="6874"/>
                    <a:pt x="32791" y="8142"/>
                    <a:pt x="32524" y="9409"/>
                  </a:cubicBezTo>
                  <a:cubicBezTo>
                    <a:pt x="31590" y="13813"/>
                    <a:pt x="28054" y="16548"/>
                    <a:pt x="24585" y="17315"/>
                  </a:cubicBezTo>
                  <a:cubicBezTo>
                    <a:pt x="24351" y="18583"/>
                    <a:pt x="24051" y="21285"/>
                    <a:pt x="25185" y="23086"/>
                  </a:cubicBezTo>
                  <a:cubicBezTo>
                    <a:pt x="25719" y="23987"/>
                    <a:pt x="26586" y="24554"/>
                    <a:pt x="27720" y="24754"/>
                  </a:cubicBezTo>
                  <a:cubicBezTo>
                    <a:pt x="28322" y="24881"/>
                    <a:pt x="28897" y="24944"/>
                    <a:pt x="29445" y="24944"/>
                  </a:cubicBezTo>
                  <a:cubicBezTo>
                    <a:pt x="30901" y="24944"/>
                    <a:pt x="32167" y="24501"/>
                    <a:pt x="33258" y="23653"/>
                  </a:cubicBezTo>
                  <a:cubicBezTo>
                    <a:pt x="34325" y="22786"/>
                    <a:pt x="34792" y="21818"/>
                    <a:pt x="34792" y="21818"/>
                  </a:cubicBezTo>
                  <a:cubicBezTo>
                    <a:pt x="34990" y="21398"/>
                    <a:pt x="35407" y="21161"/>
                    <a:pt x="35826" y="21161"/>
                  </a:cubicBezTo>
                  <a:cubicBezTo>
                    <a:pt x="35974" y="21161"/>
                    <a:pt x="36121" y="21191"/>
                    <a:pt x="36260" y="21251"/>
                  </a:cubicBezTo>
                  <a:cubicBezTo>
                    <a:pt x="36827" y="21518"/>
                    <a:pt x="37094" y="22185"/>
                    <a:pt x="36827" y="22752"/>
                  </a:cubicBezTo>
                  <a:cubicBezTo>
                    <a:pt x="36060" y="24420"/>
                    <a:pt x="33591" y="27189"/>
                    <a:pt x="29388" y="27189"/>
                  </a:cubicBezTo>
                  <a:cubicBezTo>
                    <a:pt x="28721" y="27189"/>
                    <a:pt x="28020" y="27122"/>
                    <a:pt x="27287" y="26989"/>
                  </a:cubicBezTo>
                  <a:cubicBezTo>
                    <a:pt x="25519" y="26622"/>
                    <a:pt x="24151" y="25721"/>
                    <a:pt x="23284" y="24287"/>
                  </a:cubicBezTo>
                  <a:cubicBezTo>
                    <a:pt x="21916" y="22119"/>
                    <a:pt x="22050" y="19250"/>
                    <a:pt x="22283" y="17549"/>
                  </a:cubicBezTo>
                  <a:cubicBezTo>
                    <a:pt x="18847" y="17415"/>
                    <a:pt x="17346" y="15347"/>
                    <a:pt x="17279" y="15280"/>
                  </a:cubicBezTo>
                  <a:cubicBezTo>
                    <a:pt x="16913" y="14747"/>
                    <a:pt x="17046" y="14046"/>
                    <a:pt x="17546" y="13712"/>
                  </a:cubicBezTo>
                  <a:cubicBezTo>
                    <a:pt x="17746" y="13566"/>
                    <a:pt x="17977" y="13494"/>
                    <a:pt x="18206" y="13494"/>
                  </a:cubicBezTo>
                  <a:cubicBezTo>
                    <a:pt x="18552" y="13494"/>
                    <a:pt x="18893" y="13658"/>
                    <a:pt x="19114" y="13979"/>
                  </a:cubicBezTo>
                  <a:cubicBezTo>
                    <a:pt x="19147" y="14013"/>
                    <a:pt x="20148" y="15314"/>
                    <a:pt x="22583" y="15314"/>
                  </a:cubicBezTo>
                  <a:cubicBezTo>
                    <a:pt x="25685" y="15314"/>
                    <a:pt x="29455" y="13079"/>
                    <a:pt x="30355" y="8942"/>
                  </a:cubicBezTo>
                  <a:cubicBezTo>
                    <a:pt x="30622" y="7608"/>
                    <a:pt x="30622" y="6240"/>
                    <a:pt x="30522" y="5040"/>
                  </a:cubicBezTo>
                  <a:cubicBezTo>
                    <a:pt x="29388" y="3605"/>
                    <a:pt x="27053" y="1270"/>
                    <a:pt x="23384" y="370"/>
                  </a:cubicBezTo>
                  <a:cubicBezTo>
                    <a:pt x="22293" y="107"/>
                    <a:pt x="21262" y="0"/>
                    <a:pt x="20305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" name="Google Shape;246;p33"/>
            <p:cNvSpPr/>
            <p:nvPr/>
          </p:nvSpPr>
          <p:spPr>
            <a:xfrm>
              <a:off x="3688438" y="2718100"/>
              <a:ext cx="1855525" cy="1163250"/>
            </a:xfrm>
            <a:custGeom>
              <a:avLst/>
              <a:gdLst/>
              <a:ahLst/>
              <a:cxnLst/>
              <a:rect l="l" t="t" r="r" b="b"/>
              <a:pathLst>
                <a:path w="74221" h="46530" extrusionOk="0">
                  <a:moveTo>
                    <a:pt x="42555" y="1"/>
                  </a:moveTo>
                  <a:cubicBezTo>
                    <a:pt x="42278" y="1"/>
                    <a:pt x="42003" y="7"/>
                    <a:pt x="41731" y="20"/>
                  </a:cubicBezTo>
                  <a:cubicBezTo>
                    <a:pt x="33692" y="420"/>
                    <a:pt x="27020" y="6658"/>
                    <a:pt x="26587" y="7092"/>
                  </a:cubicBezTo>
                  <a:lnTo>
                    <a:pt x="25019" y="8826"/>
                  </a:lnTo>
                  <a:cubicBezTo>
                    <a:pt x="25052" y="8893"/>
                    <a:pt x="25052" y="8993"/>
                    <a:pt x="25052" y="9060"/>
                  </a:cubicBezTo>
                  <a:cubicBezTo>
                    <a:pt x="25052" y="9360"/>
                    <a:pt x="25152" y="16766"/>
                    <a:pt x="30823" y="17299"/>
                  </a:cubicBezTo>
                  <a:cubicBezTo>
                    <a:pt x="30968" y="17311"/>
                    <a:pt x="31108" y="17317"/>
                    <a:pt x="31244" y="17317"/>
                  </a:cubicBezTo>
                  <a:cubicBezTo>
                    <a:pt x="34214" y="17317"/>
                    <a:pt x="35165" y="14649"/>
                    <a:pt x="35293" y="14330"/>
                  </a:cubicBezTo>
                  <a:cubicBezTo>
                    <a:pt x="35456" y="13786"/>
                    <a:pt x="35974" y="13442"/>
                    <a:pt x="36522" y="13442"/>
                  </a:cubicBezTo>
                  <a:cubicBezTo>
                    <a:pt x="36645" y="13442"/>
                    <a:pt x="36771" y="13460"/>
                    <a:pt x="36894" y="13497"/>
                  </a:cubicBezTo>
                  <a:cubicBezTo>
                    <a:pt x="37561" y="13697"/>
                    <a:pt x="37928" y="14431"/>
                    <a:pt x="37728" y="15098"/>
                  </a:cubicBezTo>
                  <a:cubicBezTo>
                    <a:pt x="37194" y="16799"/>
                    <a:pt x="35193" y="19868"/>
                    <a:pt x="31290" y="19868"/>
                  </a:cubicBezTo>
                  <a:cubicBezTo>
                    <a:pt x="31056" y="19868"/>
                    <a:pt x="30856" y="19868"/>
                    <a:pt x="30589" y="19834"/>
                  </a:cubicBezTo>
                  <a:cubicBezTo>
                    <a:pt x="24685" y="19301"/>
                    <a:pt x="22784" y="13497"/>
                    <a:pt x="22517" y="9894"/>
                  </a:cubicBezTo>
                  <a:cubicBezTo>
                    <a:pt x="22043" y="9813"/>
                    <a:pt x="21364" y="9728"/>
                    <a:pt x="20594" y="9728"/>
                  </a:cubicBezTo>
                  <a:cubicBezTo>
                    <a:pt x="19142" y="9728"/>
                    <a:pt x="17363" y="10030"/>
                    <a:pt x="16012" y="11228"/>
                  </a:cubicBezTo>
                  <a:cubicBezTo>
                    <a:pt x="13210" y="13663"/>
                    <a:pt x="12977" y="16565"/>
                    <a:pt x="12943" y="16699"/>
                  </a:cubicBezTo>
                  <a:cubicBezTo>
                    <a:pt x="12911" y="17213"/>
                    <a:pt x="12476" y="17635"/>
                    <a:pt x="11967" y="17635"/>
                  </a:cubicBezTo>
                  <a:cubicBezTo>
                    <a:pt x="11948" y="17635"/>
                    <a:pt x="11929" y="17634"/>
                    <a:pt x="11909" y="17633"/>
                  </a:cubicBezTo>
                  <a:cubicBezTo>
                    <a:pt x="11900" y="17633"/>
                    <a:pt x="11792" y="17627"/>
                    <a:pt x="11603" y="17627"/>
                  </a:cubicBezTo>
                  <a:cubicBezTo>
                    <a:pt x="10388" y="17627"/>
                    <a:pt x="5862" y="17852"/>
                    <a:pt x="3437" y="21202"/>
                  </a:cubicBezTo>
                  <a:cubicBezTo>
                    <a:pt x="568" y="25138"/>
                    <a:pt x="1635" y="28707"/>
                    <a:pt x="1635" y="28741"/>
                  </a:cubicBezTo>
                  <a:cubicBezTo>
                    <a:pt x="1735" y="29008"/>
                    <a:pt x="1702" y="29274"/>
                    <a:pt x="1569" y="29508"/>
                  </a:cubicBezTo>
                  <a:lnTo>
                    <a:pt x="1" y="32310"/>
                  </a:lnTo>
                  <a:cubicBezTo>
                    <a:pt x="68" y="33744"/>
                    <a:pt x="601" y="35546"/>
                    <a:pt x="2202" y="37480"/>
                  </a:cubicBezTo>
                  <a:cubicBezTo>
                    <a:pt x="4571" y="40349"/>
                    <a:pt x="7540" y="41150"/>
                    <a:pt x="9408" y="41350"/>
                  </a:cubicBezTo>
                  <a:cubicBezTo>
                    <a:pt x="9474" y="39949"/>
                    <a:pt x="9641" y="37747"/>
                    <a:pt x="10041" y="35345"/>
                  </a:cubicBezTo>
                  <a:cubicBezTo>
                    <a:pt x="10942" y="29775"/>
                    <a:pt x="12643" y="25872"/>
                    <a:pt x="15045" y="23771"/>
                  </a:cubicBezTo>
                  <a:cubicBezTo>
                    <a:pt x="16406" y="22548"/>
                    <a:pt x="17999" y="21927"/>
                    <a:pt x="19765" y="21927"/>
                  </a:cubicBezTo>
                  <a:cubicBezTo>
                    <a:pt x="20119" y="21927"/>
                    <a:pt x="20481" y="21952"/>
                    <a:pt x="20849" y="22003"/>
                  </a:cubicBezTo>
                  <a:cubicBezTo>
                    <a:pt x="23217" y="22303"/>
                    <a:pt x="25085" y="23370"/>
                    <a:pt x="26353" y="25105"/>
                  </a:cubicBezTo>
                  <a:cubicBezTo>
                    <a:pt x="29055" y="28874"/>
                    <a:pt x="27954" y="34478"/>
                    <a:pt x="27921" y="34712"/>
                  </a:cubicBezTo>
                  <a:cubicBezTo>
                    <a:pt x="27803" y="35332"/>
                    <a:pt x="27267" y="35769"/>
                    <a:pt x="26660" y="35769"/>
                  </a:cubicBezTo>
                  <a:cubicBezTo>
                    <a:pt x="26581" y="35769"/>
                    <a:pt x="26500" y="35761"/>
                    <a:pt x="26420" y="35746"/>
                  </a:cubicBezTo>
                  <a:cubicBezTo>
                    <a:pt x="25719" y="35612"/>
                    <a:pt x="25286" y="34912"/>
                    <a:pt x="25419" y="34245"/>
                  </a:cubicBezTo>
                  <a:cubicBezTo>
                    <a:pt x="25419" y="34145"/>
                    <a:pt x="26320" y="29441"/>
                    <a:pt x="24252" y="26606"/>
                  </a:cubicBezTo>
                  <a:cubicBezTo>
                    <a:pt x="23418" y="25438"/>
                    <a:pt x="22183" y="24771"/>
                    <a:pt x="20516" y="24538"/>
                  </a:cubicBezTo>
                  <a:cubicBezTo>
                    <a:pt x="20269" y="24504"/>
                    <a:pt x="20028" y="24487"/>
                    <a:pt x="19794" y="24487"/>
                  </a:cubicBezTo>
                  <a:cubicBezTo>
                    <a:pt x="18637" y="24487"/>
                    <a:pt x="17634" y="24895"/>
                    <a:pt x="16746" y="25672"/>
                  </a:cubicBezTo>
                  <a:cubicBezTo>
                    <a:pt x="14811" y="27373"/>
                    <a:pt x="13377" y="30842"/>
                    <a:pt x="12577" y="35712"/>
                  </a:cubicBezTo>
                  <a:cubicBezTo>
                    <a:pt x="11943" y="39548"/>
                    <a:pt x="11943" y="42884"/>
                    <a:pt x="11943" y="42918"/>
                  </a:cubicBezTo>
                  <a:cubicBezTo>
                    <a:pt x="11943" y="42918"/>
                    <a:pt x="11909" y="42918"/>
                    <a:pt x="11909" y="42951"/>
                  </a:cubicBezTo>
                  <a:cubicBezTo>
                    <a:pt x="12906" y="44461"/>
                    <a:pt x="15512" y="46529"/>
                    <a:pt x="22324" y="46529"/>
                  </a:cubicBezTo>
                  <a:cubicBezTo>
                    <a:pt x="22582" y="46529"/>
                    <a:pt x="22847" y="46526"/>
                    <a:pt x="23117" y="46520"/>
                  </a:cubicBezTo>
                  <a:cubicBezTo>
                    <a:pt x="31990" y="46320"/>
                    <a:pt x="41197" y="39415"/>
                    <a:pt x="44933" y="36279"/>
                  </a:cubicBezTo>
                  <a:lnTo>
                    <a:pt x="44966" y="36179"/>
                  </a:lnTo>
                  <a:cubicBezTo>
                    <a:pt x="43532" y="32510"/>
                    <a:pt x="39329" y="20602"/>
                    <a:pt x="45267" y="17966"/>
                  </a:cubicBezTo>
                  <a:cubicBezTo>
                    <a:pt x="46497" y="17437"/>
                    <a:pt x="47622" y="17170"/>
                    <a:pt x="48638" y="17170"/>
                  </a:cubicBezTo>
                  <a:cubicBezTo>
                    <a:pt x="49605" y="17170"/>
                    <a:pt x="50473" y="17412"/>
                    <a:pt x="51237" y="17900"/>
                  </a:cubicBezTo>
                  <a:cubicBezTo>
                    <a:pt x="53906" y="19634"/>
                    <a:pt x="54006" y="23637"/>
                    <a:pt x="54006" y="24071"/>
                  </a:cubicBezTo>
                  <a:cubicBezTo>
                    <a:pt x="54006" y="24771"/>
                    <a:pt x="53439" y="25372"/>
                    <a:pt x="52739" y="25372"/>
                  </a:cubicBezTo>
                  <a:cubicBezTo>
                    <a:pt x="52038" y="25372"/>
                    <a:pt x="51438" y="24805"/>
                    <a:pt x="51438" y="24104"/>
                  </a:cubicBezTo>
                  <a:cubicBezTo>
                    <a:pt x="51438" y="23237"/>
                    <a:pt x="51137" y="20902"/>
                    <a:pt x="49836" y="20068"/>
                  </a:cubicBezTo>
                  <a:cubicBezTo>
                    <a:pt x="49492" y="19853"/>
                    <a:pt x="49080" y="19742"/>
                    <a:pt x="48597" y="19742"/>
                  </a:cubicBezTo>
                  <a:cubicBezTo>
                    <a:pt x="47957" y="19742"/>
                    <a:pt x="47194" y="19936"/>
                    <a:pt x="46301" y="20335"/>
                  </a:cubicBezTo>
                  <a:cubicBezTo>
                    <a:pt x="43432" y="21602"/>
                    <a:pt x="45066" y="28807"/>
                    <a:pt x="46801" y="33711"/>
                  </a:cubicBezTo>
                  <a:cubicBezTo>
                    <a:pt x="47835" y="33544"/>
                    <a:pt x="52305" y="32677"/>
                    <a:pt x="55274" y="30475"/>
                  </a:cubicBezTo>
                  <a:cubicBezTo>
                    <a:pt x="58209" y="28307"/>
                    <a:pt x="58042" y="26539"/>
                    <a:pt x="58042" y="26539"/>
                  </a:cubicBezTo>
                  <a:cubicBezTo>
                    <a:pt x="57976" y="26072"/>
                    <a:pt x="58209" y="25639"/>
                    <a:pt x="58643" y="25438"/>
                  </a:cubicBezTo>
                  <a:cubicBezTo>
                    <a:pt x="58757" y="25394"/>
                    <a:pt x="58876" y="25374"/>
                    <a:pt x="58995" y="25374"/>
                  </a:cubicBezTo>
                  <a:cubicBezTo>
                    <a:pt x="59324" y="25374"/>
                    <a:pt x="59647" y="25535"/>
                    <a:pt x="59844" y="25805"/>
                  </a:cubicBezTo>
                  <a:cubicBezTo>
                    <a:pt x="59844" y="25805"/>
                    <a:pt x="60744" y="26806"/>
                    <a:pt x="63613" y="26906"/>
                  </a:cubicBezTo>
                  <a:cubicBezTo>
                    <a:pt x="63656" y="26908"/>
                    <a:pt x="63699" y="26908"/>
                    <a:pt x="63742" y="26908"/>
                  </a:cubicBezTo>
                  <a:cubicBezTo>
                    <a:pt x="66493" y="26908"/>
                    <a:pt x="67916" y="23770"/>
                    <a:pt x="67916" y="23737"/>
                  </a:cubicBezTo>
                  <a:cubicBezTo>
                    <a:pt x="67949" y="23737"/>
                    <a:pt x="67949" y="23704"/>
                    <a:pt x="67949" y="23704"/>
                  </a:cubicBezTo>
                  <a:cubicBezTo>
                    <a:pt x="67983" y="23670"/>
                    <a:pt x="67983" y="23604"/>
                    <a:pt x="68016" y="23570"/>
                  </a:cubicBezTo>
                  <a:lnTo>
                    <a:pt x="68049" y="23537"/>
                  </a:lnTo>
                  <a:cubicBezTo>
                    <a:pt x="68083" y="23504"/>
                    <a:pt x="68116" y="23437"/>
                    <a:pt x="68150" y="23404"/>
                  </a:cubicBezTo>
                  <a:cubicBezTo>
                    <a:pt x="68216" y="23370"/>
                    <a:pt x="68250" y="23337"/>
                    <a:pt x="68316" y="23304"/>
                  </a:cubicBezTo>
                  <a:cubicBezTo>
                    <a:pt x="68350" y="23270"/>
                    <a:pt x="68416" y="23237"/>
                    <a:pt x="68483" y="23203"/>
                  </a:cubicBezTo>
                  <a:cubicBezTo>
                    <a:pt x="68550" y="23170"/>
                    <a:pt x="68617" y="23170"/>
                    <a:pt x="68650" y="23170"/>
                  </a:cubicBezTo>
                  <a:lnTo>
                    <a:pt x="68683" y="23170"/>
                  </a:lnTo>
                  <a:cubicBezTo>
                    <a:pt x="68717" y="23137"/>
                    <a:pt x="68783" y="23137"/>
                    <a:pt x="68850" y="23137"/>
                  </a:cubicBezTo>
                  <a:cubicBezTo>
                    <a:pt x="68817" y="23137"/>
                    <a:pt x="70685" y="22970"/>
                    <a:pt x="72453" y="19201"/>
                  </a:cubicBezTo>
                  <a:cubicBezTo>
                    <a:pt x="74221" y="15398"/>
                    <a:pt x="71285" y="12296"/>
                    <a:pt x="71152" y="12196"/>
                  </a:cubicBezTo>
                  <a:cubicBezTo>
                    <a:pt x="70952" y="11995"/>
                    <a:pt x="70851" y="11695"/>
                    <a:pt x="70885" y="11428"/>
                  </a:cubicBezTo>
                  <a:cubicBezTo>
                    <a:pt x="70885" y="11162"/>
                    <a:pt x="71018" y="10895"/>
                    <a:pt x="71218" y="10728"/>
                  </a:cubicBezTo>
                  <a:cubicBezTo>
                    <a:pt x="71285" y="10661"/>
                    <a:pt x="73053" y="9127"/>
                    <a:pt x="72119" y="6758"/>
                  </a:cubicBezTo>
                  <a:cubicBezTo>
                    <a:pt x="71689" y="5635"/>
                    <a:pt x="70489" y="5368"/>
                    <a:pt x="69426" y="5368"/>
                  </a:cubicBezTo>
                  <a:cubicBezTo>
                    <a:pt x="69005" y="5368"/>
                    <a:pt x="68605" y="5410"/>
                    <a:pt x="68283" y="5457"/>
                  </a:cubicBezTo>
                  <a:cubicBezTo>
                    <a:pt x="67883" y="6758"/>
                    <a:pt x="66115" y="11829"/>
                    <a:pt x="62812" y="13330"/>
                  </a:cubicBezTo>
                  <a:cubicBezTo>
                    <a:pt x="62179" y="13597"/>
                    <a:pt x="61545" y="13730"/>
                    <a:pt x="60878" y="13730"/>
                  </a:cubicBezTo>
                  <a:lnTo>
                    <a:pt x="60744" y="13730"/>
                  </a:lnTo>
                  <a:cubicBezTo>
                    <a:pt x="60244" y="14764"/>
                    <a:pt x="59577" y="16565"/>
                    <a:pt x="59877" y="17733"/>
                  </a:cubicBezTo>
                  <a:cubicBezTo>
                    <a:pt x="60010" y="18133"/>
                    <a:pt x="60211" y="18400"/>
                    <a:pt x="60577" y="18634"/>
                  </a:cubicBezTo>
                  <a:cubicBezTo>
                    <a:pt x="61154" y="18940"/>
                    <a:pt x="61702" y="19091"/>
                    <a:pt x="62225" y="19091"/>
                  </a:cubicBezTo>
                  <a:cubicBezTo>
                    <a:pt x="62671" y="19091"/>
                    <a:pt x="63099" y="18982"/>
                    <a:pt x="63513" y="18767"/>
                  </a:cubicBezTo>
                  <a:cubicBezTo>
                    <a:pt x="64180" y="18400"/>
                    <a:pt x="64580" y="17866"/>
                    <a:pt x="64580" y="17866"/>
                  </a:cubicBezTo>
                  <a:cubicBezTo>
                    <a:pt x="64827" y="17497"/>
                    <a:pt x="65225" y="17304"/>
                    <a:pt x="65635" y="17304"/>
                  </a:cubicBezTo>
                  <a:cubicBezTo>
                    <a:pt x="65891" y="17304"/>
                    <a:pt x="66151" y="17379"/>
                    <a:pt x="66382" y="17533"/>
                  </a:cubicBezTo>
                  <a:cubicBezTo>
                    <a:pt x="66949" y="17966"/>
                    <a:pt x="67082" y="18767"/>
                    <a:pt x="66682" y="19334"/>
                  </a:cubicBezTo>
                  <a:cubicBezTo>
                    <a:pt x="65981" y="20301"/>
                    <a:pt x="64380" y="21669"/>
                    <a:pt x="62245" y="21669"/>
                  </a:cubicBezTo>
                  <a:cubicBezTo>
                    <a:pt x="61345" y="21669"/>
                    <a:pt x="60377" y="21436"/>
                    <a:pt x="59343" y="20868"/>
                  </a:cubicBezTo>
                  <a:cubicBezTo>
                    <a:pt x="58376" y="20335"/>
                    <a:pt x="57709" y="19467"/>
                    <a:pt x="57409" y="18400"/>
                  </a:cubicBezTo>
                  <a:cubicBezTo>
                    <a:pt x="56908" y="16532"/>
                    <a:pt x="57642" y="14330"/>
                    <a:pt x="58276" y="12996"/>
                  </a:cubicBezTo>
                  <a:cubicBezTo>
                    <a:pt x="56942" y="12262"/>
                    <a:pt x="56074" y="11328"/>
                    <a:pt x="55674" y="10161"/>
                  </a:cubicBezTo>
                  <a:cubicBezTo>
                    <a:pt x="55107" y="8526"/>
                    <a:pt x="55774" y="7125"/>
                    <a:pt x="55841" y="6992"/>
                  </a:cubicBezTo>
                  <a:cubicBezTo>
                    <a:pt x="56076" y="6545"/>
                    <a:pt x="56527" y="6280"/>
                    <a:pt x="56995" y="6280"/>
                  </a:cubicBezTo>
                  <a:cubicBezTo>
                    <a:pt x="57190" y="6280"/>
                    <a:pt x="57389" y="6326"/>
                    <a:pt x="57575" y="6425"/>
                  </a:cubicBezTo>
                  <a:cubicBezTo>
                    <a:pt x="58209" y="6725"/>
                    <a:pt x="58443" y="7492"/>
                    <a:pt x="58142" y="8126"/>
                  </a:cubicBezTo>
                  <a:cubicBezTo>
                    <a:pt x="57976" y="8493"/>
                    <a:pt x="57575" y="9827"/>
                    <a:pt x="59777" y="10895"/>
                  </a:cubicBezTo>
                  <a:cubicBezTo>
                    <a:pt x="60155" y="11075"/>
                    <a:pt x="60513" y="11167"/>
                    <a:pt x="60863" y="11167"/>
                  </a:cubicBezTo>
                  <a:cubicBezTo>
                    <a:pt x="61161" y="11167"/>
                    <a:pt x="61453" y="11100"/>
                    <a:pt x="61745" y="10961"/>
                  </a:cubicBezTo>
                  <a:cubicBezTo>
                    <a:pt x="63880" y="9994"/>
                    <a:pt x="65481" y="5891"/>
                    <a:pt x="65881" y="4523"/>
                  </a:cubicBezTo>
                  <a:cubicBezTo>
                    <a:pt x="65915" y="4390"/>
                    <a:pt x="65981" y="4257"/>
                    <a:pt x="66048" y="4156"/>
                  </a:cubicBezTo>
                  <a:lnTo>
                    <a:pt x="65314" y="1455"/>
                  </a:lnTo>
                  <a:cubicBezTo>
                    <a:pt x="64646" y="1214"/>
                    <a:pt x="63229" y="760"/>
                    <a:pt x="61749" y="760"/>
                  </a:cubicBezTo>
                  <a:cubicBezTo>
                    <a:pt x="61381" y="760"/>
                    <a:pt x="61009" y="788"/>
                    <a:pt x="60644" y="854"/>
                  </a:cubicBezTo>
                  <a:cubicBezTo>
                    <a:pt x="58276" y="1288"/>
                    <a:pt x="56641" y="2822"/>
                    <a:pt x="56641" y="2822"/>
                  </a:cubicBezTo>
                  <a:cubicBezTo>
                    <a:pt x="56448" y="3015"/>
                    <a:pt x="56200" y="3112"/>
                    <a:pt x="55950" y="3112"/>
                  </a:cubicBezTo>
                  <a:cubicBezTo>
                    <a:pt x="55811" y="3112"/>
                    <a:pt x="55672" y="3082"/>
                    <a:pt x="55541" y="3022"/>
                  </a:cubicBezTo>
                  <a:cubicBezTo>
                    <a:pt x="55477" y="2990"/>
                    <a:pt x="48582" y="1"/>
                    <a:pt x="4255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" name="Google Shape;247;p33"/>
            <p:cNvSpPr/>
            <p:nvPr/>
          </p:nvSpPr>
          <p:spPr>
            <a:xfrm>
              <a:off x="5365488" y="2250075"/>
              <a:ext cx="843950" cy="1070675"/>
            </a:xfrm>
            <a:custGeom>
              <a:avLst/>
              <a:gdLst/>
              <a:ahLst/>
              <a:cxnLst/>
              <a:rect l="l" t="t" r="r" b="b"/>
              <a:pathLst>
                <a:path w="33758" h="42827" extrusionOk="0">
                  <a:moveTo>
                    <a:pt x="18209" y="0"/>
                  </a:moveTo>
                  <a:cubicBezTo>
                    <a:pt x="17131" y="0"/>
                    <a:pt x="15866" y="272"/>
                    <a:pt x="14677" y="1195"/>
                  </a:cubicBezTo>
                  <a:cubicBezTo>
                    <a:pt x="11742" y="3497"/>
                    <a:pt x="11942" y="7933"/>
                    <a:pt x="11975" y="7967"/>
                  </a:cubicBezTo>
                  <a:cubicBezTo>
                    <a:pt x="11975" y="8300"/>
                    <a:pt x="11842" y="8601"/>
                    <a:pt x="11608" y="8801"/>
                  </a:cubicBezTo>
                  <a:cubicBezTo>
                    <a:pt x="11433" y="8951"/>
                    <a:pt x="11202" y="9026"/>
                    <a:pt x="10970" y="9026"/>
                  </a:cubicBezTo>
                  <a:cubicBezTo>
                    <a:pt x="10893" y="9026"/>
                    <a:pt x="10816" y="9018"/>
                    <a:pt x="10741" y="9001"/>
                  </a:cubicBezTo>
                  <a:cubicBezTo>
                    <a:pt x="10741" y="9001"/>
                    <a:pt x="10306" y="8909"/>
                    <a:pt x="9630" y="8909"/>
                  </a:cubicBezTo>
                  <a:cubicBezTo>
                    <a:pt x="8729" y="8909"/>
                    <a:pt x="7401" y="9072"/>
                    <a:pt x="6104" y="9835"/>
                  </a:cubicBezTo>
                  <a:cubicBezTo>
                    <a:pt x="4003" y="11036"/>
                    <a:pt x="4203" y="14605"/>
                    <a:pt x="4203" y="14638"/>
                  </a:cubicBezTo>
                  <a:cubicBezTo>
                    <a:pt x="4236" y="14938"/>
                    <a:pt x="4136" y="15239"/>
                    <a:pt x="3903" y="15472"/>
                  </a:cubicBezTo>
                  <a:cubicBezTo>
                    <a:pt x="3728" y="15622"/>
                    <a:pt x="3534" y="15697"/>
                    <a:pt x="3321" y="15697"/>
                  </a:cubicBezTo>
                  <a:cubicBezTo>
                    <a:pt x="3250" y="15697"/>
                    <a:pt x="3177" y="15689"/>
                    <a:pt x="3102" y="15672"/>
                  </a:cubicBezTo>
                  <a:cubicBezTo>
                    <a:pt x="2969" y="15706"/>
                    <a:pt x="2168" y="15739"/>
                    <a:pt x="1034" y="16806"/>
                  </a:cubicBezTo>
                  <a:cubicBezTo>
                    <a:pt x="0" y="17740"/>
                    <a:pt x="0" y="19008"/>
                    <a:pt x="33" y="19308"/>
                  </a:cubicBezTo>
                  <a:lnTo>
                    <a:pt x="834" y="22210"/>
                  </a:lnTo>
                  <a:cubicBezTo>
                    <a:pt x="1290" y="22138"/>
                    <a:pt x="1784" y="22092"/>
                    <a:pt x="2290" y="22092"/>
                  </a:cubicBezTo>
                  <a:cubicBezTo>
                    <a:pt x="4117" y="22092"/>
                    <a:pt x="6088" y="22689"/>
                    <a:pt x="6872" y="24779"/>
                  </a:cubicBezTo>
                  <a:cubicBezTo>
                    <a:pt x="7806" y="27114"/>
                    <a:pt x="6972" y="29115"/>
                    <a:pt x="6071" y="30249"/>
                  </a:cubicBezTo>
                  <a:cubicBezTo>
                    <a:pt x="7139" y="31650"/>
                    <a:pt x="8940" y="34919"/>
                    <a:pt x="7139" y="38789"/>
                  </a:cubicBezTo>
                  <a:cubicBezTo>
                    <a:pt x="6205" y="40757"/>
                    <a:pt x="5170" y="41991"/>
                    <a:pt x="4303" y="42725"/>
                  </a:cubicBezTo>
                  <a:cubicBezTo>
                    <a:pt x="4740" y="42787"/>
                    <a:pt x="5265" y="42826"/>
                    <a:pt x="5888" y="42826"/>
                  </a:cubicBezTo>
                  <a:cubicBezTo>
                    <a:pt x="6930" y="42826"/>
                    <a:pt x="8245" y="42717"/>
                    <a:pt x="9874" y="42425"/>
                  </a:cubicBezTo>
                  <a:cubicBezTo>
                    <a:pt x="15578" y="41357"/>
                    <a:pt x="16112" y="37488"/>
                    <a:pt x="16112" y="37455"/>
                  </a:cubicBezTo>
                  <a:cubicBezTo>
                    <a:pt x="16112" y="37288"/>
                    <a:pt x="16178" y="37154"/>
                    <a:pt x="16245" y="37021"/>
                  </a:cubicBezTo>
                  <a:cubicBezTo>
                    <a:pt x="16312" y="35753"/>
                    <a:pt x="16579" y="33385"/>
                    <a:pt x="18013" y="31851"/>
                  </a:cubicBezTo>
                  <a:cubicBezTo>
                    <a:pt x="18914" y="30850"/>
                    <a:pt x="20114" y="30350"/>
                    <a:pt x="21582" y="30350"/>
                  </a:cubicBezTo>
                  <a:lnTo>
                    <a:pt x="21616" y="30350"/>
                  </a:lnTo>
                  <a:cubicBezTo>
                    <a:pt x="22983" y="30350"/>
                    <a:pt x="24084" y="30817"/>
                    <a:pt x="24851" y="31684"/>
                  </a:cubicBezTo>
                  <a:cubicBezTo>
                    <a:pt x="26252" y="33218"/>
                    <a:pt x="26019" y="35487"/>
                    <a:pt x="26019" y="35587"/>
                  </a:cubicBezTo>
                  <a:cubicBezTo>
                    <a:pt x="25955" y="36098"/>
                    <a:pt x="25524" y="36456"/>
                    <a:pt x="25048" y="36456"/>
                  </a:cubicBezTo>
                  <a:cubicBezTo>
                    <a:pt x="25027" y="36456"/>
                    <a:pt x="25006" y="36455"/>
                    <a:pt x="24985" y="36454"/>
                  </a:cubicBezTo>
                  <a:cubicBezTo>
                    <a:pt x="24451" y="36387"/>
                    <a:pt x="24051" y="35920"/>
                    <a:pt x="24117" y="35420"/>
                  </a:cubicBezTo>
                  <a:cubicBezTo>
                    <a:pt x="24117" y="35386"/>
                    <a:pt x="24251" y="33852"/>
                    <a:pt x="23417" y="32951"/>
                  </a:cubicBezTo>
                  <a:cubicBezTo>
                    <a:pt x="23017" y="32518"/>
                    <a:pt x="22416" y="32284"/>
                    <a:pt x="21616" y="32284"/>
                  </a:cubicBezTo>
                  <a:lnTo>
                    <a:pt x="21582" y="32284"/>
                  </a:lnTo>
                  <a:cubicBezTo>
                    <a:pt x="20682" y="32284"/>
                    <a:pt x="19981" y="32551"/>
                    <a:pt x="19414" y="33152"/>
                  </a:cubicBezTo>
                  <a:cubicBezTo>
                    <a:pt x="17980" y="34686"/>
                    <a:pt x="18180" y="37788"/>
                    <a:pt x="18180" y="37822"/>
                  </a:cubicBezTo>
                  <a:cubicBezTo>
                    <a:pt x="18213" y="37922"/>
                    <a:pt x="18180" y="37988"/>
                    <a:pt x="18180" y="38055"/>
                  </a:cubicBezTo>
                  <a:cubicBezTo>
                    <a:pt x="18313" y="38655"/>
                    <a:pt x="18713" y="39623"/>
                    <a:pt x="19714" y="40290"/>
                  </a:cubicBezTo>
                  <a:cubicBezTo>
                    <a:pt x="20581" y="40861"/>
                    <a:pt x="21647" y="41052"/>
                    <a:pt x="22687" y="41052"/>
                  </a:cubicBezTo>
                  <a:cubicBezTo>
                    <a:pt x="24807" y="41052"/>
                    <a:pt x="26819" y="40257"/>
                    <a:pt x="26819" y="40257"/>
                  </a:cubicBezTo>
                  <a:cubicBezTo>
                    <a:pt x="29354" y="38922"/>
                    <a:pt x="33057" y="35720"/>
                    <a:pt x="33391" y="28415"/>
                  </a:cubicBezTo>
                  <a:cubicBezTo>
                    <a:pt x="33758" y="20576"/>
                    <a:pt x="30755" y="16139"/>
                    <a:pt x="28854" y="14138"/>
                  </a:cubicBezTo>
                  <a:cubicBezTo>
                    <a:pt x="27386" y="15072"/>
                    <a:pt x="25418" y="15939"/>
                    <a:pt x="23183" y="15939"/>
                  </a:cubicBezTo>
                  <a:cubicBezTo>
                    <a:pt x="21916" y="15939"/>
                    <a:pt x="20581" y="15672"/>
                    <a:pt x="19180" y="15005"/>
                  </a:cubicBezTo>
                  <a:cubicBezTo>
                    <a:pt x="19014" y="14905"/>
                    <a:pt x="18814" y="14805"/>
                    <a:pt x="18647" y="14705"/>
                  </a:cubicBezTo>
                  <a:cubicBezTo>
                    <a:pt x="17312" y="16139"/>
                    <a:pt x="13843" y="20342"/>
                    <a:pt x="16479" y="23678"/>
                  </a:cubicBezTo>
                  <a:cubicBezTo>
                    <a:pt x="17735" y="25246"/>
                    <a:pt x="19198" y="25731"/>
                    <a:pt x="20529" y="25731"/>
                  </a:cubicBezTo>
                  <a:cubicBezTo>
                    <a:pt x="22626" y="25731"/>
                    <a:pt x="24395" y="24527"/>
                    <a:pt x="24518" y="24445"/>
                  </a:cubicBezTo>
                  <a:cubicBezTo>
                    <a:pt x="24686" y="24329"/>
                    <a:pt x="24879" y="24273"/>
                    <a:pt x="25070" y="24273"/>
                  </a:cubicBezTo>
                  <a:cubicBezTo>
                    <a:pt x="25372" y="24273"/>
                    <a:pt x="25668" y="24413"/>
                    <a:pt x="25852" y="24679"/>
                  </a:cubicBezTo>
                  <a:cubicBezTo>
                    <a:pt x="26152" y="25112"/>
                    <a:pt x="26052" y="25713"/>
                    <a:pt x="25618" y="26013"/>
                  </a:cubicBezTo>
                  <a:cubicBezTo>
                    <a:pt x="24484" y="26814"/>
                    <a:pt x="22583" y="27648"/>
                    <a:pt x="20515" y="27648"/>
                  </a:cubicBezTo>
                  <a:cubicBezTo>
                    <a:pt x="18647" y="27648"/>
                    <a:pt x="16612" y="26947"/>
                    <a:pt x="14977" y="24846"/>
                  </a:cubicBezTo>
                  <a:cubicBezTo>
                    <a:pt x="11842" y="20943"/>
                    <a:pt x="14644" y="16173"/>
                    <a:pt x="17046" y="13571"/>
                  </a:cubicBezTo>
                  <a:cubicBezTo>
                    <a:pt x="13076" y="10035"/>
                    <a:pt x="15511" y="4798"/>
                    <a:pt x="15545" y="4731"/>
                  </a:cubicBezTo>
                  <a:cubicBezTo>
                    <a:pt x="15712" y="4397"/>
                    <a:pt x="16049" y="4200"/>
                    <a:pt x="16399" y="4200"/>
                  </a:cubicBezTo>
                  <a:cubicBezTo>
                    <a:pt x="16538" y="4200"/>
                    <a:pt x="16679" y="4231"/>
                    <a:pt x="16812" y="4298"/>
                  </a:cubicBezTo>
                  <a:cubicBezTo>
                    <a:pt x="17312" y="4498"/>
                    <a:pt x="17513" y="5098"/>
                    <a:pt x="17279" y="5565"/>
                  </a:cubicBezTo>
                  <a:cubicBezTo>
                    <a:pt x="17012" y="6099"/>
                    <a:pt x="14977" y="10802"/>
                    <a:pt x="20014" y="13271"/>
                  </a:cubicBezTo>
                  <a:cubicBezTo>
                    <a:pt x="21052" y="13782"/>
                    <a:pt x="22111" y="14034"/>
                    <a:pt x="23189" y="14034"/>
                  </a:cubicBezTo>
                  <a:cubicBezTo>
                    <a:pt x="24432" y="14034"/>
                    <a:pt x="25699" y="13698"/>
                    <a:pt x="26986" y="13037"/>
                  </a:cubicBezTo>
                  <a:cubicBezTo>
                    <a:pt x="27153" y="12937"/>
                    <a:pt x="27320" y="12870"/>
                    <a:pt x="27453" y="12770"/>
                  </a:cubicBezTo>
                  <a:cubicBezTo>
                    <a:pt x="27553" y="12203"/>
                    <a:pt x="27853" y="9735"/>
                    <a:pt x="26119" y="5332"/>
                  </a:cubicBezTo>
                  <a:cubicBezTo>
                    <a:pt x="25085" y="2796"/>
                    <a:pt x="23884" y="1362"/>
                    <a:pt x="22916" y="562"/>
                  </a:cubicBezTo>
                  <a:lnTo>
                    <a:pt x="21382" y="628"/>
                  </a:lnTo>
                  <a:cubicBezTo>
                    <a:pt x="21337" y="637"/>
                    <a:pt x="21293" y="641"/>
                    <a:pt x="21249" y="641"/>
                  </a:cubicBezTo>
                  <a:cubicBezTo>
                    <a:pt x="21128" y="641"/>
                    <a:pt x="21013" y="610"/>
                    <a:pt x="20915" y="562"/>
                  </a:cubicBezTo>
                  <a:cubicBezTo>
                    <a:pt x="20838" y="523"/>
                    <a:pt x="19702" y="0"/>
                    <a:pt x="18209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" name="Google Shape;248;p33"/>
            <p:cNvSpPr/>
            <p:nvPr/>
          </p:nvSpPr>
          <p:spPr>
            <a:xfrm>
              <a:off x="4847613" y="3259825"/>
              <a:ext cx="1170025" cy="886750"/>
            </a:xfrm>
            <a:custGeom>
              <a:avLst/>
              <a:gdLst/>
              <a:ahLst/>
              <a:cxnLst/>
              <a:rect l="l" t="t" r="r" b="b"/>
              <a:pathLst>
                <a:path w="46801" h="35470" extrusionOk="0">
                  <a:moveTo>
                    <a:pt x="37727" y="0"/>
                  </a:moveTo>
                  <a:cubicBezTo>
                    <a:pt x="36693" y="1534"/>
                    <a:pt x="34725" y="3302"/>
                    <a:pt x="30956" y="3970"/>
                  </a:cubicBezTo>
                  <a:cubicBezTo>
                    <a:pt x="29255" y="4303"/>
                    <a:pt x="27854" y="4403"/>
                    <a:pt x="26686" y="4403"/>
                  </a:cubicBezTo>
                  <a:cubicBezTo>
                    <a:pt x="24818" y="4403"/>
                    <a:pt x="23617" y="4103"/>
                    <a:pt x="22850" y="3803"/>
                  </a:cubicBezTo>
                  <a:cubicBezTo>
                    <a:pt x="22034" y="5108"/>
                    <a:pt x="20262" y="7242"/>
                    <a:pt x="17345" y="7242"/>
                  </a:cubicBezTo>
                  <a:cubicBezTo>
                    <a:pt x="17279" y="7242"/>
                    <a:pt x="17213" y="7241"/>
                    <a:pt x="17146" y="7239"/>
                  </a:cubicBezTo>
                  <a:cubicBezTo>
                    <a:pt x="15378" y="7172"/>
                    <a:pt x="14177" y="6805"/>
                    <a:pt x="13343" y="6438"/>
                  </a:cubicBezTo>
                  <a:cubicBezTo>
                    <a:pt x="12976" y="7505"/>
                    <a:pt x="12076" y="8940"/>
                    <a:pt x="10041" y="10441"/>
                  </a:cubicBezTo>
                  <a:cubicBezTo>
                    <a:pt x="6939" y="12709"/>
                    <a:pt x="2535" y="13676"/>
                    <a:pt x="1001" y="13977"/>
                  </a:cubicBezTo>
                  <a:cubicBezTo>
                    <a:pt x="1001" y="13977"/>
                    <a:pt x="0" y="17379"/>
                    <a:pt x="2302" y="19981"/>
                  </a:cubicBezTo>
                  <a:cubicBezTo>
                    <a:pt x="3203" y="20982"/>
                    <a:pt x="4337" y="21249"/>
                    <a:pt x="5137" y="21482"/>
                  </a:cubicBezTo>
                  <a:cubicBezTo>
                    <a:pt x="5738" y="21449"/>
                    <a:pt x="6672" y="21415"/>
                    <a:pt x="7606" y="21215"/>
                  </a:cubicBezTo>
                  <a:cubicBezTo>
                    <a:pt x="9574" y="20815"/>
                    <a:pt x="10741" y="19981"/>
                    <a:pt x="11108" y="18780"/>
                  </a:cubicBezTo>
                  <a:cubicBezTo>
                    <a:pt x="12009" y="15645"/>
                    <a:pt x="9941" y="14043"/>
                    <a:pt x="9841" y="13977"/>
                  </a:cubicBezTo>
                  <a:cubicBezTo>
                    <a:pt x="9407" y="13643"/>
                    <a:pt x="9340" y="13043"/>
                    <a:pt x="9641" y="12642"/>
                  </a:cubicBezTo>
                  <a:cubicBezTo>
                    <a:pt x="9840" y="12384"/>
                    <a:pt x="10134" y="12244"/>
                    <a:pt x="10423" y="12244"/>
                  </a:cubicBezTo>
                  <a:cubicBezTo>
                    <a:pt x="10619" y="12244"/>
                    <a:pt x="10813" y="12308"/>
                    <a:pt x="10975" y="12442"/>
                  </a:cubicBezTo>
                  <a:cubicBezTo>
                    <a:pt x="11108" y="12509"/>
                    <a:pt x="14244" y="14877"/>
                    <a:pt x="12943" y="19314"/>
                  </a:cubicBezTo>
                  <a:cubicBezTo>
                    <a:pt x="12209" y="21816"/>
                    <a:pt x="9774" y="22783"/>
                    <a:pt x="7672" y="23183"/>
                  </a:cubicBezTo>
                  <a:cubicBezTo>
                    <a:pt x="7806" y="24951"/>
                    <a:pt x="8540" y="27787"/>
                    <a:pt x="11442" y="30455"/>
                  </a:cubicBezTo>
                  <a:cubicBezTo>
                    <a:pt x="14504" y="33253"/>
                    <a:pt x="19298" y="35469"/>
                    <a:pt x="24382" y="35469"/>
                  </a:cubicBezTo>
                  <a:cubicBezTo>
                    <a:pt x="26996" y="35469"/>
                    <a:pt x="29686" y="34884"/>
                    <a:pt x="32257" y="33491"/>
                  </a:cubicBezTo>
                  <a:cubicBezTo>
                    <a:pt x="37761" y="30489"/>
                    <a:pt x="38194" y="26486"/>
                    <a:pt x="38027" y="24551"/>
                  </a:cubicBezTo>
                  <a:lnTo>
                    <a:pt x="37994" y="24551"/>
                  </a:lnTo>
                  <a:cubicBezTo>
                    <a:pt x="34792" y="24551"/>
                    <a:pt x="31656" y="22950"/>
                    <a:pt x="29788" y="20315"/>
                  </a:cubicBezTo>
                  <a:cubicBezTo>
                    <a:pt x="29321" y="19581"/>
                    <a:pt x="28954" y="18847"/>
                    <a:pt x="28721" y="18113"/>
                  </a:cubicBezTo>
                  <a:cubicBezTo>
                    <a:pt x="28283" y="17911"/>
                    <a:pt x="27223" y="17504"/>
                    <a:pt x="25980" y="17504"/>
                  </a:cubicBezTo>
                  <a:cubicBezTo>
                    <a:pt x="24763" y="17504"/>
                    <a:pt x="23371" y="17894"/>
                    <a:pt x="22216" y="19247"/>
                  </a:cubicBezTo>
                  <a:cubicBezTo>
                    <a:pt x="19648" y="22249"/>
                    <a:pt x="21916" y="24918"/>
                    <a:pt x="22183" y="25185"/>
                  </a:cubicBezTo>
                  <a:cubicBezTo>
                    <a:pt x="22550" y="25585"/>
                    <a:pt x="22516" y="26185"/>
                    <a:pt x="22116" y="26552"/>
                  </a:cubicBezTo>
                  <a:cubicBezTo>
                    <a:pt x="21949" y="26719"/>
                    <a:pt x="21716" y="26819"/>
                    <a:pt x="21482" y="26819"/>
                  </a:cubicBezTo>
                  <a:cubicBezTo>
                    <a:pt x="21215" y="26819"/>
                    <a:pt x="20982" y="26686"/>
                    <a:pt x="20782" y="26486"/>
                  </a:cubicBezTo>
                  <a:cubicBezTo>
                    <a:pt x="19481" y="25085"/>
                    <a:pt x="17780" y="21515"/>
                    <a:pt x="20748" y="18013"/>
                  </a:cubicBezTo>
                  <a:cubicBezTo>
                    <a:pt x="22312" y="16182"/>
                    <a:pt x="24249" y="15591"/>
                    <a:pt x="25999" y="15591"/>
                  </a:cubicBezTo>
                  <a:cubicBezTo>
                    <a:pt x="26863" y="15591"/>
                    <a:pt x="27682" y="15735"/>
                    <a:pt x="28387" y="15945"/>
                  </a:cubicBezTo>
                  <a:cubicBezTo>
                    <a:pt x="28421" y="15077"/>
                    <a:pt x="28621" y="14244"/>
                    <a:pt x="29021" y="13476"/>
                  </a:cubicBezTo>
                  <a:cubicBezTo>
                    <a:pt x="30618" y="10357"/>
                    <a:pt x="33118" y="9516"/>
                    <a:pt x="35019" y="9516"/>
                  </a:cubicBezTo>
                  <a:cubicBezTo>
                    <a:pt x="35699" y="9516"/>
                    <a:pt x="36303" y="9624"/>
                    <a:pt x="36760" y="9774"/>
                  </a:cubicBezTo>
                  <a:cubicBezTo>
                    <a:pt x="37260" y="9940"/>
                    <a:pt x="37527" y="10508"/>
                    <a:pt x="37360" y="11008"/>
                  </a:cubicBezTo>
                  <a:cubicBezTo>
                    <a:pt x="37227" y="11407"/>
                    <a:pt x="36860" y="11658"/>
                    <a:pt x="36463" y="11658"/>
                  </a:cubicBezTo>
                  <a:cubicBezTo>
                    <a:pt x="36363" y="11658"/>
                    <a:pt x="36260" y="11642"/>
                    <a:pt x="36159" y="11608"/>
                  </a:cubicBezTo>
                  <a:cubicBezTo>
                    <a:pt x="36032" y="11574"/>
                    <a:pt x="35570" y="11442"/>
                    <a:pt x="34942" y="11442"/>
                  </a:cubicBezTo>
                  <a:cubicBezTo>
                    <a:pt x="33763" y="11442"/>
                    <a:pt x="31996" y="11906"/>
                    <a:pt x="30756" y="14344"/>
                  </a:cubicBezTo>
                  <a:cubicBezTo>
                    <a:pt x="30022" y="15811"/>
                    <a:pt x="30222" y="17579"/>
                    <a:pt x="31389" y="19214"/>
                  </a:cubicBezTo>
                  <a:cubicBezTo>
                    <a:pt x="32854" y="21366"/>
                    <a:pt x="35391" y="22634"/>
                    <a:pt x="37990" y="22634"/>
                  </a:cubicBezTo>
                  <a:cubicBezTo>
                    <a:pt x="38292" y="22634"/>
                    <a:pt x="38594" y="22617"/>
                    <a:pt x="38895" y="22583"/>
                  </a:cubicBezTo>
                  <a:cubicBezTo>
                    <a:pt x="39095" y="22550"/>
                    <a:pt x="39262" y="22550"/>
                    <a:pt x="39428" y="22516"/>
                  </a:cubicBezTo>
                  <a:cubicBezTo>
                    <a:pt x="40663" y="21482"/>
                    <a:pt x="42464" y="19280"/>
                    <a:pt x="44299" y="14677"/>
                  </a:cubicBezTo>
                  <a:cubicBezTo>
                    <a:pt x="46800" y="8406"/>
                    <a:pt x="45399" y="2435"/>
                    <a:pt x="45399" y="2435"/>
                  </a:cubicBezTo>
                  <a:lnTo>
                    <a:pt x="45399" y="2435"/>
                  </a:lnTo>
                  <a:cubicBezTo>
                    <a:pt x="45104" y="2534"/>
                    <a:pt x="44512" y="2614"/>
                    <a:pt x="43775" y="2614"/>
                  </a:cubicBezTo>
                  <a:cubicBezTo>
                    <a:pt x="42515" y="2614"/>
                    <a:pt x="40829" y="2380"/>
                    <a:pt x="39462" y="1601"/>
                  </a:cubicBezTo>
                  <a:cubicBezTo>
                    <a:pt x="38661" y="1168"/>
                    <a:pt x="38094" y="600"/>
                    <a:pt x="37727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54" name="Google Shape;254;p33"/>
          <p:cNvSpPr/>
          <p:nvPr/>
        </p:nvSpPr>
        <p:spPr>
          <a:xfrm>
            <a:off x="2683543" y="1327325"/>
            <a:ext cx="3140314" cy="464100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algn="ctr"/>
            <a:r>
              <a:rPr lang="es-ES" sz="1600" b="1">
                <a:latin typeface="Roboto"/>
                <a:ea typeface="Roboto"/>
                <a:cs typeface="Roboto"/>
                <a:sym typeface="Roboto"/>
              </a:rPr>
              <a:t>Reconocer características generales de los textos</a:t>
            </a:r>
            <a:endParaRPr sz="1600" b="1" dirty="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255" name="Google Shape;255;p33"/>
          <p:cNvSpPr/>
          <p:nvPr/>
        </p:nvSpPr>
        <p:spPr>
          <a:xfrm>
            <a:off x="658799" y="2147738"/>
            <a:ext cx="3053230" cy="834947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algn="ctr"/>
            <a:r>
              <a:rPr lang="es-ES" sz="1600" b="1" dirty="0">
                <a:latin typeface="Roboto"/>
                <a:ea typeface="Roboto"/>
                <a:cs typeface="Roboto"/>
                <a:sym typeface="Roboto"/>
              </a:rPr>
              <a:t>Distinguir hechos de opiniones, fundamentando sus opiniones</a:t>
            </a:r>
            <a:endParaRPr sz="1600" b="1" dirty="0">
              <a:latin typeface="Roboto"/>
              <a:ea typeface="Roboto"/>
              <a:cs typeface="Roboto"/>
              <a:sym typeface="Roboto"/>
            </a:endParaRPr>
          </a:p>
        </p:txBody>
      </p:sp>
    </p:spTree>
    <p:extLst>
      <p:ext uri="{BB962C8B-B14F-4D97-AF65-F5344CB8AC3E}">
        <p14:creationId xmlns:p14="http://schemas.microsoft.com/office/powerpoint/2010/main" val="2454250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536104" y="155650"/>
            <a:ext cx="7723500" cy="481200"/>
          </a:xfrm>
        </p:spPr>
        <p:txBody>
          <a:bodyPr/>
          <a:lstStyle/>
          <a:p>
            <a:r>
              <a:rPr lang="es-ES" dirty="0" smtClean="0"/>
              <a:t>EL TEXTO </a:t>
            </a:r>
            <a:endParaRPr lang="es-CL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idx="1"/>
          </p:nvPr>
        </p:nvSpPr>
        <p:spPr>
          <a:xfrm>
            <a:off x="274847" y="636850"/>
            <a:ext cx="7723500" cy="4327036"/>
          </a:xfrm>
        </p:spPr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es-ES" sz="1600" dirty="0"/>
              <a:t>Es un </a:t>
            </a:r>
            <a:r>
              <a:rPr lang="es-ES" sz="1600" dirty="0">
                <a:solidFill>
                  <a:schemeClr val="accent4">
                    <a:lumMod val="75000"/>
                  </a:schemeClr>
                </a:solidFill>
              </a:rPr>
              <a:t>tejido de signos </a:t>
            </a:r>
            <a:r>
              <a:rPr lang="es-ES" sz="1600" dirty="0"/>
              <a:t>con sentido completo, que relaciona elementos de contenido y forma en el uso pragmático del lenguaje. </a:t>
            </a:r>
          </a:p>
          <a:p>
            <a:endParaRPr lang="es-ES" sz="1600" dirty="0"/>
          </a:p>
          <a:p>
            <a:pPr>
              <a:buFont typeface="Wingdings" panose="05000000000000000000" pitchFamily="2" charset="2"/>
              <a:buChar char="ü"/>
            </a:pPr>
            <a:r>
              <a:rPr lang="es-ES" sz="1600" dirty="0"/>
              <a:t>Es una unidad de comunicación de carácter oral o escrito, delimitada por la intención comunicativa del emisor y por la adecuación al contexto. </a:t>
            </a:r>
          </a:p>
          <a:p>
            <a:endParaRPr lang="es-ES" sz="1600" dirty="0"/>
          </a:p>
          <a:p>
            <a:pPr>
              <a:buFont typeface="Wingdings" panose="05000000000000000000" pitchFamily="2" charset="2"/>
              <a:buChar char="ü"/>
            </a:pPr>
            <a:r>
              <a:rPr lang="es-ES" sz="1600" dirty="0"/>
              <a:t>Es una unidad lingüística-semántica que interrelaciona los significados del texto a medida que estos se despliegan a través del lenguaje. Esto permite contextualizar y comprender las relaciones que se producen a lo largo del texto. </a:t>
            </a:r>
          </a:p>
          <a:p>
            <a:endParaRPr lang="es-ES" sz="1600" dirty="0"/>
          </a:p>
          <a:p>
            <a:pPr>
              <a:buFont typeface="Wingdings" panose="05000000000000000000" pitchFamily="2" charset="2"/>
              <a:buChar char="ü"/>
            </a:pPr>
            <a:r>
              <a:rPr lang="es-ES" sz="1600" dirty="0"/>
              <a:t>Unidad estructural que se caracteriza por presentar los elementos de coherencia y cohesión, siendo el primero la forma de asegurar el sentido del texto y la segunda, una manera de unir las ideas a través de los elementos gramaticales pertinentes. </a:t>
            </a:r>
          </a:p>
          <a:p>
            <a:endParaRPr lang="es-CL" sz="1600" dirty="0"/>
          </a:p>
        </p:txBody>
      </p:sp>
    </p:spTree>
    <p:extLst>
      <p:ext uri="{BB962C8B-B14F-4D97-AF65-F5344CB8AC3E}">
        <p14:creationId xmlns:p14="http://schemas.microsoft.com/office/powerpoint/2010/main" val="805513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6988" y="250372"/>
            <a:ext cx="8433725" cy="42102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2649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>
                <a:hlinkClick r:id="rId2"/>
              </a:rPr>
              <a:t>https://</a:t>
            </a:r>
            <a:r>
              <a:rPr lang="es-CL" dirty="0" smtClean="0">
                <a:hlinkClick r:id="rId2"/>
              </a:rPr>
              <a:t>www.youtube.com/watch?v=uGaA6o0T4vA</a:t>
            </a:r>
            <a:r>
              <a:rPr lang="es-CL" dirty="0" smtClean="0"/>
              <a:t> 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552050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2143" y="179614"/>
            <a:ext cx="8588828" cy="476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9815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9" name="Google Shape;659;p40"/>
          <p:cNvSpPr txBox="1">
            <a:spLocks noGrp="1"/>
          </p:cNvSpPr>
          <p:nvPr>
            <p:ph type="title"/>
          </p:nvPr>
        </p:nvSpPr>
        <p:spPr>
          <a:xfrm>
            <a:off x="964120" y="470000"/>
            <a:ext cx="3429000" cy="481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REVISEMOS </a:t>
            </a:r>
            <a:endParaRPr dirty="0"/>
          </a:p>
        </p:txBody>
      </p:sp>
      <p:grpSp>
        <p:nvGrpSpPr>
          <p:cNvPr id="660" name="Google Shape;660;p40"/>
          <p:cNvGrpSpPr/>
          <p:nvPr/>
        </p:nvGrpSpPr>
        <p:grpSpPr>
          <a:xfrm>
            <a:off x="3449899" y="2007673"/>
            <a:ext cx="367052" cy="431126"/>
            <a:chOff x="-1021600" y="2061375"/>
            <a:chExt cx="411125" cy="638800"/>
          </a:xfrm>
        </p:grpSpPr>
        <p:sp>
          <p:nvSpPr>
            <p:cNvPr id="661" name="Google Shape;661;p40"/>
            <p:cNvSpPr/>
            <p:nvPr/>
          </p:nvSpPr>
          <p:spPr>
            <a:xfrm>
              <a:off x="-994925" y="2375750"/>
              <a:ext cx="360275" cy="305250"/>
            </a:xfrm>
            <a:custGeom>
              <a:avLst/>
              <a:gdLst/>
              <a:ahLst/>
              <a:cxnLst/>
              <a:rect l="l" t="t" r="r" b="b"/>
              <a:pathLst>
                <a:path w="14411" h="12210" extrusionOk="0">
                  <a:moveTo>
                    <a:pt x="5238" y="701"/>
                  </a:moveTo>
                  <a:cubicBezTo>
                    <a:pt x="5304" y="1002"/>
                    <a:pt x="5371" y="1268"/>
                    <a:pt x="5438" y="1535"/>
                  </a:cubicBezTo>
                  <a:cubicBezTo>
                    <a:pt x="5504" y="1769"/>
                    <a:pt x="5504" y="1969"/>
                    <a:pt x="5471" y="2202"/>
                  </a:cubicBezTo>
                  <a:cubicBezTo>
                    <a:pt x="5471" y="2603"/>
                    <a:pt x="5538" y="3036"/>
                    <a:pt x="5638" y="3437"/>
                  </a:cubicBezTo>
                  <a:cubicBezTo>
                    <a:pt x="5771" y="4037"/>
                    <a:pt x="6005" y="4571"/>
                    <a:pt x="6071" y="5171"/>
                  </a:cubicBezTo>
                  <a:cubicBezTo>
                    <a:pt x="6105" y="5672"/>
                    <a:pt x="6338" y="6172"/>
                    <a:pt x="6505" y="6639"/>
                  </a:cubicBezTo>
                  <a:cubicBezTo>
                    <a:pt x="6538" y="6772"/>
                    <a:pt x="6639" y="6939"/>
                    <a:pt x="6739" y="7039"/>
                  </a:cubicBezTo>
                  <a:cubicBezTo>
                    <a:pt x="7039" y="7339"/>
                    <a:pt x="7406" y="7306"/>
                    <a:pt x="7673" y="7039"/>
                  </a:cubicBezTo>
                  <a:cubicBezTo>
                    <a:pt x="7773" y="6939"/>
                    <a:pt x="7873" y="6839"/>
                    <a:pt x="7906" y="6706"/>
                  </a:cubicBezTo>
                  <a:cubicBezTo>
                    <a:pt x="8073" y="6172"/>
                    <a:pt x="8240" y="5638"/>
                    <a:pt x="8373" y="5105"/>
                  </a:cubicBezTo>
                  <a:cubicBezTo>
                    <a:pt x="8507" y="4704"/>
                    <a:pt x="8540" y="4304"/>
                    <a:pt x="8673" y="3904"/>
                  </a:cubicBezTo>
                  <a:cubicBezTo>
                    <a:pt x="8873" y="3203"/>
                    <a:pt x="9007" y="2469"/>
                    <a:pt x="9107" y="1735"/>
                  </a:cubicBezTo>
                  <a:cubicBezTo>
                    <a:pt x="9140" y="1402"/>
                    <a:pt x="9240" y="1068"/>
                    <a:pt x="9307" y="701"/>
                  </a:cubicBezTo>
                  <a:cubicBezTo>
                    <a:pt x="9607" y="535"/>
                    <a:pt x="9908" y="334"/>
                    <a:pt x="10241" y="168"/>
                  </a:cubicBezTo>
                  <a:cubicBezTo>
                    <a:pt x="10475" y="34"/>
                    <a:pt x="10708" y="101"/>
                    <a:pt x="10908" y="234"/>
                  </a:cubicBezTo>
                  <a:cubicBezTo>
                    <a:pt x="11509" y="535"/>
                    <a:pt x="11976" y="1002"/>
                    <a:pt x="12343" y="1569"/>
                  </a:cubicBezTo>
                  <a:cubicBezTo>
                    <a:pt x="13143" y="2803"/>
                    <a:pt x="13543" y="4204"/>
                    <a:pt x="13777" y="5605"/>
                  </a:cubicBezTo>
                  <a:cubicBezTo>
                    <a:pt x="13944" y="6539"/>
                    <a:pt x="14311" y="7440"/>
                    <a:pt x="14211" y="8407"/>
                  </a:cubicBezTo>
                  <a:cubicBezTo>
                    <a:pt x="14177" y="8841"/>
                    <a:pt x="14311" y="9274"/>
                    <a:pt x="14377" y="9708"/>
                  </a:cubicBezTo>
                  <a:cubicBezTo>
                    <a:pt x="14377" y="9808"/>
                    <a:pt x="14411" y="9941"/>
                    <a:pt x="14377" y="10041"/>
                  </a:cubicBezTo>
                  <a:cubicBezTo>
                    <a:pt x="14144" y="10875"/>
                    <a:pt x="14077" y="11176"/>
                    <a:pt x="13177" y="11176"/>
                  </a:cubicBezTo>
                  <a:cubicBezTo>
                    <a:pt x="12676" y="11176"/>
                    <a:pt x="12142" y="11376"/>
                    <a:pt x="11642" y="11476"/>
                  </a:cubicBezTo>
                  <a:cubicBezTo>
                    <a:pt x="11542" y="11476"/>
                    <a:pt x="11475" y="11542"/>
                    <a:pt x="11375" y="11576"/>
                  </a:cubicBezTo>
                  <a:cubicBezTo>
                    <a:pt x="10808" y="11643"/>
                    <a:pt x="10241" y="11676"/>
                    <a:pt x="9674" y="11743"/>
                  </a:cubicBezTo>
                  <a:cubicBezTo>
                    <a:pt x="9240" y="11809"/>
                    <a:pt x="8773" y="11876"/>
                    <a:pt x="8373" y="12009"/>
                  </a:cubicBezTo>
                  <a:cubicBezTo>
                    <a:pt x="7639" y="12210"/>
                    <a:pt x="6905" y="12143"/>
                    <a:pt x="6172" y="12076"/>
                  </a:cubicBezTo>
                  <a:cubicBezTo>
                    <a:pt x="5971" y="12076"/>
                    <a:pt x="5771" y="12043"/>
                    <a:pt x="5538" y="12009"/>
                  </a:cubicBezTo>
                  <a:cubicBezTo>
                    <a:pt x="4704" y="11909"/>
                    <a:pt x="3837" y="11809"/>
                    <a:pt x="3003" y="11676"/>
                  </a:cubicBezTo>
                  <a:cubicBezTo>
                    <a:pt x="2869" y="11676"/>
                    <a:pt x="2736" y="11609"/>
                    <a:pt x="2602" y="11542"/>
                  </a:cubicBezTo>
                  <a:cubicBezTo>
                    <a:pt x="2102" y="11276"/>
                    <a:pt x="1535" y="11142"/>
                    <a:pt x="934" y="11142"/>
                  </a:cubicBezTo>
                  <a:cubicBezTo>
                    <a:pt x="534" y="11142"/>
                    <a:pt x="301" y="10975"/>
                    <a:pt x="201" y="10575"/>
                  </a:cubicBezTo>
                  <a:cubicBezTo>
                    <a:pt x="0" y="10008"/>
                    <a:pt x="34" y="9474"/>
                    <a:pt x="101" y="8874"/>
                  </a:cubicBezTo>
                  <a:cubicBezTo>
                    <a:pt x="201" y="7973"/>
                    <a:pt x="301" y="7039"/>
                    <a:pt x="534" y="6172"/>
                  </a:cubicBezTo>
                  <a:cubicBezTo>
                    <a:pt x="634" y="5805"/>
                    <a:pt x="668" y="5438"/>
                    <a:pt x="734" y="5071"/>
                  </a:cubicBezTo>
                  <a:cubicBezTo>
                    <a:pt x="868" y="4504"/>
                    <a:pt x="1001" y="3904"/>
                    <a:pt x="1235" y="3337"/>
                  </a:cubicBezTo>
                  <a:cubicBezTo>
                    <a:pt x="1602" y="2436"/>
                    <a:pt x="1969" y="1502"/>
                    <a:pt x="2736" y="801"/>
                  </a:cubicBezTo>
                  <a:cubicBezTo>
                    <a:pt x="2936" y="601"/>
                    <a:pt x="3203" y="401"/>
                    <a:pt x="3436" y="268"/>
                  </a:cubicBezTo>
                  <a:cubicBezTo>
                    <a:pt x="3770" y="68"/>
                    <a:pt x="4103" y="1"/>
                    <a:pt x="4470" y="301"/>
                  </a:cubicBezTo>
                  <a:cubicBezTo>
                    <a:pt x="4670" y="501"/>
                    <a:pt x="4971" y="568"/>
                    <a:pt x="5238" y="70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2" name="Google Shape;662;p40"/>
            <p:cNvSpPr/>
            <p:nvPr/>
          </p:nvSpPr>
          <p:spPr>
            <a:xfrm>
              <a:off x="-932375" y="2083875"/>
              <a:ext cx="224350" cy="296900"/>
            </a:xfrm>
            <a:custGeom>
              <a:avLst/>
              <a:gdLst/>
              <a:ahLst/>
              <a:cxnLst/>
              <a:rect l="l" t="t" r="r" b="b"/>
              <a:pathLst>
                <a:path w="8974" h="11876" extrusionOk="0">
                  <a:moveTo>
                    <a:pt x="8973" y="6372"/>
                  </a:moveTo>
                  <a:cubicBezTo>
                    <a:pt x="8873" y="7139"/>
                    <a:pt x="8840" y="7907"/>
                    <a:pt x="8673" y="8640"/>
                  </a:cubicBezTo>
                  <a:cubicBezTo>
                    <a:pt x="8540" y="9207"/>
                    <a:pt x="8239" y="9741"/>
                    <a:pt x="7973" y="10275"/>
                  </a:cubicBezTo>
                  <a:cubicBezTo>
                    <a:pt x="7873" y="10475"/>
                    <a:pt x="7639" y="10608"/>
                    <a:pt x="7472" y="10742"/>
                  </a:cubicBezTo>
                  <a:cubicBezTo>
                    <a:pt x="7005" y="11009"/>
                    <a:pt x="6705" y="11542"/>
                    <a:pt x="6138" y="11676"/>
                  </a:cubicBezTo>
                  <a:cubicBezTo>
                    <a:pt x="5838" y="11743"/>
                    <a:pt x="5571" y="11809"/>
                    <a:pt x="5271" y="11843"/>
                  </a:cubicBezTo>
                  <a:cubicBezTo>
                    <a:pt x="4837" y="11843"/>
                    <a:pt x="4403" y="11843"/>
                    <a:pt x="3936" y="11843"/>
                  </a:cubicBezTo>
                  <a:cubicBezTo>
                    <a:pt x="3369" y="11876"/>
                    <a:pt x="2902" y="11709"/>
                    <a:pt x="2502" y="11242"/>
                  </a:cubicBezTo>
                  <a:cubicBezTo>
                    <a:pt x="2202" y="10942"/>
                    <a:pt x="1802" y="10709"/>
                    <a:pt x="1535" y="10408"/>
                  </a:cubicBezTo>
                  <a:cubicBezTo>
                    <a:pt x="1301" y="10175"/>
                    <a:pt x="1168" y="9875"/>
                    <a:pt x="1001" y="9608"/>
                  </a:cubicBezTo>
                  <a:cubicBezTo>
                    <a:pt x="934" y="9508"/>
                    <a:pt x="968" y="9308"/>
                    <a:pt x="868" y="9207"/>
                  </a:cubicBezTo>
                  <a:cubicBezTo>
                    <a:pt x="367" y="8540"/>
                    <a:pt x="367" y="7673"/>
                    <a:pt x="200" y="6906"/>
                  </a:cubicBezTo>
                  <a:cubicBezTo>
                    <a:pt x="0" y="6005"/>
                    <a:pt x="0" y="5038"/>
                    <a:pt x="267" y="4104"/>
                  </a:cubicBezTo>
                  <a:cubicBezTo>
                    <a:pt x="401" y="3703"/>
                    <a:pt x="534" y="3303"/>
                    <a:pt x="667" y="2936"/>
                  </a:cubicBezTo>
                  <a:cubicBezTo>
                    <a:pt x="968" y="2069"/>
                    <a:pt x="1535" y="1435"/>
                    <a:pt x="2135" y="835"/>
                  </a:cubicBezTo>
                  <a:cubicBezTo>
                    <a:pt x="2602" y="301"/>
                    <a:pt x="3303" y="201"/>
                    <a:pt x="3970" y="101"/>
                  </a:cubicBezTo>
                  <a:cubicBezTo>
                    <a:pt x="4570" y="1"/>
                    <a:pt x="5204" y="1"/>
                    <a:pt x="5804" y="201"/>
                  </a:cubicBezTo>
                  <a:cubicBezTo>
                    <a:pt x="6538" y="468"/>
                    <a:pt x="7105" y="901"/>
                    <a:pt x="7572" y="1502"/>
                  </a:cubicBezTo>
                  <a:cubicBezTo>
                    <a:pt x="7639" y="1569"/>
                    <a:pt x="7639" y="1669"/>
                    <a:pt x="7706" y="1735"/>
                  </a:cubicBezTo>
                  <a:cubicBezTo>
                    <a:pt x="8506" y="2403"/>
                    <a:pt x="8540" y="3403"/>
                    <a:pt x="8706" y="4304"/>
                  </a:cubicBezTo>
                  <a:cubicBezTo>
                    <a:pt x="8807" y="5004"/>
                    <a:pt x="8873" y="5672"/>
                    <a:pt x="8973" y="637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3" name="Google Shape;663;p40"/>
            <p:cNvSpPr/>
            <p:nvPr/>
          </p:nvSpPr>
          <p:spPr>
            <a:xfrm>
              <a:off x="-843975" y="2400775"/>
              <a:ext cx="55875" cy="105100"/>
            </a:xfrm>
            <a:custGeom>
              <a:avLst/>
              <a:gdLst/>
              <a:ahLst/>
              <a:cxnLst/>
              <a:rect l="l" t="t" r="r" b="b"/>
              <a:pathLst>
                <a:path w="2235" h="4204" extrusionOk="0">
                  <a:moveTo>
                    <a:pt x="1134" y="4204"/>
                  </a:moveTo>
                  <a:cubicBezTo>
                    <a:pt x="767" y="2769"/>
                    <a:pt x="400" y="1402"/>
                    <a:pt x="0" y="1"/>
                  </a:cubicBezTo>
                  <a:lnTo>
                    <a:pt x="2235" y="1"/>
                  </a:lnTo>
                  <a:cubicBezTo>
                    <a:pt x="2168" y="701"/>
                    <a:pt x="1434" y="3536"/>
                    <a:pt x="1134" y="420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4" name="Google Shape;664;p40"/>
            <p:cNvSpPr/>
            <p:nvPr/>
          </p:nvSpPr>
          <p:spPr>
            <a:xfrm>
              <a:off x="-1021600" y="2061375"/>
              <a:ext cx="411125" cy="638800"/>
            </a:xfrm>
            <a:custGeom>
              <a:avLst/>
              <a:gdLst/>
              <a:ahLst/>
              <a:cxnLst/>
              <a:rect l="l" t="t" r="r" b="b"/>
              <a:pathLst>
                <a:path w="16445" h="25552" extrusionOk="0">
                  <a:moveTo>
                    <a:pt x="4537" y="11809"/>
                  </a:moveTo>
                  <a:cubicBezTo>
                    <a:pt x="4170" y="11609"/>
                    <a:pt x="4036" y="11208"/>
                    <a:pt x="3903" y="10875"/>
                  </a:cubicBezTo>
                  <a:cubicBezTo>
                    <a:pt x="3769" y="10574"/>
                    <a:pt x="3603" y="10308"/>
                    <a:pt x="3469" y="10007"/>
                  </a:cubicBezTo>
                  <a:cubicBezTo>
                    <a:pt x="3336" y="9741"/>
                    <a:pt x="3269" y="9507"/>
                    <a:pt x="3202" y="9240"/>
                  </a:cubicBezTo>
                  <a:cubicBezTo>
                    <a:pt x="3136" y="9007"/>
                    <a:pt x="3136" y="8773"/>
                    <a:pt x="3069" y="8540"/>
                  </a:cubicBezTo>
                  <a:cubicBezTo>
                    <a:pt x="2702" y="7172"/>
                    <a:pt x="2669" y="5771"/>
                    <a:pt x="3136" y="4403"/>
                  </a:cubicBezTo>
                  <a:cubicBezTo>
                    <a:pt x="3369" y="3736"/>
                    <a:pt x="3503" y="3069"/>
                    <a:pt x="3936" y="2502"/>
                  </a:cubicBezTo>
                  <a:cubicBezTo>
                    <a:pt x="4303" y="2002"/>
                    <a:pt x="4670" y="1535"/>
                    <a:pt x="5070" y="1101"/>
                  </a:cubicBezTo>
                  <a:cubicBezTo>
                    <a:pt x="5737" y="434"/>
                    <a:pt x="6638" y="200"/>
                    <a:pt x="7539" y="100"/>
                  </a:cubicBezTo>
                  <a:cubicBezTo>
                    <a:pt x="8239" y="0"/>
                    <a:pt x="8940" y="34"/>
                    <a:pt x="9674" y="267"/>
                  </a:cubicBezTo>
                  <a:cubicBezTo>
                    <a:pt x="10608" y="567"/>
                    <a:pt x="11308" y="1201"/>
                    <a:pt x="11909" y="1902"/>
                  </a:cubicBezTo>
                  <a:cubicBezTo>
                    <a:pt x="11975" y="1968"/>
                    <a:pt x="11975" y="2035"/>
                    <a:pt x="12009" y="2102"/>
                  </a:cubicBezTo>
                  <a:cubicBezTo>
                    <a:pt x="12943" y="2902"/>
                    <a:pt x="12943" y="4070"/>
                    <a:pt x="13209" y="5104"/>
                  </a:cubicBezTo>
                  <a:cubicBezTo>
                    <a:pt x="13443" y="6071"/>
                    <a:pt x="13276" y="7005"/>
                    <a:pt x="13410" y="7939"/>
                  </a:cubicBezTo>
                  <a:cubicBezTo>
                    <a:pt x="13443" y="8273"/>
                    <a:pt x="13310" y="8640"/>
                    <a:pt x="13243" y="8973"/>
                  </a:cubicBezTo>
                  <a:cubicBezTo>
                    <a:pt x="13076" y="9874"/>
                    <a:pt x="12776" y="10775"/>
                    <a:pt x="12476" y="11609"/>
                  </a:cubicBezTo>
                  <a:cubicBezTo>
                    <a:pt x="12409" y="11742"/>
                    <a:pt x="12376" y="11842"/>
                    <a:pt x="12342" y="11975"/>
                  </a:cubicBezTo>
                  <a:cubicBezTo>
                    <a:pt x="12509" y="12109"/>
                    <a:pt x="12676" y="12242"/>
                    <a:pt x="12843" y="12342"/>
                  </a:cubicBezTo>
                  <a:cubicBezTo>
                    <a:pt x="13443" y="12776"/>
                    <a:pt x="13910" y="13310"/>
                    <a:pt x="14310" y="13944"/>
                  </a:cubicBezTo>
                  <a:cubicBezTo>
                    <a:pt x="15111" y="15211"/>
                    <a:pt x="15378" y="16612"/>
                    <a:pt x="15811" y="17980"/>
                  </a:cubicBezTo>
                  <a:cubicBezTo>
                    <a:pt x="15778" y="18947"/>
                    <a:pt x="16245" y="19814"/>
                    <a:pt x="16278" y="20782"/>
                  </a:cubicBezTo>
                  <a:cubicBezTo>
                    <a:pt x="16312" y="21482"/>
                    <a:pt x="16445" y="22183"/>
                    <a:pt x="16378" y="22883"/>
                  </a:cubicBezTo>
                  <a:cubicBezTo>
                    <a:pt x="16312" y="23617"/>
                    <a:pt x="16078" y="24251"/>
                    <a:pt x="15311" y="24551"/>
                  </a:cubicBezTo>
                  <a:cubicBezTo>
                    <a:pt x="15211" y="24584"/>
                    <a:pt x="15044" y="24651"/>
                    <a:pt x="14911" y="24618"/>
                  </a:cubicBezTo>
                  <a:cubicBezTo>
                    <a:pt x="14010" y="24584"/>
                    <a:pt x="13143" y="24951"/>
                    <a:pt x="12275" y="25051"/>
                  </a:cubicBezTo>
                  <a:cubicBezTo>
                    <a:pt x="11708" y="25118"/>
                    <a:pt x="11175" y="25285"/>
                    <a:pt x="10641" y="25318"/>
                  </a:cubicBezTo>
                  <a:cubicBezTo>
                    <a:pt x="9073" y="25418"/>
                    <a:pt x="7472" y="25552"/>
                    <a:pt x="5938" y="25318"/>
                  </a:cubicBezTo>
                  <a:cubicBezTo>
                    <a:pt x="4837" y="25185"/>
                    <a:pt x="3803" y="24951"/>
                    <a:pt x="2735" y="24751"/>
                  </a:cubicBezTo>
                  <a:cubicBezTo>
                    <a:pt x="2402" y="24718"/>
                    <a:pt x="2102" y="24651"/>
                    <a:pt x="1768" y="24651"/>
                  </a:cubicBezTo>
                  <a:cubicBezTo>
                    <a:pt x="1168" y="24618"/>
                    <a:pt x="734" y="24351"/>
                    <a:pt x="434" y="23817"/>
                  </a:cubicBezTo>
                  <a:cubicBezTo>
                    <a:pt x="0" y="22983"/>
                    <a:pt x="133" y="22116"/>
                    <a:pt x="200" y="21249"/>
                  </a:cubicBezTo>
                  <a:cubicBezTo>
                    <a:pt x="200" y="21115"/>
                    <a:pt x="300" y="20982"/>
                    <a:pt x="300" y="20848"/>
                  </a:cubicBezTo>
                  <a:cubicBezTo>
                    <a:pt x="300" y="20181"/>
                    <a:pt x="534" y="19548"/>
                    <a:pt x="600" y="18947"/>
                  </a:cubicBezTo>
                  <a:cubicBezTo>
                    <a:pt x="734" y="17846"/>
                    <a:pt x="1067" y="16812"/>
                    <a:pt x="1401" y="15778"/>
                  </a:cubicBezTo>
                  <a:cubicBezTo>
                    <a:pt x="1735" y="14644"/>
                    <a:pt x="2268" y="13577"/>
                    <a:pt x="3202" y="12776"/>
                  </a:cubicBezTo>
                  <a:cubicBezTo>
                    <a:pt x="3569" y="12409"/>
                    <a:pt x="4036" y="12176"/>
                    <a:pt x="4537" y="11809"/>
                  </a:cubicBezTo>
                  <a:close/>
                  <a:moveTo>
                    <a:pt x="6305" y="13276"/>
                  </a:moveTo>
                  <a:cubicBezTo>
                    <a:pt x="6038" y="13143"/>
                    <a:pt x="5737" y="13076"/>
                    <a:pt x="5537" y="12876"/>
                  </a:cubicBezTo>
                  <a:cubicBezTo>
                    <a:pt x="5204" y="12576"/>
                    <a:pt x="4870" y="12643"/>
                    <a:pt x="4537" y="12843"/>
                  </a:cubicBezTo>
                  <a:cubicBezTo>
                    <a:pt x="4270" y="12976"/>
                    <a:pt x="4036" y="13176"/>
                    <a:pt x="3803" y="13376"/>
                  </a:cubicBezTo>
                  <a:cubicBezTo>
                    <a:pt x="3069" y="14077"/>
                    <a:pt x="2669" y="15011"/>
                    <a:pt x="2302" y="15912"/>
                  </a:cubicBezTo>
                  <a:cubicBezTo>
                    <a:pt x="2068" y="16479"/>
                    <a:pt x="1968" y="17079"/>
                    <a:pt x="1801" y="17646"/>
                  </a:cubicBezTo>
                  <a:cubicBezTo>
                    <a:pt x="1735" y="18013"/>
                    <a:pt x="1701" y="18380"/>
                    <a:pt x="1635" y="18747"/>
                  </a:cubicBezTo>
                  <a:cubicBezTo>
                    <a:pt x="1368" y="19614"/>
                    <a:pt x="1301" y="20548"/>
                    <a:pt x="1168" y="21449"/>
                  </a:cubicBezTo>
                  <a:cubicBezTo>
                    <a:pt x="1101" y="22049"/>
                    <a:pt x="1067" y="22583"/>
                    <a:pt x="1268" y="23150"/>
                  </a:cubicBezTo>
                  <a:cubicBezTo>
                    <a:pt x="1401" y="23550"/>
                    <a:pt x="1635" y="23717"/>
                    <a:pt x="2035" y="23717"/>
                  </a:cubicBezTo>
                  <a:cubicBezTo>
                    <a:pt x="2602" y="23717"/>
                    <a:pt x="3169" y="23851"/>
                    <a:pt x="3703" y="24117"/>
                  </a:cubicBezTo>
                  <a:cubicBezTo>
                    <a:pt x="3803" y="24184"/>
                    <a:pt x="3936" y="24251"/>
                    <a:pt x="4070" y="24284"/>
                  </a:cubicBezTo>
                  <a:cubicBezTo>
                    <a:pt x="4937" y="24384"/>
                    <a:pt x="5771" y="24484"/>
                    <a:pt x="6638" y="24584"/>
                  </a:cubicBezTo>
                  <a:cubicBezTo>
                    <a:pt x="6838" y="24618"/>
                    <a:pt x="7038" y="24651"/>
                    <a:pt x="7239" y="24651"/>
                  </a:cubicBezTo>
                  <a:cubicBezTo>
                    <a:pt x="7972" y="24718"/>
                    <a:pt x="8706" y="24785"/>
                    <a:pt x="9440" y="24584"/>
                  </a:cubicBezTo>
                  <a:cubicBezTo>
                    <a:pt x="9874" y="24451"/>
                    <a:pt x="10307" y="24384"/>
                    <a:pt x="10741" y="24318"/>
                  </a:cubicBezTo>
                  <a:cubicBezTo>
                    <a:pt x="11308" y="24251"/>
                    <a:pt x="11875" y="24218"/>
                    <a:pt x="12442" y="24151"/>
                  </a:cubicBezTo>
                  <a:cubicBezTo>
                    <a:pt x="12542" y="24117"/>
                    <a:pt x="12609" y="24084"/>
                    <a:pt x="12709" y="24051"/>
                  </a:cubicBezTo>
                  <a:cubicBezTo>
                    <a:pt x="13209" y="23951"/>
                    <a:pt x="13743" y="23751"/>
                    <a:pt x="14277" y="23751"/>
                  </a:cubicBezTo>
                  <a:cubicBezTo>
                    <a:pt x="15178" y="23751"/>
                    <a:pt x="15244" y="23450"/>
                    <a:pt x="15444" y="22616"/>
                  </a:cubicBezTo>
                  <a:cubicBezTo>
                    <a:pt x="15478" y="22516"/>
                    <a:pt x="15478" y="22383"/>
                    <a:pt x="15444" y="22283"/>
                  </a:cubicBezTo>
                  <a:cubicBezTo>
                    <a:pt x="15411" y="21849"/>
                    <a:pt x="15278" y="21416"/>
                    <a:pt x="15311" y="20982"/>
                  </a:cubicBezTo>
                  <a:cubicBezTo>
                    <a:pt x="15378" y="20015"/>
                    <a:pt x="15011" y="19114"/>
                    <a:pt x="14877" y="18180"/>
                  </a:cubicBezTo>
                  <a:cubicBezTo>
                    <a:pt x="14610" y="16779"/>
                    <a:pt x="14210" y="15411"/>
                    <a:pt x="13410" y="14177"/>
                  </a:cubicBezTo>
                  <a:cubicBezTo>
                    <a:pt x="13043" y="13577"/>
                    <a:pt x="12576" y="13110"/>
                    <a:pt x="11975" y="12809"/>
                  </a:cubicBezTo>
                  <a:cubicBezTo>
                    <a:pt x="11775" y="12676"/>
                    <a:pt x="11542" y="12609"/>
                    <a:pt x="11308" y="12743"/>
                  </a:cubicBezTo>
                  <a:cubicBezTo>
                    <a:pt x="10975" y="12909"/>
                    <a:pt x="10674" y="13110"/>
                    <a:pt x="10374" y="13276"/>
                  </a:cubicBezTo>
                  <a:cubicBezTo>
                    <a:pt x="10307" y="13643"/>
                    <a:pt x="10207" y="13977"/>
                    <a:pt x="10174" y="14310"/>
                  </a:cubicBezTo>
                  <a:cubicBezTo>
                    <a:pt x="10107" y="15044"/>
                    <a:pt x="9974" y="15778"/>
                    <a:pt x="9740" y="16479"/>
                  </a:cubicBezTo>
                  <a:cubicBezTo>
                    <a:pt x="9607" y="16879"/>
                    <a:pt x="9574" y="17279"/>
                    <a:pt x="9473" y="17680"/>
                  </a:cubicBezTo>
                  <a:cubicBezTo>
                    <a:pt x="9307" y="18213"/>
                    <a:pt x="9140" y="18747"/>
                    <a:pt x="8973" y="19281"/>
                  </a:cubicBezTo>
                  <a:cubicBezTo>
                    <a:pt x="8940" y="19414"/>
                    <a:pt x="8840" y="19514"/>
                    <a:pt x="8740" y="19614"/>
                  </a:cubicBezTo>
                  <a:cubicBezTo>
                    <a:pt x="8473" y="19914"/>
                    <a:pt x="8106" y="19914"/>
                    <a:pt x="7839" y="19614"/>
                  </a:cubicBezTo>
                  <a:cubicBezTo>
                    <a:pt x="7706" y="19514"/>
                    <a:pt x="7605" y="19347"/>
                    <a:pt x="7572" y="19214"/>
                  </a:cubicBezTo>
                  <a:cubicBezTo>
                    <a:pt x="7405" y="18747"/>
                    <a:pt x="7172" y="18247"/>
                    <a:pt x="7138" y="17746"/>
                  </a:cubicBezTo>
                  <a:cubicBezTo>
                    <a:pt x="7072" y="17146"/>
                    <a:pt x="6838" y="16612"/>
                    <a:pt x="6705" y="16012"/>
                  </a:cubicBezTo>
                  <a:cubicBezTo>
                    <a:pt x="6605" y="15611"/>
                    <a:pt x="6538" y="15211"/>
                    <a:pt x="6571" y="14777"/>
                  </a:cubicBezTo>
                  <a:cubicBezTo>
                    <a:pt x="6571" y="14544"/>
                    <a:pt x="6571" y="14344"/>
                    <a:pt x="6505" y="14110"/>
                  </a:cubicBezTo>
                  <a:cubicBezTo>
                    <a:pt x="6438" y="13843"/>
                    <a:pt x="6371" y="13577"/>
                    <a:pt x="6305" y="13276"/>
                  </a:cubicBezTo>
                  <a:close/>
                  <a:moveTo>
                    <a:pt x="12542" y="7272"/>
                  </a:moveTo>
                  <a:cubicBezTo>
                    <a:pt x="12442" y="6572"/>
                    <a:pt x="12376" y="5904"/>
                    <a:pt x="12275" y="5204"/>
                  </a:cubicBezTo>
                  <a:cubicBezTo>
                    <a:pt x="12109" y="4303"/>
                    <a:pt x="12075" y="3336"/>
                    <a:pt x="11308" y="2635"/>
                  </a:cubicBezTo>
                  <a:cubicBezTo>
                    <a:pt x="11241" y="2569"/>
                    <a:pt x="11208" y="2469"/>
                    <a:pt x="11141" y="2402"/>
                  </a:cubicBezTo>
                  <a:cubicBezTo>
                    <a:pt x="10674" y="1801"/>
                    <a:pt x="10107" y="1368"/>
                    <a:pt x="9373" y="1101"/>
                  </a:cubicBezTo>
                  <a:cubicBezTo>
                    <a:pt x="8773" y="901"/>
                    <a:pt x="8139" y="901"/>
                    <a:pt x="7539" y="1001"/>
                  </a:cubicBezTo>
                  <a:cubicBezTo>
                    <a:pt x="6872" y="1101"/>
                    <a:pt x="6171" y="1201"/>
                    <a:pt x="5704" y="1735"/>
                  </a:cubicBezTo>
                  <a:cubicBezTo>
                    <a:pt x="5104" y="2369"/>
                    <a:pt x="4537" y="3002"/>
                    <a:pt x="4236" y="3836"/>
                  </a:cubicBezTo>
                  <a:cubicBezTo>
                    <a:pt x="4103" y="4237"/>
                    <a:pt x="3970" y="4603"/>
                    <a:pt x="3869" y="5004"/>
                  </a:cubicBezTo>
                  <a:cubicBezTo>
                    <a:pt x="3569" y="5938"/>
                    <a:pt x="3569" y="6905"/>
                    <a:pt x="3769" y="7839"/>
                  </a:cubicBezTo>
                  <a:cubicBezTo>
                    <a:pt x="3936" y="8606"/>
                    <a:pt x="3936" y="9440"/>
                    <a:pt x="4437" y="10107"/>
                  </a:cubicBezTo>
                  <a:cubicBezTo>
                    <a:pt x="4537" y="10208"/>
                    <a:pt x="4503" y="10408"/>
                    <a:pt x="4570" y="10508"/>
                  </a:cubicBezTo>
                  <a:cubicBezTo>
                    <a:pt x="4737" y="10775"/>
                    <a:pt x="4870" y="11075"/>
                    <a:pt x="5104" y="11308"/>
                  </a:cubicBezTo>
                  <a:cubicBezTo>
                    <a:pt x="5371" y="11609"/>
                    <a:pt x="5771" y="11842"/>
                    <a:pt x="6071" y="12142"/>
                  </a:cubicBezTo>
                  <a:cubicBezTo>
                    <a:pt x="6438" y="12643"/>
                    <a:pt x="6938" y="12776"/>
                    <a:pt x="7505" y="12743"/>
                  </a:cubicBezTo>
                  <a:cubicBezTo>
                    <a:pt x="7972" y="12743"/>
                    <a:pt x="8406" y="12776"/>
                    <a:pt x="8840" y="12743"/>
                  </a:cubicBezTo>
                  <a:cubicBezTo>
                    <a:pt x="9140" y="12709"/>
                    <a:pt x="9440" y="12643"/>
                    <a:pt x="9707" y="12576"/>
                  </a:cubicBezTo>
                  <a:cubicBezTo>
                    <a:pt x="10274" y="12442"/>
                    <a:pt x="10574" y="11909"/>
                    <a:pt x="11041" y="11642"/>
                  </a:cubicBezTo>
                  <a:cubicBezTo>
                    <a:pt x="11208" y="11542"/>
                    <a:pt x="11442" y="11375"/>
                    <a:pt x="11542" y="11175"/>
                  </a:cubicBezTo>
                  <a:cubicBezTo>
                    <a:pt x="11808" y="10641"/>
                    <a:pt x="12109" y="10107"/>
                    <a:pt x="12242" y="9540"/>
                  </a:cubicBezTo>
                  <a:cubicBezTo>
                    <a:pt x="12409" y="8807"/>
                    <a:pt x="12442" y="8039"/>
                    <a:pt x="12542" y="7272"/>
                  </a:cubicBezTo>
                  <a:close/>
                  <a:moveTo>
                    <a:pt x="8239" y="17780"/>
                  </a:moveTo>
                  <a:cubicBezTo>
                    <a:pt x="8539" y="17112"/>
                    <a:pt x="9273" y="14277"/>
                    <a:pt x="9340" y="13577"/>
                  </a:cubicBezTo>
                  <a:lnTo>
                    <a:pt x="7105" y="13577"/>
                  </a:lnTo>
                  <a:cubicBezTo>
                    <a:pt x="7505" y="14978"/>
                    <a:pt x="7872" y="16345"/>
                    <a:pt x="8239" y="1778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65" name="Google Shape;665;p40"/>
          <p:cNvGrpSpPr/>
          <p:nvPr/>
        </p:nvGrpSpPr>
        <p:grpSpPr>
          <a:xfrm>
            <a:off x="3407013" y="2535629"/>
            <a:ext cx="452825" cy="430588"/>
            <a:chOff x="-820625" y="2809987"/>
            <a:chExt cx="452825" cy="430588"/>
          </a:xfrm>
        </p:grpSpPr>
        <p:sp>
          <p:nvSpPr>
            <p:cNvPr id="666" name="Google Shape;666;p40"/>
            <p:cNvSpPr/>
            <p:nvPr/>
          </p:nvSpPr>
          <p:spPr>
            <a:xfrm>
              <a:off x="-518750" y="2956175"/>
              <a:ext cx="65075" cy="257700"/>
            </a:xfrm>
            <a:custGeom>
              <a:avLst/>
              <a:gdLst/>
              <a:ahLst/>
              <a:cxnLst/>
              <a:rect l="l" t="t" r="r" b="b"/>
              <a:pathLst>
                <a:path w="2603" h="10308" extrusionOk="0">
                  <a:moveTo>
                    <a:pt x="0" y="601"/>
                  </a:moveTo>
                  <a:cubicBezTo>
                    <a:pt x="100" y="467"/>
                    <a:pt x="234" y="367"/>
                    <a:pt x="367" y="234"/>
                  </a:cubicBezTo>
                  <a:cubicBezTo>
                    <a:pt x="534" y="67"/>
                    <a:pt x="734" y="0"/>
                    <a:pt x="968" y="101"/>
                  </a:cubicBezTo>
                  <a:cubicBezTo>
                    <a:pt x="1401" y="201"/>
                    <a:pt x="1835" y="301"/>
                    <a:pt x="2269" y="434"/>
                  </a:cubicBezTo>
                  <a:cubicBezTo>
                    <a:pt x="2369" y="501"/>
                    <a:pt x="2469" y="668"/>
                    <a:pt x="2536" y="834"/>
                  </a:cubicBezTo>
                  <a:cubicBezTo>
                    <a:pt x="2602" y="934"/>
                    <a:pt x="2569" y="1068"/>
                    <a:pt x="2569" y="1201"/>
                  </a:cubicBezTo>
                  <a:cubicBezTo>
                    <a:pt x="2569" y="3970"/>
                    <a:pt x="2569" y="6739"/>
                    <a:pt x="2536" y="9507"/>
                  </a:cubicBezTo>
                  <a:cubicBezTo>
                    <a:pt x="2536" y="9707"/>
                    <a:pt x="2502" y="9908"/>
                    <a:pt x="2502" y="10108"/>
                  </a:cubicBezTo>
                  <a:cubicBezTo>
                    <a:pt x="2135" y="10308"/>
                    <a:pt x="1768" y="10141"/>
                    <a:pt x="1401" y="10174"/>
                  </a:cubicBezTo>
                  <a:cubicBezTo>
                    <a:pt x="1068" y="10208"/>
                    <a:pt x="734" y="10174"/>
                    <a:pt x="434" y="10174"/>
                  </a:cubicBezTo>
                  <a:cubicBezTo>
                    <a:pt x="100" y="9841"/>
                    <a:pt x="100" y="9507"/>
                    <a:pt x="100" y="9140"/>
                  </a:cubicBezTo>
                  <a:cubicBezTo>
                    <a:pt x="100" y="7739"/>
                    <a:pt x="100" y="6338"/>
                    <a:pt x="67" y="4904"/>
                  </a:cubicBezTo>
                  <a:cubicBezTo>
                    <a:pt x="67" y="3470"/>
                    <a:pt x="34" y="2035"/>
                    <a:pt x="0" y="60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7" name="Google Shape;667;p40"/>
            <p:cNvSpPr/>
            <p:nvPr/>
          </p:nvSpPr>
          <p:spPr>
            <a:xfrm>
              <a:off x="-644675" y="3006200"/>
              <a:ext cx="59225" cy="205175"/>
            </a:xfrm>
            <a:custGeom>
              <a:avLst/>
              <a:gdLst/>
              <a:ahLst/>
              <a:cxnLst/>
              <a:rect l="l" t="t" r="r" b="b"/>
              <a:pathLst>
                <a:path w="2369" h="8207" extrusionOk="0">
                  <a:moveTo>
                    <a:pt x="0" y="101"/>
                  </a:moveTo>
                  <a:cubicBezTo>
                    <a:pt x="534" y="1"/>
                    <a:pt x="1035" y="34"/>
                    <a:pt x="1568" y="68"/>
                  </a:cubicBezTo>
                  <a:cubicBezTo>
                    <a:pt x="1935" y="101"/>
                    <a:pt x="2169" y="401"/>
                    <a:pt x="2169" y="768"/>
                  </a:cubicBezTo>
                  <a:cubicBezTo>
                    <a:pt x="2169" y="1335"/>
                    <a:pt x="2169" y="1869"/>
                    <a:pt x="2169" y="2403"/>
                  </a:cubicBezTo>
                  <a:cubicBezTo>
                    <a:pt x="2169" y="2936"/>
                    <a:pt x="2102" y="3503"/>
                    <a:pt x="2302" y="4037"/>
                  </a:cubicBezTo>
                  <a:cubicBezTo>
                    <a:pt x="2369" y="4137"/>
                    <a:pt x="2335" y="4271"/>
                    <a:pt x="2335" y="4404"/>
                  </a:cubicBezTo>
                  <a:cubicBezTo>
                    <a:pt x="2335" y="5472"/>
                    <a:pt x="2335" y="6572"/>
                    <a:pt x="2335" y="7640"/>
                  </a:cubicBezTo>
                  <a:cubicBezTo>
                    <a:pt x="2335" y="7807"/>
                    <a:pt x="2302" y="7940"/>
                    <a:pt x="2269" y="8140"/>
                  </a:cubicBezTo>
                  <a:cubicBezTo>
                    <a:pt x="1568" y="8207"/>
                    <a:pt x="868" y="8207"/>
                    <a:pt x="101" y="8140"/>
                  </a:cubicBezTo>
                  <a:cubicBezTo>
                    <a:pt x="67" y="5438"/>
                    <a:pt x="34" y="2803"/>
                    <a:pt x="0" y="10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8" name="Google Shape;668;p40"/>
            <p:cNvSpPr/>
            <p:nvPr/>
          </p:nvSpPr>
          <p:spPr>
            <a:xfrm>
              <a:off x="-762250" y="3070425"/>
              <a:ext cx="50875" cy="150975"/>
            </a:xfrm>
            <a:custGeom>
              <a:avLst/>
              <a:gdLst/>
              <a:ahLst/>
              <a:cxnLst/>
              <a:rect l="l" t="t" r="r" b="b"/>
              <a:pathLst>
                <a:path w="2035" h="6039" extrusionOk="0">
                  <a:moveTo>
                    <a:pt x="1935" y="5871"/>
                  </a:moveTo>
                  <a:cubicBezTo>
                    <a:pt x="1301" y="6038"/>
                    <a:pt x="734" y="5671"/>
                    <a:pt x="134" y="5738"/>
                  </a:cubicBezTo>
                  <a:cubicBezTo>
                    <a:pt x="67" y="5571"/>
                    <a:pt x="0" y="5404"/>
                    <a:pt x="0" y="5238"/>
                  </a:cubicBezTo>
                  <a:cubicBezTo>
                    <a:pt x="0" y="3770"/>
                    <a:pt x="0" y="2302"/>
                    <a:pt x="33" y="868"/>
                  </a:cubicBezTo>
                  <a:cubicBezTo>
                    <a:pt x="33" y="701"/>
                    <a:pt x="167" y="534"/>
                    <a:pt x="234" y="367"/>
                  </a:cubicBezTo>
                  <a:cubicBezTo>
                    <a:pt x="767" y="334"/>
                    <a:pt x="1301" y="0"/>
                    <a:pt x="1868" y="201"/>
                  </a:cubicBezTo>
                  <a:cubicBezTo>
                    <a:pt x="2002" y="768"/>
                    <a:pt x="2035" y="5071"/>
                    <a:pt x="1935" y="587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9" name="Google Shape;669;p40"/>
            <p:cNvSpPr/>
            <p:nvPr/>
          </p:nvSpPr>
          <p:spPr>
            <a:xfrm>
              <a:off x="-813975" y="2932825"/>
              <a:ext cx="446175" cy="307750"/>
            </a:xfrm>
            <a:custGeom>
              <a:avLst/>
              <a:gdLst/>
              <a:ahLst/>
              <a:cxnLst/>
              <a:rect l="l" t="t" r="r" b="b"/>
              <a:pathLst>
                <a:path w="17847" h="12310" extrusionOk="0">
                  <a:moveTo>
                    <a:pt x="4938" y="11108"/>
                  </a:moveTo>
                  <a:lnTo>
                    <a:pt x="5905" y="11108"/>
                  </a:lnTo>
                  <a:cubicBezTo>
                    <a:pt x="5905" y="10808"/>
                    <a:pt x="5905" y="10541"/>
                    <a:pt x="5939" y="10275"/>
                  </a:cubicBezTo>
                  <a:cubicBezTo>
                    <a:pt x="5939" y="8206"/>
                    <a:pt x="5939" y="6138"/>
                    <a:pt x="5972" y="4103"/>
                  </a:cubicBezTo>
                  <a:cubicBezTo>
                    <a:pt x="5972" y="3703"/>
                    <a:pt x="6005" y="3303"/>
                    <a:pt x="6039" y="2903"/>
                  </a:cubicBezTo>
                  <a:cubicBezTo>
                    <a:pt x="6139" y="2369"/>
                    <a:pt x="6339" y="2202"/>
                    <a:pt x="6906" y="2169"/>
                  </a:cubicBezTo>
                  <a:cubicBezTo>
                    <a:pt x="7373" y="2169"/>
                    <a:pt x="7840" y="2202"/>
                    <a:pt x="8307" y="2169"/>
                  </a:cubicBezTo>
                  <a:cubicBezTo>
                    <a:pt x="8707" y="2169"/>
                    <a:pt x="9041" y="2335"/>
                    <a:pt x="9341" y="2536"/>
                  </a:cubicBezTo>
                  <a:cubicBezTo>
                    <a:pt x="9641" y="2769"/>
                    <a:pt x="9841" y="3069"/>
                    <a:pt x="9808" y="3503"/>
                  </a:cubicBezTo>
                  <a:cubicBezTo>
                    <a:pt x="9808" y="3937"/>
                    <a:pt x="9808" y="4370"/>
                    <a:pt x="9841" y="4837"/>
                  </a:cubicBezTo>
                  <a:cubicBezTo>
                    <a:pt x="9841" y="5471"/>
                    <a:pt x="9775" y="6105"/>
                    <a:pt x="10008" y="6739"/>
                  </a:cubicBezTo>
                  <a:cubicBezTo>
                    <a:pt x="10041" y="6905"/>
                    <a:pt x="10008" y="7072"/>
                    <a:pt x="10008" y="7272"/>
                  </a:cubicBezTo>
                  <a:cubicBezTo>
                    <a:pt x="10008" y="8273"/>
                    <a:pt x="10008" y="9307"/>
                    <a:pt x="10008" y="10308"/>
                  </a:cubicBezTo>
                  <a:cubicBezTo>
                    <a:pt x="10008" y="10541"/>
                    <a:pt x="10041" y="10808"/>
                    <a:pt x="10041" y="11075"/>
                  </a:cubicBezTo>
                  <a:lnTo>
                    <a:pt x="10942" y="11075"/>
                  </a:lnTo>
                  <a:cubicBezTo>
                    <a:pt x="10975" y="10908"/>
                    <a:pt x="10975" y="10708"/>
                    <a:pt x="11009" y="10541"/>
                  </a:cubicBezTo>
                  <a:cubicBezTo>
                    <a:pt x="11042" y="7706"/>
                    <a:pt x="11076" y="4871"/>
                    <a:pt x="11109" y="2035"/>
                  </a:cubicBezTo>
                  <a:cubicBezTo>
                    <a:pt x="11109" y="1468"/>
                    <a:pt x="11309" y="1001"/>
                    <a:pt x="11643" y="534"/>
                  </a:cubicBezTo>
                  <a:cubicBezTo>
                    <a:pt x="11909" y="167"/>
                    <a:pt x="12276" y="0"/>
                    <a:pt x="12743" y="101"/>
                  </a:cubicBezTo>
                  <a:cubicBezTo>
                    <a:pt x="13310" y="234"/>
                    <a:pt x="13911" y="334"/>
                    <a:pt x="14478" y="534"/>
                  </a:cubicBezTo>
                  <a:cubicBezTo>
                    <a:pt x="15145" y="734"/>
                    <a:pt x="15312" y="1001"/>
                    <a:pt x="15312" y="1802"/>
                  </a:cubicBezTo>
                  <a:cubicBezTo>
                    <a:pt x="15312" y="4604"/>
                    <a:pt x="15312" y="7406"/>
                    <a:pt x="15312" y="10241"/>
                  </a:cubicBezTo>
                  <a:lnTo>
                    <a:pt x="15312" y="11042"/>
                  </a:lnTo>
                  <a:cubicBezTo>
                    <a:pt x="15779" y="11209"/>
                    <a:pt x="16213" y="11108"/>
                    <a:pt x="16613" y="11142"/>
                  </a:cubicBezTo>
                  <a:cubicBezTo>
                    <a:pt x="16880" y="11142"/>
                    <a:pt x="17113" y="11142"/>
                    <a:pt x="17380" y="11142"/>
                  </a:cubicBezTo>
                  <a:cubicBezTo>
                    <a:pt x="17680" y="11175"/>
                    <a:pt x="17847" y="11375"/>
                    <a:pt x="17847" y="11609"/>
                  </a:cubicBezTo>
                  <a:cubicBezTo>
                    <a:pt x="17847" y="11842"/>
                    <a:pt x="17647" y="12009"/>
                    <a:pt x="17347" y="12042"/>
                  </a:cubicBezTo>
                  <a:cubicBezTo>
                    <a:pt x="17180" y="12042"/>
                    <a:pt x="16980" y="12042"/>
                    <a:pt x="16813" y="12042"/>
                  </a:cubicBezTo>
                  <a:cubicBezTo>
                    <a:pt x="13911" y="12042"/>
                    <a:pt x="11009" y="12042"/>
                    <a:pt x="8107" y="12076"/>
                  </a:cubicBezTo>
                  <a:cubicBezTo>
                    <a:pt x="7406" y="12076"/>
                    <a:pt x="6672" y="12243"/>
                    <a:pt x="5972" y="12276"/>
                  </a:cubicBezTo>
                  <a:cubicBezTo>
                    <a:pt x="4404" y="12276"/>
                    <a:pt x="2836" y="12243"/>
                    <a:pt x="1302" y="12243"/>
                  </a:cubicBezTo>
                  <a:cubicBezTo>
                    <a:pt x="1035" y="12243"/>
                    <a:pt x="802" y="12276"/>
                    <a:pt x="568" y="12276"/>
                  </a:cubicBezTo>
                  <a:cubicBezTo>
                    <a:pt x="234" y="12309"/>
                    <a:pt x="34" y="12143"/>
                    <a:pt x="34" y="11909"/>
                  </a:cubicBezTo>
                  <a:cubicBezTo>
                    <a:pt x="1" y="11642"/>
                    <a:pt x="168" y="11475"/>
                    <a:pt x="501" y="11442"/>
                  </a:cubicBezTo>
                  <a:cubicBezTo>
                    <a:pt x="735" y="11409"/>
                    <a:pt x="1002" y="11375"/>
                    <a:pt x="1302" y="11342"/>
                  </a:cubicBezTo>
                  <a:lnTo>
                    <a:pt x="1302" y="10708"/>
                  </a:lnTo>
                  <a:cubicBezTo>
                    <a:pt x="1302" y="9307"/>
                    <a:pt x="1302" y="7940"/>
                    <a:pt x="1302" y="6539"/>
                  </a:cubicBezTo>
                  <a:cubicBezTo>
                    <a:pt x="1335" y="6138"/>
                    <a:pt x="1435" y="5771"/>
                    <a:pt x="1535" y="5371"/>
                  </a:cubicBezTo>
                  <a:cubicBezTo>
                    <a:pt x="1569" y="5238"/>
                    <a:pt x="1736" y="5071"/>
                    <a:pt x="1869" y="5037"/>
                  </a:cubicBezTo>
                  <a:cubicBezTo>
                    <a:pt x="2569" y="4937"/>
                    <a:pt x="3237" y="4704"/>
                    <a:pt x="4004" y="4771"/>
                  </a:cubicBezTo>
                  <a:cubicBezTo>
                    <a:pt x="4638" y="4837"/>
                    <a:pt x="4904" y="5071"/>
                    <a:pt x="4904" y="5738"/>
                  </a:cubicBezTo>
                  <a:cubicBezTo>
                    <a:pt x="4938" y="7272"/>
                    <a:pt x="4938" y="8773"/>
                    <a:pt x="4938" y="10308"/>
                  </a:cubicBezTo>
                  <a:cubicBezTo>
                    <a:pt x="4938" y="10541"/>
                    <a:pt x="4938" y="10775"/>
                    <a:pt x="4938" y="11108"/>
                  </a:cubicBezTo>
                  <a:close/>
                  <a:moveTo>
                    <a:pt x="11809" y="1535"/>
                  </a:moveTo>
                  <a:cubicBezTo>
                    <a:pt x="11843" y="2969"/>
                    <a:pt x="11876" y="4404"/>
                    <a:pt x="11876" y="5838"/>
                  </a:cubicBezTo>
                  <a:cubicBezTo>
                    <a:pt x="11909" y="7272"/>
                    <a:pt x="11909" y="8673"/>
                    <a:pt x="11909" y="10074"/>
                  </a:cubicBezTo>
                  <a:cubicBezTo>
                    <a:pt x="11909" y="10441"/>
                    <a:pt x="11909" y="10775"/>
                    <a:pt x="12243" y="11108"/>
                  </a:cubicBezTo>
                  <a:cubicBezTo>
                    <a:pt x="12543" y="11108"/>
                    <a:pt x="12877" y="11142"/>
                    <a:pt x="13210" y="11108"/>
                  </a:cubicBezTo>
                  <a:cubicBezTo>
                    <a:pt x="13577" y="11075"/>
                    <a:pt x="13944" y="11242"/>
                    <a:pt x="14311" y="11042"/>
                  </a:cubicBezTo>
                  <a:cubicBezTo>
                    <a:pt x="14345" y="10842"/>
                    <a:pt x="14345" y="10641"/>
                    <a:pt x="14345" y="10441"/>
                  </a:cubicBezTo>
                  <a:cubicBezTo>
                    <a:pt x="14378" y="7673"/>
                    <a:pt x="14378" y="4904"/>
                    <a:pt x="14378" y="2102"/>
                  </a:cubicBezTo>
                  <a:cubicBezTo>
                    <a:pt x="14378" y="2002"/>
                    <a:pt x="14411" y="1868"/>
                    <a:pt x="14345" y="1735"/>
                  </a:cubicBezTo>
                  <a:cubicBezTo>
                    <a:pt x="14278" y="1602"/>
                    <a:pt x="14178" y="1435"/>
                    <a:pt x="14078" y="1368"/>
                  </a:cubicBezTo>
                  <a:cubicBezTo>
                    <a:pt x="13644" y="1235"/>
                    <a:pt x="13210" y="1135"/>
                    <a:pt x="12777" y="1035"/>
                  </a:cubicBezTo>
                  <a:cubicBezTo>
                    <a:pt x="12543" y="934"/>
                    <a:pt x="12343" y="1001"/>
                    <a:pt x="12176" y="1168"/>
                  </a:cubicBezTo>
                  <a:cubicBezTo>
                    <a:pt x="12043" y="1301"/>
                    <a:pt x="11909" y="1435"/>
                    <a:pt x="11809" y="1535"/>
                  </a:cubicBezTo>
                  <a:close/>
                  <a:moveTo>
                    <a:pt x="6772" y="3036"/>
                  </a:moveTo>
                  <a:cubicBezTo>
                    <a:pt x="6806" y="5738"/>
                    <a:pt x="6839" y="8373"/>
                    <a:pt x="6873" y="11075"/>
                  </a:cubicBezTo>
                  <a:cubicBezTo>
                    <a:pt x="7640" y="11142"/>
                    <a:pt x="8340" y="11142"/>
                    <a:pt x="9041" y="11075"/>
                  </a:cubicBezTo>
                  <a:cubicBezTo>
                    <a:pt x="9074" y="10875"/>
                    <a:pt x="9074" y="10742"/>
                    <a:pt x="9107" y="10575"/>
                  </a:cubicBezTo>
                  <a:cubicBezTo>
                    <a:pt x="9107" y="9507"/>
                    <a:pt x="9107" y="8407"/>
                    <a:pt x="9107" y="7339"/>
                  </a:cubicBezTo>
                  <a:cubicBezTo>
                    <a:pt x="9107" y="7206"/>
                    <a:pt x="9141" y="7072"/>
                    <a:pt x="9074" y="6972"/>
                  </a:cubicBezTo>
                  <a:cubicBezTo>
                    <a:pt x="8874" y="6438"/>
                    <a:pt x="8941" y="5871"/>
                    <a:pt x="8941" y="5338"/>
                  </a:cubicBezTo>
                  <a:cubicBezTo>
                    <a:pt x="8941" y="4804"/>
                    <a:pt x="8941" y="4270"/>
                    <a:pt x="8941" y="3703"/>
                  </a:cubicBezTo>
                  <a:cubicBezTo>
                    <a:pt x="8941" y="3336"/>
                    <a:pt x="8674" y="3036"/>
                    <a:pt x="8340" y="3003"/>
                  </a:cubicBezTo>
                  <a:cubicBezTo>
                    <a:pt x="7807" y="2969"/>
                    <a:pt x="7306" y="2936"/>
                    <a:pt x="6772" y="3036"/>
                  </a:cubicBezTo>
                  <a:close/>
                  <a:moveTo>
                    <a:pt x="4004" y="11375"/>
                  </a:moveTo>
                  <a:cubicBezTo>
                    <a:pt x="4104" y="10575"/>
                    <a:pt x="4071" y="6272"/>
                    <a:pt x="3937" y="5705"/>
                  </a:cubicBezTo>
                  <a:cubicBezTo>
                    <a:pt x="3370" y="5504"/>
                    <a:pt x="2836" y="5838"/>
                    <a:pt x="2303" y="5871"/>
                  </a:cubicBezTo>
                  <a:cubicBezTo>
                    <a:pt x="2236" y="6038"/>
                    <a:pt x="2102" y="6205"/>
                    <a:pt x="2102" y="6372"/>
                  </a:cubicBezTo>
                  <a:cubicBezTo>
                    <a:pt x="2069" y="7806"/>
                    <a:pt x="2069" y="9274"/>
                    <a:pt x="2069" y="10742"/>
                  </a:cubicBezTo>
                  <a:cubicBezTo>
                    <a:pt x="2069" y="10908"/>
                    <a:pt x="2136" y="11042"/>
                    <a:pt x="2203" y="11242"/>
                  </a:cubicBezTo>
                  <a:cubicBezTo>
                    <a:pt x="2803" y="11175"/>
                    <a:pt x="3337" y="11542"/>
                    <a:pt x="4004" y="11375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0" name="Google Shape;670;p40"/>
            <p:cNvSpPr/>
            <p:nvPr/>
          </p:nvSpPr>
          <p:spPr>
            <a:xfrm>
              <a:off x="-820625" y="2809987"/>
              <a:ext cx="398625" cy="187650"/>
            </a:xfrm>
            <a:custGeom>
              <a:avLst/>
              <a:gdLst/>
              <a:ahLst/>
              <a:cxnLst/>
              <a:rect l="l" t="t" r="r" b="b"/>
              <a:pathLst>
                <a:path w="15945" h="7506" extrusionOk="0">
                  <a:moveTo>
                    <a:pt x="13710" y="1201"/>
                  </a:moveTo>
                  <a:cubicBezTo>
                    <a:pt x="13343" y="1201"/>
                    <a:pt x="13143" y="1201"/>
                    <a:pt x="12909" y="1201"/>
                  </a:cubicBezTo>
                  <a:cubicBezTo>
                    <a:pt x="12776" y="1201"/>
                    <a:pt x="12609" y="1201"/>
                    <a:pt x="12476" y="1168"/>
                  </a:cubicBezTo>
                  <a:cubicBezTo>
                    <a:pt x="12142" y="1068"/>
                    <a:pt x="11909" y="901"/>
                    <a:pt x="11975" y="701"/>
                  </a:cubicBezTo>
                  <a:cubicBezTo>
                    <a:pt x="12042" y="400"/>
                    <a:pt x="12276" y="334"/>
                    <a:pt x="12542" y="300"/>
                  </a:cubicBezTo>
                  <a:cubicBezTo>
                    <a:pt x="12809" y="267"/>
                    <a:pt x="13076" y="300"/>
                    <a:pt x="13343" y="267"/>
                  </a:cubicBezTo>
                  <a:cubicBezTo>
                    <a:pt x="13677" y="234"/>
                    <a:pt x="13977" y="167"/>
                    <a:pt x="14277" y="134"/>
                  </a:cubicBezTo>
                  <a:cubicBezTo>
                    <a:pt x="14377" y="100"/>
                    <a:pt x="14477" y="67"/>
                    <a:pt x="14577" y="67"/>
                  </a:cubicBezTo>
                  <a:cubicBezTo>
                    <a:pt x="15578" y="0"/>
                    <a:pt x="15945" y="67"/>
                    <a:pt x="15878" y="1201"/>
                  </a:cubicBezTo>
                  <a:cubicBezTo>
                    <a:pt x="15845" y="1568"/>
                    <a:pt x="15778" y="1935"/>
                    <a:pt x="15711" y="2302"/>
                  </a:cubicBezTo>
                  <a:cubicBezTo>
                    <a:pt x="15645" y="2735"/>
                    <a:pt x="15545" y="3169"/>
                    <a:pt x="15478" y="3603"/>
                  </a:cubicBezTo>
                  <a:cubicBezTo>
                    <a:pt x="15444" y="3870"/>
                    <a:pt x="15344" y="4070"/>
                    <a:pt x="15078" y="4170"/>
                  </a:cubicBezTo>
                  <a:cubicBezTo>
                    <a:pt x="14711" y="4337"/>
                    <a:pt x="14344" y="4103"/>
                    <a:pt x="14410" y="3669"/>
                  </a:cubicBezTo>
                  <a:cubicBezTo>
                    <a:pt x="14444" y="3369"/>
                    <a:pt x="14577" y="3069"/>
                    <a:pt x="14644" y="2735"/>
                  </a:cubicBezTo>
                  <a:cubicBezTo>
                    <a:pt x="14677" y="2502"/>
                    <a:pt x="14677" y="2268"/>
                    <a:pt x="14711" y="1935"/>
                  </a:cubicBezTo>
                  <a:cubicBezTo>
                    <a:pt x="14344" y="2135"/>
                    <a:pt x="14043" y="2202"/>
                    <a:pt x="13843" y="2402"/>
                  </a:cubicBezTo>
                  <a:cubicBezTo>
                    <a:pt x="13510" y="2702"/>
                    <a:pt x="13143" y="2869"/>
                    <a:pt x="12776" y="3069"/>
                  </a:cubicBezTo>
                  <a:cubicBezTo>
                    <a:pt x="11742" y="3569"/>
                    <a:pt x="10641" y="3970"/>
                    <a:pt x="9640" y="4537"/>
                  </a:cubicBezTo>
                  <a:cubicBezTo>
                    <a:pt x="8973" y="4937"/>
                    <a:pt x="8206" y="5137"/>
                    <a:pt x="7505" y="5404"/>
                  </a:cubicBezTo>
                  <a:cubicBezTo>
                    <a:pt x="6972" y="5604"/>
                    <a:pt x="6405" y="5738"/>
                    <a:pt x="5904" y="6004"/>
                  </a:cubicBezTo>
                  <a:cubicBezTo>
                    <a:pt x="4370" y="6738"/>
                    <a:pt x="2735" y="6972"/>
                    <a:pt x="1134" y="7439"/>
                  </a:cubicBezTo>
                  <a:cubicBezTo>
                    <a:pt x="934" y="7506"/>
                    <a:pt x="667" y="7506"/>
                    <a:pt x="400" y="7472"/>
                  </a:cubicBezTo>
                  <a:cubicBezTo>
                    <a:pt x="167" y="7439"/>
                    <a:pt x="0" y="7272"/>
                    <a:pt x="33" y="7005"/>
                  </a:cubicBezTo>
                  <a:cubicBezTo>
                    <a:pt x="33" y="6772"/>
                    <a:pt x="167" y="6705"/>
                    <a:pt x="500" y="6672"/>
                  </a:cubicBezTo>
                  <a:cubicBezTo>
                    <a:pt x="734" y="6672"/>
                    <a:pt x="967" y="6638"/>
                    <a:pt x="1201" y="6572"/>
                  </a:cubicBezTo>
                  <a:cubicBezTo>
                    <a:pt x="1635" y="6438"/>
                    <a:pt x="2068" y="6271"/>
                    <a:pt x="2502" y="6171"/>
                  </a:cubicBezTo>
                  <a:cubicBezTo>
                    <a:pt x="3403" y="6004"/>
                    <a:pt x="4236" y="5671"/>
                    <a:pt x="5104" y="5337"/>
                  </a:cubicBezTo>
                  <a:cubicBezTo>
                    <a:pt x="6305" y="4837"/>
                    <a:pt x="7505" y="4403"/>
                    <a:pt x="8706" y="3936"/>
                  </a:cubicBezTo>
                  <a:cubicBezTo>
                    <a:pt x="9073" y="3770"/>
                    <a:pt x="9440" y="3569"/>
                    <a:pt x="9840" y="3403"/>
                  </a:cubicBezTo>
                  <a:cubicBezTo>
                    <a:pt x="10408" y="3102"/>
                    <a:pt x="11008" y="2869"/>
                    <a:pt x="11575" y="2602"/>
                  </a:cubicBezTo>
                  <a:cubicBezTo>
                    <a:pt x="12309" y="2268"/>
                    <a:pt x="13043" y="1935"/>
                    <a:pt x="13710" y="120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71" name="Google Shape;671;p40"/>
          <p:cNvGrpSpPr/>
          <p:nvPr/>
        </p:nvGrpSpPr>
        <p:grpSpPr>
          <a:xfrm>
            <a:off x="3409250" y="1523482"/>
            <a:ext cx="448350" cy="387362"/>
            <a:chOff x="-1440250" y="1523475"/>
            <a:chExt cx="533750" cy="461200"/>
          </a:xfrm>
        </p:grpSpPr>
        <p:sp>
          <p:nvSpPr>
            <p:cNvPr id="672" name="Google Shape;672;p40"/>
            <p:cNvSpPr/>
            <p:nvPr/>
          </p:nvSpPr>
          <p:spPr>
            <a:xfrm>
              <a:off x="-1276800" y="1545225"/>
              <a:ext cx="344450" cy="334375"/>
            </a:xfrm>
            <a:custGeom>
              <a:avLst/>
              <a:gdLst/>
              <a:ahLst/>
              <a:cxnLst/>
              <a:rect l="l" t="t" r="r" b="b"/>
              <a:pathLst>
                <a:path w="13778" h="13375" extrusionOk="0">
                  <a:moveTo>
                    <a:pt x="3256" y="1"/>
                  </a:moveTo>
                  <a:cubicBezTo>
                    <a:pt x="2593" y="1"/>
                    <a:pt x="1914" y="120"/>
                    <a:pt x="1235" y="198"/>
                  </a:cubicBezTo>
                  <a:cubicBezTo>
                    <a:pt x="601" y="265"/>
                    <a:pt x="401" y="532"/>
                    <a:pt x="201" y="1166"/>
                  </a:cubicBezTo>
                  <a:cubicBezTo>
                    <a:pt x="67" y="1699"/>
                    <a:pt x="34" y="2200"/>
                    <a:pt x="34" y="2733"/>
                  </a:cubicBezTo>
                  <a:cubicBezTo>
                    <a:pt x="34" y="3868"/>
                    <a:pt x="34" y="5035"/>
                    <a:pt x="34" y="6203"/>
                  </a:cubicBezTo>
                  <a:cubicBezTo>
                    <a:pt x="34" y="7070"/>
                    <a:pt x="1" y="7937"/>
                    <a:pt x="34" y="8804"/>
                  </a:cubicBezTo>
                  <a:cubicBezTo>
                    <a:pt x="34" y="9605"/>
                    <a:pt x="801" y="10406"/>
                    <a:pt x="1535" y="10439"/>
                  </a:cubicBezTo>
                  <a:cubicBezTo>
                    <a:pt x="3003" y="10439"/>
                    <a:pt x="4471" y="10439"/>
                    <a:pt x="5972" y="10606"/>
                  </a:cubicBezTo>
                  <a:cubicBezTo>
                    <a:pt x="6416" y="10650"/>
                    <a:pt x="6865" y="10665"/>
                    <a:pt x="7316" y="10665"/>
                  </a:cubicBezTo>
                  <a:cubicBezTo>
                    <a:pt x="8218" y="10665"/>
                    <a:pt x="9129" y="10606"/>
                    <a:pt x="10041" y="10606"/>
                  </a:cubicBezTo>
                  <a:cubicBezTo>
                    <a:pt x="10508" y="10606"/>
                    <a:pt x="10642" y="10672"/>
                    <a:pt x="10742" y="11173"/>
                  </a:cubicBezTo>
                  <a:cubicBezTo>
                    <a:pt x="10775" y="11273"/>
                    <a:pt x="10775" y="11406"/>
                    <a:pt x="10808" y="11506"/>
                  </a:cubicBezTo>
                  <a:cubicBezTo>
                    <a:pt x="10909" y="12540"/>
                    <a:pt x="11542" y="13107"/>
                    <a:pt x="12510" y="13374"/>
                  </a:cubicBezTo>
                  <a:cubicBezTo>
                    <a:pt x="12310" y="12574"/>
                    <a:pt x="12109" y="11773"/>
                    <a:pt x="11909" y="11006"/>
                  </a:cubicBezTo>
                  <a:cubicBezTo>
                    <a:pt x="11812" y="10554"/>
                    <a:pt x="11903" y="10070"/>
                    <a:pt x="12605" y="10070"/>
                  </a:cubicBezTo>
                  <a:cubicBezTo>
                    <a:pt x="12628" y="10070"/>
                    <a:pt x="12652" y="10071"/>
                    <a:pt x="12676" y="10072"/>
                  </a:cubicBezTo>
                  <a:cubicBezTo>
                    <a:pt x="12819" y="10072"/>
                    <a:pt x="12975" y="10090"/>
                    <a:pt x="13134" y="10090"/>
                  </a:cubicBezTo>
                  <a:cubicBezTo>
                    <a:pt x="13347" y="10090"/>
                    <a:pt x="13568" y="10058"/>
                    <a:pt x="13777" y="9905"/>
                  </a:cubicBezTo>
                  <a:cubicBezTo>
                    <a:pt x="13777" y="8904"/>
                    <a:pt x="13777" y="7904"/>
                    <a:pt x="13777" y="6903"/>
                  </a:cubicBezTo>
                  <a:cubicBezTo>
                    <a:pt x="13744" y="5836"/>
                    <a:pt x="13444" y="4802"/>
                    <a:pt x="13477" y="3701"/>
                  </a:cubicBezTo>
                  <a:cubicBezTo>
                    <a:pt x="13477" y="2700"/>
                    <a:pt x="13310" y="1699"/>
                    <a:pt x="13244" y="665"/>
                  </a:cubicBezTo>
                  <a:cubicBezTo>
                    <a:pt x="13043" y="565"/>
                    <a:pt x="12910" y="532"/>
                    <a:pt x="12810" y="532"/>
                  </a:cubicBezTo>
                  <a:cubicBezTo>
                    <a:pt x="11843" y="465"/>
                    <a:pt x="10842" y="599"/>
                    <a:pt x="9874" y="265"/>
                  </a:cubicBezTo>
                  <a:cubicBezTo>
                    <a:pt x="7873" y="165"/>
                    <a:pt x="5838" y="332"/>
                    <a:pt x="3803" y="31"/>
                  </a:cubicBezTo>
                  <a:cubicBezTo>
                    <a:pt x="3623" y="10"/>
                    <a:pt x="3440" y="1"/>
                    <a:pt x="3256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3" name="Google Shape;673;p40"/>
            <p:cNvSpPr/>
            <p:nvPr/>
          </p:nvSpPr>
          <p:spPr>
            <a:xfrm>
              <a:off x="-1424400" y="1643575"/>
              <a:ext cx="324425" cy="300225"/>
            </a:xfrm>
            <a:custGeom>
              <a:avLst/>
              <a:gdLst/>
              <a:ahLst/>
              <a:cxnLst/>
              <a:rect l="l" t="t" r="r" b="b"/>
              <a:pathLst>
                <a:path w="12977" h="12009" extrusionOk="0">
                  <a:moveTo>
                    <a:pt x="501" y="8540"/>
                  </a:moveTo>
                  <a:lnTo>
                    <a:pt x="501" y="5204"/>
                  </a:lnTo>
                  <a:cubicBezTo>
                    <a:pt x="501" y="5137"/>
                    <a:pt x="501" y="5037"/>
                    <a:pt x="468" y="4970"/>
                  </a:cubicBezTo>
                  <a:cubicBezTo>
                    <a:pt x="1" y="3703"/>
                    <a:pt x="201" y="2402"/>
                    <a:pt x="367" y="1101"/>
                  </a:cubicBezTo>
                  <a:cubicBezTo>
                    <a:pt x="401" y="567"/>
                    <a:pt x="634" y="167"/>
                    <a:pt x="1268" y="100"/>
                  </a:cubicBezTo>
                  <a:cubicBezTo>
                    <a:pt x="1368" y="100"/>
                    <a:pt x="1468" y="0"/>
                    <a:pt x="1568" y="0"/>
                  </a:cubicBezTo>
                  <a:cubicBezTo>
                    <a:pt x="2636" y="0"/>
                    <a:pt x="3670" y="0"/>
                    <a:pt x="4771" y="0"/>
                  </a:cubicBezTo>
                  <a:cubicBezTo>
                    <a:pt x="4804" y="367"/>
                    <a:pt x="4837" y="634"/>
                    <a:pt x="4871" y="901"/>
                  </a:cubicBezTo>
                  <a:cubicBezTo>
                    <a:pt x="4937" y="2269"/>
                    <a:pt x="5004" y="3636"/>
                    <a:pt x="5071" y="5004"/>
                  </a:cubicBezTo>
                  <a:cubicBezTo>
                    <a:pt x="5104" y="6005"/>
                    <a:pt x="5638" y="6772"/>
                    <a:pt x="6438" y="7272"/>
                  </a:cubicBezTo>
                  <a:cubicBezTo>
                    <a:pt x="6805" y="7539"/>
                    <a:pt x="7339" y="7572"/>
                    <a:pt x="7839" y="7606"/>
                  </a:cubicBezTo>
                  <a:cubicBezTo>
                    <a:pt x="8607" y="7639"/>
                    <a:pt x="9407" y="7606"/>
                    <a:pt x="10174" y="7639"/>
                  </a:cubicBezTo>
                  <a:cubicBezTo>
                    <a:pt x="11108" y="7672"/>
                    <a:pt x="12009" y="7739"/>
                    <a:pt x="12943" y="7806"/>
                  </a:cubicBezTo>
                  <a:cubicBezTo>
                    <a:pt x="12976" y="8706"/>
                    <a:pt x="12776" y="8940"/>
                    <a:pt x="11942" y="8907"/>
                  </a:cubicBezTo>
                  <a:cubicBezTo>
                    <a:pt x="10441" y="8840"/>
                    <a:pt x="8940" y="9107"/>
                    <a:pt x="7439" y="9140"/>
                  </a:cubicBezTo>
                  <a:cubicBezTo>
                    <a:pt x="6405" y="9140"/>
                    <a:pt x="5371" y="9140"/>
                    <a:pt x="4337" y="9107"/>
                  </a:cubicBezTo>
                  <a:cubicBezTo>
                    <a:pt x="3703" y="9073"/>
                    <a:pt x="3603" y="9140"/>
                    <a:pt x="3470" y="9807"/>
                  </a:cubicBezTo>
                  <a:cubicBezTo>
                    <a:pt x="3436" y="10007"/>
                    <a:pt x="3370" y="10241"/>
                    <a:pt x="3336" y="10474"/>
                  </a:cubicBezTo>
                  <a:cubicBezTo>
                    <a:pt x="3203" y="10975"/>
                    <a:pt x="2969" y="11375"/>
                    <a:pt x="2436" y="11542"/>
                  </a:cubicBezTo>
                  <a:cubicBezTo>
                    <a:pt x="2202" y="11642"/>
                    <a:pt x="2002" y="11809"/>
                    <a:pt x="1635" y="12009"/>
                  </a:cubicBezTo>
                  <a:cubicBezTo>
                    <a:pt x="1735" y="11709"/>
                    <a:pt x="1802" y="11542"/>
                    <a:pt x="1835" y="11408"/>
                  </a:cubicBezTo>
                  <a:cubicBezTo>
                    <a:pt x="2002" y="10708"/>
                    <a:pt x="2202" y="10007"/>
                    <a:pt x="2336" y="9307"/>
                  </a:cubicBezTo>
                  <a:cubicBezTo>
                    <a:pt x="2436" y="8840"/>
                    <a:pt x="2235" y="8606"/>
                    <a:pt x="1735" y="8573"/>
                  </a:cubicBezTo>
                  <a:cubicBezTo>
                    <a:pt x="1335" y="8540"/>
                    <a:pt x="935" y="8540"/>
                    <a:pt x="501" y="854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4" name="Google Shape;674;p40"/>
            <p:cNvSpPr/>
            <p:nvPr/>
          </p:nvSpPr>
          <p:spPr>
            <a:xfrm>
              <a:off x="-1440250" y="1523475"/>
              <a:ext cx="533750" cy="461200"/>
            </a:xfrm>
            <a:custGeom>
              <a:avLst/>
              <a:gdLst/>
              <a:ahLst/>
              <a:cxnLst/>
              <a:rect l="l" t="t" r="r" b="b"/>
              <a:pathLst>
                <a:path w="21350" h="18448" extrusionOk="0">
                  <a:moveTo>
                    <a:pt x="5271" y="3837"/>
                  </a:moveTo>
                  <a:cubicBezTo>
                    <a:pt x="5738" y="3136"/>
                    <a:pt x="5638" y="2436"/>
                    <a:pt x="5605" y="1802"/>
                  </a:cubicBezTo>
                  <a:cubicBezTo>
                    <a:pt x="5571" y="1235"/>
                    <a:pt x="5772" y="835"/>
                    <a:pt x="6138" y="468"/>
                  </a:cubicBezTo>
                  <a:cubicBezTo>
                    <a:pt x="6505" y="134"/>
                    <a:pt x="6872" y="34"/>
                    <a:pt x="7373" y="34"/>
                  </a:cubicBezTo>
                  <a:cubicBezTo>
                    <a:pt x="8440" y="101"/>
                    <a:pt x="9474" y="34"/>
                    <a:pt x="10508" y="34"/>
                  </a:cubicBezTo>
                  <a:cubicBezTo>
                    <a:pt x="11042" y="34"/>
                    <a:pt x="11609" y="68"/>
                    <a:pt x="12143" y="68"/>
                  </a:cubicBezTo>
                  <a:cubicBezTo>
                    <a:pt x="13344" y="68"/>
                    <a:pt x="14544" y="34"/>
                    <a:pt x="15712" y="34"/>
                  </a:cubicBezTo>
                  <a:cubicBezTo>
                    <a:pt x="16346" y="34"/>
                    <a:pt x="16980" y="1"/>
                    <a:pt x="17613" y="201"/>
                  </a:cubicBezTo>
                  <a:cubicBezTo>
                    <a:pt x="17847" y="301"/>
                    <a:pt x="18114" y="234"/>
                    <a:pt x="18381" y="268"/>
                  </a:cubicBezTo>
                  <a:cubicBezTo>
                    <a:pt x="18848" y="268"/>
                    <a:pt x="19315" y="234"/>
                    <a:pt x="19782" y="268"/>
                  </a:cubicBezTo>
                  <a:cubicBezTo>
                    <a:pt x="20582" y="368"/>
                    <a:pt x="20882" y="701"/>
                    <a:pt x="20916" y="1502"/>
                  </a:cubicBezTo>
                  <a:cubicBezTo>
                    <a:pt x="20916" y="2069"/>
                    <a:pt x="20916" y="2669"/>
                    <a:pt x="21149" y="3203"/>
                  </a:cubicBezTo>
                  <a:cubicBezTo>
                    <a:pt x="21149" y="3236"/>
                    <a:pt x="21183" y="3303"/>
                    <a:pt x="21183" y="3370"/>
                  </a:cubicBezTo>
                  <a:cubicBezTo>
                    <a:pt x="21216" y="4704"/>
                    <a:pt x="21283" y="6038"/>
                    <a:pt x="21316" y="7373"/>
                  </a:cubicBezTo>
                  <a:cubicBezTo>
                    <a:pt x="21316" y="8707"/>
                    <a:pt x="21249" y="10008"/>
                    <a:pt x="21216" y="11376"/>
                  </a:cubicBezTo>
                  <a:cubicBezTo>
                    <a:pt x="20949" y="11542"/>
                    <a:pt x="20682" y="11709"/>
                    <a:pt x="20449" y="11876"/>
                  </a:cubicBezTo>
                  <a:cubicBezTo>
                    <a:pt x="20182" y="11843"/>
                    <a:pt x="19882" y="11776"/>
                    <a:pt x="19581" y="11743"/>
                  </a:cubicBezTo>
                  <a:cubicBezTo>
                    <a:pt x="19415" y="12243"/>
                    <a:pt x="19448" y="12643"/>
                    <a:pt x="19615" y="13077"/>
                  </a:cubicBezTo>
                  <a:cubicBezTo>
                    <a:pt x="19715" y="13277"/>
                    <a:pt x="19815" y="13477"/>
                    <a:pt x="19882" y="13711"/>
                  </a:cubicBezTo>
                  <a:cubicBezTo>
                    <a:pt x="20048" y="14244"/>
                    <a:pt x="20315" y="14711"/>
                    <a:pt x="20882" y="14911"/>
                  </a:cubicBezTo>
                  <a:cubicBezTo>
                    <a:pt x="20982" y="14945"/>
                    <a:pt x="21082" y="15045"/>
                    <a:pt x="21149" y="15145"/>
                  </a:cubicBezTo>
                  <a:cubicBezTo>
                    <a:pt x="21349" y="15412"/>
                    <a:pt x="21183" y="15812"/>
                    <a:pt x="20849" y="15912"/>
                  </a:cubicBezTo>
                  <a:cubicBezTo>
                    <a:pt x="20482" y="15979"/>
                    <a:pt x="20115" y="15946"/>
                    <a:pt x="19748" y="15745"/>
                  </a:cubicBezTo>
                  <a:cubicBezTo>
                    <a:pt x="19415" y="15545"/>
                    <a:pt x="19048" y="15378"/>
                    <a:pt x="18647" y="15312"/>
                  </a:cubicBezTo>
                  <a:cubicBezTo>
                    <a:pt x="17880" y="15178"/>
                    <a:pt x="17413" y="14745"/>
                    <a:pt x="17080" y="14078"/>
                  </a:cubicBezTo>
                  <a:cubicBezTo>
                    <a:pt x="16779" y="13544"/>
                    <a:pt x="16546" y="13010"/>
                    <a:pt x="16246" y="12410"/>
                  </a:cubicBezTo>
                  <a:cubicBezTo>
                    <a:pt x="15645" y="12443"/>
                    <a:pt x="15045" y="12510"/>
                    <a:pt x="14444" y="12576"/>
                  </a:cubicBezTo>
                  <a:cubicBezTo>
                    <a:pt x="14444" y="12910"/>
                    <a:pt x="14444" y="13144"/>
                    <a:pt x="14444" y="13410"/>
                  </a:cubicBezTo>
                  <a:cubicBezTo>
                    <a:pt x="14378" y="14244"/>
                    <a:pt x="13744" y="14845"/>
                    <a:pt x="12910" y="14878"/>
                  </a:cubicBezTo>
                  <a:cubicBezTo>
                    <a:pt x="11042" y="14911"/>
                    <a:pt x="9141" y="14978"/>
                    <a:pt x="7273" y="14978"/>
                  </a:cubicBezTo>
                  <a:cubicBezTo>
                    <a:pt x="6572" y="14978"/>
                    <a:pt x="5905" y="14911"/>
                    <a:pt x="5171" y="14845"/>
                  </a:cubicBezTo>
                  <a:cubicBezTo>
                    <a:pt x="4904" y="15345"/>
                    <a:pt x="4671" y="15845"/>
                    <a:pt x="4437" y="16346"/>
                  </a:cubicBezTo>
                  <a:cubicBezTo>
                    <a:pt x="4070" y="17113"/>
                    <a:pt x="3537" y="17647"/>
                    <a:pt x="2636" y="17780"/>
                  </a:cubicBezTo>
                  <a:cubicBezTo>
                    <a:pt x="2302" y="17847"/>
                    <a:pt x="1969" y="17980"/>
                    <a:pt x="1702" y="18180"/>
                  </a:cubicBezTo>
                  <a:cubicBezTo>
                    <a:pt x="1335" y="18381"/>
                    <a:pt x="968" y="18447"/>
                    <a:pt x="601" y="18347"/>
                  </a:cubicBezTo>
                  <a:cubicBezTo>
                    <a:pt x="434" y="18314"/>
                    <a:pt x="234" y="18114"/>
                    <a:pt x="201" y="17980"/>
                  </a:cubicBezTo>
                  <a:cubicBezTo>
                    <a:pt x="168" y="17814"/>
                    <a:pt x="268" y="17480"/>
                    <a:pt x="401" y="17447"/>
                  </a:cubicBezTo>
                  <a:cubicBezTo>
                    <a:pt x="1302" y="17180"/>
                    <a:pt x="1402" y="16346"/>
                    <a:pt x="1735" y="15645"/>
                  </a:cubicBezTo>
                  <a:cubicBezTo>
                    <a:pt x="1935" y="15212"/>
                    <a:pt x="1935" y="14745"/>
                    <a:pt x="1835" y="14211"/>
                  </a:cubicBezTo>
                  <a:cubicBezTo>
                    <a:pt x="1535" y="14244"/>
                    <a:pt x="1268" y="14278"/>
                    <a:pt x="968" y="14311"/>
                  </a:cubicBezTo>
                  <a:cubicBezTo>
                    <a:pt x="735" y="14178"/>
                    <a:pt x="468" y="14011"/>
                    <a:pt x="134" y="13811"/>
                  </a:cubicBezTo>
                  <a:cubicBezTo>
                    <a:pt x="134" y="13577"/>
                    <a:pt x="134" y="13344"/>
                    <a:pt x="134" y="13077"/>
                  </a:cubicBezTo>
                  <a:cubicBezTo>
                    <a:pt x="67" y="10909"/>
                    <a:pt x="1" y="8740"/>
                    <a:pt x="1" y="6572"/>
                  </a:cubicBezTo>
                  <a:cubicBezTo>
                    <a:pt x="1" y="6038"/>
                    <a:pt x="101" y="5471"/>
                    <a:pt x="301" y="4971"/>
                  </a:cubicBezTo>
                  <a:cubicBezTo>
                    <a:pt x="368" y="4704"/>
                    <a:pt x="668" y="4437"/>
                    <a:pt x="935" y="4304"/>
                  </a:cubicBezTo>
                  <a:cubicBezTo>
                    <a:pt x="1402" y="4037"/>
                    <a:pt x="1935" y="3837"/>
                    <a:pt x="2503" y="3837"/>
                  </a:cubicBezTo>
                  <a:cubicBezTo>
                    <a:pt x="3437" y="3870"/>
                    <a:pt x="4371" y="3837"/>
                    <a:pt x="5271" y="3837"/>
                  </a:cubicBezTo>
                  <a:close/>
                  <a:moveTo>
                    <a:pt x="19782" y="1535"/>
                  </a:moveTo>
                  <a:cubicBezTo>
                    <a:pt x="19581" y="1435"/>
                    <a:pt x="19448" y="1402"/>
                    <a:pt x="19348" y="1402"/>
                  </a:cubicBezTo>
                  <a:cubicBezTo>
                    <a:pt x="18381" y="1335"/>
                    <a:pt x="17380" y="1469"/>
                    <a:pt x="16412" y="1135"/>
                  </a:cubicBezTo>
                  <a:cubicBezTo>
                    <a:pt x="14411" y="1035"/>
                    <a:pt x="12376" y="1202"/>
                    <a:pt x="10341" y="901"/>
                  </a:cubicBezTo>
                  <a:cubicBezTo>
                    <a:pt x="9508" y="801"/>
                    <a:pt x="8640" y="968"/>
                    <a:pt x="7773" y="1068"/>
                  </a:cubicBezTo>
                  <a:cubicBezTo>
                    <a:pt x="7139" y="1135"/>
                    <a:pt x="6939" y="1402"/>
                    <a:pt x="6739" y="2036"/>
                  </a:cubicBezTo>
                  <a:cubicBezTo>
                    <a:pt x="6605" y="2569"/>
                    <a:pt x="6572" y="3070"/>
                    <a:pt x="6572" y="3603"/>
                  </a:cubicBezTo>
                  <a:cubicBezTo>
                    <a:pt x="6572" y="4738"/>
                    <a:pt x="6572" y="5905"/>
                    <a:pt x="6572" y="7073"/>
                  </a:cubicBezTo>
                  <a:cubicBezTo>
                    <a:pt x="6572" y="7940"/>
                    <a:pt x="6539" y="8807"/>
                    <a:pt x="6572" y="9674"/>
                  </a:cubicBezTo>
                  <a:cubicBezTo>
                    <a:pt x="6572" y="10475"/>
                    <a:pt x="7339" y="11276"/>
                    <a:pt x="8073" y="11309"/>
                  </a:cubicBezTo>
                  <a:cubicBezTo>
                    <a:pt x="9541" y="11309"/>
                    <a:pt x="11009" y="11309"/>
                    <a:pt x="12510" y="11476"/>
                  </a:cubicBezTo>
                  <a:cubicBezTo>
                    <a:pt x="13844" y="11609"/>
                    <a:pt x="15212" y="11476"/>
                    <a:pt x="16579" y="11476"/>
                  </a:cubicBezTo>
                  <a:cubicBezTo>
                    <a:pt x="17046" y="11476"/>
                    <a:pt x="17180" y="11542"/>
                    <a:pt x="17280" y="12043"/>
                  </a:cubicBezTo>
                  <a:cubicBezTo>
                    <a:pt x="17313" y="12143"/>
                    <a:pt x="17313" y="12276"/>
                    <a:pt x="17346" y="12376"/>
                  </a:cubicBezTo>
                  <a:cubicBezTo>
                    <a:pt x="17447" y="13410"/>
                    <a:pt x="18080" y="13977"/>
                    <a:pt x="19048" y="14244"/>
                  </a:cubicBezTo>
                  <a:cubicBezTo>
                    <a:pt x="18848" y="13444"/>
                    <a:pt x="18647" y="12643"/>
                    <a:pt x="18447" y="11876"/>
                  </a:cubicBezTo>
                  <a:cubicBezTo>
                    <a:pt x="18347" y="11409"/>
                    <a:pt x="18447" y="10909"/>
                    <a:pt x="19214" y="10942"/>
                  </a:cubicBezTo>
                  <a:cubicBezTo>
                    <a:pt x="19548" y="10942"/>
                    <a:pt x="19948" y="11042"/>
                    <a:pt x="20315" y="10775"/>
                  </a:cubicBezTo>
                  <a:cubicBezTo>
                    <a:pt x="20315" y="9774"/>
                    <a:pt x="20315" y="8774"/>
                    <a:pt x="20315" y="7773"/>
                  </a:cubicBezTo>
                  <a:cubicBezTo>
                    <a:pt x="20282" y="6706"/>
                    <a:pt x="19982" y="5672"/>
                    <a:pt x="20015" y="4571"/>
                  </a:cubicBezTo>
                  <a:cubicBezTo>
                    <a:pt x="20015" y="3570"/>
                    <a:pt x="19848" y="2569"/>
                    <a:pt x="19782" y="1535"/>
                  </a:cubicBezTo>
                  <a:close/>
                  <a:moveTo>
                    <a:pt x="1135" y="13344"/>
                  </a:moveTo>
                  <a:cubicBezTo>
                    <a:pt x="1569" y="13344"/>
                    <a:pt x="1969" y="13344"/>
                    <a:pt x="2369" y="13377"/>
                  </a:cubicBezTo>
                  <a:cubicBezTo>
                    <a:pt x="2836" y="13410"/>
                    <a:pt x="3070" y="13644"/>
                    <a:pt x="2970" y="14111"/>
                  </a:cubicBezTo>
                  <a:cubicBezTo>
                    <a:pt x="2836" y="14811"/>
                    <a:pt x="2636" y="15512"/>
                    <a:pt x="2469" y="16212"/>
                  </a:cubicBezTo>
                  <a:cubicBezTo>
                    <a:pt x="2436" y="16346"/>
                    <a:pt x="2369" y="16513"/>
                    <a:pt x="2269" y="16813"/>
                  </a:cubicBezTo>
                  <a:cubicBezTo>
                    <a:pt x="2636" y="16613"/>
                    <a:pt x="2836" y="16446"/>
                    <a:pt x="3070" y="16346"/>
                  </a:cubicBezTo>
                  <a:cubicBezTo>
                    <a:pt x="3603" y="16179"/>
                    <a:pt x="3837" y="15779"/>
                    <a:pt x="3970" y="15278"/>
                  </a:cubicBezTo>
                  <a:cubicBezTo>
                    <a:pt x="4004" y="15045"/>
                    <a:pt x="4070" y="14811"/>
                    <a:pt x="4104" y="14611"/>
                  </a:cubicBezTo>
                  <a:cubicBezTo>
                    <a:pt x="4204" y="13944"/>
                    <a:pt x="4304" y="13877"/>
                    <a:pt x="4938" y="13911"/>
                  </a:cubicBezTo>
                  <a:cubicBezTo>
                    <a:pt x="6005" y="13944"/>
                    <a:pt x="7039" y="13944"/>
                    <a:pt x="8073" y="13944"/>
                  </a:cubicBezTo>
                  <a:cubicBezTo>
                    <a:pt x="9574" y="13911"/>
                    <a:pt x="11075" y="13644"/>
                    <a:pt x="12576" y="13711"/>
                  </a:cubicBezTo>
                  <a:cubicBezTo>
                    <a:pt x="13410" y="13777"/>
                    <a:pt x="13577" y="13510"/>
                    <a:pt x="13544" y="12610"/>
                  </a:cubicBezTo>
                  <a:cubicBezTo>
                    <a:pt x="12643" y="12543"/>
                    <a:pt x="11709" y="12476"/>
                    <a:pt x="10808" y="12443"/>
                  </a:cubicBezTo>
                  <a:cubicBezTo>
                    <a:pt x="10008" y="12410"/>
                    <a:pt x="9241" y="12443"/>
                    <a:pt x="8440" y="12410"/>
                  </a:cubicBezTo>
                  <a:cubicBezTo>
                    <a:pt x="7973" y="12376"/>
                    <a:pt x="7439" y="12343"/>
                    <a:pt x="7039" y="12076"/>
                  </a:cubicBezTo>
                  <a:cubicBezTo>
                    <a:pt x="6239" y="11576"/>
                    <a:pt x="5738" y="10809"/>
                    <a:pt x="5671" y="9808"/>
                  </a:cubicBezTo>
                  <a:cubicBezTo>
                    <a:pt x="5638" y="8440"/>
                    <a:pt x="5571" y="7073"/>
                    <a:pt x="5471" y="5705"/>
                  </a:cubicBezTo>
                  <a:cubicBezTo>
                    <a:pt x="5471" y="5438"/>
                    <a:pt x="5438" y="5171"/>
                    <a:pt x="5371" y="4804"/>
                  </a:cubicBezTo>
                  <a:cubicBezTo>
                    <a:pt x="4270" y="4804"/>
                    <a:pt x="3236" y="4804"/>
                    <a:pt x="2202" y="4804"/>
                  </a:cubicBezTo>
                  <a:cubicBezTo>
                    <a:pt x="2102" y="4804"/>
                    <a:pt x="2002" y="4904"/>
                    <a:pt x="1869" y="4904"/>
                  </a:cubicBezTo>
                  <a:cubicBezTo>
                    <a:pt x="1268" y="4971"/>
                    <a:pt x="1035" y="5371"/>
                    <a:pt x="968" y="5905"/>
                  </a:cubicBezTo>
                  <a:cubicBezTo>
                    <a:pt x="835" y="7206"/>
                    <a:pt x="635" y="8507"/>
                    <a:pt x="1102" y="9774"/>
                  </a:cubicBezTo>
                  <a:cubicBezTo>
                    <a:pt x="1135" y="9841"/>
                    <a:pt x="1135" y="9941"/>
                    <a:pt x="1135" y="10008"/>
                  </a:cubicBezTo>
                  <a:cubicBezTo>
                    <a:pt x="1135" y="11075"/>
                    <a:pt x="1135" y="12143"/>
                    <a:pt x="1135" y="13344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5" name="Google Shape;675;p40"/>
            <p:cNvSpPr/>
            <p:nvPr/>
          </p:nvSpPr>
          <p:spPr>
            <a:xfrm>
              <a:off x="-1224250" y="1718625"/>
              <a:ext cx="236025" cy="29200"/>
            </a:xfrm>
            <a:custGeom>
              <a:avLst/>
              <a:gdLst/>
              <a:ahLst/>
              <a:cxnLst/>
              <a:rect l="l" t="t" r="r" b="b"/>
              <a:pathLst>
                <a:path w="9441" h="1168" extrusionOk="0">
                  <a:moveTo>
                    <a:pt x="4237" y="34"/>
                  </a:moveTo>
                  <a:cubicBezTo>
                    <a:pt x="5037" y="34"/>
                    <a:pt x="5838" y="67"/>
                    <a:pt x="6672" y="34"/>
                  </a:cubicBezTo>
                  <a:cubicBezTo>
                    <a:pt x="7439" y="0"/>
                    <a:pt x="8206" y="167"/>
                    <a:pt x="8973" y="267"/>
                  </a:cubicBezTo>
                  <a:cubicBezTo>
                    <a:pt x="9207" y="301"/>
                    <a:pt x="9440" y="401"/>
                    <a:pt x="9407" y="701"/>
                  </a:cubicBezTo>
                  <a:cubicBezTo>
                    <a:pt x="9407" y="1001"/>
                    <a:pt x="9207" y="1101"/>
                    <a:pt x="8940" y="1101"/>
                  </a:cubicBezTo>
                  <a:cubicBezTo>
                    <a:pt x="8673" y="1101"/>
                    <a:pt x="8406" y="1168"/>
                    <a:pt x="8173" y="1068"/>
                  </a:cubicBezTo>
                  <a:cubicBezTo>
                    <a:pt x="7706" y="868"/>
                    <a:pt x="7272" y="901"/>
                    <a:pt x="6805" y="901"/>
                  </a:cubicBezTo>
                  <a:cubicBezTo>
                    <a:pt x="4937" y="901"/>
                    <a:pt x="3036" y="901"/>
                    <a:pt x="1168" y="901"/>
                  </a:cubicBezTo>
                  <a:cubicBezTo>
                    <a:pt x="868" y="901"/>
                    <a:pt x="567" y="868"/>
                    <a:pt x="300" y="801"/>
                  </a:cubicBezTo>
                  <a:cubicBezTo>
                    <a:pt x="167" y="768"/>
                    <a:pt x="0" y="567"/>
                    <a:pt x="0" y="467"/>
                  </a:cubicBezTo>
                  <a:cubicBezTo>
                    <a:pt x="34" y="334"/>
                    <a:pt x="200" y="167"/>
                    <a:pt x="334" y="134"/>
                  </a:cubicBezTo>
                  <a:cubicBezTo>
                    <a:pt x="501" y="67"/>
                    <a:pt x="734" y="67"/>
                    <a:pt x="934" y="67"/>
                  </a:cubicBezTo>
                  <a:cubicBezTo>
                    <a:pt x="2035" y="67"/>
                    <a:pt x="3136" y="67"/>
                    <a:pt x="4237" y="67"/>
                  </a:cubicBezTo>
                  <a:cubicBezTo>
                    <a:pt x="4237" y="67"/>
                    <a:pt x="4237" y="34"/>
                    <a:pt x="4237" y="34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6" name="Google Shape;676;p40"/>
            <p:cNvSpPr/>
            <p:nvPr/>
          </p:nvSpPr>
          <p:spPr>
            <a:xfrm>
              <a:off x="-1226750" y="1658575"/>
              <a:ext cx="226000" cy="25875"/>
            </a:xfrm>
            <a:custGeom>
              <a:avLst/>
              <a:gdLst/>
              <a:ahLst/>
              <a:cxnLst/>
              <a:rect l="l" t="t" r="r" b="b"/>
              <a:pathLst>
                <a:path w="9040" h="1035" extrusionOk="0">
                  <a:moveTo>
                    <a:pt x="0" y="368"/>
                  </a:moveTo>
                  <a:cubicBezTo>
                    <a:pt x="200" y="268"/>
                    <a:pt x="367" y="134"/>
                    <a:pt x="534" y="67"/>
                  </a:cubicBezTo>
                  <a:cubicBezTo>
                    <a:pt x="701" y="1"/>
                    <a:pt x="867" y="34"/>
                    <a:pt x="1034" y="34"/>
                  </a:cubicBezTo>
                  <a:cubicBezTo>
                    <a:pt x="3369" y="34"/>
                    <a:pt x="5671" y="34"/>
                    <a:pt x="7973" y="34"/>
                  </a:cubicBezTo>
                  <a:cubicBezTo>
                    <a:pt x="8373" y="34"/>
                    <a:pt x="8740" y="67"/>
                    <a:pt x="8940" y="434"/>
                  </a:cubicBezTo>
                  <a:cubicBezTo>
                    <a:pt x="9007" y="568"/>
                    <a:pt x="9040" y="735"/>
                    <a:pt x="8973" y="835"/>
                  </a:cubicBezTo>
                  <a:cubicBezTo>
                    <a:pt x="8907" y="935"/>
                    <a:pt x="8740" y="1035"/>
                    <a:pt x="8640" y="1035"/>
                  </a:cubicBezTo>
                  <a:cubicBezTo>
                    <a:pt x="6071" y="735"/>
                    <a:pt x="3503" y="1001"/>
                    <a:pt x="934" y="901"/>
                  </a:cubicBezTo>
                  <a:cubicBezTo>
                    <a:pt x="601" y="868"/>
                    <a:pt x="234" y="901"/>
                    <a:pt x="0" y="368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7" name="Google Shape;677;p40"/>
            <p:cNvSpPr/>
            <p:nvPr/>
          </p:nvSpPr>
          <p:spPr>
            <a:xfrm>
              <a:off x="-1225100" y="1599375"/>
              <a:ext cx="234375" cy="25875"/>
            </a:xfrm>
            <a:custGeom>
              <a:avLst/>
              <a:gdLst/>
              <a:ahLst/>
              <a:cxnLst/>
              <a:rect l="l" t="t" r="r" b="b"/>
              <a:pathLst>
                <a:path w="9375" h="1035" extrusionOk="0">
                  <a:moveTo>
                    <a:pt x="4704" y="67"/>
                  </a:moveTo>
                  <a:cubicBezTo>
                    <a:pt x="5938" y="67"/>
                    <a:pt x="7139" y="67"/>
                    <a:pt x="8340" y="34"/>
                  </a:cubicBezTo>
                  <a:cubicBezTo>
                    <a:pt x="8707" y="34"/>
                    <a:pt x="8974" y="134"/>
                    <a:pt x="9207" y="334"/>
                  </a:cubicBezTo>
                  <a:cubicBezTo>
                    <a:pt x="9308" y="434"/>
                    <a:pt x="9374" y="601"/>
                    <a:pt x="9374" y="701"/>
                  </a:cubicBezTo>
                  <a:cubicBezTo>
                    <a:pt x="9341" y="834"/>
                    <a:pt x="9207" y="968"/>
                    <a:pt x="9074" y="1001"/>
                  </a:cubicBezTo>
                  <a:cubicBezTo>
                    <a:pt x="8907" y="1034"/>
                    <a:pt x="8707" y="1034"/>
                    <a:pt x="8574" y="968"/>
                  </a:cubicBezTo>
                  <a:cubicBezTo>
                    <a:pt x="8140" y="734"/>
                    <a:pt x="7673" y="768"/>
                    <a:pt x="7206" y="768"/>
                  </a:cubicBezTo>
                  <a:cubicBezTo>
                    <a:pt x="5205" y="768"/>
                    <a:pt x="3170" y="801"/>
                    <a:pt x="1135" y="834"/>
                  </a:cubicBezTo>
                  <a:cubicBezTo>
                    <a:pt x="835" y="834"/>
                    <a:pt x="501" y="768"/>
                    <a:pt x="201" y="701"/>
                  </a:cubicBezTo>
                  <a:cubicBezTo>
                    <a:pt x="134" y="667"/>
                    <a:pt x="34" y="501"/>
                    <a:pt x="1" y="367"/>
                  </a:cubicBezTo>
                  <a:cubicBezTo>
                    <a:pt x="1" y="301"/>
                    <a:pt x="134" y="167"/>
                    <a:pt x="201" y="134"/>
                  </a:cubicBezTo>
                  <a:cubicBezTo>
                    <a:pt x="435" y="67"/>
                    <a:pt x="668" y="0"/>
                    <a:pt x="902" y="0"/>
                  </a:cubicBezTo>
                  <a:cubicBezTo>
                    <a:pt x="2169" y="0"/>
                    <a:pt x="3437" y="0"/>
                    <a:pt x="470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78" name="Google Shape;678;p40"/>
          <p:cNvGrpSpPr/>
          <p:nvPr/>
        </p:nvGrpSpPr>
        <p:grpSpPr>
          <a:xfrm>
            <a:off x="3412425" y="3063046"/>
            <a:ext cx="442000" cy="437000"/>
            <a:chOff x="-1036625" y="3421500"/>
            <a:chExt cx="442000" cy="437000"/>
          </a:xfrm>
        </p:grpSpPr>
        <p:sp>
          <p:nvSpPr>
            <p:cNvPr id="679" name="Google Shape;679;p40"/>
            <p:cNvSpPr/>
            <p:nvPr/>
          </p:nvSpPr>
          <p:spPr>
            <a:xfrm>
              <a:off x="-1013275" y="3444850"/>
              <a:ext cx="290225" cy="284400"/>
            </a:xfrm>
            <a:custGeom>
              <a:avLst/>
              <a:gdLst/>
              <a:ahLst/>
              <a:cxnLst/>
              <a:rect l="l" t="t" r="r" b="b"/>
              <a:pathLst>
                <a:path w="11609" h="11376" extrusionOk="0">
                  <a:moveTo>
                    <a:pt x="9641" y="1802"/>
                  </a:moveTo>
                  <a:cubicBezTo>
                    <a:pt x="9774" y="1936"/>
                    <a:pt x="9874" y="2069"/>
                    <a:pt x="10008" y="2169"/>
                  </a:cubicBezTo>
                  <a:cubicBezTo>
                    <a:pt x="10742" y="2669"/>
                    <a:pt x="10908" y="3437"/>
                    <a:pt x="11209" y="4170"/>
                  </a:cubicBezTo>
                  <a:cubicBezTo>
                    <a:pt x="11609" y="5104"/>
                    <a:pt x="11275" y="5938"/>
                    <a:pt x="11209" y="6839"/>
                  </a:cubicBezTo>
                  <a:cubicBezTo>
                    <a:pt x="11142" y="7573"/>
                    <a:pt x="10775" y="8173"/>
                    <a:pt x="10308" y="8740"/>
                  </a:cubicBezTo>
                  <a:cubicBezTo>
                    <a:pt x="9841" y="9341"/>
                    <a:pt x="9341" y="9875"/>
                    <a:pt x="8840" y="10442"/>
                  </a:cubicBezTo>
                  <a:cubicBezTo>
                    <a:pt x="8440" y="10875"/>
                    <a:pt x="7973" y="11109"/>
                    <a:pt x="7406" y="11175"/>
                  </a:cubicBezTo>
                  <a:cubicBezTo>
                    <a:pt x="6805" y="11242"/>
                    <a:pt x="6238" y="11309"/>
                    <a:pt x="5638" y="11342"/>
                  </a:cubicBezTo>
                  <a:cubicBezTo>
                    <a:pt x="5104" y="11376"/>
                    <a:pt x="4571" y="11276"/>
                    <a:pt x="4104" y="11075"/>
                  </a:cubicBezTo>
                  <a:cubicBezTo>
                    <a:pt x="3870" y="10975"/>
                    <a:pt x="3670" y="10942"/>
                    <a:pt x="3436" y="10842"/>
                  </a:cubicBezTo>
                  <a:cubicBezTo>
                    <a:pt x="3270" y="10775"/>
                    <a:pt x="3069" y="10708"/>
                    <a:pt x="2936" y="10575"/>
                  </a:cubicBezTo>
                  <a:cubicBezTo>
                    <a:pt x="2369" y="9975"/>
                    <a:pt x="1802" y="9374"/>
                    <a:pt x="1235" y="8774"/>
                  </a:cubicBezTo>
                  <a:cubicBezTo>
                    <a:pt x="768" y="8240"/>
                    <a:pt x="568" y="7606"/>
                    <a:pt x="368" y="6939"/>
                  </a:cubicBezTo>
                  <a:cubicBezTo>
                    <a:pt x="67" y="5738"/>
                    <a:pt x="1" y="4537"/>
                    <a:pt x="301" y="3337"/>
                  </a:cubicBezTo>
                  <a:cubicBezTo>
                    <a:pt x="334" y="3203"/>
                    <a:pt x="368" y="3070"/>
                    <a:pt x="434" y="2970"/>
                  </a:cubicBezTo>
                  <a:cubicBezTo>
                    <a:pt x="968" y="2336"/>
                    <a:pt x="1402" y="1602"/>
                    <a:pt x="2202" y="1168"/>
                  </a:cubicBezTo>
                  <a:cubicBezTo>
                    <a:pt x="3403" y="468"/>
                    <a:pt x="4671" y="101"/>
                    <a:pt x="6038" y="34"/>
                  </a:cubicBezTo>
                  <a:cubicBezTo>
                    <a:pt x="7206" y="1"/>
                    <a:pt x="8273" y="368"/>
                    <a:pt x="9107" y="1268"/>
                  </a:cubicBezTo>
                  <a:cubicBezTo>
                    <a:pt x="9274" y="1469"/>
                    <a:pt x="9474" y="1635"/>
                    <a:pt x="9641" y="1802"/>
                  </a:cubicBezTo>
                  <a:cubicBezTo>
                    <a:pt x="9641" y="1802"/>
                    <a:pt x="9641" y="1802"/>
                    <a:pt x="9641" y="1802"/>
                  </a:cubicBezTo>
                  <a:close/>
                  <a:moveTo>
                    <a:pt x="8840" y="3036"/>
                  </a:moveTo>
                  <a:cubicBezTo>
                    <a:pt x="8840" y="3070"/>
                    <a:pt x="8807" y="3070"/>
                    <a:pt x="8807" y="3070"/>
                  </a:cubicBezTo>
                  <a:cubicBezTo>
                    <a:pt x="8607" y="2870"/>
                    <a:pt x="8373" y="2636"/>
                    <a:pt x="8140" y="2469"/>
                  </a:cubicBezTo>
                  <a:cubicBezTo>
                    <a:pt x="7940" y="2336"/>
                    <a:pt x="7673" y="2302"/>
                    <a:pt x="7473" y="2169"/>
                  </a:cubicBezTo>
                  <a:cubicBezTo>
                    <a:pt x="7039" y="1902"/>
                    <a:pt x="6539" y="2002"/>
                    <a:pt x="6072" y="1902"/>
                  </a:cubicBezTo>
                  <a:cubicBezTo>
                    <a:pt x="5038" y="1635"/>
                    <a:pt x="4170" y="2002"/>
                    <a:pt x="3303" y="2503"/>
                  </a:cubicBezTo>
                  <a:cubicBezTo>
                    <a:pt x="2736" y="2836"/>
                    <a:pt x="2369" y="3337"/>
                    <a:pt x="2135" y="3904"/>
                  </a:cubicBezTo>
                  <a:cubicBezTo>
                    <a:pt x="1702" y="4838"/>
                    <a:pt x="1602" y="5805"/>
                    <a:pt x="1935" y="6772"/>
                  </a:cubicBezTo>
                  <a:cubicBezTo>
                    <a:pt x="2135" y="7306"/>
                    <a:pt x="2302" y="7873"/>
                    <a:pt x="2602" y="8340"/>
                  </a:cubicBezTo>
                  <a:cubicBezTo>
                    <a:pt x="2969" y="8907"/>
                    <a:pt x="3403" y="9441"/>
                    <a:pt x="4104" y="9641"/>
                  </a:cubicBezTo>
                  <a:cubicBezTo>
                    <a:pt x="4470" y="9774"/>
                    <a:pt x="4871" y="9875"/>
                    <a:pt x="5271" y="9941"/>
                  </a:cubicBezTo>
                  <a:cubicBezTo>
                    <a:pt x="5404" y="9975"/>
                    <a:pt x="5605" y="9941"/>
                    <a:pt x="5771" y="9908"/>
                  </a:cubicBezTo>
                  <a:cubicBezTo>
                    <a:pt x="6205" y="9808"/>
                    <a:pt x="6639" y="9674"/>
                    <a:pt x="7072" y="9541"/>
                  </a:cubicBezTo>
                  <a:cubicBezTo>
                    <a:pt x="7940" y="9341"/>
                    <a:pt x="8640" y="8807"/>
                    <a:pt x="9040" y="8040"/>
                  </a:cubicBezTo>
                  <a:cubicBezTo>
                    <a:pt x="9474" y="7173"/>
                    <a:pt x="9741" y="6172"/>
                    <a:pt x="9774" y="5171"/>
                  </a:cubicBezTo>
                  <a:cubicBezTo>
                    <a:pt x="9808" y="4738"/>
                    <a:pt x="9774" y="4304"/>
                    <a:pt x="9507" y="3937"/>
                  </a:cubicBezTo>
                  <a:cubicBezTo>
                    <a:pt x="9307" y="3637"/>
                    <a:pt x="9074" y="3337"/>
                    <a:pt x="8840" y="303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0" name="Google Shape;680;p40"/>
            <p:cNvSpPr/>
            <p:nvPr/>
          </p:nvSpPr>
          <p:spPr>
            <a:xfrm>
              <a:off x="-733900" y="3720900"/>
              <a:ext cx="110925" cy="109250"/>
            </a:xfrm>
            <a:custGeom>
              <a:avLst/>
              <a:gdLst/>
              <a:ahLst/>
              <a:cxnLst/>
              <a:rect l="l" t="t" r="r" b="b"/>
              <a:pathLst>
                <a:path w="4437" h="4370" extrusionOk="0">
                  <a:moveTo>
                    <a:pt x="0" y="1168"/>
                  </a:moveTo>
                  <a:lnTo>
                    <a:pt x="1168" y="0"/>
                  </a:lnTo>
                  <a:cubicBezTo>
                    <a:pt x="1301" y="100"/>
                    <a:pt x="1468" y="167"/>
                    <a:pt x="1568" y="300"/>
                  </a:cubicBezTo>
                  <a:cubicBezTo>
                    <a:pt x="2402" y="1101"/>
                    <a:pt x="3203" y="1901"/>
                    <a:pt x="4036" y="2735"/>
                  </a:cubicBezTo>
                  <a:cubicBezTo>
                    <a:pt x="4137" y="2835"/>
                    <a:pt x="4237" y="2935"/>
                    <a:pt x="4303" y="3069"/>
                  </a:cubicBezTo>
                  <a:cubicBezTo>
                    <a:pt x="4370" y="3169"/>
                    <a:pt x="4437" y="3336"/>
                    <a:pt x="4370" y="3436"/>
                  </a:cubicBezTo>
                  <a:cubicBezTo>
                    <a:pt x="4137" y="3803"/>
                    <a:pt x="3870" y="4170"/>
                    <a:pt x="3436" y="4336"/>
                  </a:cubicBezTo>
                  <a:cubicBezTo>
                    <a:pt x="3303" y="4370"/>
                    <a:pt x="3069" y="4270"/>
                    <a:pt x="2969" y="4136"/>
                  </a:cubicBezTo>
                  <a:cubicBezTo>
                    <a:pt x="1968" y="3202"/>
                    <a:pt x="1034" y="2202"/>
                    <a:pt x="0" y="116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1" name="Google Shape;681;p40"/>
            <p:cNvSpPr/>
            <p:nvPr/>
          </p:nvSpPr>
          <p:spPr>
            <a:xfrm>
              <a:off x="-777275" y="3680025"/>
              <a:ext cx="61725" cy="64225"/>
            </a:xfrm>
            <a:custGeom>
              <a:avLst/>
              <a:gdLst/>
              <a:ahLst/>
              <a:cxnLst/>
              <a:rect l="l" t="t" r="r" b="b"/>
              <a:pathLst>
                <a:path w="2469" h="2569" extrusionOk="0">
                  <a:moveTo>
                    <a:pt x="1" y="2002"/>
                  </a:moveTo>
                  <a:cubicBezTo>
                    <a:pt x="568" y="1335"/>
                    <a:pt x="1168" y="701"/>
                    <a:pt x="1769" y="1"/>
                  </a:cubicBezTo>
                  <a:cubicBezTo>
                    <a:pt x="1902" y="101"/>
                    <a:pt x="2069" y="167"/>
                    <a:pt x="2169" y="267"/>
                  </a:cubicBezTo>
                  <a:cubicBezTo>
                    <a:pt x="2469" y="568"/>
                    <a:pt x="2469" y="701"/>
                    <a:pt x="2202" y="1035"/>
                  </a:cubicBezTo>
                  <a:cubicBezTo>
                    <a:pt x="1869" y="1402"/>
                    <a:pt x="1502" y="1735"/>
                    <a:pt x="1168" y="2102"/>
                  </a:cubicBezTo>
                  <a:cubicBezTo>
                    <a:pt x="668" y="2569"/>
                    <a:pt x="534" y="2536"/>
                    <a:pt x="1" y="200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2" name="Google Shape;682;p40"/>
            <p:cNvSpPr/>
            <p:nvPr/>
          </p:nvSpPr>
          <p:spPr>
            <a:xfrm>
              <a:off x="-949050" y="3508225"/>
              <a:ext cx="158450" cy="159325"/>
            </a:xfrm>
            <a:custGeom>
              <a:avLst/>
              <a:gdLst/>
              <a:ahLst/>
              <a:cxnLst/>
              <a:rect l="l" t="t" r="r" b="b"/>
              <a:pathLst>
                <a:path w="6338" h="6373" extrusionOk="0">
                  <a:moveTo>
                    <a:pt x="5604" y="1202"/>
                  </a:moveTo>
                  <a:cubicBezTo>
                    <a:pt x="6138" y="1702"/>
                    <a:pt x="6338" y="2269"/>
                    <a:pt x="6205" y="3036"/>
                  </a:cubicBezTo>
                  <a:cubicBezTo>
                    <a:pt x="6071" y="3637"/>
                    <a:pt x="5871" y="4204"/>
                    <a:pt x="5671" y="4804"/>
                  </a:cubicBezTo>
                  <a:cubicBezTo>
                    <a:pt x="5437" y="5505"/>
                    <a:pt x="4937" y="5872"/>
                    <a:pt x="4270" y="6039"/>
                  </a:cubicBezTo>
                  <a:cubicBezTo>
                    <a:pt x="3870" y="6139"/>
                    <a:pt x="3469" y="6272"/>
                    <a:pt x="3036" y="6339"/>
                  </a:cubicBezTo>
                  <a:cubicBezTo>
                    <a:pt x="2469" y="6372"/>
                    <a:pt x="1868" y="6305"/>
                    <a:pt x="1434" y="5872"/>
                  </a:cubicBezTo>
                  <a:cubicBezTo>
                    <a:pt x="467" y="4971"/>
                    <a:pt x="0" y="3870"/>
                    <a:pt x="167" y="2536"/>
                  </a:cubicBezTo>
                  <a:cubicBezTo>
                    <a:pt x="167" y="2469"/>
                    <a:pt x="167" y="2369"/>
                    <a:pt x="167" y="2303"/>
                  </a:cubicBezTo>
                  <a:cubicBezTo>
                    <a:pt x="234" y="1269"/>
                    <a:pt x="801" y="668"/>
                    <a:pt x="1801" y="368"/>
                  </a:cubicBezTo>
                  <a:cubicBezTo>
                    <a:pt x="2902" y="1"/>
                    <a:pt x="3903" y="168"/>
                    <a:pt x="4904" y="668"/>
                  </a:cubicBezTo>
                  <a:cubicBezTo>
                    <a:pt x="5137" y="802"/>
                    <a:pt x="5371" y="1002"/>
                    <a:pt x="5604" y="120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3" name="Google Shape;683;p40"/>
            <p:cNvSpPr/>
            <p:nvPr/>
          </p:nvSpPr>
          <p:spPr>
            <a:xfrm>
              <a:off x="-1036625" y="3421500"/>
              <a:ext cx="442000" cy="437000"/>
            </a:xfrm>
            <a:custGeom>
              <a:avLst/>
              <a:gdLst/>
              <a:ahLst/>
              <a:cxnLst/>
              <a:rect l="l" t="t" r="r" b="b"/>
              <a:pathLst>
                <a:path w="17680" h="17480" extrusionOk="0">
                  <a:moveTo>
                    <a:pt x="9741" y="12743"/>
                  </a:moveTo>
                  <a:cubicBezTo>
                    <a:pt x="8240" y="13077"/>
                    <a:pt x="6772" y="13510"/>
                    <a:pt x="5271" y="13043"/>
                  </a:cubicBezTo>
                  <a:cubicBezTo>
                    <a:pt x="4971" y="12943"/>
                    <a:pt x="4604" y="12943"/>
                    <a:pt x="4304" y="12877"/>
                  </a:cubicBezTo>
                  <a:cubicBezTo>
                    <a:pt x="3803" y="12777"/>
                    <a:pt x="3370" y="12576"/>
                    <a:pt x="3003" y="12176"/>
                  </a:cubicBezTo>
                  <a:cubicBezTo>
                    <a:pt x="2602" y="11743"/>
                    <a:pt x="2169" y="11342"/>
                    <a:pt x="1769" y="10942"/>
                  </a:cubicBezTo>
                  <a:cubicBezTo>
                    <a:pt x="1635" y="10775"/>
                    <a:pt x="1468" y="10608"/>
                    <a:pt x="1368" y="10408"/>
                  </a:cubicBezTo>
                  <a:cubicBezTo>
                    <a:pt x="1001" y="9408"/>
                    <a:pt x="434" y="8474"/>
                    <a:pt x="201" y="7406"/>
                  </a:cubicBezTo>
                  <a:cubicBezTo>
                    <a:pt x="34" y="6672"/>
                    <a:pt x="1" y="5938"/>
                    <a:pt x="167" y="5205"/>
                  </a:cubicBezTo>
                  <a:cubicBezTo>
                    <a:pt x="301" y="4671"/>
                    <a:pt x="368" y="4137"/>
                    <a:pt x="601" y="3670"/>
                  </a:cubicBezTo>
                  <a:cubicBezTo>
                    <a:pt x="1068" y="2836"/>
                    <a:pt x="1635" y="2036"/>
                    <a:pt x="2436" y="1435"/>
                  </a:cubicBezTo>
                  <a:cubicBezTo>
                    <a:pt x="3103" y="968"/>
                    <a:pt x="3803" y="735"/>
                    <a:pt x="4537" y="468"/>
                  </a:cubicBezTo>
                  <a:cubicBezTo>
                    <a:pt x="5471" y="134"/>
                    <a:pt x="6372" y="1"/>
                    <a:pt x="7339" y="34"/>
                  </a:cubicBezTo>
                  <a:cubicBezTo>
                    <a:pt x="7940" y="34"/>
                    <a:pt x="8573" y="168"/>
                    <a:pt x="9174" y="368"/>
                  </a:cubicBezTo>
                  <a:cubicBezTo>
                    <a:pt x="9507" y="434"/>
                    <a:pt x="9808" y="701"/>
                    <a:pt x="10108" y="935"/>
                  </a:cubicBezTo>
                  <a:cubicBezTo>
                    <a:pt x="11275" y="1835"/>
                    <a:pt x="12343" y="2803"/>
                    <a:pt x="12810" y="4271"/>
                  </a:cubicBezTo>
                  <a:cubicBezTo>
                    <a:pt x="13110" y="5138"/>
                    <a:pt x="13410" y="6005"/>
                    <a:pt x="13110" y="6972"/>
                  </a:cubicBezTo>
                  <a:cubicBezTo>
                    <a:pt x="12977" y="7506"/>
                    <a:pt x="12943" y="8040"/>
                    <a:pt x="12810" y="8574"/>
                  </a:cubicBezTo>
                  <a:cubicBezTo>
                    <a:pt x="12676" y="9141"/>
                    <a:pt x="12810" y="9574"/>
                    <a:pt x="13177" y="9941"/>
                  </a:cubicBezTo>
                  <a:cubicBezTo>
                    <a:pt x="13477" y="10241"/>
                    <a:pt x="13744" y="10508"/>
                    <a:pt x="13810" y="10942"/>
                  </a:cubicBezTo>
                  <a:cubicBezTo>
                    <a:pt x="13810" y="11109"/>
                    <a:pt x="14011" y="11276"/>
                    <a:pt x="14144" y="11409"/>
                  </a:cubicBezTo>
                  <a:cubicBezTo>
                    <a:pt x="15011" y="12276"/>
                    <a:pt x="15879" y="13144"/>
                    <a:pt x="16746" y="14011"/>
                  </a:cubicBezTo>
                  <a:cubicBezTo>
                    <a:pt x="16879" y="14144"/>
                    <a:pt x="17013" y="14244"/>
                    <a:pt x="17113" y="14411"/>
                  </a:cubicBezTo>
                  <a:cubicBezTo>
                    <a:pt x="17680" y="15178"/>
                    <a:pt x="17680" y="15779"/>
                    <a:pt x="17079" y="16246"/>
                  </a:cubicBezTo>
                  <a:cubicBezTo>
                    <a:pt x="16813" y="16413"/>
                    <a:pt x="16646" y="16679"/>
                    <a:pt x="16412" y="16880"/>
                  </a:cubicBezTo>
                  <a:cubicBezTo>
                    <a:pt x="15812" y="17447"/>
                    <a:pt x="15178" y="17480"/>
                    <a:pt x="14578" y="16913"/>
                  </a:cubicBezTo>
                  <a:cubicBezTo>
                    <a:pt x="14244" y="16613"/>
                    <a:pt x="13911" y="16279"/>
                    <a:pt x="13610" y="15946"/>
                  </a:cubicBezTo>
                  <a:cubicBezTo>
                    <a:pt x="13010" y="15278"/>
                    <a:pt x="12376" y="14645"/>
                    <a:pt x="11776" y="13977"/>
                  </a:cubicBezTo>
                  <a:cubicBezTo>
                    <a:pt x="11542" y="13744"/>
                    <a:pt x="11375" y="13544"/>
                    <a:pt x="11008" y="13611"/>
                  </a:cubicBezTo>
                  <a:cubicBezTo>
                    <a:pt x="10675" y="13677"/>
                    <a:pt x="10441" y="13477"/>
                    <a:pt x="10208" y="13244"/>
                  </a:cubicBezTo>
                  <a:cubicBezTo>
                    <a:pt x="10074" y="13043"/>
                    <a:pt x="9874" y="12877"/>
                    <a:pt x="9741" y="12743"/>
                  </a:cubicBezTo>
                  <a:close/>
                  <a:moveTo>
                    <a:pt x="10575" y="2736"/>
                  </a:moveTo>
                  <a:lnTo>
                    <a:pt x="10575" y="2736"/>
                  </a:lnTo>
                  <a:cubicBezTo>
                    <a:pt x="10408" y="2569"/>
                    <a:pt x="10241" y="2403"/>
                    <a:pt x="10074" y="2202"/>
                  </a:cubicBezTo>
                  <a:cubicBezTo>
                    <a:pt x="9207" y="1302"/>
                    <a:pt x="8140" y="935"/>
                    <a:pt x="6972" y="968"/>
                  </a:cubicBezTo>
                  <a:cubicBezTo>
                    <a:pt x="5605" y="1035"/>
                    <a:pt x="4337" y="1402"/>
                    <a:pt x="3136" y="2102"/>
                  </a:cubicBezTo>
                  <a:cubicBezTo>
                    <a:pt x="2369" y="2536"/>
                    <a:pt x="1902" y="3270"/>
                    <a:pt x="1368" y="3904"/>
                  </a:cubicBezTo>
                  <a:cubicBezTo>
                    <a:pt x="1302" y="4004"/>
                    <a:pt x="1268" y="4137"/>
                    <a:pt x="1235" y="4271"/>
                  </a:cubicBezTo>
                  <a:cubicBezTo>
                    <a:pt x="935" y="5471"/>
                    <a:pt x="1001" y="6672"/>
                    <a:pt x="1335" y="7873"/>
                  </a:cubicBezTo>
                  <a:cubicBezTo>
                    <a:pt x="1502" y="8540"/>
                    <a:pt x="1702" y="9174"/>
                    <a:pt x="2169" y="9708"/>
                  </a:cubicBezTo>
                  <a:cubicBezTo>
                    <a:pt x="2736" y="10308"/>
                    <a:pt x="3303" y="10909"/>
                    <a:pt x="3870" y="11509"/>
                  </a:cubicBezTo>
                  <a:cubicBezTo>
                    <a:pt x="4003" y="11642"/>
                    <a:pt x="4204" y="11709"/>
                    <a:pt x="4404" y="11776"/>
                  </a:cubicBezTo>
                  <a:cubicBezTo>
                    <a:pt x="4604" y="11876"/>
                    <a:pt x="4804" y="11909"/>
                    <a:pt x="5038" y="12009"/>
                  </a:cubicBezTo>
                  <a:cubicBezTo>
                    <a:pt x="5505" y="12210"/>
                    <a:pt x="6038" y="12310"/>
                    <a:pt x="6572" y="12276"/>
                  </a:cubicBezTo>
                  <a:cubicBezTo>
                    <a:pt x="7172" y="12243"/>
                    <a:pt x="7773" y="12176"/>
                    <a:pt x="8340" y="12109"/>
                  </a:cubicBezTo>
                  <a:cubicBezTo>
                    <a:pt x="8907" y="12043"/>
                    <a:pt x="9374" y="11809"/>
                    <a:pt x="9774" y="11376"/>
                  </a:cubicBezTo>
                  <a:cubicBezTo>
                    <a:pt x="10308" y="10809"/>
                    <a:pt x="10775" y="10275"/>
                    <a:pt x="11242" y="9674"/>
                  </a:cubicBezTo>
                  <a:cubicBezTo>
                    <a:pt x="11709" y="9107"/>
                    <a:pt x="12109" y="8507"/>
                    <a:pt x="12143" y="7773"/>
                  </a:cubicBezTo>
                  <a:cubicBezTo>
                    <a:pt x="12209" y="6872"/>
                    <a:pt x="12543" y="6038"/>
                    <a:pt x="12143" y="5104"/>
                  </a:cubicBezTo>
                  <a:cubicBezTo>
                    <a:pt x="11842" y="4371"/>
                    <a:pt x="11676" y="3603"/>
                    <a:pt x="10975" y="3103"/>
                  </a:cubicBezTo>
                  <a:cubicBezTo>
                    <a:pt x="10808" y="3003"/>
                    <a:pt x="10708" y="2870"/>
                    <a:pt x="10575" y="2736"/>
                  </a:cubicBezTo>
                  <a:close/>
                  <a:moveTo>
                    <a:pt x="12109" y="13144"/>
                  </a:moveTo>
                  <a:cubicBezTo>
                    <a:pt x="13110" y="14178"/>
                    <a:pt x="14077" y="15178"/>
                    <a:pt x="15078" y="16112"/>
                  </a:cubicBezTo>
                  <a:cubicBezTo>
                    <a:pt x="15178" y="16246"/>
                    <a:pt x="15412" y="16346"/>
                    <a:pt x="15545" y="16312"/>
                  </a:cubicBezTo>
                  <a:cubicBezTo>
                    <a:pt x="15979" y="16146"/>
                    <a:pt x="16246" y="15779"/>
                    <a:pt x="16479" y="15412"/>
                  </a:cubicBezTo>
                  <a:cubicBezTo>
                    <a:pt x="16512" y="15312"/>
                    <a:pt x="16479" y="15145"/>
                    <a:pt x="16412" y="15045"/>
                  </a:cubicBezTo>
                  <a:cubicBezTo>
                    <a:pt x="16346" y="14911"/>
                    <a:pt x="16246" y="14811"/>
                    <a:pt x="16145" y="14711"/>
                  </a:cubicBezTo>
                  <a:cubicBezTo>
                    <a:pt x="15312" y="13877"/>
                    <a:pt x="14511" y="13077"/>
                    <a:pt x="13677" y="12276"/>
                  </a:cubicBezTo>
                  <a:cubicBezTo>
                    <a:pt x="13577" y="12143"/>
                    <a:pt x="13410" y="12076"/>
                    <a:pt x="13277" y="11976"/>
                  </a:cubicBezTo>
                  <a:cubicBezTo>
                    <a:pt x="12876" y="12376"/>
                    <a:pt x="12476" y="12777"/>
                    <a:pt x="12109" y="13144"/>
                  </a:cubicBezTo>
                  <a:close/>
                  <a:moveTo>
                    <a:pt x="10375" y="12343"/>
                  </a:moveTo>
                  <a:cubicBezTo>
                    <a:pt x="10908" y="12910"/>
                    <a:pt x="11042" y="12910"/>
                    <a:pt x="11542" y="12443"/>
                  </a:cubicBezTo>
                  <a:cubicBezTo>
                    <a:pt x="11876" y="12109"/>
                    <a:pt x="12243" y="11743"/>
                    <a:pt x="12576" y="11376"/>
                  </a:cubicBezTo>
                  <a:cubicBezTo>
                    <a:pt x="12843" y="11042"/>
                    <a:pt x="12843" y="10909"/>
                    <a:pt x="12543" y="10608"/>
                  </a:cubicBezTo>
                  <a:cubicBezTo>
                    <a:pt x="12443" y="10508"/>
                    <a:pt x="12276" y="10442"/>
                    <a:pt x="12143" y="10342"/>
                  </a:cubicBezTo>
                  <a:cubicBezTo>
                    <a:pt x="11542" y="11042"/>
                    <a:pt x="10942" y="11676"/>
                    <a:pt x="10375" y="12343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4" name="Google Shape;684;p40"/>
            <p:cNvSpPr/>
            <p:nvPr/>
          </p:nvSpPr>
          <p:spPr>
            <a:xfrm>
              <a:off x="-973250" y="3485725"/>
              <a:ext cx="205175" cy="208500"/>
            </a:xfrm>
            <a:custGeom>
              <a:avLst/>
              <a:gdLst/>
              <a:ahLst/>
              <a:cxnLst/>
              <a:rect l="l" t="t" r="r" b="b"/>
              <a:pathLst>
                <a:path w="8207" h="8340" extrusionOk="0">
                  <a:moveTo>
                    <a:pt x="7239" y="1401"/>
                  </a:moveTo>
                  <a:cubicBezTo>
                    <a:pt x="7473" y="1702"/>
                    <a:pt x="7706" y="2002"/>
                    <a:pt x="7906" y="2302"/>
                  </a:cubicBezTo>
                  <a:cubicBezTo>
                    <a:pt x="8173" y="2669"/>
                    <a:pt x="8207" y="3103"/>
                    <a:pt x="8207" y="3536"/>
                  </a:cubicBezTo>
                  <a:cubicBezTo>
                    <a:pt x="8140" y="4537"/>
                    <a:pt x="7873" y="5504"/>
                    <a:pt x="7439" y="6405"/>
                  </a:cubicBezTo>
                  <a:cubicBezTo>
                    <a:pt x="7039" y="7172"/>
                    <a:pt x="6339" y="7706"/>
                    <a:pt x="5471" y="7906"/>
                  </a:cubicBezTo>
                  <a:cubicBezTo>
                    <a:pt x="5038" y="8039"/>
                    <a:pt x="4604" y="8173"/>
                    <a:pt x="4170" y="8273"/>
                  </a:cubicBezTo>
                  <a:cubicBezTo>
                    <a:pt x="4004" y="8306"/>
                    <a:pt x="3837" y="8340"/>
                    <a:pt x="3670" y="8306"/>
                  </a:cubicBezTo>
                  <a:cubicBezTo>
                    <a:pt x="3270" y="8206"/>
                    <a:pt x="2869" y="8139"/>
                    <a:pt x="2503" y="8006"/>
                  </a:cubicBezTo>
                  <a:cubicBezTo>
                    <a:pt x="1802" y="7806"/>
                    <a:pt x="1368" y="7272"/>
                    <a:pt x="1001" y="6705"/>
                  </a:cubicBezTo>
                  <a:cubicBezTo>
                    <a:pt x="701" y="6205"/>
                    <a:pt x="534" y="5671"/>
                    <a:pt x="334" y="5104"/>
                  </a:cubicBezTo>
                  <a:cubicBezTo>
                    <a:pt x="1" y="4137"/>
                    <a:pt x="101" y="3203"/>
                    <a:pt x="534" y="2269"/>
                  </a:cubicBezTo>
                  <a:cubicBezTo>
                    <a:pt x="801" y="1668"/>
                    <a:pt x="1168" y="1201"/>
                    <a:pt x="1702" y="868"/>
                  </a:cubicBezTo>
                  <a:cubicBezTo>
                    <a:pt x="2569" y="367"/>
                    <a:pt x="3437" y="0"/>
                    <a:pt x="4504" y="234"/>
                  </a:cubicBezTo>
                  <a:cubicBezTo>
                    <a:pt x="4938" y="367"/>
                    <a:pt x="5438" y="267"/>
                    <a:pt x="5872" y="534"/>
                  </a:cubicBezTo>
                  <a:cubicBezTo>
                    <a:pt x="6072" y="667"/>
                    <a:pt x="6339" y="701"/>
                    <a:pt x="6539" y="834"/>
                  </a:cubicBezTo>
                  <a:cubicBezTo>
                    <a:pt x="6806" y="1001"/>
                    <a:pt x="7006" y="1235"/>
                    <a:pt x="7206" y="1435"/>
                  </a:cubicBezTo>
                  <a:cubicBezTo>
                    <a:pt x="7239" y="1435"/>
                    <a:pt x="7239" y="1435"/>
                    <a:pt x="7239" y="1401"/>
                  </a:cubicBezTo>
                  <a:close/>
                  <a:moveTo>
                    <a:pt x="6572" y="2102"/>
                  </a:moveTo>
                  <a:cubicBezTo>
                    <a:pt x="6339" y="1902"/>
                    <a:pt x="6105" y="1702"/>
                    <a:pt x="5838" y="1568"/>
                  </a:cubicBezTo>
                  <a:cubicBezTo>
                    <a:pt x="4871" y="1068"/>
                    <a:pt x="3870" y="901"/>
                    <a:pt x="2769" y="1268"/>
                  </a:cubicBezTo>
                  <a:cubicBezTo>
                    <a:pt x="1769" y="1568"/>
                    <a:pt x="1202" y="2169"/>
                    <a:pt x="1135" y="3203"/>
                  </a:cubicBezTo>
                  <a:cubicBezTo>
                    <a:pt x="1135" y="3269"/>
                    <a:pt x="1135" y="3369"/>
                    <a:pt x="1135" y="3436"/>
                  </a:cubicBezTo>
                  <a:cubicBezTo>
                    <a:pt x="968" y="4770"/>
                    <a:pt x="1435" y="5871"/>
                    <a:pt x="2402" y="6805"/>
                  </a:cubicBezTo>
                  <a:cubicBezTo>
                    <a:pt x="2836" y="7205"/>
                    <a:pt x="3437" y="7306"/>
                    <a:pt x="4004" y="7239"/>
                  </a:cubicBezTo>
                  <a:cubicBezTo>
                    <a:pt x="4437" y="7205"/>
                    <a:pt x="4838" y="7072"/>
                    <a:pt x="5238" y="6939"/>
                  </a:cubicBezTo>
                  <a:cubicBezTo>
                    <a:pt x="5905" y="6772"/>
                    <a:pt x="6405" y="6405"/>
                    <a:pt x="6639" y="5704"/>
                  </a:cubicBezTo>
                  <a:cubicBezTo>
                    <a:pt x="6839" y="5137"/>
                    <a:pt x="7039" y="4537"/>
                    <a:pt x="7139" y="3936"/>
                  </a:cubicBezTo>
                  <a:cubicBezTo>
                    <a:pt x="7306" y="3169"/>
                    <a:pt x="7106" y="2602"/>
                    <a:pt x="6572" y="210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85" name="Google Shape;685;p40"/>
          <p:cNvGrpSpPr/>
          <p:nvPr/>
        </p:nvGrpSpPr>
        <p:grpSpPr>
          <a:xfrm>
            <a:off x="3483355" y="4068497"/>
            <a:ext cx="300141" cy="416593"/>
            <a:chOff x="-1725450" y="4278800"/>
            <a:chExt cx="294400" cy="408625"/>
          </a:xfrm>
        </p:grpSpPr>
        <p:sp>
          <p:nvSpPr>
            <p:cNvPr id="686" name="Google Shape;686;p40"/>
            <p:cNvSpPr/>
            <p:nvPr/>
          </p:nvSpPr>
          <p:spPr>
            <a:xfrm>
              <a:off x="-1701275" y="4299625"/>
              <a:ext cx="244375" cy="359450"/>
            </a:xfrm>
            <a:custGeom>
              <a:avLst/>
              <a:gdLst/>
              <a:ahLst/>
              <a:cxnLst/>
              <a:rect l="l" t="t" r="r" b="b"/>
              <a:pathLst>
                <a:path w="9775" h="14378" extrusionOk="0">
                  <a:moveTo>
                    <a:pt x="4437" y="14378"/>
                  </a:moveTo>
                  <a:cubicBezTo>
                    <a:pt x="3870" y="13978"/>
                    <a:pt x="3437" y="13511"/>
                    <a:pt x="3237" y="12910"/>
                  </a:cubicBezTo>
                  <a:cubicBezTo>
                    <a:pt x="3203" y="12777"/>
                    <a:pt x="3170" y="12677"/>
                    <a:pt x="3103" y="12543"/>
                  </a:cubicBezTo>
                  <a:cubicBezTo>
                    <a:pt x="2469" y="11276"/>
                    <a:pt x="1802" y="10008"/>
                    <a:pt x="1168" y="8741"/>
                  </a:cubicBezTo>
                  <a:cubicBezTo>
                    <a:pt x="868" y="8140"/>
                    <a:pt x="501" y="7540"/>
                    <a:pt x="568" y="6839"/>
                  </a:cubicBezTo>
                  <a:cubicBezTo>
                    <a:pt x="568" y="6706"/>
                    <a:pt x="535" y="6539"/>
                    <a:pt x="468" y="6406"/>
                  </a:cubicBezTo>
                  <a:cubicBezTo>
                    <a:pt x="1" y="5238"/>
                    <a:pt x="234" y="4004"/>
                    <a:pt x="234" y="2836"/>
                  </a:cubicBezTo>
                  <a:cubicBezTo>
                    <a:pt x="234" y="2436"/>
                    <a:pt x="468" y="2102"/>
                    <a:pt x="768" y="1869"/>
                  </a:cubicBezTo>
                  <a:cubicBezTo>
                    <a:pt x="2403" y="468"/>
                    <a:pt x="4237" y="1"/>
                    <a:pt x="6372" y="368"/>
                  </a:cubicBezTo>
                  <a:cubicBezTo>
                    <a:pt x="7139" y="501"/>
                    <a:pt x="7807" y="802"/>
                    <a:pt x="8340" y="1335"/>
                  </a:cubicBezTo>
                  <a:cubicBezTo>
                    <a:pt x="8874" y="1902"/>
                    <a:pt x="9508" y="2436"/>
                    <a:pt x="9474" y="3370"/>
                  </a:cubicBezTo>
                  <a:cubicBezTo>
                    <a:pt x="9474" y="3503"/>
                    <a:pt x="9508" y="3604"/>
                    <a:pt x="9541" y="3737"/>
                  </a:cubicBezTo>
                  <a:cubicBezTo>
                    <a:pt x="9775" y="4638"/>
                    <a:pt x="9608" y="5472"/>
                    <a:pt x="9241" y="6305"/>
                  </a:cubicBezTo>
                  <a:cubicBezTo>
                    <a:pt x="9107" y="6639"/>
                    <a:pt x="8974" y="7006"/>
                    <a:pt x="8841" y="7340"/>
                  </a:cubicBezTo>
                  <a:cubicBezTo>
                    <a:pt x="8707" y="7773"/>
                    <a:pt x="8507" y="8173"/>
                    <a:pt x="8274" y="8540"/>
                  </a:cubicBezTo>
                  <a:cubicBezTo>
                    <a:pt x="7840" y="9174"/>
                    <a:pt x="7540" y="9841"/>
                    <a:pt x="7173" y="10508"/>
                  </a:cubicBezTo>
                  <a:cubicBezTo>
                    <a:pt x="7139" y="10575"/>
                    <a:pt x="7139" y="10642"/>
                    <a:pt x="7073" y="10709"/>
                  </a:cubicBezTo>
                  <a:cubicBezTo>
                    <a:pt x="6372" y="11643"/>
                    <a:pt x="5872" y="12710"/>
                    <a:pt x="5171" y="13644"/>
                  </a:cubicBezTo>
                  <a:cubicBezTo>
                    <a:pt x="4971" y="13944"/>
                    <a:pt x="4704" y="14144"/>
                    <a:pt x="4437" y="14378"/>
                  </a:cubicBezTo>
                  <a:close/>
                  <a:moveTo>
                    <a:pt x="4738" y="2369"/>
                  </a:moveTo>
                  <a:cubicBezTo>
                    <a:pt x="3904" y="2236"/>
                    <a:pt x="3270" y="2503"/>
                    <a:pt x="2803" y="3203"/>
                  </a:cubicBezTo>
                  <a:cubicBezTo>
                    <a:pt x="2336" y="3370"/>
                    <a:pt x="2336" y="3870"/>
                    <a:pt x="2069" y="4204"/>
                  </a:cubicBezTo>
                  <a:cubicBezTo>
                    <a:pt x="1502" y="4938"/>
                    <a:pt x="1569" y="5772"/>
                    <a:pt x="1902" y="6539"/>
                  </a:cubicBezTo>
                  <a:cubicBezTo>
                    <a:pt x="2336" y="7606"/>
                    <a:pt x="3203" y="8040"/>
                    <a:pt x="4337" y="8007"/>
                  </a:cubicBezTo>
                  <a:cubicBezTo>
                    <a:pt x="5338" y="8007"/>
                    <a:pt x="6039" y="7473"/>
                    <a:pt x="6772" y="6973"/>
                  </a:cubicBezTo>
                  <a:cubicBezTo>
                    <a:pt x="7239" y="6672"/>
                    <a:pt x="7173" y="6205"/>
                    <a:pt x="7273" y="5772"/>
                  </a:cubicBezTo>
                  <a:cubicBezTo>
                    <a:pt x="7306" y="5772"/>
                    <a:pt x="7306" y="5738"/>
                    <a:pt x="7306" y="5705"/>
                  </a:cubicBezTo>
                  <a:cubicBezTo>
                    <a:pt x="7673" y="5005"/>
                    <a:pt x="7406" y="4337"/>
                    <a:pt x="7173" y="3704"/>
                  </a:cubicBezTo>
                  <a:cubicBezTo>
                    <a:pt x="7073" y="3437"/>
                    <a:pt x="6873" y="3137"/>
                    <a:pt x="6639" y="2970"/>
                  </a:cubicBezTo>
                  <a:cubicBezTo>
                    <a:pt x="6072" y="2603"/>
                    <a:pt x="5505" y="2102"/>
                    <a:pt x="4738" y="2369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7" name="Google Shape;687;p40"/>
            <p:cNvSpPr/>
            <p:nvPr/>
          </p:nvSpPr>
          <p:spPr>
            <a:xfrm>
              <a:off x="-1725450" y="4278800"/>
              <a:ext cx="294400" cy="408625"/>
            </a:xfrm>
            <a:custGeom>
              <a:avLst/>
              <a:gdLst/>
              <a:ahLst/>
              <a:cxnLst/>
              <a:rect l="l" t="t" r="r" b="b"/>
              <a:pathLst>
                <a:path w="11776" h="16345" extrusionOk="0">
                  <a:moveTo>
                    <a:pt x="6172" y="0"/>
                  </a:moveTo>
                  <a:cubicBezTo>
                    <a:pt x="6872" y="100"/>
                    <a:pt x="7573" y="200"/>
                    <a:pt x="8240" y="367"/>
                  </a:cubicBezTo>
                  <a:cubicBezTo>
                    <a:pt x="9174" y="600"/>
                    <a:pt x="9841" y="1234"/>
                    <a:pt x="10475" y="1935"/>
                  </a:cubicBezTo>
                  <a:cubicBezTo>
                    <a:pt x="10608" y="2068"/>
                    <a:pt x="10708" y="2235"/>
                    <a:pt x="10842" y="2402"/>
                  </a:cubicBezTo>
                  <a:cubicBezTo>
                    <a:pt x="11209" y="2902"/>
                    <a:pt x="11509" y="3402"/>
                    <a:pt x="11475" y="4036"/>
                  </a:cubicBezTo>
                  <a:cubicBezTo>
                    <a:pt x="11442" y="4203"/>
                    <a:pt x="11475" y="4336"/>
                    <a:pt x="11509" y="4503"/>
                  </a:cubicBezTo>
                  <a:cubicBezTo>
                    <a:pt x="11776" y="5504"/>
                    <a:pt x="11642" y="6471"/>
                    <a:pt x="11209" y="7405"/>
                  </a:cubicBezTo>
                  <a:cubicBezTo>
                    <a:pt x="11075" y="7739"/>
                    <a:pt x="10975" y="8072"/>
                    <a:pt x="10842" y="8406"/>
                  </a:cubicBezTo>
                  <a:cubicBezTo>
                    <a:pt x="10642" y="8940"/>
                    <a:pt x="10441" y="9507"/>
                    <a:pt x="10108" y="10007"/>
                  </a:cubicBezTo>
                  <a:cubicBezTo>
                    <a:pt x="9674" y="10608"/>
                    <a:pt x="9407" y="11341"/>
                    <a:pt x="9040" y="11975"/>
                  </a:cubicBezTo>
                  <a:cubicBezTo>
                    <a:pt x="8740" y="12476"/>
                    <a:pt x="8407" y="12976"/>
                    <a:pt x="8106" y="13476"/>
                  </a:cubicBezTo>
                  <a:cubicBezTo>
                    <a:pt x="7806" y="13943"/>
                    <a:pt x="7473" y="14377"/>
                    <a:pt x="7206" y="14877"/>
                  </a:cubicBezTo>
                  <a:cubicBezTo>
                    <a:pt x="6972" y="15344"/>
                    <a:pt x="6605" y="15678"/>
                    <a:pt x="6238" y="16011"/>
                  </a:cubicBezTo>
                  <a:cubicBezTo>
                    <a:pt x="5905" y="16345"/>
                    <a:pt x="5738" y="16312"/>
                    <a:pt x="5304" y="16112"/>
                  </a:cubicBezTo>
                  <a:cubicBezTo>
                    <a:pt x="4370" y="15645"/>
                    <a:pt x="3703" y="14944"/>
                    <a:pt x="3336" y="13943"/>
                  </a:cubicBezTo>
                  <a:cubicBezTo>
                    <a:pt x="3336" y="13877"/>
                    <a:pt x="3303" y="13810"/>
                    <a:pt x="3270" y="13743"/>
                  </a:cubicBezTo>
                  <a:cubicBezTo>
                    <a:pt x="2602" y="12509"/>
                    <a:pt x="1935" y="11275"/>
                    <a:pt x="1302" y="10041"/>
                  </a:cubicBezTo>
                  <a:cubicBezTo>
                    <a:pt x="968" y="9340"/>
                    <a:pt x="534" y="8673"/>
                    <a:pt x="601" y="7839"/>
                  </a:cubicBezTo>
                  <a:cubicBezTo>
                    <a:pt x="601" y="7772"/>
                    <a:pt x="601" y="7706"/>
                    <a:pt x="568" y="7639"/>
                  </a:cubicBezTo>
                  <a:cubicBezTo>
                    <a:pt x="1" y="6405"/>
                    <a:pt x="234" y="5137"/>
                    <a:pt x="167" y="3869"/>
                  </a:cubicBezTo>
                  <a:cubicBezTo>
                    <a:pt x="167" y="3503"/>
                    <a:pt x="267" y="3169"/>
                    <a:pt x="401" y="2835"/>
                  </a:cubicBezTo>
                  <a:cubicBezTo>
                    <a:pt x="601" y="2435"/>
                    <a:pt x="901" y="2102"/>
                    <a:pt x="1268" y="1801"/>
                  </a:cubicBezTo>
                  <a:cubicBezTo>
                    <a:pt x="2669" y="634"/>
                    <a:pt x="4304" y="33"/>
                    <a:pt x="6172" y="0"/>
                  </a:cubicBezTo>
                  <a:close/>
                  <a:moveTo>
                    <a:pt x="5404" y="15211"/>
                  </a:moveTo>
                  <a:cubicBezTo>
                    <a:pt x="5671" y="14977"/>
                    <a:pt x="5938" y="14777"/>
                    <a:pt x="6138" y="14477"/>
                  </a:cubicBezTo>
                  <a:cubicBezTo>
                    <a:pt x="6839" y="13543"/>
                    <a:pt x="7339" y="12476"/>
                    <a:pt x="8040" y="11542"/>
                  </a:cubicBezTo>
                  <a:cubicBezTo>
                    <a:pt x="8106" y="11508"/>
                    <a:pt x="8106" y="11408"/>
                    <a:pt x="8140" y="11341"/>
                  </a:cubicBezTo>
                  <a:cubicBezTo>
                    <a:pt x="8507" y="10708"/>
                    <a:pt x="8807" y="10007"/>
                    <a:pt x="9241" y="9407"/>
                  </a:cubicBezTo>
                  <a:cubicBezTo>
                    <a:pt x="9474" y="9006"/>
                    <a:pt x="9674" y="8606"/>
                    <a:pt x="9808" y="8206"/>
                  </a:cubicBezTo>
                  <a:cubicBezTo>
                    <a:pt x="9941" y="7839"/>
                    <a:pt x="10074" y="7472"/>
                    <a:pt x="10208" y="7138"/>
                  </a:cubicBezTo>
                  <a:cubicBezTo>
                    <a:pt x="10575" y="6305"/>
                    <a:pt x="10742" y="5471"/>
                    <a:pt x="10508" y="4570"/>
                  </a:cubicBezTo>
                  <a:cubicBezTo>
                    <a:pt x="10475" y="4470"/>
                    <a:pt x="10441" y="4336"/>
                    <a:pt x="10441" y="4203"/>
                  </a:cubicBezTo>
                  <a:cubicBezTo>
                    <a:pt x="10475" y="3302"/>
                    <a:pt x="9841" y="2735"/>
                    <a:pt x="9307" y="2168"/>
                  </a:cubicBezTo>
                  <a:cubicBezTo>
                    <a:pt x="8774" y="1668"/>
                    <a:pt x="8106" y="1334"/>
                    <a:pt x="7339" y="1201"/>
                  </a:cubicBezTo>
                  <a:cubicBezTo>
                    <a:pt x="5204" y="834"/>
                    <a:pt x="3336" y="1301"/>
                    <a:pt x="1735" y="2702"/>
                  </a:cubicBezTo>
                  <a:cubicBezTo>
                    <a:pt x="1435" y="2969"/>
                    <a:pt x="1201" y="3269"/>
                    <a:pt x="1201" y="3669"/>
                  </a:cubicBezTo>
                  <a:cubicBezTo>
                    <a:pt x="1201" y="4870"/>
                    <a:pt x="968" y="6071"/>
                    <a:pt x="1435" y="7239"/>
                  </a:cubicBezTo>
                  <a:cubicBezTo>
                    <a:pt x="1502" y="7372"/>
                    <a:pt x="1535" y="7539"/>
                    <a:pt x="1535" y="7672"/>
                  </a:cubicBezTo>
                  <a:cubicBezTo>
                    <a:pt x="1468" y="8406"/>
                    <a:pt x="1835" y="8973"/>
                    <a:pt x="2135" y="9574"/>
                  </a:cubicBezTo>
                  <a:cubicBezTo>
                    <a:pt x="2769" y="10874"/>
                    <a:pt x="3436" y="12109"/>
                    <a:pt x="4070" y="13410"/>
                  </a:cubicBezTo>
                  <a:cubicBezTo>
                    <a:pt x="4137" y="13510"/>
                    <a:pt x="4170" y="13610"/>
                    <a:pt x="4204" y="13743"/>
                  </a:cubicBezTo>
                  <a:cubicBezTo>
                    <a:pt x="4404" y="14344"/>
                    <a:pt x="4837" y="14811"/>
                    <a:pt x="5404" y="1521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8" name="Google Shape;688;p40"/>
            <p:cNvSpPr/>
            <p:nvPr/>
          </p:nvSpPr>
          <p:spPr>
            <a:xfrm>
              <a:off x="-1663725" y="4352175"/>
              <a:ext cx="154275" cy="148450"/>
            </a:xfrm>
            <a:custGeom>
              <a:avLst/>
              <a:gdLst/>
              <a:ahLst/>
              <a:cxnLst/>
              <a:rect l="l" t="t" r="r" b="b"/>
              <a:pathLst>
                <a:path w="6171" h="5938" extrusionOk="0">
                  <a:moveTo>
                    <a:pt x="3236" y="267"/>
                  </a:moveTo>
                  <a:cubicBezTo>
                    <a:pt x="4036" y="0"/>
                    <a:pt x="4570" y="501"/>
                    <a:pt x="5137" y="868"/>
                  </a:cubicBezTo>
                  <a:cubicBezTo>
                    <a:pt x="5371" y="1035"/>
                    <a:pt x="5571" y="1335"/>
                    <a:pt x="5671" y="1602"/>
                  </a:cubicBezTo>
                  <a:cubicBezTo>
                    <a:pt x="5904" y="2235"/>
                    <a:pt x="6171" y="2903"/>
                    <a:pt x="5804" y="3603"/>
                  </a:cubicBezTo>
                  <a:cubicBezTo>
                    <a:pt x="5804" y="3636"/>
                    <a:pt x="5771" y="3670"/>
                    <a:pt x="5771" y="3670"/>
                  </a:cubicBezTo>
                  <a:cubicBezTo>
                    <a:pt x="5671" y="4103"/>
                    <a:pt x="5737" y="4570"/>
                    <a:pt x="5270" y="4871"/>
                  </a:cubicBezTo>
                  <a:cubicBezTo>
                    <a:pt x="4537" y="5371"/>
                    <a:pt x="3836" y="5905"/>
                    <a:pt x="2835" y="5905"/>
                  </a:cubicBezTo>
                  <a:cubicBezTo>
                    <a:pt x="1701" y="5938"/>
                    <a:pt x="834" y="5504"/>
                    <a:pt x="400" y="4437"/>
                  </a:cubicBezTo>
                  <a:cubicBezTo>
                    <a:pt x="67" y="3636"/>
                    <a:pt x="0" y="2836"/>
                    <a:pt x="567" y="2102"/>
                  </a:cubicBezTo>
                  <a:cubicBezTo>
                    <a:pt x="801" y="1768"/>
                    <a:pt x="834" y="1268"/>
                    <a:pt x="1301" y="1101"/>
                  </a:cubicBezTo>
                  <a:cubicBezTo>
                    <a:pt x="1768" y="401"/>
                    <a:pt x="2402" y="134"/>
                    <a:pt x="3236" y="267"/>
                  </a:cubicBezTo>
                  <a:close/>
                  <a:moveTo>
                    <a:pt x="2935" y="4971"/>
                  </a:moveTo>
                  <a:cubicBezTo>
                    <a:pt x="4070" y="4937"/>
                    <a:pt x="4670" y="4404"/>
                    <a:pt x="4937" y="3336"/>
                  </a:cubicBezTo>
                  <a:cubicBezTo>
                    <a:pt x="5037" y="2936"/>
                    <a:pt x="4904" y="2602"/>
                    <a:pt x="4803" y="2235"/>
                  </a:cubicBezTo>
                  <a:cubicBezTo>
                    <a:pt x="4537" y="1368"/>
                    <a:pt x="3469" y="834"/>
                    <a:pt x="2669" y="1235"/>
                  </a:cubicBezTo>
                  <a:cubicBezTo>
                    <a:pt x="2102" y="1468"/>
                    <a:pt x="1668" y="1868"/>
                    <a:pt x="1401" y="2436"/>
                  </a:cubicBezTo>
                  <a:cubicBezTo>
                    <a:pt x="767" y="3770"/>
                    <a:pt x="1534" y="5037"/>
                    <a:pt x="2935" y="497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89" name="Google Shape;689;p40"/>
          <p:cNvGrpSpPr/>
          <p:nvPr/>
        </p:nvGrpSpPr>
        <p:grpSpPr>
          <a:xfrm>
            <a:off x="3442844" y="3596876"/>
            <a:ext cx="381162" cy="374792"/>
            <a:chOff x="-1372700" y="3848475"/>
            <a:chExt cx="351950" cy="346100"/>
          </a:xfrm>
        </p:grpSpPr>
        <p:sp>
          <p:nvSpPr>
            <p:cNvPr id="690" name="Google Shape;690;p40"/>
            <p:cNvSpPr/>
            <p:nvPr/>
          </p:nvSpPr>
          <p:spPr>
            <a:xfrm>
              <a:off x="-1348500" y="3867650"/>
              <a:ext cx="307725" cy="302750"/>
            </a:xfrm>
            <a:custGeom>
              <a:avLst/>
              <a:gdLst/>
              <a:ahLst/>
              <a:cxnLst/>
              <a:rect l="l" t="t" r="r" b="b"/>
              <a:pathLst>
                <a:path w="12309" h="12110" extrusionOk="0">
                  <a:moveTo>
                    <a:pt x="12109" y="6739"/>
                  </a:moveTo>
                  <a:cubicBezTo>
                    <a:pt x="12309" y="7940"/>
                    <a:pt x="11775" y="8941"/>
                    <a:pt x="11108" y="9908"/>
                  </a:cubicBezTo>
                  <a:cubicBezTo>
                    <a:pt x="11041" y="10008"/>
                    <a:pt x="10975" y="10108"/>
                    <a:pt x="10874" y="10175"/>
                  </a:cubicBezTo>
                  <a:cubicBezTo>
                    <a:pt x="9974" y="10875"/>
                    <a:pt x="8973" y="11409"/>
                    <a:pt x="7906" y="11743"/>
                  </a:cubicBezTo>
                  <a:cubicBezTo>
                    <a:pt x="7872" y="11776"/>
                    <a:pt x="7839" y="11776"/>
                    <a:pt x="7839" y="11776"/>
                  </a:cubicBezTo>
                  <a:cubicBezTo>
                    <a:pt x="6671" y="11809"/>
                    <a:pt x="5537" y="12110"/>
                    <a:pt x="4370" y="11976"/>
                  </a:cubicBezTo>
                  <a:cubicBezTo>
                    <a:pt x="3936" y="11909"/>
                    <a:pt x="3536" y="11709"/>
                    <a:pt x="3169" y="11509"/>
                  </a:cubicBezTo>
                  <a:cubicBezTo>
                    <a:pt x="2135" y="11009"/>
                    <a:pt x="1234" y="10342"/>
                    <a:pt x="567" y="9374"/>
                  </a:cubicBezTo>
                  <a:cubicBezTo>
                    <a:pt x="234" y="8907"/>
                    <a:pt x="67" y="8407"/>
                    <a:pt x="67" y="7840"/>
                  </a:cubicBezTo>
                  <a:cubicBezTo>
                    <a:pt x="33" y="7306"/>
                    <a:pt x="0" y="6772"/>
                    <a:pt x="67" y="6239"/>
                  </a:cubicBezTo>
                  <a:cubicBezTo>
                    <a:pt x="167" y="5605"/>
                    <a:pt x="334" y="4971"/>
                    <a:pt x="500" y="4371"/>
                  </a:cubicBezTo>
                  <a:cubicBezTo>
                    <a:pt x="600" y="4037"/>
                    <a:pt x="734" y="3737"/>
                    <a:pt x="867" y="3403"/>
                  </a:cubicBezTo>
                  <a:cubicBezTo>
                    <a:pt x="1201" y="2536"/>
                    <a:pt x="1568" y="1702"/>
                    <a:pt x="2535" y="1335"/>
                  </a:cubicBezTo>
                  <a:cubicBezTo>
                    <a:pt x="2569" y="1335"/>
                    <a:pt x="2635" y="1268"/>
                    <a:pt x="2669" y="1202"/>
                  </a:cubicBezTo>
                  <a:cubicBezTo>
                    <a:pt x="3036" y="668"/>
                    <a:pt x="3603" y="535"/>
                    <a:pt x="4170" y="401"/>
                  </a:cubicBezTo>
                  <a:cubicBezTo>
                    <a:pt x="5204" y="101"/>
                    <a:pt x="6238" y="1"/>
                    <a:pt x="7305" y="68"/>
                  </a:cubicBezTo>
                  <a:cubicBezTo>
                    <a:pt x="8039" y="68"/>
                    <a:pt x="8706" y="268"/>
                    <a:pt x="9307" y="735"/>
                  </a:cubicBezTo>
                  <a:cubicBezTo>
                    <a:pt x="9407" y="768"/>
                    <a:pt x="9507" y="835"/>
                    <a:pt x="9540" y="902"/>
                  </a:cubicBezTo>
                  <a:cubicBezTo>
                    <a:pt x="9907" y="1469"/>
                    <a:pt x="10474" y="1869"/>
                    <a:pt x="10774" y="2503"/>
                  </a:cubicBezTo>
                  <a:cubicBezTo>
                    <a:pt x="10975" y="2936"/>
                    <a:pt x="11308" y="3370"/>
                    <a:pt x="11575" y="3770"/>
                  </a:cubicBezTo>
                  <a:cubicBezTo>
                    <a:pt x="11975" y="4471"/>
                    <a:pt x="12075" y="5238"/>
                    <a:pt x="12109" y="6005"/>
                  </a:cubicBezTo>
                  <a:cubicBezTo>
                    <a:pt x="12109" y="6239"/>
                    <a:pt x="12109" y="6506"/>
                    <a:pt x="12109" y="6739"/>
                  </a:cubicBezTo>
                  <a:close/>
                  <a:moveTo>
                    <a:pt x="801" y="6372"/>
                  </a:moveTo>
                  <a:cubicBezTo>
                    <a:pt x="767" y="6973"/>
                    <a:pt x="834" y="7540"/>
                    <a:pt x="967" y="8107"/>
                  </a:cubicBezTo>
                  <a:cubicBezTo>
                    <a:pt x="1168" y="8974"/>
                    <a:pt x="1635" y="9574"/>
                    <a:pt x="2335" y="10075"/>
                  </a:cubicBezTo>
                  <a:cubicBezTo>
                    <a:pt x="3336" y="10842"/>
                    <a:pt x="4537" y="11076"/>
                    <a:pt x="5704" y="11209"/>
                  </a:cubicBezTo>
                  <a:cubicBezTo>
                    <a:pt x="7272" y="11376"/>
                    <a:pt x="8673" y="10875"/>
                    <a:pt x="9974" y="10041"/>
                  </a:cubicBezTo>
                  <a:cubicBezTo>
                    <a:pt x="10207" y="9875"/>
                    <a:pt x="10374" y="9675"/>
                    <a:pt x="10508" y="9408"/>
                  </a:cubicBezTo>
                  <a:cubicBezTo>
                    <a:pt x="10641" y="9074"/>
                    <a:pt x="10774" y="8741"/>
                    <a:pt x="10908" y="8374"/>
                  </a:cubicBezTo>
                  <a:cubicBezTo>
                    <a:pt x="11041" y="7940"/>
                    <a:pt x="11141" y="7506"/>
                    <a:pt x="11141" y="7039"/>
                  </a:cubicBezTo>
                  <a:cubicBezTo>
                    <a:pt x="11108" y="6372"/>
                    <a:pt x="11075" y="5705"/>
                    <a:pt x="10975" y="5038"/>
                  </a:cubicBezTo>
                  <a:cubicBezTo>
                    <a:pt x="10808" y="4071"/>
                    <a:pt x="10541" y="3203"/>
                    <a:pt x="9974" y="2369"/>
                  </a:cubicBezTo>
                  <a:cubicBezTo>
                    <a:pt x="9140" y="1102"/>
                    <a:pt x="6972" y="334"/>
                    <a:pt x="5404" y="1002"/>
                  </a:cubicBezTo>
                  <a:cubicBezTo>
                    <a:pt x="4904" y="1202"/>
                    <a:pt x="4403" y="1335"/>
                    <a:pt x="3869" y="1435"/>
                  </a:cubicBezTo>
                  <a:cubicBezTo>
                    <a:pt x="2935" y="1602"/>
                    <a:pt x="2335" y="2169"/>
                    <a:pt x="1835" y="2903"/>
                  </a:cubicBezTo>
                  <a:cubicBezTo>
                    <a:pt x="1701" y="3103"/>
                    <a:pt x="1635" y="3303"/>
                    <a:pt x="1534" y="3503"/>
                  </a:cubicBezTo>
                  <a:cubicBezTo>
                    <a:pt x="1067" y="4404"/>
                    <a:pt x="701" y="5338"/>
                    <a:pt x="801" y="6372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1" name="Google Shape;691;p40"/>
            <p:cNvSpPr/>
            <p:nvPr/>
          </p:nvSpPr>
          <p:spPr>
            <a:xfrm>
              <a:off x="-1310975" y="3901850"/>
              <a:ext cx="222675" cy="231850"/>
            </a:xfrm>
            <a:custGeom>
              <a:avLst/>
              <a:gdLst/>
              <a:ahLst/>
              <a:cxnLst/>
              <a:rect l="l" t="t" r="r" b="b"/>
              <a:pathLst>
                <a:path w="8907" h="9274" extrusionOk="0">
                  <a:moveTo>
                    <a:pt x="67" y="4971"/>
                  </a:moveTo>
                  <a:cubicBezTo>
                    <a:pt x="0" y="4104"/>
                    <a:pt x="400" y="3370"/>
                    <a:pt x="734" y="2636"/>
                  </a:cubicBezTo>
                  <a:cubicBezTo>
                    <a:pt x="967" y="2102"/>
                    <a:pt x="1234" y="1568"/>
                    <a:pt x="1735" y="1235"/>
                  </a:cubicBezTo>
                  <a:cubicBezTo>
                    <a:pt x="1868" y="1168"/>
                    <a:pt x="1968" y="1068"/>
                    <a:pt x="2102" y="1001"/>
                  </a:cubicBezTo>
                  <a:cubicBezTo>
                    <a:pt x="2602" y="768"/>
                    <a:pt x="3136" y="568"/>
                    <a:pt x="3636" y="367"/>
                  </a:cubicBezTo>
                  <a:cubicBezTo>
                    <a:pt x="4537" y="1"/>
                    <a:pt x="5471" y="34"/>
                    <a:pt x="6405" y="334"/>
                  </a:cubicBezTo>
                  <a:cubicBezTo>
                    <a:pt x="7072" y="568"/>
                    <a:pt x="7505" y="1068"/>
                    <a:pt x="7939" y="1602"/>
                  </a:cubicBezTo>
                  <a:cubicBezTo>
                    <a:pt x="8373" y="2169"/>
                    <a:pt x="8506" y="2836"/>
                    <a:pt x="8640" y="3470"/>
                  </a:cubicBezTo>
                  <a:cubicBezTo>
                    <a:pt x="8773" y="4137"/>
                    <a:pt x="8773" y="4804"/>
                    <a:pt x="8840" y="5471"/>
                  </a:cubicBezTo>
                  <a:cubicBezTo>
                    <a:pt x="8906" y="5972"/>
                    <a:pt x="8740" y="6439"/>
                    <a:pt x="8573" y="6872"/>
                  </a:cubicBezTo>
                  <a:cubicBezTo>
                    <a:pt x="8473" y="7139"/>
                    <a:pt x="8373" y="7373"/>
                    <a:pt x="8273" y="7606"/>
                  </a:cubicBezTo>
                  <a:cubicBezTo>
                    <a:pt x="8173" y="7773"/>
                    <a:pt x="8039" y="7940"/>
                    <a:pt x="7906" y="8040"/>
                  </a:cubicBezTo>
                  <a:cubicBezTo>
                    <a:pt x="7505" y="8307"/>
                    <a:pt x="7072" y="8573"/>
                    <a:pt x="6638" y="8740"/>
                  </a:cubicBezTo>
                  <a:cubicBezTo>
                    <a:pt x="5804" y="9007"/>
                    <a:pt x="4937" y="9274"/>
                    <a:pt x="4036" y="8974"/>
                  </a:cubicBezTo>
                  <a:cubicBezTo>
                    <a:pt x="3769" y="8907"/>
                    <a:pt x="3503" y="8974"/>
                    <a:pt x="3236" y="8907"/>
                  </a:cubicBezTo>
                  <a:cubicBezTo>
                    <a:pt x="2469" y="8707"/>
                    <a:pt x="1735" y="8373"/>
                    <a:pt x="1101" y="7873"/>
                  </a:cubicBezTo>
                  <a:cubicBezTo>
                    <a:pt x="734" y="7539"/>
                    <a:pt x="400" y="7106"/>
                    <a:pt x="300" y="6605"/>
                  </a:cubicBezTo>
                  <a:cubicBezTo>
                    <a:pt x="200" y="6072"/>
                    <a:pt x="134" y="5505"/>
                    <a:pt x="67" y="4971"/>
                  </a:cubicBezTo>
                  <a:close/>
                  <a:moveTo>
                    <a:pt x="4437" y="4871"/>
                  </a:moveTo>
                  <a:cubicBezTo>
                    <a:pt x="4236" y="4571"/>
                    <a:pt x="4070" y="4370"/>
                    <a:pt x="3903" y="4170"/>
                  </a:cubicBezTo>
                  <a:cubicBezTo>
                    <a:pt x="3703" y="3803"/>
                    <a:pt x="3469" y="3470"/>
                    <a:pt x="3269" y="3103"/>
                  </a:cubicBezTo>
                  <a:cubicBezTo>
                    <a:pt x="3102" y="2769"/>
                    <a:pt x="2869" y="2669"/>
                    <a:pt x="2535" y="2669"/>
                  </a:cubicBezTo>
                  <a:cubicBezTo>
                    <a:pt x="2335" y="2669"/>
                    <a:pt x="2202" y="2836"/>
                    <a:pt x="2268" y="3003"/>
                  </a:cubicBezTo>
                  <a:cubicBezTo>
                    <a:pt x="2302" y="3103"/>
                    <a:pt x="2335" y="3170"/>
                    <a:pt x="2368" y="3270"/>
                  </a:cubicBezTo>
                  <a:cubicBezTo>
                    <a:pt x="2835" y="4003"/>
                    <a:pt x="3269" y="4737"/>
                    <a:pt x="3703" y="5471"/>
                  </a:cubicBezTo>
                  <a:cubicBezTo>
                    <a:pt x="3936" y="5905"/>
                    <a:pt x="4637" y="6072"/>
                    <a:pt x="4937" y="5705"/>
                  </a:cubicBezTo>
                  <a:cubicBezTo>
                    <a:pt x="5337" y="5238"/>
                    <a:pt x="5871" y="4904"/>
                    <a:pt x="6305" y="4437"/>
                  </a:cubicBezTo>
                  <a:cubicBezTo>
                    <a:pt x="6605" y="4137"/>
                    <a:pt x="6972" y="3837"/>
                    <a:pt x="7105" y="3336"/>
                  </a:cubicBezTo>
                  <a:cubicBezTo>
                    <a:pt x="6772" y="3103"/>
                    <a:pt x="6438" y="3069"/>
                    <a:pt x="6038" y="3069"/>
                  </a:cubicBezTo>
                  <a:cubicBezTo>
                    <a:pt x="6004" y="3470"/>
                    <a:pt x="5771" y="3670"/>
                    <a:pt x="5437" y="3903"/>
                  </a:cubicBezTo>
                  <a:cubicBezTo>
                    <a:pt x="5104" y="4137"/>
                    <a:pt x="4804" y="4470"/>
                    <a:pt x="4437" y="4871"/>
                  </a:cubicBezTo>
                  <a:close/>
                  <a:moveTo>
                    <a:pt x="4270" y="7339"/>
                  </a:moveTo>
                  <a:cubicBezTo>
                    <a:pt x="4003" y="7339"/>
                    <a:pt x="3769" y="7506"/>
                    <a:pt x="3803" y="7739"/>
                  </a:cubicBezTo>
                  <a:cubicBezTo>
                    <a:pt x="3803" y="7973"/>
                    <a:pt x="4203" y="8273"/>
                    <a:pt x="4503" y="8240"/>
                  </a:cubicBezTo>
                  <a:cubicBezTo>
                    <a:pt x="4737" y="8206"/>
                    <a:pt x="4770" y="8006"/>
                    <a:pt x="4770" y="7806"/>
                  </a:cubicBezTo>
                  <a:cubicBezTo>
                    <a:pt x="4770" y="7506"/>
                    <a:pt x="4603" y="7339"/>
                    <a:pt x="4270" y="7339"/>
                  </a:cubicBezTo>
                  <a:close/>
                  <a:moveTo>
                    <a:pt x="1635" y="5138"/>
                  </a:moveTo>
                  <a:cubicBezTo>
                    <a:pt x="1434" y="4871"/>
                    <a:pt x="1334" y="4704"/>
                    <a:pt x="1168" y="4537"/>
                  </a:cubicBezTo>
                  <a:cubicBezTo>
                    <a:pt x="1134" y="4504"/>
                    <a:pt x="934" y="4504"/>
                    <a:pt x="867" y="4571"/>
                  </a:cubicBezTo>
                  <a:cubicBezTo>
                    <a:pt x="667" y="4704"/>
                    <a:pt x="667" y="4937"/>
                    <a:pt x="734" y="5138"/>
                  </a:cubicBezTo>
                  <a:cubicBezTo>
                    <a:pt x="801" y="5371"/>
                    <a:pt x="1001" y="5404"/>
                    <a:pt x="1201" y="5371"/>
                  </a:cubicBezTo>
                  <a:cubicBezTo>
                    <a:pt x="1334" y="5338"/>
                    <a:pt x="1434" y="5238"/>
                    <a:pt x="1635" y="5138"/>
                  </a:cubicBezTo>
                  <a:close/>
                  <a:moveTo>
                    <a:pt x="8239" y="5238"/>
                  </a:moveTo>
                  <a:cubicBezTo>
                    <a:pt x="8239" y="5038"/>
                    <a:pt x="8039" y="4904"/>
                    <a:pt x="7739" y="4904"/>
                  </a:cubicBezTo>
                  <a:cubicBezTo>
                    <a:pt x="7472" y="4937"/>
                    <a:pt x="7305" y="5104"/>
                    <a:pt x="7339" y="5304"/>
                  </a:cubicBezTo>
                  <a:cubicBezTo>
                    <a:pt x="7405" y="5538"/>
                    <a:pt x="7606" y="5605"/>
                    <a:pt x="7806" y="5605"/>
                  </a:cubicBezTo>
                  <a:cubicBezTo>
                    <a:pt x="8073" y="5605"/>
                    <a:pt x="8239" y="5438"/>
                    <a:pt x="8239" y="5238"/>
                  </a:cubicBezTo>
                  <a:close/>
                  <a:moveTo>
                    <a:pt x="5104" y="1168"/>
                  </a:moveTo>
                  <a:cubicBezTo>
                    <a:pt x="5037" y="1101"/>
                    <a:pt x="4937" y="968"/>
                    <a:pt x="4837" y="935"/>
                  </a:cubicBezTo>
                  <a:cubicBezTo>
                    <a:pt x="4570" y="868"/>
                    <a:pt x="4270" y="1035"/>
                    <a:pt x="4203" y="1301"/>
                  </a:cubicBezTo>
                  <a:cubicBezTo>
                    <a:pt x="4203" y="1402"/>
                    <a:pt x="4236" y="1568"/>
                    <a:pt x="4337" y="1602"/>
                  </a:cubicBezTo>
                  <a:cubicBezTo>
                    <a:pt x="4570" y="1802"/>
                    <a:pt x="5104" y="1502"/>
                    <a:pt x="5104" y="116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2" name="Google Shape;692;p40"/>
            <p:cNvSpPr/>
            <p:nvPr/>
          </p:nvSpPr>
          <p:spPr>
            <a:xfrm>
              <a:off x="-1372700" y="3848475"/>
              <a:ext cx="351950" cy="346100"/>
            </a:xfrm>
            <a:custGeom>
              <a:avLst/>
              <a:gdLst/>
              <a:ahLst/>
              <a:cxnLst/>
              <a:rect l="l" t="t" r="r" b="b"/>
              <a:pathLst>
                <a:path w="14078" h="13844" extrusionOk="0">
                  <a:moveTo>
                    <a:pt x="7773" y="1"/>
                  </a:moveTo>
                  <a:cubicBezTo>
                    <a:pt x="8240" y="34"/>
                    <a:pt x="8740" y="34"/>
                    <a:pt x="9207" y="101"/>
                  </a:cubicBezTo>
                  <a:cubicBezTo>
                    <a:pt x="10175" y="268"/>
                    <a:pt x="10875" y="801"/>
                    <a:pt x="11542" y="1535"/>
                  </a:cubicBezTo>
                  <a:cubicBezTo>
                    <a:pt x="12309" y="2369"/>
                    <a:pt x="12877" y="3370"/>
                    <a:pt x="13444" y="4337"/>
                  </a:cubicBezTo>
                  <a:cubicBezTo>
                    <a:pt x="13877" y="5038"/>
                    <a:pt x="13944" y="5872"/>
                    <a:pt x="14011" y="6706"/>
                  </a:cubicBezTo>
                  <a:cubicBezTo>
                    <a:pt x="14044" y="7139"/>
                    <a:pt x="14011" y="7606"/>
                    <a:pt x="14044" y="8073"/>
                  </a:cubicBezTo>
                  <a:cubicBezTo>
                    <a:pt x="14077" y="8874"/>
                    <a:pt x="13877" y="9608"/>
                    <a:pt x="13477" y="10275"/>
                  </a:cubicBezTo>
                  <a:cubicBezTo>
                    <a:pt x="13277" y="10608"/>
                    <a:pt x="13077" y="10975"/>
                    <a:pt x="12877" y="11275"/>
                  </a:cubicBezTo>
                  <a:cubicBezTo>
                    <a:pt x="12776" y="11442"/>
                    <a:pt x="12643" y="11609"/>
                    <a:pt x="12476" y="11709"/>
                  </a:cubicBezTo>
                  <a:cubicBezTo>
                    <a:pt x="11442" y="12510"/>
                    <a:pt x="10308" y="13110"/>
                    <a:pt x="9040" y="13510"/>
                  </a:cubicBezTo>
                  <a:cubicBezTo>
                    <a:pt x="8974" y="13510"/>
                    <a:pt x="8940" y="13544"/>
                    <a:pt x="8907" y="13544"/>
                  </a:cubicBezTo>
                  <a:cubicBezTo>
                    <a:pt x="7639" y="13644"/>
                    <a:pt x="6405" y="13844"/>
                    <a:pt x="5138" y="13744"/>
                  </a:cubicBezTo>
                  <a:cubicBezTo>
                    <a:pt x="4504" y="13677"/>
                    <a:pt x="3970" y="13344"/>
                    <a:pt x="3403" y="13043"/>
                  </a:cubicBezTo>
                  <a:cubicBezTo>
                    <a:pt x="2269" y="12443"/>
                    <a:pt x="1335" y="11642"/>
                    <a:pt x="634" y="10575"/>
                  </a:cubicBezTo>
                  <a:cubicBezTo>
                    <a:pt x="268" y="10041"/>
                    <a:pt x="67" y="9508"/>
                    <a:pt x="34" y="8874"/>
                  </a:cubicBezTo>
                  <a:cubicBezTo>
                    <a:pt x="1" y="8207"/>
                    <a:pt x="1" y="7539"/>
                    <a:pt x="67" y="6872"/>
                  </a:cubicBezTo>
                  <a:cubicBezTo>
                    <a:pt x="134" y="6272"/>
                    <a:pt x="268" y="5671"/>
                    <a:pt x="468" y="5104"/>
                  </a:cubicBezTo>
                  <a:cubicBezTo>
                    <a:pt x="801" y="4137"/>
                    <a:pt x="1035" y="3170"/>
                    <a:pt x="1702" y="2369"/>
                  </a:cubicBezTo>
                  <a:cubicBezTo>
                    <a:pt x="1902" y="2136"/>
                    <a:pt x="2102" y="1935"/>
                    <a:pt x="2302" y="1735"/>
                  </a:cubicBezTo>
                  <a:cubicBezTo>
                    <a:pt x="2402" y="1635"/>
                    <a:pt x="2536" y="1568"/>
                    <a:pt x="2636" y="1435"/>
                  </a:cubicBezTo>
                  <a:cubicBezTo>
                    <a:pt x="3036" y="801"/>
                    <a:pt x="3670" y="634"/>
                    <a:pt x="4337" y="501"/>
                  </a:cubicBezTo>
                  <a:cubicBezTo>
                    <a:pt x="4804" y="434"/>
                    <a:pt x="5304" y="401"/>
                    <a:pt x="5771" y="234"/>
                  </a:cubicBezTo>
                  <a:cubicBezTo>
                    <a:pt x="6405" y="1"/>
                    <a:pt x="7072" y="67"/>
                    <a:pt x="7773" y="1"/>
                  </a:cubicBezTo>
                  <a:close/>
                  <a:moveTo>
                    <a:pt x="13077" y="7506"/>
                  </a:moveTo>
                  <a:cubicBezTo>
                    <a:pt x="13077" y="7273"/>
                    <a:pt x="13077" y="7006"/>
                    <a:pt x="13077" y="6772"/>
                  </a:cubicBezTo>
                  <a:cubicBezTo>
                    <a:pt x="13043" y="6005"/>
                    <a:pt x="12943" y="5238"/>
                    <a:pt x="12543" y="4537"/>
                  </a:cubicBezTo>
                  <a:cubicBezTo>
                    <a:pt x="12276" y="4104"/>
                    <a:pt x="11943" y="3703"/>
                    <a:pt x="11742" y="3270"/>
                  </a:cubicBezTo>
                  <a:cubicBezTo>
                    <a:pt x="11442" y="2636"/>
                    <a:pt x="10875" y="2236"/>
                    <a:pt x="10508" y="1669"/>
                  </a:cubicBezTo>
                  <a:cubicBezTo>
                    <a:pt x="10475" y="1602"/>
                    <a:pt x="10375" y="1535"/>
                    <a:pt x="10308" y="1502"/>
                  </a:cubicBezTo>
                  <a:cubicBezTo>
                    <a:pt x="9708" y="1035"/>
                    <a:pt x="9007" y="835"/>
                    <a:pt x="8273" y="801"/>
                  </a:cubicBezTo>
                  <a:cubicBezTo>
                    <a:pt x="7206" y="768"/>
                    <a:pt x="6172" y="868"/>
                    <a:pt x="5138" y="1168"/>
                  </a:cubicBezTo>
                  <a:cubicBezTo>
                    <a:pt x="4571" y="1302"/>
                    <a:pt x="4004" y="1435"/>
                    <a:pt x="3637" y="1969"/>
                  </a:cubicBezTo>
                  <a:cubicBezTo>
                    <a:pt x="3603" y="2035"/>
                    <a:pt x="3570" y="2069"/>
                    <a:pt x="3503" y="2102"/>
                  </a:cubicBezTo>
                  <a:cubicBezTo>
                    <a:pt x="2536" y="2469"/>
                    <a:pt x="2169" y="3303"/>
                    <a:pt x="1835" y="4170"/>
                  </a:cubicBezTo>
                  <a:cubicBezTo>
                    <a:pt x="1702" y="4471"/>
                    <a:pt x="1568" y="4804"/>
                    <a:pt x="1502" y="5138"/>
                  </a:cubicBezTo>
                  <a:cubicBezTo>
                    <a:pt x="1302" y="5738"/>
                    <a:pt x="1135" y="6372"/>
                    <a:pt x="1035" y="7006"/>
                  </a:cubicBezTo>
                  <a:cubicBezTo>
                    <a:pt x="968" y="7539"/>
                    <a:pt x="1001" y="8073"/>
                    <a:pt x="1035" y="8607"/>
                  </a:cubicBezTo>
                  <a:cubicBezTo>
                    <a:pt x="1068" y="9174"/>
                    <a:pt x="1202" y="9674"/>
                    <a:pt x="1535" y="10141"/>
                  </a:cubicBezTo>
                  <a:cubicBezTo>
                    <a:pt x="2202" y="11109"/>
                    <a:pt x="3103" y="11776"/>
                    <a:pt x="4137" y="12276"/>
                  </a:cubicBezTo>
                  <a:cubicBezTo>
                    <a:pt x="4504" y="12476"/>
                    <a:pt x="4938" y="12676"/>
                    <a:pt x="5338" y="12743"/>
                  </a:cubicBezTo>
                  <a:cubicBezTo>
                    <a:pt x="6505" y="12877"/>
                    <a:pt x="7639" y="12576"/>
                    <a:pt x="8807" y="12543"/>
                  </a:cubicBezTo>
                  <a:cubicBezTo>
                    <a:pt x="8807" y="12543"/>
                    <a:pt x="8840" y="12543"/>
                    <a:pt x="8874" y="12510"/>
                  </a:cubicBezTo>
                  <a:cubicBezTo>
                    <a:pt x="9941" y="12176"/>
                    <a:pt x="10942" y="11642"/>
                    <a:pt x="11876" y="10942"/>
                  </a:cubicBezTo>
                  <a:cubicBezTo>
                    <a:pt x="11943" y="10875"/>
                    <a:pt x="12043" y="10775"/>
                    <a:pt x="12109" y="10675"/>
                  </a:cubicBezTo>
                  <a:cubicBezTo>
                    <a:pt x="12743" y="9708"/>
                    <a:pt x="13277" y="8707"/>
                    <a:pt x="13077" y="7506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3" name="Google Shape;693;p40"/>
            <p:cNvSpPr/>
            <p:nvPr/>
          </p:nvSpPr>
          <p:spPr>
            <a:xfrm>
              <a:off x="-1331000" y="3876000"/>
              <a:ext cx="261050" cy="276050"/>
            </a:xfrm>
            <a:custGeom>
              <a:avLst/>
              <a:gdLst/>
              <a:ahLst/>
              <a:cxnLst/>
              <a:rect l="l" t="t" r="r" b="b"/>
              <a:pathLst>
                <a:path w="10442" h="11042" extrusionOk="0">
                  <a:moveTo>
                    <a:pt x="101" y="6038"/>
                  </a:moveTo>
                  <a:cubicBezTo>
                    <a:pt x="1" y="5004"/>
                    <a:pt x="367" y="4070"/>
                    <a:pt x="834" y="3169"/>
                  </a:cubicBezTo>
                  <a:cubicBezTo>
                    <a:pt x="968" y="2969"/>
                    <a:pt x="1001" y="2769"/>
                    <a:pt x="1135" y="2569"/>
                  </a:cubicBezTo>
                  <a:cubicBezTo>
                    <a:pt x="1635" y="1835"/>
                    <a:pt x="2235" y="1268"/>
                    <a:pt x="3169" y="1101"/>
                  </a:cubicBezTo>
                  <a:cubicBezTo>
                    <a:pt x="3703" y="1001"/>
                    <a:pt x="4204" y="868"/>
                    <a:pt x="4704" y="668"/>
                  </a:cubicBezTo>
                  <a:cubicBezTo>
                    <a:pt x="6272" y="0"/>
                    <a:pt x="8440" y="768"/>
                    <a:pt x="9274" y="2035"/>
                  </a:cubicBezTo>
                  <a:cubicBezTo>
                    <a:pt x="9841" y="2836"/>
                    <a:pt x="10108" y="3737"/>
                    <a:pt x="10275" y="4704"/>
                  </a:cubicBezTo>
                  <a:cubicBezTo>
                    <a:pt x="10375" y="5371"/>
                    <a:pt x="10441" y="6038"/>
                    <a:pt x="10441" y="6705"/>
                  </a:cubicBezTo>
                  <a:cubicBezTo>
                    <a:pt x="10441" y="7172"/>
                    <a:pt x="10375" y="7606"/>
                    <a:pt x="10208" y="8040"/>
                  </a:cubicBezTo>
                  <a:cubicBezTo>
                    <a:pt x="10074" y="8407"/>
                    <a:pt x="9941" y="8707"/>
                    <a:pt x="9808" y="9074"/>
                  </a:cubicBezTo>
                  <a:cubicBezTo>
                    <a:pt x="9674" y="9307"/>
                    <a:pt x="9507" y="9541"/>
                    <a:pt x="9274" y="9707"/>
                  </a:cubicBezTo>
                  <a:cubicBezTo>
                    <a:pt x="7973" y="10541"/>
                    <a:pt x="6572" y="11042"/>
                    <a:pt x="5004" y="10875"/>
                  </a:cubicBezTo>
                  <a:cubicBezTo>
                    <a:pt x="3837" y="10708"/>
                    <a:pt x="2636" y="10508"/>
                    <a:pt x="1635" y="9741"/>
                  </a:cubicBezTo>
                  <a:cubicBezTo>
                    <a:pt x="935" y="9240"/>
                    <a:pt x="468" y="8640"/>
                    <a:pt x="267" y="7773"/>
                  </a:cubicBezTo>
                  <a:cubicBezTo>
                    <a:pt x="134" y="7206"/>
                    <a:pt x="67" y="6639"/>
                    <a:pt x="101" y="6038"/>
                  </a:cubicBezTo>
                  <a:close/>
                  <a:moveTo>
                    <a:pt x="868" y="6005"/>
                  </a:moveTo>
                  <a:cubicBezTo>
                    <a:pt x="935" y="6539"/>
                    <a:pt x="1001" y="7106"/>
                    <a:pt x="1101" y="7639"/>
                  </a:cubicBezTo>
                  <a:cubicBezTo>
                    <a:pt x="1201" y="8140"/>
                    <a:pt x="1535" y="8573"/>
                    <a:pt x="1902" y="8907"/>
                  </a:cubicBezTo>
                  <a:cubicBezTo>
                    <a:pt x="2536" y="9407"/>
                    <a:pt x="3270" y="9741"/>
                    <a:pt x="4037" y="9941"/>
                  </a:cubicBezTo>
                  <a:cubicBezTo>
                    <a:pt x="4304" y="10008"/>
                    <a:pt x="4570" y="9941"/>
                    <a:pt x="4837" y="10008"/>
                  </a:cubicBezTo>
                  <a:cubicBezTo>
                    <a:pt x="5738" y="10308"/>
                    <a:pt x="6605" y="10041"/>
                    <a:pt x="7439" y="9774"/>
                  </a:cubicBezTo>
                  <a:cubicBezTo>
                    <a:pt x="7873" y="9607"/>
                    <a:pt x="8306" y="9341"/>
                    <a:pt x="8707" y="9074"/>
                  </a:cubicBezTo>
                  <a:cubicBezTo>
                    <a:pt x="8840" y="9007"/>
                    <a:pt x="8974" y="8807"/>
                    <a:pt x="9074" y="8673"/>
                  </a:cubicBezTo>
                  <a:cubicBezTo>
                    <a:pt x="9174" y="8440"/>
                    <a:pt x="9274" y="8173"/>
                    <a:pt x="9374" y="7906"/>
                  </a:cubicBezTo>
                  <a:cubicBezTo>
                    <a:pt x="9541" y="7473"/>
                    <a:pt x="9707" y="7006"/>
                    <a:pt x="9641" y="6505"/>
                  </a:cubicBezTo>
                  <a:cubicBezTo>
                    <a:pt x="9574" y="5838"/>
                    <a:pt x="9574" y="5171"/>
                    <a:pt x="9441" y="4504"/>
                  </a:cubicBezTo>
                  <a:cubicBezTo>
                    <a:pt x="9307" y="3870"/>
                    <a:pt x="9174" y="3203"/>
                    <a:pt x="8740" y="2636"/>
                  </a:cubicBezTo>
                  <a:cubicBezTo>
                    <a:pt x="8306" y="2102"/>
                    <a:pt x="7873" y="1602"/>
                    <a:pt x="7206" y="1368"/>
                  </a:cubicBezTo>
                  <a:cubicBezTo>
                    <a:pt x="6272" y="1068"/>
                    <a:pt x="5338" y="1035"/>
                    <a:pt x="4437" y="1401"/>
                  </a:cubicBezTo>
                  <a:cubicBezTo>
                    <a:pt x="3937" y="1602"/>
                    <a:pt x="3403" y="1835"/>
                    <a:pt x="2903" y="2035"/>
                  </a:cubicBezTo>
                  <a:cubicBezTo>
                    <a:pt x="2769" y="2102"/>
                    <a:pt x="2669" y="2202"/>
                    <a:pt x="2536" y="2269"/>
                  </a:cubicBezTo>
                  <a:cubicBezTo>
                    <a:pt x="2035" y="2602"/>
                    <a:pt x="1768" y="3136"/>
                    <a:pt x="1535" y="3670"/>
                  </a:cubicBezTo>
                  <a:cubicBezTo>
                    <a:pt x="1201" y="4404"/>
                    <a:pt x="801" y="5138"/>
                    <a:pt x="868" y="6005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4" name="Google Shape;694;p40"/>
            <p:cNvSpPr/>
            <p:nvPr/>
          </p:nvSpPr>
          <p:spPr>
            <a:xfrm>
              <a:off x="-1255950" y="3968575"/>
              <a:ext cx="121775" cy="85075"/>
            </a:xfrm>
            <a:custGeom>
              <a:avLst/>
              <a:gdLst/>
              <a:ahLst/>
              <a:cxnLst/>
              <a:rect l="l" t="t" r="r" b="b"/>
              <a:pathLst>
                <a:path w="4871" h="3403" extrusionOk="0">
                  <a:moveTo>
                    <a:pt x="2236" y="2202"/>
                  </a:moveTo>
                  <a:cubicBezTo>
                    <a:pt x="2603" y="1801"/>
                    <a:pt x="2869" y="1468"/>
                    <a:pt x="3236" y="1234"/>
                  </a:cubicBezTo>
                  <a:cubicBezTo>
                    <a:pt x="3570" y="1034"/>
                    <a:pt x="3770" y="801"/>
                    <a:pt x="3837" y="400"/>
                  </a:cubicBezTo>
                  <a:cubicBezTo>
                    <a:pt x="4237" y="434"/>
                    <a:pt x="4571" y="434"/>
                    <a:pt x="4871" y="667"/>
                  </a:cubicBezTo>
                  <a:cubicBezTo>
                    <a:pt x="4771" y="1168"/>
                    <a:pt x="4404" y="1468"/>
                    <a:pt x="4104" y="1801"/>
                  </a:cubicBezTo>
                  <a:cubicBezTo>
                    <a:pt x="3670" y="2235"/>
                    <a:pt x="3136" y="2569"/>
                    <a:pt x="2703" y="3036"/>
                  </a:cubicBezTo>
                  <a:cubicBezTo>
                    <a:pt x="2436" y="3403"/>
                    <a:pt x="1735" y="3236"/>
                    <a:pt x="1502" y="2836"/>
                  </a:cubicBezTo>
                  <a:cubicBezTo>
                    <a:pt x="1068" y="2068"/>
                    <a:pt x="601" y="1334"/>
                    <a:pt x="167" y="601"/>
                  </a:cubicBezTo>
                  <a:cubicBezTo>
                    <a:pt x="134" y="501"/>
                    <a:pt x="67" y="434"/>
                    <a:pt x="67" y="334"/>
                  </a:cubicBezTo>
                  <a:cubicBezTo>
                    <a:pt x="1" y="167"/>
                    <a:pt x="134" y="0"/>
                    <a:pt x="301" y="0"/>
                  </a:cubicBezTo>
                  <a:cubicBezTo>
                    <a:pt x="634" y="0"/>
                    <a:pt x="901" y="100"/>
                    <a:pt x="1068" y="434"/>
                  </a:cubicBezTo>
                  <a:cubicBezTo>
                    <a:pt x="1268" y="801"/>
                    <a:pt x="1468" y="1134"/>
                    <a:pt x="1702" y="1501"/>
                  </a:cubicBezTo>
                  <a:cubicBezTo>
                    <a:pt x="1869" y="1701"/>
                    <a:pt x="2035" y="1902"/>
                    <a:pt x="2236" y="220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5" name="Google Shape;695;p40"/>
            <p:cNvSpPr/>
            <p:nvPr/>
          </p:nvSpPr>
          <p:spPr>
            <a:xfrm>
              <a:off x="-1216750" y="4085325"/>
              <a:ext cx="25875" cy="23375"/>
            </a:xfrm>
            <a:custGeom>
              <a:avLst/>
              <a:gdLst/>
              <a:ahLst/>
              <a:cxnLst/>
              <a:rect l="l" t="t" r="r" b="b"/>
              <a:pathLst>
                <a:path w="1035" h="935" extrusionOk="0">
                  <a:moveTo>
                    <a:pt x="501" y="0"/>
                  </a:moveTo>
                  <a:cubicBezTo>
                    <a:pt x="834" y="0"/>
                    <a:pt x="1001" y="167"/>
                    <a:pt x="1001" y="467"/>
                  </a:cubicBezTo>
                  <a:cubicBezTo>
                    <a:pt x="1035" y="667"/>
                    <a:pt x="968" y="867"/>
                    <a:pt x="734" y="901"/>
                  </a:cubicBezTo>
                  <a:cubicBezTo>
                    <a:pt x="434" y="934"/>
                    <a:pt x="34" y="634"/>
                    <a:pt x="34" y="400"/>
                  </a:cubicBezTo>
                  <a:cubicBezTo>
                    <a:pt x="0" y="167"/>
                    <a:pt x="234" y="0"/>
                    <a:pt x="50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6" name="Google Shape;696;p40"/>
            <p:cNvSpPr/>
            <p:nvPr/>
          </p:nvSpPr>
          <p:spPr>
            <a:xfrm>
              <a:off x="-1294300" y="4014425"/>
              <a:ext cx="24200" cy="22550"/>
            </a:xfrm>
            <a:custGeom>
              <a:avLst/>
              <a:gdLst/>
              <a:ahLst/>
              <a:cxnLst/>
              <a:rect l="l" t="t" r="r" b="b"/>
              <a:pathLst>
                <a:path w="968" h="902" extrusionOk="0">
                  <a:moveTo>
                    <a:pt x="968" y="635"/>
                  </a:moveTo>
                  <a:cubicBezTo>
                    <a:pt x="767" y="735"/>
                    <a:pt x="667" y="835"/>
                    <a:pt x="534" y="868"/>
                  </a:cubicBezTo>
                  <a:cubicBezTo>
                    <a:pt x="334" y="901"/>
                    <a:pt x="134" y="868"/>
                    <a:pt x="67" y="635"/>
                  </a:cubicBezTo>
                  <a:cubicBezTo>
                    <a:pt x="0" y="434"/>
                    <a:pt x="0" y="201"/>
                    <a:pt x="200" y="68"/>
                  </a:cubicBezTo>
                  <a:cubicBezTo>
                    <a:pt x="267" y="1"/>
                    <a:pt x="467" y="1"/>
                    <a:pt x="501" y="34"/>
                  </a:cubicBezTo>
                  <a:cubicBezTo>
                    <a:pt x="667" y="201"/>
                    <a:pt x="767" y="368"/>
                    <a:pt x="968" y="635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7" name="Google Shape;697;p40"/>
            <p:cNvSpPr/>
            <p:nvPr/>
          </p:nvSpPr>
          <p:spPr>
            <a:xfrm>
              <a:off x="-1128350" y="4024450"/>
              <a:ext cx="24200" cy="17525"/>
            </a:xfrm>
            <a:custGeom>
              <a:avLst/>
              <a:gdLst/>
              <a:ahLst/>
              <a:cxnLst/>
              <a:rect l="l" t="t" r="r" b="b"/>
              <a:pathLst>
                <a:path w="968" h="701" extrusionOk="0">
                  <a:moveTo>
                    <a:pt x="934" y="334"/>
                  </a:moveTo>
                  <a:cubicBezTo>
                    <a:pt x="968" y="500"/>
                    <a:pt x="768" y="701"/>
                    <a:pt x="501" y="701"/>
                  </a:cubicBezTo>
                  <a:cubicBezTo>
                    <a:pt x="301" y="701"/>
                    <a:pt x="100" y="634"/>
                    <a:pt x="34" y="400"/>
                  </a:cubicBezTo>
                  <a:cubicBezTo>
                    <a:pt x="0" y="200"/>
                    <a:pt x="167" y="33"/>
                    <a:pt x="434" y="0"/>
                  </a:cubicBezTo>
                  <a:cubicBezTo>
                    <a:pt x="734" y="0"/>
                    <a:pt x="934" y="134"/>
                    <a:pt x="934" y="334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8" name="Google Shape;698;p40"/>
            <p:cNvSpPr/>
            <p:nvPr/>
          </p:nvSpPr>
          <p:spPr>
            <a:xfrm>
              <a:off x="-1205900" y="3923525"/>
              <a:ext cx="22525" cy="23375"/>
            </a:xfrm>
            <a:custGeom>
              <a:avLst/>
              <a:gdLst/>
              <a:ahLst/>
              <a:cxnLst/>
              <a:rect l="l" t="t" r="r" b="b"/>
              <a:pathLst>
                <a:path w="901" h="935" extrusionOk="0">
                  <a:moveTo>
                    <a:pt x="901" y="301"/>
                  </a:moveTo>
                  <a:cubicBezTo>
                    <a:pt x="901" y="635"/>
                    <a:pt x="334" y="935"/>
                    <a:pt x="134" y="735"/>
                  </a:cubicBezTo>
                  <a:cubicBezTo>
                    <a:pt x="33" y="701"/>
                    <a:pt x="0" y="535"/>
                    <a:pt x="0" y="434"/>
                  </a:cubicBezTo>
                  <a:cubicBezTo>
                    <a:pt x="100" y="168"/>
                    <a:pt x="367" y="1"/>
                    <a:pt x="634" y="68"/>
                  </a:cubicBezTo>
                  <a:cubicBezTo>
                    <a:pt x="734" y="101"/>
                    <a:pt x="834" y="234"/>
                    <a:pt x="901" y="30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99" name="Google Shape;699;p40"/>
          <p:cNvGrpSpPr/>
          <p:nvPr/>
        </p:nvGrpSpPr>
        <p:grpSpPr>
          <a:xfrm flipH="1">
            <a:off x="4032849" y="1017850"/>
            <a:ext cx="4458200" cy="462025"/>
            <a:chOff x="2959200" y="1840375"/>
            <a:chExt cx="4458200" cy="462025"/>
          </a:xfrm>
        </p:grpSpPr>
        <p:sp>
          <p:nvSpPr>
            <p:cNvPr id="700" name="Google Shape;700;p40"/>
            <p:cNvSpPr/>
            <p:nvPr/>
          </p:nvSpPr>
          <p:spPr>
            <a:xfrm>
              <a:off x="2995050" y="1867900"/>
              <a:ext cx="4388175" cy="409475"/>
            </a:xfrm>
            <a:custGeom>
              <a:avLst/>
              <a:gdLst/>
              <a:ahLst/>
              <a:cxnLst/>
              <a:rect l="l" t="t" r="r" b="b"/>
              <a:pathLst>
                <a:path w="175527" h="16379" extrusionOk="0">
                  <a:moveTo>
                    <a:pt x="175326" y="7472"/>
                  </a:moveTo>
                  <a:cubicBezTo>
                    <a:pt x="175226" y="7306"/>
                    <a:pt x="175093" y="7139"/>
                    <a:pt x="174959" y="7005"/>
                  </a:cubicBezTo>
                  <a:cubicBezTo>
                    <a:pt x="173758" y="5838"/>
                    <a:pt x="172357" y="5037"/>
                    <a:pt x="170956" y="4203"/>
                  </a:cubicBezTo>
                  <a:cubicBezTo>
                    <a:pt x="170122" y="3703"/>
                    <a:pt x="169222" y="3269"/>
                    <a:pt x="168321" y="2836"/>
                  </a:cubicBezTo>
                  <a:cubicBezTo>
                    <a:pt x="167587" y="2435"/>
                    <a:pt x="166820" y="2102"/>
                    <a:pt x="166053" y="1735"/>
                  </a:cubicBezTo>
                  <a:cubicBezTo>
                    <a:pt x="165352" y="1401"/>
                    <a:pt x="164585" y="1368"/>
                    <a:pt x="163851" y="1268"/>
                  </a:cubicBezTo>
                  <a:cubicBezTo>
                    <a:pt x="162650" y="1034"/>
                    <a:pt x="161450" y="634"/>
                    <a:pt x="160182" y="701"/>
                  </a:cubicBezTo>
                  <a:cubicBezTo>
                    <a:pt x="159948" y="701"/>
                    <a:pt x="159715" y="667"/>
                    <a:pt x="159515" y="601"/>
                  </a:cubicBezTo>
                  <a:cubicBezTo>
                    <a:pt x="158481" y="401"/>
                    <a:pt x="157447" y="200"/>
                    <a:pt x="156413" y="267"/>
                  </a:cubicBezTo>
                  <a:cubicBezTo>
                    <a:pt x="155946" y="267"/>
                    <a:pt x="155479" y="267"/>
                    <a:pt x="155012" y="267"/>
                  </a:cubicBezTo>
                  <a:cubicBezTo>
                    <a:pt x="154778" y="267"/>
                    <a:pt x="154578" y="200"/>
                    <a:pt x="154344" y="167"/>
                  </a:cubicBezTo>
                  <a:cubicBezTo>
                    <a:pt x="153978" y="134"/>
                    <a:pt x="153644" y="67"/>
                    <a:pt x="153310" y="67"/>
                  </a:cubicBezTo>
                  <a:cubicBezTo>
                    <a:pt x="150642" y="34"/>
                    <a:pt x="147973" y="34"/>
                    <a:pt x="145305" y="34"/>
                  </a:cubicBezTo>
                  <a:cubicBezTo>
                    <a:pt x="145071" y="34"/>
                    <a:pt x="144804" y="0"/>
                    <a:pt x="144604" y="67"/>
                  </a:cubicBezTo>
                  <a:cubicBezTo>
                    <a:pt x="144004" y="301"/>
                    <a:pt x="143403" y="267"/>
                    <a:pt x="142803" y="267"/>
                  </a:cubicBezTo>
                  <a:cubicBezTo>
                    <a:pt x="141802" y="267"/>
                    <a:pt x="140768" y="234"/>
                    <a:pt x="139767" y="267"/>
                  </a:cubicBezTo>
                  <a:cubicBezTo>
                    <a:pt x="139467" y="267"/>
                    <a:pt x="139200" y="301"/>
                    <a:pt x="138900" y="334"/>
                  </a:cubicBezTo>
                  <a:cubicBezTo>
                    <a:pt x="138600" y="367"/>
                    <a:pt x="138266" y="467"/>
                    <a:pt x="137966" y="434"/>
                  </a:cubicBezTo>
                  <a:cubicBezTo>
                    <a:pt x="136632" y="401"/>
                    <a:pt x="135298" y="334"/>
                    <a:pt x="133963" y="301"/>
                  </a:cubicBezTo>
                  <a:cubicBezTo>
                    <a:pt x="130661" y="234"/>
                    <a:pt x="127359" y="434"/>
                    <a:pt x="124056" y="67"/>
                  </a:cubicBezTo>
                  <a:cubicBezTo>
                    <a:pt x="119053" y="67"/>
                    <a:pt x="114082" y="67"/>
                    <a:pt x="109079" y="67"/>
                  </a:cubicBezTo>
                  <a:cubicBezTo>
                    <a:pt x="108812" y="67"/>
                    <a:pt x="108578" y="134"/>
                    <a:pt x="108312" y="200"/>
                  </a:cubicBezTo>
                  <a:cubicBezTo>
                    <a:pt x="108211" y="200"/>
                    <a:pt x="108078" y="234"/>
                    <a:pt x="107978" y="267"/>
                  </a:cubicBezTo>
                  <a:lnTo>
                    <a:pt x="107144" y="267"/>
                  </a:lnTo>
                  <a:cubicBezTo>
                    <a:pt x="106310" y="267"/>
                    <a:pt x="105476" y="301"/>
                    <a:pt x="104642" y="334"/>
                  </a:cubicBezTo>
                  <a:cubicBezTo>
                    <a:pt x="104442" y="334"/>
                    <a:pt x="104242" y="367"/>
                    <a:pt x="104008" y="367"/>
                  </a:cubicBezTo>
                  <a:cubicBezTo>
                    <a:pt x="103842" y="367"/>
                    <a:pt x="103642" y="367"/>
                    <a:pt x="103475" y="367"/>
                  </a:cubicBezTo>
                  <a:cubicBezTo>
                    <a:pt x="103308" y="367"/>
                    <a:pt x="103141" y="401"/>
                    <a:pt x="102941" y="434"/>
                  </a:cubicBezTo>
                  <a:cubicBezTo>
                    <a:pt x="102607" y="434"/>
                    <a:pt x="102274" y="434"/>
                    <a:pt x="101907" y="434"/>
                  </a:cubicBezTo>
                  <a:cubicBezTo>
                    <a:pt x="98071" y="401"/>
                    <a:pt x="94201" y="334"/>
                    <a:pt x="90365" y="301"/>
                  </a:cubicBezTo>
                  <a:cubicBezTo>
                    <a:pt x="80792" y="234"/>
                    <a:pt x="71218" y="434"/>
                    <a:pt x="61678" y="67"/>
                  </a:cubicBezTo>
                  <a:cubicBezTo>
                    <a:pt x="47268" y="67"/>
                    <a:pt x="32824" y="67"/>
                    <a:pt x="18381" y="67"/>
                  </a:cubicBezTo>
                  <a:cubicBezTo>
                    <a:pt x="17647" y="67"/>
                    <a:pt x="16913" y="134"/>
                    <a:pt x="16179" y="200"/>
                  </a:cubicBezTo>
                  <a:cubicBezTo>
                    <a:pt x="15045" y="267"/>
                    <a:pt x="13877" y="367"/>
                    <a:pt x="12743" y="401"/>
                  </a:cubicBezTo>
                  <a:cubicBezTo>
                    <a:pt x="9207" y="401"/>
                    <a:pt x="5705" y="367"/>
                    <a:pt x="2169" y="367"/>
                  </a:cubicBezTo>
                  <a:cubicBezTo>
                    <a:pt x="1602" y="367"/>
                    <a:pt x="1035" y="401"/>
                    <a:pt x="234" y="434"/>
                  </a:cubicBezTo>
                  <a:cubicBezTo>
                    <a:pt x="234" y="1835"/>
                    <a:pt x="234" y="3136"/>
                    <a:pt x="234" y="4437"/>
                  </a:cubicBezTo>
                  <a:cubicBezTo>
                    <a:pt x="234" y="4570"/>
                    <a:pt x="368" y="4670"/>
                    <a:pt x="401" y="4804"/>
                  </a:cubicBezTo>
                  <a:cubicBezTo>
                    <a:pt x="568" y="5438"/>
                    <a:pt x="801" y="6105"/>
                    <a:pt x="868" y="6738"/>
                  </a:cubicBezTo>
                  <a:cubicBezTo>
                    <a:pt x="968" y="7739"/>
                    <a:pt x="935" y="8773"/>
                    <a:pt x="935" y="9774"/>
                  </a:cubicBezTo>
                  <a:cubicBezTo>
                    <a:pt x="935" y="10308"/>
                    <a:pt x="902" y="10841"/>
                    <a:pt x="1469" y="11342"/>
                  </a:cubicBezTo>
                  <a:cubicBezTo>
                    <a:pt x="1702" y="11542"/>
                    <a:pt x="902" y="12109"/>
                    <a:pt x="768" y="12276"/>
                  </a:cubicBezTo>
                  <a:cubicBezTo>
                    <a:pt x="1" y="13410"/>
                    <a:pt x="701" y="14477"/>
                    <a:pt x="2970" y="15245"/>
                  </a:cubicBezTo>
                  <a:cubicBezTo>
                    <a:pt x="3370" y="15378"/>
                    <a:pt x="5305" y="15044"/>
                    <a:pt x="5838" y="15078"/>
                  </a:cubicBezTo>
                  <a:cubicBezTo>
                    <a:pt x="7773" y="15211"/>
                    <a:pt x="9775" y="15278"/>
                    <a:pt x="11743" y="15411"/>
                  </a:cubicBezTo>
                  <a:cubicBezTo>
                    <a:pt x="13310" y="15478"/>
                    <a:pt x="14845" y="15612"/>
                    <a:pt x="16413" y="15712"/>
                  </a:cubicBezTo>
                  <a:cubicBezTo>
                    <a:pt x="17580" y="15778"/>
                    <a:pt x="18714" y="15878"/>
                    <a:pt x="19882" y="15878"/>
                  </a:cubicBezTo>
                  <a:cubicBezTo>
                    <a:pt x="27921" y="15945"/>
                    <a:pt x="35960" y="15978"/>
                    <a:pt x="44032" y="16012"/>
                  </a:cubicBezTo>
                  <a:cubicBezTo>
                    <a:pt x="45967" y="16012"/>
                    <a:pt x="47868" y="16012"/>
                    <a:pt x="49803" y="16012"/>
                  </a:cubicBezTo>
                  <a:cubicBezTo>
                    <a:pt x="51071" y="16045"/>
                    <a:pt x="52272" y="16145"/>
                    <a:pt x="53539" y="16179"/>
                  </a:cubicBezTo>
                  <a:cubicBezTo>
                    <a:pt x="55440" y="16212"/>
                    <a:pt x="57542" y="16379"/>
                    <a:pt x="59243" y="16179"/>
                  </a:cubicBezTo>
                  <a:cubicBezTo>
                    <a:pt x="61211" y="15978"/>
                    <a:pt x="63046" y="15978"/>
                    <a:pt x="64881" y="16079"/>
                  </a:cubicBezTo>
                  <a:cubicBezTo>
                    <a:pt x="68316" y="16279"/>
                    <a:pt x="71752" y="16012"/>
                    <a:pt x="75155" y="16079"/>
                  </a:cubicBezTo>
                  <a:cubicBezTo>
                    <a:pt x="75421" y="16079"/>
                    <a:pt x="75655" y="16079"/>
                    <a:pt x="75922" y="16045"/>
                  </a:cubicBezTo>
                  <a:cubicBezTo>
                    <a:pt x="78991" y="15778"/>
                    <a:pt x="82093" y="15578"/>
                    <a:pt x="85295" y="15545"/>
                  </a:cubicBezTo>
                  <a:cubicBezTo>
                    <a:pt x="85962" y="15545"/>
                    <a:pt x="86596" y="15445"/>
                    <a:pt x="87263" y="15445"/>
                  </a:cubicBezTo>
                  <a:cubicBezTo>
                    <a:pt x="88331" y="15411"/>
                    <a:pt x="89431" y="15411"/>
                    <a:pt x="90499" y="15411"/>
                  </a:cubicBezTo>
                  <a:cubicBezTo>
                    <a:pt x="91733" y="15445"/>
                    <a:pt x="93001" y="15545"/>
                    <a:pt x="94235" y="15545"/>
                  </a:cubicBezTo>
                  <a:lnTo>
                    <a:pt x="107578" y="15545"/>
                  </a:lnTo>
                  <a:cubicBezTo>
                    <a:pt x="107845" y="15612"/>
                    <a:pt x="108111" y="15645"/>
                    <a:pt x="108378" y="15712"/>
                  </a:cubicBezTo>
                  <a:cubicBezTo>
                    <a:pt x="108779" y="15778"/>
                    <a:pt x="109179" y="15878"/>
                    <a:pt x="109579" y="15878"/>
                  </a:cubicBezTo>
                  <a:cubicBezTo>
                    <a:pt x="112381" y="15945"/>
                    <a:pt x="115150" y="15978"/>
                    <a:pt x="117918" y="16012"/>
                  </a:cubicBezTo>
                  <a:cubicBezTo>
                    <a:pt x="118586" y="16012"/>
                    <a:pt x="119253" y="15978"/>
                    <a:pt x="119920" y="16012"/>
                  </a:cubicBezTo>
                  <a:cubicBezTo>
                    <a:pt x="120354" y="16045"/>
                    <a:pt x="120787" y="16145"/>
                    <a:pt x="121221" y="16179"/>
                  </a:cubicBezTo>
                  <a:cubicBezTo>
                    <a:pt x="121888" y="16212"/>
                    <a:pt x="122588" y="16379"/>
                    <a:pt x="123189" y="16179"/>
                  </a:cubicBezTo>
                  <a:cubicBezTo>
                    <a:pt x="123889" y="15945"/>
                    <a:pt x="124490" y="15978"/>
                    <a:pt x="125157" y="16079"/>
                  </a:cubicBezTo>
                  <a:cubicBezTo>
                    <a:pt x="126324" y="16279"/>
                    <a:pt x="127525" y="16012"/>
                    <a:pt x="128693" y="16079"/>
                  </a:cubicBezTo>
                  <a:cubicBezTo>
                    <a:pt x="128793" y="16079"/>
                    <a:pt x="128860" y="16045"/>
                    <a:pt x="128960" y="16045"/>
                  </a:cubicBezTo>
                  <a:cubicBezTo>
                    <a:pt x="130027" y="15778"/>
                    <a:pt x="131095" y="15578"/>
                    <a:pt x="132195" y="15545"/>
                  </a:cubicBezTo>
                  <a:cubicBezTo>
                    <a:pt x="132429" y="15545"/>
                    <a:pt x="132662" y="15445"/>
                    <a:pt x="132896" y="15445"/>
                  </a:cubicBezTo>
                  <a:cubicBezTo>
                    <a:pt x="133263" y="15411"/>
                    <a:pt x="133630" y="15411"/>
                    <a:pt x="133997" y="15411"/>
                  </a:cubicBezTo>
                  <a:cubicBezTo>
                    <a:pt x="134430" y="15445"/>
                    <a:pt x="134864" y="15545"/>
                    <a:pt x="135298" y="15545"/>
                  </a:cubicBezTo>
                  <a:cubicBezTo>
                    <a:pt x="142970" y="15545"/>
                    <a:pt x="150675" y="15545"/>
                    <a:pt x="158347" y="15545"/>
                  </a:cubicBezTo>
                  <a:cubicBezTo>
                    <a:pt x="160215" y="15545"/>
                    <a:pt x="162050" y="15411"/>
                    <a:pt x="163918" y="15645"/>
                  </a:cubicBezTo>
                  <a:cubicBezTo>
                    <a:pt x="163951" y="15678"/>
                    <a:pt x="164018" y="15678"/>
                    <a:pt x="164085" y="15645"/>
                  </a:cubicBezTo>
                  <a:cubicBezTo>
                    <a:pt x="165552" y="15178"/>
                    <a:pt x="167054" y="14711"/>
                    <a:pt x="168288" y="13643"/>
                  </a:cubicBezTo>
                  <a:cubicBezTo>
                    <a:pt x="168688" y="13310"/>
                    <a:pt x="169122" y="13043"/>
                    <a:pt x="169555" y="12743"/>
                  </a:cubicBezTo>
                  <a:cubicBezTo>
                    <a:pt x="170222" y="12276"/>
                    <a:pt x="170890" y="11875"/>
                    <a:pt x="171523" y="11408"/>
                  </a:cubicBezTo>
                  <a:cubicBezTo>
                    <a:pt x="171924" y="11108"/>
                    <a:pt x="172257" y="10741"/>
                    <a:pt x="172691" y="10508"/>
                  </a:cubicBezTo>
                  <a:cubicBezTo>
                    <a:pt x="173658" y="9941"/>
                    <a:pt x="174392" y="9107"/>
                    <a:pt x="175193" y="8340"/>
                  </a:cubicBezTo>
                  <a:cubicBezTo>
                    <a:pt x="175493" y="8073"/>
                    <a:pt x="175526" y="7806"/>
                    <a:pt x="175326" y="7472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1" name="Google Shape;701;p40"/>
            <p:cNvSpPr/>
            <p:nvPr/>
          </p:nvSpPr>
          <p:spPr>
            <a:xfrm>
              <a:off x="2959200" y="1840375"/>
              <a:ext cx="4458200" cy="462025"/>
            </a:xfrm>
            <a:custGeom>
              <a:avLst/>
              <a:gdLst/>
              <a:ahLst/>
              <a:cxnLst/>
              <a:rect l="l" t="t" r="r" b="b"/>
              <a:pathLst>
                <a:path w="178328" h="18481" extrusionOk="0">
                  <a:moveTo>
                    <a:pt x="178228" y="8740"/>
                  </a:moveTo>
                  <a:cubicBezTo>
                    <a:pt x="177928" y="8240"/>
                    <a:pt x="177627" y="7706"/>
                    <a:pt x="177227" y="7306"/>
                  </a:cubicBezTo>
                  <a:cubicBezTo>
                    <a:pt x="175793" y="6005"/>
                    <a:pt x="174158" y="5004"/>
                    <a:pt x="172457" y="4137"/>
                  </a:cubicBezTo>
                  <a:cubicBezTo>
                    <a:pt x="171623" y="3703"/>
                    <a:pt x="170789" y="3270"/>
                    <a:pt x="169989" y="2836"/>
                  </a:cubicBezTo>
                  <a:cubicBezTo>
                    <a:pt x="168854" y="2269"/>
                    <a:pt x="167754" y="1668"/>
                    <a:pt x="166620" y="1168"/>
                  </a:cubicBezTo>
                  <a:cubicBezTo>
                    <a:pt x="165585" y="734"/>
                    <a:pt x="164551" y="334"/>
                    <a:pt x="163384" y="434"/>
                  </a:cubicBezTo>
                  <a:cubicBezTo>
                    <a:pt x="162383" y="534"/>
                    <a:pt x="161316" y="568"/>
                    <a:pt x="160348" y="434"/>
                  </a:cubicBezTo>
                  <a:cubicBezTo>
                    <a:pt x="159114" y="201"/>
                    <a:pt x="157913" y="301"/>
                    <a:pt x="156712" y="234"/>
                  </a:cubicBezTo>
                  <a:cubicBezTo>
                    <a:pt x="156512" y="234"/>
                    <a:pt x="156312" y="234"/>
                    <a:pt x="156112" y="201"/>
                  </a:cubicBezTo>
                  <a:cubicBezTo>
                    <a:pt x="155612" y="134"/>
                    <a:pt x="155145" y="34"/>
                    <a:pt x="154644" y="34"/>
                  </a:cubicBezTo>
                  <a:cubicBezTo>
                    <a:pt x="151976" y="34"/>
                    <a:pt x="149307" y="34"/>
                    <a:pt x="146639" y="34"/>
                  </a:cubicBezTo>
                  <a:cubicBezTo>
                    <a:pt x="146372" y="34"/>
                    <a:pt x="146105" y="1"/>
                    <a:pt x="145871" y="67"/>
                  </a:cubicBezTo>
                  <a:cubicBezTo>
                    <a:pt x="145171" y="301"/>
                    <a:pt x="144437" y="234"/>
                    <a:pt x="143703" y="234"/>
                  </a:cubicBezTo>
                  <a:cubicBezTo>
                    <a:pt x="142903" y="267"/>
                    <a:pt x="142069" y="234"/>
                    <a:pt x="141268" y="267"/>
                  </a:cubicBezTo>
                  <a:cubicBezTo>
                    <a:pt x="140801" y="267"/>
                    <a:pt x="140367" y="401"/>
                    <a:pt x="139900" y="434"/>
                  </a:cubicBezTo>
                  <a:cubicBezTo>
                    <a:pt x="139167" y="468"/>
                    <a:pt x="138399" y="468"/>
                    <a:pt x="137666" y="434"/>
                  </a:cubicBezTo>
                  <a:cubicBezTo>
                    <a:pt x="137065" y="401"/>
                    <a:pt x="136465" y="234"/>
                    <a:pt x="135831" y="234"/>
                  </a:cubicBezTo>
                  <a:cubicBezTo>
                    <a:pt x="134397" y="201"/>
                    <a:pt x="132929" y="234"/>
                    <a:pt x="131494" y="234"/>
                  </a:cubicBezTo>
                  <a:cubicBezTo>
                    <a:pt x="129626" y="234"/>
                    <a:pt x="127792" y="301"/>
                    <a:pt x="125924" y="34"/>
                  </a:cubicBezTo>
                  <a:cubicBezTo>
                    <a:pt x="125657" y="1"/>
                    <a:pt x="125357" y="1"/>
                    <a:pt x="125057" y="1"/>
                  </a:cubicBezTo>
                  <a:cubicBezTo>
                    <a:pt x="119920" y="34"/>
                    <a:pt x="114749" y="34"/>
                    <a:pt x="109579" y="34"/>
                  </a:cubicBezTo>
                  <a:cubicBezTo>
                    <a:pt x="108078" y="34"/>
                    <a:pt x="106543" y="101"/>
                    <a:pt x="105042" y="67"/>
                  </a:cubicBezTo>
                  <a:cubicBezTo>
                    <a:pt x="104575" y="34"/>
                    <a:pt x="104142" y="201"/>
                    <a:pt x="103808" y="434"/>
                  </a:cubicBezTo>
                  <a:cubicBezTo>
                    <a:pt x="102107" y="468"/>
                    <a:pt x="100406" y="468"/>
                    <a:pt x="98704" y="434"/>
                  </a:cubicBezTo>
                  <a:cubicBezTo>
                    <a:pt x="96970" y="401"/>
                    <a:pt x="95269" y="267"/>
                    <a:pt x="93534" y="234"/>
                  </a:cubicBezTo>
                  <a:cubicBezTo>
                    <a:pt x="89398" y="234"/>
                    <a:pt x="85261" y="234"/>
                    <a:pt x="81125" y="234"/>
                  </a:cubicBezTo>
                  <a:cubicBezTo>
                    <a:pt x="75855" y="234"/>
                    <a:pt x="70551" y="301"/>
                    <a:pt x="65280" y="34"/>
                  </a:cubicBezTo>
                  <a:cubicBezTo>
                    <a:pt x="64447" y="1"/>
                    <a:pt x="63613" y="1"/>
                    <a:pt x="62779" y="1"/>
                  </a:cubicBezTo>
                  <a:cubicBezTo>
                    <a:pt x="48068" y="34"/>
                    <a:pt x="33324" y="34"/>
                    <a:pt x="18614" y="34"/>
                  </a:cubicBezTo>
                  <a:cubicBezTo>
                    <a:pt x="14311" y="34"/>
                    <a:pt x="9974" y="101"/>
                    <a:pt x="5705" y="67"/>
                  </a:cubicBezTo>
                  <a:cubicBezTo>
                    <a:pt x="2602" y="34"/>
                    <a:pt x="1" y="801"/>
                    <a:pt x="334" y="1935"/>
                  </a:cubicBezTo>
                  <a:cubicBezTo>
                    <a:pt x="568" y="2803"/>
                    <a:pt x="367" y="3670"/>
                    <a:pt x="367" y="4537"/>
                  </a:cubicBezTo>
                  <a:cubicBezTo>
                    <a:pt x="367" y="5004"/>
                    <a:pt x="234" y="5504"/>
                    <a:pt x="534" y="5938"/>
                  </a:cubicBezTo>
                  <a:cubicBezTo>
                    <a:pt x="1035" y="6739"/>
                    <a:pt x="968" y="7539"/>
                    <a:pt x="968" y="8340"/>
                  </a:cubicBezTo>
                  <a:cubicBezTo>
                    <a:pt x="968" y="9341"/>
                    <a:pt x="935" y="10375"/>
                    <a:pt x="901" y="11375"/>
                  </a:cubicBezTo>
                  <a:cubicBezTo>
                    <a:pt x="901" y="11609"/>
                    <a:pt x="801" y="11876"/>
                    <a:pt x="1001" y="12076"/>
                  </a:cubicBezTo>
                  <a:cubicBezTo>
                    <a:pt x="1902" y="13210"/>
                    <a:pt x="834" y="14378"/>
                    <a:pt x="1268" y="15512"/>
                  </a:cubicBezTo>
                  <a:cubicBezTo>
                    <a:pt x="1535" y="16179"/>
                    <a:pt x="2502" y="17046"/>
                    <a:pt x="4003" y="17380"/>
                  </a:cubicBezTo>
                  <a:cubicBezTo>
                    <a:pt x="6372" y="17947"/>
                    <a:pt x="9607" y="17680"/>
                    <a:pt x="12276" y="17747"/>
                  </a:cubicBezTo>
                  <a:cubicBezTo>
                    <a:pt x="15011" y="17813"/>
                    <a:pt x="17747" y="17780"/>
                    <a:pt x="20482" y="17813"/>
                  </a:cubicBezTo>
                  <a:cubicBezTo>
                    <a:pt x="22450" y="17847"/>
                    <a:pt x="24418" y="17947"/>
                    <a:pt x="26386" y="17980"/>
                  </a:cubicBezTo>
                  <a:cubicBezTo>
                    <a:pt x="30255" y="18047"/>
                    <a:pt x="34158" y="17813"/>
                    <a:pt x="37994" y="18214"/>
                  </a:cubicBezTo>
                  <a:cubicBezTo>
                    <a:pt x="38595" y="18280"/>
                    <a:pt x="39295" y="18247"/>
                    <a:pt x="39962" y="18247"/>
                  </a:cubicBezTo>
                  <a:cubicBezTo>
                    <a:pt x="44032" y="18247"/>
                    <a:pt x="48068" y="18247"/>
                    <a:pt x="52138" y="18247"/>
                  </a:cubicBezTo>
                  <a:cubicBezTo>
                    <a:pt x="52938" y="18247"/>
                    <a:pt x="53772" y="18280"/>
                    <a:pt x="54606" y="18314"/>
                  </a:cubicBezTo>
                  <a:cubicBezTo>
                    <a:pt x="55640" y="18380"/>
                    <a:pt x="56708" y="18447"/>
                    <a:pt x="57775" y="18447"/>
                  </a:cubicBezTo>
                  <a:cubicBezTo>
                    <a:pt x="60744" y="18480"/>
                    <a:pt x="63713" y="18480"/>
                    <a:pt x="66715" y="18447"/>
                  </a:cubicBezTo>
                  <a:cubicBezTo>
                    <a:pt x="69684" y="18447"/>
                    <a:pt x="72686" y="18447"/>
                    <a:pt x="75621" y="18280"/>
                  </a:cubicBezTo>
                  <a:cubicBezTo>
                    <a:pt x="79791" y="18013"/>
                    <a:pt x="83927" y="17880"/>
                    <a:pt x="88163" y="17880"/>
                  </a:cubicBezTo>
                  <a:cubicBezTo>
                    <a:pt x="95869" y="17913"/>
                    <a:pt x="103574" y="17913"/>
                    <a:pt x="111280" y="17913"/>
                  </a:cubicBezTo>
                  <a:cubicBezTo>
                    <a:pt x="111614" y="17947"/>
                    <a:pt x="111947" y="17980"/>
                    <a:pt x="112314" y="17980"/>
                  </a:cubicBezTo>
                  <a:cubicBezTo>
                    <a:pt x="113648" y="18047"/>
                    <a:pt x="115049" y="17847"/>
                    <a:pt x="116384" y="18214"/>
                  </a:cubicBezTo>
                  <a:cubicBezTo>
                    <a:pt x="116584" y="18280"/>
                    <a:pt x="116851" y="18247"/>
                    <a:pt x="117051" y="18247"/>
                  </a:cubicBezTo>
                  <a:cubicBezTo>
                    <a:pt x="118485" y="18247"/>
                    <a:pt x="119920" y="18247"/>
                    <a:pt x="121321" y="18247"/>
                  </a:cubicBezTo>
                  <a:cubicBezTo>
                    <a:pt x="121621" y="18247"/>
                    <a:pt x="121888" y="18280"/>
                    <a:pt x="122188" y="18314"/>
                  </a:cubicBezTo>
                  <a:cubicBezTo>
                    <a:pt x="122555" y="18380"/>
                    <a:pt x="122922" y="18447"/>
                    <a:pt x="123289" y="18480"/>
                  </a:cubicBezTo>
                  <a:cubicBezTo>
                    <a:pt x="124356" y="18480"/>
                    <a:pt x="125390" y="18480"/>
                    <a:pt x="126424" y="18480"/>
                  </a:cubicBezTo>
                  <a:cubicBezTo>
                    <a:pt x="127492" y="18447"/>
                    <a:pt x="128526" y="18480"/>
                    <a:pt x="129560" y="18280"/>
                  </a:cubicBezTo>
                  <a:cubicBezTo>
                    <a:pt x="131027" y="18013"/>
                    <a:pt x="132462" y="17880"/>
                    <a:pt x="133963" y="17913"/>
                  </a:cubicBezTo>
                  <a:cubicBezTo>
                    <a:pt x="138700" y="17913"/>
                    <a:pt x="143470" y="17913"/>
                    <a:pt x="148240" y="17913"/>
                  </a:cubicBezTo>
                  <a:lnTo>
                    <a:pt x="148240" y="17913"/>
                  </a:lnTo>
                  <a:cubicBezTo>
                    <a:pt x="153343" y="17913"/>
                    <a:pt x="158480" y="17913"/>
                    <a:pt x="163617" y="17913"/>
                  </a:cubicBezTo>
                  <a:cubicBezTo>
                    <a:pt x="164651" y="17947"/>
                    <a:pt x="165652" y="17913"/>
                    <a:pt x="166620" y="17546"/>
                  </a:cubicBezTo>
                  <a:cubicBezTo>
                    <a:pt x="167854" y="17079"/>
                    <a:pt x="169121" y="16679"/>
                    <a:pt x="170222" y="15845"/>
                  </a:cubicBezTo>
                  <a:cubicBezTo>
                    <a:pt x="170789" y="15412"/>
                    <a:pt x="171423" y="15045"/>
                    <a:pt x="172023" y="14644"/>
                  </a:cubicBezTo>
                  <a:cubicBezTo>
                    <a:pt x="172290" y="14444"/>
                    <a:pt x="172557" y="14277"/>
                    <a:pt x="172824" y="14111"/>
                  </a:cubicBezTo>
                  <a:cubicBezTo>
                    <a:pt x="173491" y="13610"/>
                    <a:pt x="174092" y="13043"/>
                    <a:pt x="174792" y="12676"/>
                  </a:cubicBezTo>
                  <a:cubicBezTo>
                    <a:pt x="175459" y="12309"/>
                    <a:pt x="175960" y="11809"/>
                    <a:pt x="176493" y="11309"/>
                  </a:cubicBezTo>
                  <a:cubicBezTo>
                    <a:pt x="176760" y="11042"/>
                    <a:pt x="177094" y="10808"/>
                    <a:pt x="177361" y="10541"/>
                  </a:cubicBezTo>
                  <a:cubicBezTo>
                    <a:pt x="177661" y="10174"/>
                    <a:pt x="177994" y="9774"/>
                    <a:pt x="178228" y="9341"/>
                  </a:cubicBezTo>
                  <a:cubicBezTo>
                    <a:pt x="178328" y="9207"/>
                    <a:pt x="178328" y="8907"/>
                    <a:pt x="178228" y="8740"/>
                  </a:cubicBezTo>
                  <a:close/>
                  <a:moveTo>
                    <a:pt x="176627" y="9441"/>
                  </a:moveTo>
                  <a:cubicBezTo>
                    <a:pt x="175826" y="10208"/>
                    <a:pt x="175126" y="11042"/>
                    <a:pt x="174125" y="11609"/>
                  </a:cubicBezTo>
                  <a:cubicBezTo>
                    <a:pt x="173691" y="11842"/>
                    <a:pt x="173358" y="12209"/>
                    <a:pt x="172957" y="12509"/>
                  </a:cubicBezTo>
                  <a:cubicBezTo>
                    <a:pt x="172324" y="12976"/>
                    <a:pt x="171656" y="13377"/>
                    <a:pt x="170989" y="13844"/>
                  </a:cubicBezTo>
                  <a:cubicBezTo>
                    <a:pt x="170556" y="14144"/>
                    <a:pt x="170122" y="14411"/>
                    <a:pt x="169722" y="14744"/>
                  </a:cubicBezTo>
                  <a:cubicBezTo>
                    <a:pt x="168488" y="15812"/>
                    <a:pt x="166986" y="16279"/>
                    <a:pt x="165519" y="16746"/>
                  </a:cubicBezTo>
                  <a:cubicBezTo>
                    <a:pt x="165452" y="16779"/>
                    <a:pt x="165385" y="16779"/>
                    <a:pt x="165352" y="16746"/>
                  </a:cubicBezTo>
                  <a:cubicBezTo>
                    <a:pt x="163484" y="16512"/>
                    <a:pt x="161649" y="16679"/>
                    <a:pt x="159781" y="16646"/>
                  </a:cubicBezTo>
                  <a:cubicBezTo>
                    <a:pt x="152109" y="16646"/>
                    <a:pt x="144404" y="16646"/>
                    <a:pt x="136732" y="16646"/>
                  </a:cubicBezTo>
                  <a:cubicBezTo>
                    <a:pt x="136298" y="16646"/>
                    <a:pt x="135864" y="16546"/>
                    <a:pt x="135431" y="16512"/>
                  </a:cubicBezTo>
                  <a:cubicBezTo>
                    <a:pt x="135064" y="16512"/>
                    <a:pt x="134697" y="16512"/>
                    <a:pt x="134330" y="16546"/>
                  </a:cubicBezTo>
                  <a:cubicBezTo>
                    <a:pt x="134096" y="16546"/>
                    <a:pt x="133863" y="16646"/>
                    <a:pt x="133629" y="16646"/>
                  </a:cubicBezTo>
                  <a:cubicBezTo>
                    <a:pt x="132529" y="16679"/>
                    <a:pt x="131461" y="16879"/>
                    <a:pt x="130394" y="17146"/>
                  </a:cubicBezTo>
                  <a:cubicBezTo>
                    <a:pt x="130327" y="17146"/>
                    <a:pt x="130227" y="17180"/>
                    <a:pt x="130127" y="17180"/>
                  </a:cubicBezTo>
                  <a:cubicBezTo>
                    <a:pt x="129393" y="17146"/>
                    <a:pt x="128659" y="17213"/>
                    <a:pt x="127892" y="17246"/>
                  </a:cubicBezTo>
                  <a:cubicBezTo>
                    <a:pt x="127191" y="17046"/>
                    <a:pt x="126524" y="16846"/>
                    <a:pt x="125824" y="16646"/>
                  </a:cubicBezTo>
                  <a:lnTo>
                    <a:pt x="109012" y="16646"/>
                  </a:lnTo>
                  <a:cubicBezTo>
                    <a:pt x="108745" y="16579"/>
                    <a:pt x="108478" y="16546"/>
                    <a:pt x="108211" y="16479"/>
                  </a:cubicBezTo>
                  <a:cubicBezTo>
                    <a:pt x="108178" y="16479"/>
                    <a:pt x="108111" y="16479"/>
                    <a:pt x="108078" y="16479"/>
                  </a:cubicBezTo>
                  <a:lnTo>
                    <a:pt x="104909" y="16479"/>
                  </a:lnTo>
                  <a:cubicBezTo>
                    <a:pt x="104642" y="16512"/>
                    <a:pt x="104375" y="16512"/>
                    <a:pt x="104108" y="16546"/>
                  </a:cubicBezTo>
                  <a:lnTo>
                    <a:pt x="104108" y="16546"/>
                  </a:lnTo>
                  <a:cubicBezTo>
                    <a:pt x="104142" y="16579"/>
                    <a:pt x="104175" y="16612"/>
                    <a:pt x="104175" y="16646"/>
                  </a:cubicBezTo>
                  <a:lnTo>
                    <a:pt x="96069" y="16646"/>
                  </a:lnTo>
                  <a:cubicBezTo>
                    <a:pt x="94868" y="16646"/>
                    <a:pt x="93634" y="16546"/>
                    <a:pt x="92400" y="16512"/>
                  </a:cubicBezTo>
                  <a:cubicBezTo>
                    <a:pt x="91332" y="16512"/>
                    <a:pt x="90265" y="16512"/>
                    <a:pt x="89198" y="16546"/>
                  </a:cubicBezTo>
                  <a:cubicBezTo>
                    <a:pt x="88564" y="16546"/>
                    <a:pt x="87930" y="16646"/>
                    <a:pt x="87263" y="16646"/>
                  </a:cubicBezTo>
                  <a:cubicBezTo>
                    <a:pt x="84127" y="16679"/>
                    <a:pt x="81058" y="16879"/>
                    <a:pt x="78023" y="17146"/>
                  </a:cubicBezTo>
                  <a:cubicBezTo>
                    <a:pt x="77789" y="17180"/>
                    <a:pt x="77523" y="17180"/>
                    <a:pt x="77289" y="17180"/>
                  </a:cubicBezTo>
                  <a:cubicBezTo>
                    <a:pt x="73920" y="17113"/>
                    <a:pt x="70551" y="17380"/>
                    <a:pt x="67148" y="17180"/>
                  </a:cubicBezTo>
                  <a:cubicBezTo>
                    <a:pt x="65314" y="17079"/>
                    <a:pt x="63513" y="17079"/>
                    <a:pt x="61578" y="17280"/>
                  </a:cubicBezTo>
                  <a:cubicBezTo>
                    <a:pt x="59910" y="17480"/>
                    <a:pt x="57842" y="17313"/>
                    <a:pt x="55940" y="17280"/>
                  </a:cubicBezTo>
                  <a:cubicBezTo>
                    <a:pt x="54706" y="17246"/>
                    <a:pt x="53505" y="17146"/>
                    <a:pt x="52271" y="17113"/>
                  </a:cubicBezTo>
                  <a:cubicBezTo>
                    <a:pt x="50370" y="17113"/>
                    <a:pt x="48468" y="17113"/>
                    <a:pt x="46567" y="17113"/>
                  </a:cubicBezTo>
                  <a:cubicBezTo>
                    <a:pt x="38628" y="17079"/>
                    <a:pt x="30689" y="17046"/>
                    <a:pt x="22750" y="16979"/>
                  </a:cubicBezTo>
                  <a:cubicBezTo>
                    <a:pt x="21616" y="16979"/>
                    <a:pt x="20482" y="16879"/>
                    <a:pt x="19348" y="16813"/>
                  </a:cubicBezTo>
                  <a:cubicBezTo>
                    <a:pt x="17813" y="16713"/>
                    <a:pt x="16279" y="16579"/>
                    <a:pt x="14744" y="16512"/>
                  </a:cubicBezTo>
                  <a:cubicBezTo>
                    <a:pt x="12776" y="16379"/>
                    <a:pt x="9140" y="16312"/>
                    <a:pt x="7206" y="16179"/>
                  </a:cubicBezTo>
                  <a:cubicBezTo>
                    <a:pt x="6705" y="16112"/>
                    <a:pt x="4704" y="16279"/>
                    <a:pt x="4304" y="16145"/>
                  </a:cubicBezTo>
                  <a:cubicBezTo>
                    <a:pt x="2069" y="15378"/>
                    <a:pt x="1869" y="14244"/>
                    <a:pt x="2636" y="13077"/>
                  </a:cubicBezTo>
                  <a:cubicBezTo>
                    <a:pt x="2736" y="12910"/>
                    <a:pt x="3270" y="12409"/>
                    <a:pt x="3069" y="12243"/>
                  </a:cubicBezTo>
                  <a:cubicBezTo>
                    <a:pt x="2502" y="11709"/>
                    <a:pt x="2402" y="11409"/>
                    <a:pt x="2402" y="10875"/>
                  </a:cubicBezTo>
                  <a:cubicBezTo>
                    <a:pt x="2369" y="9874"/>
                    <a:pt x="2402" y="8840"/>
                    <a:pt x="2302" y="7839"/>
                  </a:cubicBezTo>
                  <a:cubicBezTo>
                    <a:pt x="2269" y="7206"/>
                    <a:pt x="2002" y="6539"/>
                    <a:pt x="1835" y="5905"/>
                  </a:cubicBezTo>
                  <a:cubicBezTo>
                    <a:pt x="1802" y="5771"/>
                    <a:pt x="1702" y="5671"/>
                    <a:pt x="1702" y="5538"/>
                  </a:cubicBezTo>
                  <a:cubicBezTo>
                    <a:pt x="1668" y="4237"/>
                    <a:pt x="1668" y="2936"/>
                    <a:pt x="1668" y="1535"/>
                  </a:cubicBezTo>
                  <a:cubicBezTo>
                    <a:pt x="2469" y="1502"/>
                    <a:pt x="4737" y="1435"/>
                    <a:pt x="5304" y="1468"/>
                  </a:cubicBezTo>
                  <a:cubicBezTo>
                    <a:pt x="8773" y="1468"/>
                    <a:pt x="12243" y="1502"/>
                    <a:pt x="15712" y="1468"/>
                  </a:cubicBezTo>
                  <a:cubicBezTo>
                    <a:pt x="16846" y="1468"/>
                    <a:pt x="17980" y="1335"/>
                    <a:pt x="19114" y="1268"/>
                  </a:cubicBezTo>
                  <a:cubicBezTo>
                    <a:pt x="19815" y="1235"/>
                    <a:pt x="20549" y="1168"/>
                    <a:pt x="21282" y="1168"/>
                  </a:cubicBezTo>
                  <a:cubicBezTo>
                    <a:pt x="35526" y="1168"/>
                    <a:pt x="49736" y="1168"/>
                    <a:pt x="63980" y="1168"/>
                  </a:cubicBezTo>
                  <a:cubicBezTo>
                    <a:pt x="73386" y="1535"/>
                    <a:pt x="82826" y="1301"/>
                    <a:pt x="92266" y="1402"/>
                  </a:cubicBezTo>
                  <a:cubicBezTo>
                    <a:pt x="95902" y="1402"/>
                    <a:pt x="99538" y="1502"/>
                    <a:pt x="103174" y="1535"/>
                  </a:cubicBezTo>
                  <a:cubicBezTo>
                    <a:pt x="103174" y="1535"/>
                    <a:pt x="103174" y="1568"/>
                    <a:pt x="103174" y="1568"/>
                  </a:cubicBezTo>
                  <a:cubicBezTo>
                    <a:pt x="103508" y="1568"/>
                    <a:pt x="103875" y="1568"/>
                    <a:pt x="104242" y="1602"/>
                  </a:cubicBezTo>
                  <a:lnTo>
                    <a:pt x="104242" y="1535"/>
                  </a:lnTo>
                  <a:cubicBezTo>
                    <a:pt x="104242" y="1535"/>
                    <a:pt x="104275" y="1535"/>
                    <a:pt x="104275" y="1535"/>
                  </a:cubicBezTo>
                  <a:cubicBezTo>
                    <a:pt x="104742" y="1502"/>
                    <a:pt x="105209" y="1502"/>
                    <a:pt x="105676" y="1468"/>
                  </a:cubicBezTo>
                  <a:cubicBezTo>
                    <a:pt x="106643" y="1468"/>
                    <a:pt x="107611" y="1502"/>
                    <a:pt x="108545" y="1468"/>
                  </a:cubicBezTo>
                  <a:cubicBezTo>
                    <a:pt x="108845" y="1468"/>
                    <a:pt x="109112" y="1402"/>
                    <a:pt x="109412" y="1335"/>
                  </a:cubicBezTo>
                  <a:cubicBezTo>
                    <a:pt x="112081" y="1335"/>
                    <a:pt x="114783" y="1368"/>
                    <a:pt x="117484" y="1335"/>
                  </a:cubicBezTo>
                  <a:lnTo>
                    <a:pt x="118285" y="1335"/>
                  </a:lnTo>
                  <a:cubicBezTo>
                    <a:pt x="118352" y="1301"/>
                    <a:pt x="118485" y="1235"/>
                    <a:pt x="118552" y="1168"/>
                  </a:cubicBezTo>
                  <a:cubicBezTo>
                    <a:pt x="120854" y="1168"/>
                    <a:pt x="123189" y="1168"/>
                    <a:pt x="125490" y="1168"/>
                  </a:cubicBezTo>
                  <a:cubicBezTo>
                    <a:pt x="128759" y="1535"/>
                    <a:pt x="132095" y="1301"/>
                    <a:pt x="135397" y="1368"/>
                  </a:cubicBezTo>
                  <a:cubicBezTo>
                    <a:pt x="136732" y="1402"/>
                    <a:pt x="138066" y="1502"/>
                    <a:pt x="139367" y="1535"/>
                  </a:cubicBezTo>
                  <a:cubicBezTo>
                    <a:pt x="139700" y="1535"/>
                    <a:pt x="140001" y="1468"/>
                    <a:pt x="140334" y="1435"/>
                  </a:cubicBezTo>
                  <a:cubicBezTo>
                    <a:pt x="140601" y="1402"/>
                    <a:pt x="140901" y="1335"/>
                    <a:pt x="141201" y="1335"/>
                  </a:cubicBezTo>
                  <a:cubicBezTo>
                    <a:pt x="142202" y="1335"/>
                    <a:pt x="143203" y="1335"/>
                    <a:pt x="144237" y="1335"/>
                  </a:cubicBezTo>
                  <a:cubicBezTo>
                    <a:pt x="144837" y="1335"/>
                    <a:pt x="145438" y="1402"/>
                    <a:pt x="146038" y="1168"/>
                  </a:cubicBezTo>
                  <a:cubicBezTo>
                    <a:pt x="146238" y="1101"/>
                    <a:pt x="146505" y="1135"/>
                    <a:pt x="146739" y="1135"/>
                  </a:cubicBezTo>
                  <a:cubicBezTo>
                    <a:pt x="149407" y="1135"/>
                    <a:pt x="152076" y="1135"/>
                    <a:pt x="154744" y="1135"/>
                  </a:cubicBezTo>
                  <a:cubicBezTo>
                    <a:pt x="155078" y="1135"/>
                    <a:pt x="155412" y="1235"/>
                    <a:pt x="155745" y="1268"/>
                  </a:cubicBezTo>
                  <a:cubicBezTo>
                    <a:pt x="155979" y="1301"/>
                    <a:pt x="156212" y="1335"/>
                    <a:pt x="156446" y="1335"/>
                  </a:cubicBezTo>
                  <a:cubicBezTo>
                    <a:pt x="156913" y="1368"/>
                    <a:pt x="157380" y="1368"/>
                    <a:pt x="157847" y="1335"/>
                  </a:cubicBezTo>
                  <a:cubicBezTo>
                    <a:pt x="158881" y="1301"/>
                    <a:pt x="159915" y="1502"/>
                    <a:pt x="160915" y="1702"/>
                  </a:cubicBezTo>
                  <a:cubicBezTo>
                    <a:pt x="161149" y="1768"/>
                    <a:pt x="161382" y="1802"/>
                    <a:pt x="161616" y="1802"/>
                  </a:cubicBezTo>
                  <a:cubicBezTo>
                    <a:pt x="162884" y="1735"/>
                    <a:pt x="164051" y="2135"/>
                    <a:pt x="165285" y="2336"/>
                  </a:cubicBezTo>
                  <a:cubicBezTo>
                    <a:pt x="166019" y="2469"/>
                    <a:pt x="166786" y="2502"/>
                    <a:pt x="167453" y="2836"/>
                  </a:cubicBezTo>
                  <a:cubicBezTo>
                    <a:pt x="168221" y="3169"/>
                    <a:pt x="168988" y="3536"/>
                    <a:pt x="169755" y="3903"/>
                  </a:cubicBezTo>
                  <a:cubicBezTo>
                    <a:pt x="170656" y="4370"/>
                    <a:pt x="171523" y="4771"/>
                    <a:pt x="172390" y="5304"/>
                  </a:cubicBezTo>
                  <a:cubicBezTo>
                    <a:pt x="173791" y="6138"/>
                    <a:pt x="175192" y="6939"/>
                    <a:pt x="176360" y="8073"/>
                  </a:cubicBezTo>
                  <a:cubicBezTo>
                    <a:pt x="176527" y="8240"/>
                    <a:pt x="176660" y="8373"/>
                    <a:pt x="176760" y="8573"/>
                  </a:cubicBezTo>
                  <a:cubicBezTo>
                    <a:pt x="176960" y="8907"/>
                    <a:pt x="176927" y="9174"/>
                    <a:pt x="176627" y="944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702" name="Google Shape;702;p40"/>
          <p:cNvGrpSpPr/>
          <p:nvPr/>
        </p:nvGrpSpPr>
        <p:grpSpPr>
          <a:xfrm>
            <a:off x="658800" y="1265800"/>
            <a:ext cx="2348375" cy="3421625"/>
            <a:chOff x="460750" y="1778675"/>
            <a:chExt cx="2348375" cy="3421625"/>
          </a:xfrm>
        </p:grpSpPr>
        <p:sp>
          <p:nvSpPr>
            <p:cNvPr id="703" name="Google Shape;703;p40"/>
            <p:cNvSpPr/>
            <p:nvPr/>
          </p:nvSpPr>
          <p:spPr>
            <a:xfrm>
              <a:off x="511625" y="2848600"/>
              <a:ext cx="2241625" cy="709700"/>
            </a:xfrm>
            <a:custGeom>
              <a:avLst/>
              <a:gdLst/>
              <a:ahLst/>
              <a:cxnLst/>
              <a:rect l="l" t="t" r="r" b="b"/>
              <a:pathLst>
                <a:path w="89665" h="28388" extrusionOk="0">
                  <a:moveTo>
                    <a:pt x="134" y="0"/>
                  </a:moveTo>
                  <a:cubicBezTo>
                    <a:pt x="200" y="1235"/>
                    <a:pt x="0" y="2335"/>
                    <a:pt x="401" y="3369"/>
                  </a:cubicBezTo>
                  <a:cubicBezTo>
                    <a:pt x="701" y="4170"/>
                    <a:pt x="1068" y="4937"/>
                    <a:pt x="1234" y="5771"/>
                  </a:cubicBezTo>
                  <a:cubicBezTo>
                    <a:pt x="1468" y="6739"/>
                    <a:pt x="1935" y="7572"/>
                    <a:pt x="2369" y="8440"/>
                  </a:cubicBezTo>
                  <a:cubicBezTo>
                    <a:pt x="2969" y="9641"/>
                    <a:pt x="3703" y="10808"/>
                    <a:pt x="4203" y="12076"/>
                  </a:cubicBezTo>
                  <a:cubicBezTo>
                    <a:pt x="4337" y="12443"/>
                    <a:pt x="4604" y="12810"/>
                    <a:pt x="4804" y="13177"/>
                  </a:cubicBezTo>
                  <a:cubicBezTo>
                    <a:pt x="5838" y="14778"/>
                    <a:pt x="6905" y="16379"/>
                    <a:pt x="7939" y="17980"/>
                  </a:cubicBezTo>
                  <a:cubicBezTo>
                    <a:pt x="8139" y="18347"/>
                    <a:pt x="8306" y="18747"/>
                    <a:pt x="8540" y="19081"/>
                  </a:cubicBezTo>
                  <a:cubicBezTo>
                    <a:pt x="9140" y="20048"/>
                    <a:pt x="9741" y="20982"/>
                    <a:pt x="10374" y="21916"/>
                  </a:cubicBezTo>
                  <a:cubicBezTo>
                    <a:pt x="10474" y="22083"/>
                    <a:pt x="10641" y="22216"/>
                    <a:pt x="10808" y="22316"/>
                  </a:cubicBezTo>
                  <a:cubicBezTo>
                    <a:pt x="11475" y="22683"/>
                    <a:pt x="12142" y="23117"/>
                    <a:pt x="12843" y="23451"/>
                  </a:cubicBezTo>
                  <a:cubicBezTo>
                    <a:pt x="13343" y="23684"/>
                    <a:pt x="13910" y="23817"/>
                    <a:pt x="14444" y="24018"/>
                  </a:cubicBezTo>
                  <a:cubicBezTo>
                    <a:pt x="15378" y="24385"/>
                    <a:pt x="16279" y="24818"/>
                    <a:pt x="17213" y="25185"/>
                  </a:cubicBezTo>
                  <a:cubicBezTo>
                    <a:pt x="17646" y="25352"/>
                    <a:pt x="18113" y="25419"/>
                    <a:pt x="18480" y="25619"/>
                  </a:cubicBezTo>
                  <a:cubicBezTo>
                    <a:pt x="19581" y="26286"/>
                    <a:pt x="20782" y="26453"/>
                    <a:pt x="21983" y="26720"/>
                  </a:cubicBezTo>
                  <a:cubicBezTo>
                    <a:pt x="22850" y="26920"/>
                    <a:pt x="23751" y="27020"/>
                    <a:pt x="24651" y="27187"/>
                  </a:cubicBezTo>
                  <a:cubicBezTo>
                    <a:pt x="25652" y="27353"/>
                    <a:pt x="26653" y="27553"/>
                    <a:pt x="27687" y="27720"/>
                  </a:cubicBezTo>
                  <a:cubicBezTo>
                    <a:pt x="28287" y="27820"/>
                    <a:pt x="28888" y="27954"/>
                    <a:pt x="29488" y="27954"/>
                  </a:cubicBezTo>
                  <a:cubicBezTo>
                    <a:pt x="30689" y="27987"/>
                    <a:pt x="31890" y="27954"/>
                    <a:pt x="33057" y="28221"/>
                  </a:cubicBezTo>
                  <a:cubicBezTo>
                    <a:pt x="33291" y="28254"/>
                    <a:pt x="33524" y="28254"/>
                    <a:pt x="33758" y="28254"/>
                  </a:cubicBezTo>
                  <a:cubicBezTo>
                    <a:pt x="36727" y="28254"/>
                    <a:pt x="39695" y="28221"/>
                    <a:pt x="42664" y="28187"/>
                  </a:cubicBezTo>
                  <a:cubicBezTo>
                    <a:pt x="42798" y="28187"/>
                    <a:pt x="42931" y="28221"/>
                    <a:pt x="43064" y="28254"/>
                  </a:cubicBezTo>
                  <a:cubicBezTo>
                    <a:pt x="43565" y="28287"/>
                    <a:pt x="44098" y="28387"/>
                    <a:pt x="44599" y="28387"/>
                  </a:cubicBezTo>
                  <a:cubicBezTo>
                    <a:pt x="48435" y="28354"/>
                    <a:pt x="52238" y="28287"/>
                    <a:pt x="56074" y="28254"/>
                  </a:cubicBezTo>
                  <a:cubicBezTo>
                    <a:pt x="56157" y="28254"/>
                    <a:pt x="56240" y="28262"/>
                    <a:pt x="56320" y="28262"/>
                  </a:cubicBezTo>
                  <a:cubicBezTo>
                    <a:pt x="56399" y="28262"/>
                    <a:pt x="56474" y="28254"/>
                    <a:pt x="56541" y="28221"/>
                  </a:cubicBezTo>
                  <a:cubicBezTo>
                    <a:pt x="58242" y="27787"/>
                    <a:pt x="59976" y="28154"/>
                    <a:pt x="61644" y="27754"/>
                  </a:cubicBezTo>
                  <a:cubicBezTo>
                    <a:pt x="62378" y="27587"/>
                    <a:pt x="63112" y="27553"/>
                    <a:pt x="63846" y="27420"/>
                  </a:cubicBezTo>
                  <a:cubicBezTo>
                    <a:pt x="64747" y="27220"/>
                    <a:pt x="65580" y="26986"/>
                    <a:pt x="66514" y="26953"/>
                  </a:cubicBezTo>
                  <a:cubicBezTo>
                    <a:pt x="67182" y="26920"/>
                    <a:pt x="67849" y="26786"/>
                    <a:pt x="68483" y="26553"/>
                  </a:cubicBezTo>
                  <a:cubicBezTo>
                    <a:pt x="69450" y="26219"/>
                    <a:pt x="70551" y="26219"/>
                    <a:pt x="71385" y="25519"/>
                  </a:cubicBezTo>
                  <a:cubicBezTo>
                    <a:pt x="71451" y="25452"/>
                    <a:pt x="71585" y="25452"/>
                    <a:pt x="71651" y="25419"/>
                  </a:cubicBezTo>
                  <a:cubicBezTo>
                    <a:pt x="72118" y="25252"/>
                    <a:pt x="72585" y="25118"/>
                    <a:pt x="73019" y="24918"/>
                  </a:cubicBezTo>
                  <a:cubicBezTo>
                    <a:pt x="73820" y="24585"/>
                    <a:pt x="74620" y="24151"/>
                    <a:pt x="75454" y="23951"/>
                  </a:cubicBezTo>
                  <a:cubicBezTo>
                    <a:pt x="76522" y="23717"/>
                    <a:pt x="77456" y="23150"/>
                    <a:pt x="78423" y="22617"/>
                  </a:cubicBezTo>
                  <a:cubicBezTo>
                    <a:pt x="78990" y="22316"/>
                    <a:pt x="79424" y="21849"/>
                    <a:pt x="79757" y="21249"/>
                  </a:cubicBezTo>
                  <a:cubicBezTo>
                    <a:pt x="80524" y="19915"/>
                    <a:pt x="81358" y="18614"/>
                    <a:pt x="82192" y="17313"/>
                  </a:cubicBezTo>
                  <a:cubicBezTo>
                    <a:pt x="83093" y="15878"/>
                    <a:pt x="84027" y="14477"/>
                    <a:pt x="84928" y="13043"/>
                  </a:cubicBezTo>
                  <a:cubicBezTo>
                    <a:pt x="85261" y="12543"/>
                    <a:pt x="85495" y="11976"/>
                    <a:pt x="85762" y="11409"/>
                  </a:cubicBezTo>
                  <a:cubicBezTo>
                    <a:pt x="85962" y="11042"/>
                    <a:pt x="86128" y="10641"/>
                    <a:pt x="86329" y="10274"/>
                  </a:cubicBezTo>
                  <a:cubicBezTo>
                    <a:pt x="87129" y="8740"/>
                    <a:pt x="88063" y="7272"/>
                    <a:pt x="88497" y="5538"/>
                  </a:cubicBezTo>
                  <a:cubicBezTo>
                    <a:pt x="88564" y="5304"/>
                    <a:pt x="88664" y="5071"/>
                    <a:pt x="88764" y="4804"/>
                  </a:cubicBezTo>
                  <a:cubicBezTo>
                    <a:pt x="89397" y="3336"/>
                    <a:pt x="89664" y="1802"/>
                    <a:pt x="89464" y="34"/>
                  </a:cubicBezTo>
                  <a:lnTo>
                    <a:pt x="89464" y="34"/>
                  </a:lnTo>
                  <a:cubicBezTo>
                    <a:pt x="89297" y="167"/>
                    <a:pt x="89197" y="201"/>
                    <a:pt x="89097" y="301"/>
                  </a:cubicBezTo>
                  <a:cubicBezTo>
                    <a:pt x="87096" y="1702"/>
                    <a:pt x="84828" y="2536"/>
                    <a:pt x="82493" y="3236"/>
                  </a:cubicBezTo>
                  <a:cubicBezTo>
                    <a:pt x="81258" y="3570"/>
                    <a:pt x="79957" y="3770"/>
                    <a:pt x="78723" y="4137"/>
                  </a:cubicBezTo>
                  <a:cubicBezTo>
                    <a:pt x="76388" y="4871"/>
                    <a:pt x="74053" y="5371"/>
                    <a:pt x="71651" y="5638"/>
                  </a:cubicBezTo>
                  <a:cubicBezTo>
                    <a:pt x="70918" y="5704"/>
                    <a:pt x="70217" y="5838"/>
                    <a:pt x="69550" y="5971"/>
                  </a:cubicBezTo>
                  <a:cubicBezTo>
                    <a:pt x="68549" y="6171"/>
                    <a:pt x="67582" y="6438"/>
                    <a:pt x="66615" y="6605"/>
                  </a:cubicBezTo>
                  <a:cubicBezTo>
                    <a:pt x="65214" y="6805"/>
                    <a:pt x="63779" y="6939"/>
                    <a:pt x="62378" y="7206"/>
                  </a:cubicBezTo>
                  <a:cubicBezTo>
                    <a:pt x="60956" y="7453"/>
                    <a:pt x="59563" y="7643"/>
                    <a:pt x="58119" y="7643"/>
                  </a:cubicBezTo>
                  <a:cubicBezTo>
                    <a:pt x="58005" y="7643"/>
                    <a:pt x="57890" y="7642"/>
                    <a:pt x="57775" y="7639"/>
                  </a:cubicBezTo>
                  <a:cubicBezTo>
                    <a:pt x="57730" y="7633"/>
                    <a:pt x="57686" y="7630"/>
                    <a:pt x="57641" y="7630"/>
                  </a:cubicBezTo>
                  <a:cubicBezTo>
                    <a:pt x="57453" y="7630"/>
                    <a:pt x="57270" y="7679"/>
                    <a:pt x="57108" y="7706"/>
                  </a:cubicBezTo>
                  <a:cubicBezTo>
                    <a:pt x="56474" y="7773"/>
                    <a:pt x="55874" y="7873"/>
                    <a:pt x="55273" y="7873"/>
                  </a:cubicBezTo>
                  <a:cubicBezTo>
                    <a:pt x="54473" y="7906"/>
                    <a:pt x="53639" y="7839"/>
                    <a:pt x="52871" y="8106"/>
                  </a:cubicBezTo>
                  <a:cubicBezTo>
                    <a:pt x="52755" y="8140"/>
                    <a:pt x="52638" y="8148"/>
                    <a:pt x="52521" y="8148"/>
                  </a:cubicBezTo>
                  <a:cubicBezTo>
                    <a:pt x="52404" y="8148"/>
                    <a:pt x="52288" y="8140"/>
                    <a:pt x="52171" y="8140"/>
                  </a:cubicBezTo>
                  <a:cubicBezTo>
                    <a:pt x="51952" y="8131"/>
                    <a:pt x="51732" y="8128"/>
                    <a:pt x="51512" y="8128"/>
                  </a:cubicBezTo>
                  <a:cubicBezTo>
                    <a:pt x="50897" y="8128"/>
                    <a:pt x="50279" y="8152"/>
                    <a:pt x="49663" y="8152"/>
                  </a:cubicBezTo>
                  <a:cubicBezTo>
                    <a:pt x="48755" y="8152"/>
                    <a:pt x="47852" y="8100"/>
                    <a:pt x="46967" y="7839"/>
                  </a:cubicBezTo>
                  <a:cubicBezTo>
                    <a:pt x="46720" y="7854"/>
                    <a:pt x="46471" y="7859"/>
                    <a:pt x="46223" y="7859"/>
                  </a:cubicBezTo>
                  <a:cubicBezTo>
                    <a:pt x="45519" y="7859"/>
                    <a:pt x="44811" y="7816"/>
                    <a:pt x="44104" y="7816"/>
                  </a:cubicBezTo>
                  <a:cubicBezTo>
                    <a:pt x="43343" y="7816"/>
                    <a:pt x="42583" y="7866"/>
                    <a:pt x="41830" y="8073"/>
                  </a:cubicBezTo>
                  <a:cubicBezTo>
                    <a:pt x="41663" y="8106"/>
                    <a:pt x="41463" y="8106"/>
                    <a:pt x="41263" y="8140"/>
                  </a:cubicBezTo>
                  <a:cubicBezTo>
                    <a:pt x="40838" y="8166"/>
                    <a:pt x="40414" y="8178"/>
                    <a:pt x="39990" y="8178"/>
                  </a:cubicBezTo>
                  <a:cubicBezTo>
                    <a:pt x="37789" y="8178"/>
                    <a:pt x="35606" y="7873"/>
                    <a:pt x="33424" y="7873"/>
                  </a:cubicBezTo>
                  <a:cubicBezTo>
                    <a:pt x="33324" y="7873"/>
                    <a:pt x="33224" y="7873"/>
                    <a:pt x="33124" y="7839"/>
                  </a:cubicBezTo>
                  <a:cubicBezTo>
                    <a:pt x="32564" y="7626"/>
                    <a:pt x="32003" y="7605"/>
                    <a:pt x="31443" y="7605"/>
                  </a:cubicBezTo>
                  <a:cubicBezTo>
                    <a:pt x="31303" y="7605"/>
                    <a:pt x="31163" y="7606"/>
                    <a:pt x="31022" y="7606"/>
                  </a:cubicBezTo>
                  <a:cubicBezTo>
                    <a:pt x="30733" y="7606"/>
                    <a:pt x="30444" y="7621"/>
                    <a:pt x="30165" y="7621"/>
                  </a:cubicBezTo>
                  <a:cubicBezTo>
                    <a:pt x="30025" y="7621"/>
                    <a:pt x="29888" y="7617"/>
                    <a:pt x="29755" y="7606"/>
                  </a:cubicBezTo>
                  <a:cubicBezTo>
                    <a:pt x="28287" y="7406"/>
                    <a:pt x="26819" y="7172"/>
                    <a:pt x="25352" y="6972"/>
                  </a:cubicBezTo>
                  <a:cubicBezTo>
                    <a:pt x="24751" y="6872"/>
                    <a:pt x="24218" y="6739"/>
                    <a:pt x="23617" y="6638"/>
                  </a:cubicBezTo>
                  <a:cubicBezTo>
                    <a:pt x="22750" y="6472"/>
                    <a:pt x="21849" y="6372"/>
                    <a:pt x="20949" y="6205"/>
                  </a:cubicBezTo>
                  <a:cubicBezTo>
                    <a:pt x="20015" y="6038"/>
                    <a:pt x="19047" y="5805"/>
                    <a:pt x="18113" y="5638"/>
                  </a:cubicBezTo>
                  <a:cubicBezTo>
                    <a:pt x="17646" y="5538"/>
                    <a:pt x="17146" y="5404"/>
                    <a:pt x="16679" y="5404"/>
                  </a:cubicBezTo>
                  <a:cubicBezTo>
                    <a:pt x="16631" y="5405"/>
                    <a:pt x="16584" y="5406"/>
                    <a:pt x="16537" y="5406"/>
                  </a:cubicBezTo>
                  <a:cubicBezTo>
                    <a:pt x="15292" y="5406"/>
                    <a:pt x="14165" y="4993"/>
                    <a:pt x="12976" y="4704"/>
                  </a:cubicBezTo>
                  <a:cubicBezTo>
                    <a:pt x="11308" y="4303"/>
                    <a:pt x="9674" y="3770"/>
                    <a:pt x="8006" y="3369"/>
                  </a:cubicBezTo>
                  <a:cubicBezTo>
                    <a:pt x="5638" y="2836"/>
                    <a:pt x="3369" y="2069"/>
                    <a:pt x="1301" y="734"/>
                  </a:cubicBezTo>
                  <a:cubicBezTo>
                    <a:pt x="968" y="501"/>
                    <a:pt x="601" y="301"/>
                    <a:pt x="13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4" name="Google Shape;704;p40"/>
            <p:cNvSpPr/>
            <p:nvPr/>
          </p:nvSpPr>
          <p:spPr>
            <a:xfrm>
              <a:off x="493275" y="2393975"/>
              <a:ext cx="2279975" cy="620675"/>
            </a:xfrm>
            <a:custGeom>
              <a:avLst/>
              <a:gdLst/>
              <a:ahLst/>
              <a:cxnLst/>
              <a:rect l="l" t="t" r="r" b="b"/>
              <a:pathLst>
                <a:path w="91199" h="24827" extrusionOk="0">
                  <a:moveTo>
                    <a:pt x="4768" y="1"/>
                  </a:moveTo>
                  <a:cubicBezTo>
                    <a:pt x="4339" y="1"/>
                    <a:pt x="3935" y="219"/>
                    <a:pt x="3670" y="673"/>
                  </a:cubicBezTo>
                  <a:cubicBezTo>
                    <a:pt x="3370" y="1173"/>
                    <a:pt x="3169" y="1707"/>
                    <a:pt x="3003" y="2274"/>
                  </a:cubicBezTo>
                  <a:cubicBezTo>
                    <a:pt x="2769" y="2975"/>
                    <a:pt x="2602" y="3708"/>
                    <a:pt x="2335" y="4409"/>
                  </a:cubicBezTo>
                  <a:cubicBezTo>
                    <a:pt x="1702" y="6143"/>
                    <a:pt x="1034" y="7845"/>
                    <a:pt x="401" y="9579"/>
                  </a:cubicBezTo>
                  <a:cubicBezTo>
                    <a:pt x="367" y="9646"/>
                    <a:pt x="334" y="9746"/>
                    <a:pt x="334" y="9846"/>
                  </a:cubicBezTo>
                  <a:cubicBezTo>
                    <a:pt x="234" y="10947"/>
                    <a:pt x="100" y="12014"/>
                    <a:pt x="34" y="13115"/>
                  </a:cubicBezTo>
                  <a:cubicBezTo>
                    <a:pt x="0" y="14249"/>
                    <a:pt x="534" y="15217"/>
                    <a:pt x="1135" y="16084"/>
                  </a:cubicBezTo>
                  <a:cubicBezTo>
                    <a:pt x="1501" y="16651"/>
                    <a:pt x="2169" y="17051"/>
                    <a:pt x="2769" y="17418"/>
                  </a:cubicBezTo>
                  <a:cubicBezTo>
                    <a:pt x="3803" y="17985"/>
                    <a:pt x="4871" y="18519"/>
                    <a:pt x="6005" y="18953"/>
                  </a:cubicBezTo>
                  <a:cubicBezTo>
                    <a:pt x="7106" y="19386"/>
                    <a:pt x="8206" y="19787"/>
                    <a:pt x="9407" y="20020"/>
                  </a:cubicBezTo>
                  <a:cubicBezTo>
                    <a:pt x="10808" y="20287"/>
                    <a:pt x="12142" y="20787"/>
                    <a:pt x="13510" y="21154"/>
                  </a:cubicBezTo>
                  <a:cubicBezTo>
                    <a:pt x="14901" y="21510"/>
                    <a:pt x="16261" y="22023"/>
                    <a:pt x="17742" y="22023"/>
                  </a:cubicBezTo>
                  <a:cubicBezTo>
                    <a:pt x="17788" y="22023"/>
                    <a:pt x="17834" y="22022"/>
                    <a:pt x="17880" y="22021"/>
                  </a:cubicBezTo>
                  <a:cubicBezTo>
                    <a:pt x="18013" y="22021"/>
                    <a:pt x="18180" y="22088"/>
                    <a:pt x="18347" y="22122"/>
                  </a:cubicBezTo>
                  <a:cubicBezTo>
                    <a:pt x="19748" y="22388"/>
                    <a:pt x="21116" y="22689"/>
                    <a:pt x="22517" y="22955"/>
                  </a:cubicBezTo>
                  <a:cubicBezTo>
                    <a:pt x="23918" y="23222"/>
                    <a:pt x="25319" y="23422"/>
                    <a:pt x="26720" y="23656"/>
                  </a:cubicBezTo>
                  <a:cubicBezTo>
                    <a:pt x="27420" y="23756"/>
                    <a:pt x="28121" y="23889"/>
                    <a:pt x="28821" y="23956"/>
                  </a:cubicBezTo>
                  <a:cubicBezTo>
                    <a:pt x="29892" y="24017"/>
                    <a:pt x="30907" y="24331"/>
                    <a:pt x="31994" y="24331"/>
                  </a:cubicBezTo>
                  <a:cubicBezTo>
                    <a:pt x="32092" y="24331"/>
                    <a:pt x="32191" y="24329"/>
                    <a:pt x="32290" y="24323"/>
                  </a:cubicBezTo>
                  <a:cubicBezTo>
                    <a:pt x="32352" y="24320"/>
                    <a:pt x="32413" y="24318"/>
                    <a:pt x="32474" y="24318"/>
                  </a:cubicBezTo>
                  <a:cubicBezTo>
                    <a:pt x="32980" y="24318"/>
                    <a:pt x="33489" y="24430"/>
                    <a:pt x="34025" y="24490"/>
                  </a:cubicBezTo>
                  <a:cubicBezTo>
                    <a:pt x="34225" y="24523"/>
                    <a:pt x="34458" y="24557"/>
                    <a:pt x="34692" y="24557"/>
                  </a:cubicBezTo>
                  <a:cubicBezTo>
                    <a:pt x="35010" y="24557"/>
                    <a:pt x="35328" y="24550"/>
                    <a:pt x="35646" y="24550"/>
                  </a:cubicBezTo>
                  <a:cubicBezTo>
                    <a:pt x="36362" y="24550"/>
                    <a:pt x="37078" y="24582"/>
                    <a:pt x="37794" y="24790"/>
                  </a:cubicBezTo>
                  <a:cubicBezTo>
                    <a:pt x="37961" y="24823"/>
                    <a:pt x="38161" y="24823"/>
                    <a:pt x="38361" y="24823"/>
                  </a:cubicBezTo>
                  <a:lnTo>
                    <a:pt x="41664" y="24823"/>
                  </a:lnTo>
                  <a:cubicBezTo>
                    <a:pt x="41964" y="24823"/>
                    <a:pt x="42231" y="24790"/>
                    <a:pt x="42531" y="24757"/>
                  </a:cubicBezTo>
                  <a:cubicBezTo>
                    <a:pt x="42998" y="24690"/>
                    <a:pt x="43498" y="24590"/>
                    <a:pt x="43965" y="24590"/>
                  </a:cubicBezTo>
                  <a:cubicBezTo>
                    <a:pt x="44332" y="24579"/>
                    <a:pt x="44699" y="24575"/>
                    <a:pt x="45066" y="24575"/>
                  </a:cubicBezTo>
                  <a:cubicBezTo>
                    <a:pt x="45800" y="24575"/>
                    <a:pt x="46534" y="24590"/>
                    <a:pt x="47268" y="24590"/>
                  </a:cubicBezTo>
                  <a:cubicBezTo>
                    <a:pt x="47420" y="24590"/>
                    <a:pt x="47572" y="24568"/>
                    <a:pt x="47725" y="24568"/>
                  </a:cubicBezTo>
                  <a:cubicBezTo>
                    <a:pt x="47839" y="24568"/>
                    <a:pt x="47954" y="24580"/>
                    <a:pt x="48068" y="24623"/>
                  </a:cubicBezTo>
                  <a:cubicBezTo>
                    <a:pt x="48598" y="24782"/>
                    <a:pt x="49137" y="24820"/>
                    <a:pt x="49681" y="24820"/>
                  </a:cubicBezTo>
                  <a:cubicBezTo>
                    <a:pt x="50164" y="24820"/>
                    <a:pt x="50650" y="24790"/>
                    <a:pt x="51137" y="24790"/>
                  </a:cubicBezTo>
                  <a:cubicBezTo>
                    <a:pt x="51597" y="24790"/>
                    <a:pt x="52070" y="24826"/>
                    <a:pt x="52540" y="24826"/>
                  </a:cubicBezTo>
                  <a:cubicBezTo>
                    <a:pt x="52853" y="24826"/>
                    <a:pt x="53165" y="24810"/>
                    <a:pt x="53472" y="24757"/>
                  </a:cubicBezTo>
                  <a:cubicBezTo>
                    <a:pt x="54373" y="24590"/>
                    <a:pt x="55273" y="24557"/>
                    <a:pt x="56174" y="24557"/>
                  </a:cubicBezTo>
                  <a:cubicBezTo>
                    <a:pt x="56326" y="24557"/>
                    <a:pt x="56479" y="24578"/>
                    <a:pt x="56625" y="24578"/>
                  </a:cubicBezTo>
                  <a:cubicBezTo>
                    <a:pt x="56735" y="24578"/>
                    <a:pt x="56841" y="24566"/>
                    <a:pt x="56941" y="24523"/>
                  </a:cubicBezTo>
                  <a:cubicBezTo>
                    <a:pt x="57875" y="24256"/>
                    <a:pt x="58809" y="24323"/>
                    <a:pt x="59743" y="24290"/>
                  </a:cubicBezTo>
                  <a:cubicBezTo>
                    <a:pt x="60010" y="24290"/>
                    <a:pt x="60277" y="24290"/>
                    <a:pt x="60510" y="24256"/>
                  </a:cubicBezTo>
                  <a:cubicBezTo>
                    <a:pt x="61344" y="24090"/>
                    <a:pt x="62178" y="23923"/>
                    <a:pt x="63012" y="23789"/>
                  </a:cubicBezTo>
                  <a:cubicBezTo>
                    <a:pt x="64346" y="23589"/>
                    <a:pt x="65681" y="23422"/>
                    <a:pt x="67015" y="23222"/>
                  </a:cubicBezTo>
                  <a:cubicBezTo>
                    <a:pt x="67715" y="23122"/>
                    <a:pt x="68416" y="23022"/>
                    <a:pt x="69116" y="22855"/>
                  </a:cubicBezTo>
                  <a:cubicBezTo>
                    <a:pt x="70818" y="22455"/>
                    <a:pt x="72519" y="22122"/>
                    <a:pt x="74253" y="21988"/>
                  </a:cubicBezTo>
                  <a:cubicBezTo>
                    <a:pt x="74454" y="21955"/>
                    <a:pt x="74654" y="21921"/>
                    <a:pt x="74821" y="21855"/>
                  </a:cubicBezTo>
                  <a:cubicBezTo>
                    <a:pt x="76588" y="21421"/>
                    <a:pt x="78323" y="20954"/>
                    <a:pt x="80091" y="20520"/>
                  </a:cubicBezTo>
                  <a:cubicBezTo>
                    <a:pt x="80992" y="20287"/>
                    <a:pt x="81926" y="20087"/>
                    <a:pt x="82826" y="19820"/>
                  </a:cubicBezTo>
                  <a:cubicBezTo>
                    <a:pt x="83694" y="19553"/>
                    <a:pt x="84594" y="19219"/>
                    <a:pt x="85461" y="18919"/>
                  </a:cubicBezTo>
                  <a:cubicBezTo>
                    <a:pt x="87196" y="18285"/>
                    <a:pt x="88664" y="17251"/>
                    <a:pt x="90065" y="16117"/>
                  </a:cubicBezTo>
                  <a:cubicBezTo>
                    <a:pt x="90198" y="16017"/>
                    <a:pt x="90232" y="15850"/>
                    <a:pt x="90298" y="15684"/>
                  </a:cubicBezTo>
                  <a:cubicBezTo>
                    <a:pt x="90432" y="15383"/>
                    <a:pt x="90565" y="15117"/>
                    <a:pt x="90732" y="14816"/>
                  </a:cubicBezTo>
                  <a:cubicBezTo>
                    <a:pt x="91032" y="14183"/>
                    <a:pt x="91199" y="13549"/>
                    <a:pt x="91099" y="12848"/>
                  </a:cubicBezTo>
                  <a:cubicBezTo>
                    <a:pt x="90999" y="12114"/>
                    <a:pt x="90899" y="11381"/>
                    <a:pt x="90865" y="10647"/>
                  </a:cubicBezTo>
                  <a:cubicBezTo>
                    <a:pt x="90865" y="10046"/>
                    <a:pt x="90799" y="9479"/>
                    <a:pt x="90498" y="8945"/>
                  </a:cubicBezTo>
                  <a:cubicBezTo>
                    <a:pt x="90398" y="8779"/>
                    <a:pt x="90365" y="8579"/>
                    <a:pt x="90298" y="8412"/>
                  </a:cubicBezTo>
                  <a:cubicBezTo>
                    <a:pt x="89865" y="7178"/>
                    <a:pt x="89398" y="5977"/>
                    <a:pt x="88964" y="4742"/>
                  </a:cubicBezTo>
                  <a:cubicBezTo>
                    <a:pt x="88697" y="3909"/>
                    <a:pt x="88464" y="3041"/>
                    <a:pt x="88163" y="2174"/>
                  </a:cubicBezTo>
                  <a:cubicBezTo>
                    <a:pt x="87963" y="1674"/>
                    <a:pt x="87796" y="1140"/>
                    <a:pt x="87496" y="673"/>
                  </a:cubicBezTo>
                  <a:cubicBezTo>
                    <a:pt x="87228" y="232"/>
                    <a:pt x="86816" y="11"/>
                    <a:pt x="86381" y="11"/>
                  </a:cubicBezTo>
                  <a:cubicBezTo>
                    <a:pt x="86060" y="11"/>
                    <a:pt x="85726" y="132"/>
                    <a:pt x="85428" y="373"/>
                  </a:cubicBezTo>
                  <a:cubicBezTo>
                    <a:pt x="84161" y="1340"/>
                    <a:pt x="82926" y="2341"/>
                    <a:pt x="81525" y="3075"/>
                  </a:cubicBezTo>
                  <a:cubicBezTo>
                    <a:pt x="79824" y="3942"/>
                    <a:pt x="78323" y="5143"/>
                    <a:pt x="76455" y="5676"/>
                  </a:cubicBezTo>
                  <a:cubicBezTo>
                    <a:pt x="74987" y="6143"/>
                    <a:pt x="73520" y="6677"/>
                    <a:pt x="71985" y="6877"/>
                  </a:cubicBezTo>
                  <a:cubicBezTo>
                    <a:pt x="70984" y="7011"/>
                    <a:pt x="69984" y="7178"/>
                    <a:pt x="69016" y="7478"/>
                  </a:cubicBezTo>
                  <a:cubicBezTo>
                    <a:pt x="67515" y="7911"/>
                    <a:pt x="65981" y="8078"/>
                    <a:pt x="64446" y="8078"/>
                  </a:cubicBezTo>
                  <a:cubicBezTo>
                    <a:pt x="64113" y="8112"/>
                    <a:pt x="63779" y="8112"/>
                    <a:pt x="63446" y="8145"/>
                  </a:cubicBezTo>
                  <a:cubicBezTo>
                    <a:pt x="62412" y="8212"/>
                    <a:pt x="61411" y="8345"/>
                    <a:pt x="60377" y="8345"/>
                  </a:cubicBezTo>
                  <a:cubicBezTo>
                    <a:pt x="52204" y="8345"/>
                    <a:pt x="44032" y="8345"/>
                    <a:pt x="35859" y="8312"/>
                  </a:cubicBezTo>
                  <a:cubicBezTo>
                    <a:pt x="34329" y="8312"/>
                    <a:pt x="32790" y="8388"/>
                    <a:pt x="31251" y="8388"/>
                  </a:cubicBezTo>
                  <a:cubicBezTo>
                    <a:pt x="29905" y="8388"/>
                    <a:pt x="28559" y="8329"/>
                    <a:pt x="27220" y="8112"/>
                  </a:cubicBezTo>
                  <a:cubicBezTo>
                    <a:pt x="27120" y="8078"/>
                    <a:pt x="27020" y="8078"/>
                    <a:pt x="26920" y="8078"/>
                  </a:cubicBezTo>
                  <a:cubicBezTo>
                    <a:pt x="25285" y="8078"/>
                    <a:pt x="23651" y="7978"/>
                    <a:pt x="22050" y="7411"/>
                  </a:cubicBezTo>
                  <a:cubicBezTo>
                    <a:pt x="21949" y="7378"/>
                    <a:pt x="21816" y="7378"/>
                    <a:pt x="21683" y="7344"/>
                  </a:cubicBezTo>
                  <a:cubicBezTo>
                    <a:pt x="20615" y="7178"/>
                    <a:pt x="19548" y="7077"/>
                    <a:pt x="18514" y="6811"/>
                  </a:cubicBezTo>
                  <a:cubicBezTo>
                    <a:pt x="16212" y="6177"/>
                    <a:pt x="13877" y="5676"/>
                    <a:pt x="11842" y="4309"/>
                  </a:cubicBezTo>
                  <a:cubicBezTo>
                    <a:pt x="11275" y="3942"/>
                    <a:pt x="10675" y="3642"/>
                    <a:pt x="10074" y="3308"/>
                  </a:cubicBezTo>
                  <a:cubicBezTo>
                    <a:pt x="8507" y="2508"/>
                    <a:pt x="7106" y="1473"/>
                    <a:pt x="5738" y="373"/>
                  </a:cubicBezTo>
                  <a:cubicBezTo>
                    <a:pt x="5435" y="127"/>
                    <a:pt x="5094" y="1"/>
                    <a:pt x="4768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5" name="Google Shape;705;p40"/>
            <p:cNvSpPr/>
            <p:nvPr/>
          </p:nvSpPr>
          <p:spPr>
            <a:xfrm>
              <a:off x="640050" y="2049525"/>
              <a:ext cx="1988925" cy="514050"/>
            </a:xfrm>
            <a:custGeom>
              <a:avLst/>
              <a:gdLst/>
              <a:ahLst/>
              <a:cxnLst/>
              <a:rect l="l" t="t" r="r" b="b"/>
              <a:pathLst>
                <a:path w="79557" h="20562" extrusionOk="0">
                  <a:moveTo>
                    <a:pt x="10332" y="0"/>
                  </a:moveTo>
                  <a:cubicBezTo>
                    <a:pt x="10058" y="0"/>
                    <a:pt x="9787" y="41"/>
                    <a:pt x="9574" y="274"/>
                  </a:cubicBezTo>
                  <a:cubicBezTo>
                    <a:pt x="9107" y="808"/>
                    <a:pt x="8473" y="1075"/>
                    <a:pt x="7906" y="1442"/>
                  </a:cubicBezTo>
                  <a:cubicBezTo>
                    <a:pt x="6605" y="2209"/>
                    <a:pt x="5604" y="3310"/>
                    <a:pt x="4570" y="4377"/>
                  </a:cubicBezTo>
                  <a:cubicBezTo>
                    <a:pt x="3603" y="5344"/>
                    <a:pt x="2702" y="6345"/>
                    <a:pt x="1968" y="7513"/>
                  </a:cubicBezTo>
                  <a:cubicBezTo>
                    <a:pt x="1401" y="8447"/>
                    <a:pt x="701" y="9314"/>
                    <a:pt x="200" y="10281"/>
                  </a:cubicBezTo>
                  <a:cubicBezTo>
                    <a:pt x="0" y="10648"/>
                    <a:pt x="0" y="11282"/>
                    <a:pt x="167" y="11649"/>
                  </a:cubicBezTo>
                  <a:cubicBezTo>
                    <a:pt x="434" y="12183"/>
                    <a:pt x="901" y="12650"/>
                    <a:pt x="1401" y="13017"/>
                  </a:cubicBezTo>
                  <a:cubicBezTo>
                    <a:pt x="1802" y="13317"/>
                    <a:pt x="2235" y="13584"/>
                    <a:pt x="2535" y="14017"/>
                  </a:cubicBezTo>
                  <a:cubicBezTo>
                    <a:pt x="2702" y="14217"/>
                    <a:pt x="2936" y="14384"/>
                    <a:pt x="3136" y="14484"/>
                  </a:cubicBezTo>
                  <a:cubicBezTo>
                    <a:pt x="3936" y="14985"/>
                    <a:pt x="4804" y="15385"/>
                    <a:pt x="5571" y="15919"/>
                  </a:cubicBezTo>
                  <a:cubicBezTo>
                    <a:pt x="6972" y="16853"/>
                    <a:pt x="8473" y="17586"/>
                    <a:pt x="10074" y="18120"/>
                  </a:cubicBezTo>
                  <a:cubicBezTo>
                    <a:pt x="11809" y="18687"/>
                    <a:pt x="13577" y="18987"/>
                    <a:pt x="15345" y="19421"/>
                  </a:cubicBezTo>
                  <a:cubicBezTo>
                    <a:pt x="15478" y="19454"/>
                    <a:pt x="15645" y="19454"/>
                    <a:pt x="15812" y="19488"/>
                  </a:cubicBezTo>
                  <a:cubicBezTo>
                    <a:pt x="16145" y="19521"/>
                    <a:pt x="16445" y="19555"/>
                    <a:pt x="16746" y="19688"/>
                  </a:cubicBezTo>
                  <a:cubicBezTo>
                    <a:pt x="17946" y="20088"/>
                    <a:pt x="19214" y="20155"/>
                    <a:pt x="20482" y="20255"/>
                  </a:cubicBezTo>
                  <a:cubicBezTo>
                    <a:pt x="21115" y="20288"/>
                    <a:pt x="21783" y="20355"/>
                    <a:pt x="22416" y="20388"/>
                  </a:cubicBezTo>
                  <a:cubicBezTo>
                    <a:pt x="22917" y="20422"/>
                    <a:pt x="23450" y="20489"/>
                    <a:pt x="23951" y="20522"/>
                  </a:cubicBezTo>
                  <a:cubicBezTo>
                    <a:pt x="28454" y="20522"/>
                    <a:pt x="32924" y="20555"/>
                    <a:pt x="37394" y="20555"/>
                  </a:cubicBezTo>
                  <a:cubicBezTo>
                    <a:pt x="37894" y="20555"/>
                    <a:pt x="38428" y="20455"/>
                    <a:pt x="38928" y="20455"/>
                  </a:cubicBezTo>
                  <a:cubicBezTo>
                    <a:pt x="39961" y="20484"/>
                    <a:pt x="40970" y="20562"/>
                    <a:pt x="41996" y="20562"/>
                  </a:cubicBezTo>
                  <a:cubicBezTo>
                    <a:pt x="42163" y="20562"/>
                    <a:pt x="42330" y="20560"/>
                    <a:pt x="42497" y="20555"/>
                  </a:cubicBezTo>
                  <a:cubicBezTo>
                    <a:pt x="43353" y="20539"/>
                    <a:pt x="44209" y="20533"/>
                    <a:pt x="45067" y="20533"/>
                  </a:cubicBezTo>
                  <a:cubicBezTo>
                    <a:pt x="46927" y="20533"/>
                    <a:pt x="48790" y="20560"/>
                    <a:pt x="50653" y="20560"/>
                  </a:cubicBezTo>
                  <a:cubicBezTo>
                    <a:pt x="53152" y="20560"/>
                    <a:pt x="55651" y="20512"/>
                    <a:pt x="58142" y="20288"/>
                  </a:cubicBezTo>
                  <a:cubicBezTo>
                    <a:pt x="59776" y="20122"/>
                    <a:pt x="61444" y="20122"/>
                    <a:pt x="63012" y="19555"/>
                  </a:cubicBezTo>
                  <a:cubicBezTo>
                    <a:pt x="63145" y="19521"/>
                    <a:pt x="63312" y="19521"/>
                    <a:pt x="63479" y="19488"/>
                  </a:cubicBezTo>
                  <a:cubicBezTo>
                    <a:pt x="64580" y="19288"/>
                    <a:pt x="65714" y="19121"/>
                    <a:pt x="66815" y="18854"/>
                  </a:cubicBezTo>
                  <a:cubicBezTo>
                    <a:pt x="68016" y="18520"/>
                    <a:pt x="69183" y="18087"/>
                    <a:pt x="70417" y="17720"/>
                  </a:cubicBezTo>
                  <a:cubicBezTo>
                    <a:pt x="71118" y="17553"/>
                    <a:pt x="71718" y="17220"/>
                    <a:pt x="72352" y="16853"/>
                  </a:cubicBezTo>
                  <a:cubicBezTo>
                    <a:pt x="73052" y="16419"/>
                    <a:pt x="73786" y="16019"/>
                    <a:pt x="74520" y="15585"/>
                  </a:cubicBezTo>
                  <a:cubicBezTo>
                    <a:pt x="75488" y="14985"/>
                    <a:pt x="76588" y="14518"/>
                    <a:pt x="77289" y="13517"/>
                  </a:cubicBezTo>
                  <a:cubicBezTo>
                    <a:pt x="77356" y="13417"/>
                    <a:pt x="77489" y="13350"/>
                    <a:pt x="77589" y="13283"/>
                  </a:cubicBezTo>
                  <a:cubicBezTo>
                    <a:pt x="78189" y="13050"/>
                    <a:pt x="78590" y="12583"/>
                    <a:pt x="78957" y="12083"/>
                  </a:cubicBezTo>
                  <a:cubicBezTo>
                    <a:pt x="79524" y="11349"/>
                    <a:pt x="79557" y="10648"/>
                    <a:pt x="78990" y="9914"/>
                  </a:cubicBezTo>
                  <a:cubicBezTo>
                    <a:pt x="78790" y="9681"/>
                    <a:pt x="78656" y="9447"/>
                    <a:pt x="78523" y="9180"/>
                  </a:cubicBezTo>
                  <a:cubicBezTo>
                    <a:pt x="77689" y="7813"/>
                    <a:pt x="76822" y="6412"/>
                    <a:pt x="75688" y="5244"/>
                  </a:cubicBezTo>
                  <a:cubicBezTo>
                    <a:pt x="75087" y="4610"/>
                    <a:pt x="74520" y="3943"/>
                    <a:pt x="73886" y="3376"/>
                  </a:cubicBezTo>
                  <a:cubicBezTo>
                    <a:pt x="73219" y="2776"/>
                    <a:pt x="72552" y="2209"/>
                    <a:pt x="71852" y="1675"/>
                  </a:cubicBezTo>
                  <a:cubicBezTo>
                    <a:pt x="71385" y="1308"/>
                    <a:pt x="70751" y="1108"/>
                    <a:pt x="70351" y="674"/>
                  </a:cubicBezTo>
                  <a:cubicBezTo>
                    <a:pt x="69896" y="220"/>
                    <a:pt x="69420" y="1"/>
                    <a:pt x="68870" y="1"/>
                  </a:cubicBezTo>
                  <a:cubicBezTo>
                    <a:pt x="68735" y="1"/>
                    <a:pt x="68594" y="14"/>
                    <a:pt x="68449" y="41"/>
                  </a:cubicBezTo>
                  <a:cubicBezTo>
                    <a:pt x="67815" y="1008"/>
                    <a:pt x="66915" y="1608"/>
                    <a:pt x="65947" y="2009"/>
                  </a:cubicBezTo>
                  <a:cubicBezTo>
                    <a:pt x="64546" y="2576"/>
                    <a:pt x="63079" y="3043"/>
                    <a:pt x="61678" y="3576"/>
                  </a:cubicBezTo>
                  <a:cubicBezTo>
                    <a:pt x="61344" y="3676"/>
                    <a:pt x="60977" y="3777"/>
                    <a:pt x="60644" y="3910"/>
                  </a:cubicBezTo>
                  <a:cubicBezTo>
                    <a:pt x="59576" y="4244"/>
                    <a:pt x="58509" y="4577"/>
                    <a:pt x="57441" y="4977"/>
                  </a:cubicBezTo>
                  <a:cubicBezTo>
                    <a:pt x="56174" y="5411"/>
                    <a:pt x="54773" y="5111"/>
                    <a:pt x="53572" y="5711"/>
                  </a:cubicBezTo>
                  <a:cubicBezTo>
                    <a:pt x="52038" y="5803"/>
                    <a:pt x="50533" y="6290"/>
                    <a:pt x="48978" y="6290"/>
                  </a:cubicBezTo>
                  <a:cubicBezTo>
                    <a:pt x="48842" y="6290"/>
                    <a:pt x="48705" y="6286"/>
                    <a:pt x="48568" y="6278"/>
                  </a:cubicBezTo>
                  <a:cubicBezTo>
                    <a:pt x="48530" y="6272"/>
                    <a:pt x="48492" y="6269"/>
                    <a:pt x="48454" y="6269"/>
                  </a:cubicBezTo>
                  <a:cubicBezTo>
                    <a:pt x="48292" y="6269"/>
                    <a:pt x="48130" y="6318"/>
                    <a:pt x="47968" y="6345"/>
                  </a:cubicBezTo>
                  <a:cubicBezTo>
                    <a:pt x="47501" y="6378"/>
                    <a:pt x="47034" y="6479"/>
                    <a:pt x="46534" y="6479"/>
                  </a:cubicBezTo>
                  <a:cubicBezTo>
                    <a:pt x="44299" y="6495"/>
                    <a:pt x="42064" y="6504"/>
                    <a:pt x="39829" y="6504"/>
                  </a:cubicBezTo>
                  <a:cubicBezTo>
                    <a:pt x="37594" y="6504"/>
                    <a:pt x="35359" y="6495"/>
                    <a:pt x="33124" y="6479"/>
                  </a:cubicBezTo>
                  <a:cubicBezTo>
                    <a:pt x="31890" y="6479"/>
                    <a:pt x="30589" y="6445"/>
                    <a:pt x="29388" y="6212"/>
                  </a:cubicBezTo>
                  <a:cubicBezTo>
                    <a:pt x="27854" y="5945"/>
                    <a:pt x="26286" y="5911"/>
                    <a:pt x="24818" y="5378"/>
                  </a:cubicBezTo>
                  <a:cubicBezTo>
                    <a:pt x="24618" y="5303"/>
                    <a:pt x="24380" y="5265"/>
                    <a:pt x="24161" y="5265"/>
                  </a:cubicBezTo>
                  <a:cubicBezTo>
                    <a:pt x="24088" y="5265"/>
                    <a:pt x="24017" y="5269"/>
                    <a:pt x="23951" y="5278"/>
                  </a:cubicBezTo>
                  <a:cubicBezTo>
                    <a:pt x="23904" y="5279"/>
                    <a:pt x="23857" y="5280"/>
                    <a:pt x="23811" y="5280"/>
                  </a:cubicBezTo>
                  <a:cubicBezTo>
                    <a:pt x="22863" y="5280"/>
                    <a:pt x="21974" y="4965"/>
                    <a:pt x="21115" y="4711"/>
                  </a:cubicBezTo>
                  <a:cubicBezTo>
                    <a:pt x="20215" y="4410"/>
                    <a:pt x="19347" y="4010"/>
                    <a:pt x="18447" y="3777"/>
                  </a:cubicBezTo>
                  <a:cubicBezTo>
                    <a:pt x="16912" y="3376"/>
                    <a:pt x="15445" y="2776"/>
                    <a:pt x="13977" y="2209"/>
                  </a:cubicBezTo>
                  <a:cubicBezTo>
                    <a:pt x="12776" y="1742"/>
                    <a:pt x="11742" y="1108"/>
                    <a:pt x="10908" y="7"/>
                  </a:cubicBezTo>
                  <a:cubicBezTo>
                    <a:pt x="10863" y="11"/>
                    <a:pt x="10817" y="12"/>
                    <a:pt x="10770" y="12"/>
                  </a:cubicBezTo>
                  <a:cubicBezTo>
                    <a:pt x="10628" y="12"/>
                    <a:pt x="10479" y="0"/>
                    <a:pt x="10332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6" name="Google Shape;706;p40"/>
            <p:cNvSpPr/>
            <p:nvPr/>
          </p:nvSpPr>
          <p:spPr>
            <a:xfrm>
              <a:off x="866050" y="3494975"/>
              <a:ext cx="1533600" cy="461350"/>
            </a:xfrm>
            <a:custGeom>
              <a:avLst/>
              <a:gdLst/>
              <a:ahLst/>
              <a:cxnLst/>
              <a:rect l="l" t="t" r="r" b="b"/>
              <a:pathLst>
                <a:path w="61344" h="18454" extrusionOk="0">
                  <a:moveTo>
                    <a:pt x="60959" y="1"/>
                  </a:moveTo>
                  <a:cubicBezTo>
                    <a:pt x="60497" y="1"/>
                    <a:pt x="60147" y="139"/>
                    <a:pt x="59776" y="297"/>
                  </a:cubicBezTo>
                  <a:cubicBezTo>
                    <a:pt x="58308" y="898"/>
                    <a:pt x="56841" y="1632"/>
                    <a:pt x="55273" y="1965"/>
                  </a:cubicBezTo>
                  <a:cubicBezTo>
                    <a:pt x="54406" y="2165"/>
                    <a:pt x="53572" y="2399"/>
                    <a:pt x="52704" y="2532"/>
                  </a:cubicBezTo>
                  <a:cubicBezTo>
                    <a:pt x="51403" y="2766"/>
                    <a:pt x="50036" y="2866"/>
                    <a:pt x="48702" y="3133"/>
                  </a:cubicBezTo>
                  <a:cubicBezTo>
                    <a:pt x="47496" y="3380"/>
                    <a:pt x="46291" y="3570"/>
                    <a:pt x="45085" y="3570"/>
                  </a:cubicBezTo>
                  <a:cubicBezTo>
                    <a:pt x="44990" y="3570"/>
                    <a:pt x="44894" y="3569"/>
                    <a:pt x="44799" y="3566"/>
                  </a:cubicBezTo>
                  <a:cubicBezTo>
                    <a:pt x="44674" y="3553"/>
                    <a:pt x="44550" y="3545"/>
                    <a:pt x="44426" y="3545"/>
                  </a:cubicBezTo>
                  <a:cubicBezTo>
                    <a:pt x="44250" y="3545"/>
                    <a:pt x="44074" y="3561"/>
                    <a:pt x="43898" y="3600"/>
                  </a:cubicBezTo>
                  <a:cubicBezTo>
                    <a:pt x="42857" y="3813"/>
                    <a:pt x="41795" y="3835"/>
                    <a:pt x="40746" y="3835"/>
                  </a:cubicBezTo>
                  <a:cubicBezTo>
                    <a:pt x="40484" y="3835"/>
                    <a:pt x="40222" y="3833"/>
                    <a:pt x="39962" y="3833"/>
                  </a:cubicBezTo>
                  <a:cubicBezTo>
                    <a:pt x="38628" y="3833"/>
                    <a:pt x="37293" y="3800"/>
                    <a:pt x="35959" y="3800"/>
                  </a:cubicBezTo>
                  <a:cubicBezTo>
                    <a:pt x="35559" y="3800"/>
                    <a:pt x="35192" y="3833"/>
                    <a:pt x="34792" y="3900"/>
                  </a:cubicBezTo>
                  <a:cubicBezTo>
                    <a:pt x="34225" y="3933"/>
                    <a:pt x="33657" y="4067"/>
                    <a:pt x="33057" y="4067"/>
                  </a:cubicBezTo>
                  <a:cubicBezTo>
                    <a:pt x="31222" y="4067"/>
                    <a:pt x="29388" y="4033"/>
                    <a:pt x="27520" y="4033"/>
                  </a:cubicBezTo>
                  <a:cubicBezTo>
                    <a:pt x="27220" y="4033"/>
                    <a:pt x="26886" y="4000"/>
                    <a:pt x="26552" y="3967"/>
                  </a:cubicBezTo>
                  <a:cubicBezTo>
                    <a:pt x="25952" y="3900"/>
                    <a:pt x="25352" y="3833"/>
                    <a:pt x="24718" y="3800"/>
                  </a:cubicBezTo>
                  <a:cubicBezTo>
                    <a:pt x="24571" y="3793"/>
                    <a:pt x="24424" y="3791"/>
                    <a:pt x="24277" y="3791"/>
                  </a:cubicBezTo>
                  <a:cubicBezTo>
                    <a:pt x="23689" y="3791"/>
                    <a:pt x="23097" y="3833"/>
                    <a:pt x="22483" y="3833"/>
                  </a:cubicBezTo>
                  <a:cubicBezTo>
                    <a:pt x="21816" y="3833"/>
                    <a:pt x="21127" y="3877"/>
                    <a:pt x="20441" y="3877"/>
                  </a:cubicBezTo>
                  <a:cubicBezTo>
                    <a:pt x="19927" y="3877"/>
                    <a:pt x="19414" y="3852"/>
                    <a:pt x="18914" y="3767"/>
                  </a:cubicBezTo>
                  <a:cubicBezTo>
                    <a:pt x="17112" y="3466"/>
                    <a:pt x="15278" y="3733"/>
                    <a:pt x="13510" y="3333"/>
                  </a:cubicBezTo>
                  <a:cubicBezTo>
                    <a:pt x="12776" y="3166"/>
                    <a:pt x="12042" y="3133"/>
                    <a:pt x="11308" y="2999"/>
                  </a:cubicBezTo>
                  <a:cubicBezTo>
                    <a:pt x="10107" y="2799"/>
                    <a:pt x="8906" y="2499"/>
                    <a:pt x="7706" y="2366"/>
                  </a:cubicBezTo>
                  <a:cubicBezTo>
                    <a:pt x="6571" y="2232"/>
                    <a:pt x="5504" y="1832"/>
                    <a:pt x="4437" y="1498"/>
                  </a:cubicBezTo>
                  <a:cubicBezTo>
                    <a:pt x="3469" y="1198"/>
                    <a:pt x="2535" y="698"/>
                    <a:pt x="1601" y="297"/>
                  </a:cubicBezTo>
                  <a:cubicBezTo>
                    <a:pt x="1248" y="171"/>
                    <a:pt x="875" y="7"/>
                    <a:pt x="439" y="7"/>
                  </a:cubicBezTo>
                  <a:cubicBezTo>
                    <a:pt x="300" y="7"/>
                    <a:pt x="154" y="23"/>
                    <a:pt x="0" y="64"/>
                  </a:cubicBezTo>
                  <a:cubicBezTo>
                    <a:pt x="434" y="698"/>
                    <a:pt x="867" y="1265"/>
                    <a:pt x="1268" y="1832"/>
                  </a:cubicBezTo>
                  <a:cubicBezTo>
                    <a:pt x="1401" y="1999"/>
                    <a:pt x="1601" y="2199"/>
                    <a:pt x="1635" y="2399"/>
                  </a:cubicBezTo>
                  <a:cubicBezTo>
                    <a:pt x="1668" y="3033"/>
                    <a:pt x="2135" y="3433"/>
                    <a:pt x="2469" y="3900"/>
                  </a:cubicBezTo>
                  <a:cubicBezTo>
                    <a:pt x="3336" y="5101"/>
                    <a:pt x="4236" y="6268"/>
                    <a:pt x="5104" y="7469"/>
                  </a:cubicBezTo>
                  <a:cubicBezTo>
                    <a:pt x="5571" y="8103"/>
                    <a:pt x="6038" y="8737"/>
                    <a:pt x="6438" y="9371"/>
                  </a:cubicBezTo>
                  <a:cubicBezTo>
                    <a:pt x="7105" y="10438"/>
                    <a:pt x="7672" y="11572"/>
                    <a:pt x="8373" y="12640"/>
                  </a:cubicBezTo>
                  <a:cubicBezTo>
                    <a:pt x="8840" y="13373"/>
                    <a:pt x="9373" y="14141"/>
                    <a:pt x="10007" y="14774"/>
                  </a:cubicBezTo>
                  <a:cubicBezTo>
                    <a:pt x="11008" y="15742"/>
                    <a:pt x="12376" y="16209"/>
                    <a:pt x="13677" y="16609"/>
                  </a:cubicBezTo>
                  <a:cubicBezTo>
                    <a:pt x="14477" y="16876"/>
                    <a:pt x="15278" y="17109"/>
                    <a:pt x="16078" y="17310"/>
                  </a:cubicBezTo>
                  <a:cubicBezTo>
                    <a:pt x="17112" y="17543"/>
                    <a:pt x="18180" y="17743"/>
                    <a:pt x="19214" y="17877"/>
                  </a:cubicBezTo>
                  <a:cubicBezTo>
                    <a:pt x="20215" y="18044"/>
                    <a:pt x="21215" y="18044"/>
                    <a:pt x="22183" y="18244"/>
                  </a:cubicBezTo>
                  <a:cubicBezTo>
                    <a:pt x="22850" y="18410"/>
                    <a:pt x="23517" y="18410"/>
                    <a:pt x="24217" y="18444"/>
                  </a:cubicBezTo>
                  <a:cubicBezTo>
                    <a:pt x="24397" y="18450"/>
                    <a:pt x="24579" y="18453"/>
                    <a:pt x="24761" y="18453"/>
                  </a:cubicBezTo>
                  <a:cubicBezTo>
                    <a:pt x="25492" y="18453"/>
                    <a:pt x="26239" y="18410"/>
                    <a:pt x="26986" y="18410"/>
                  </a:cubicBezTo>
                  <a:cubicBezTo>
                    <a:pt x="28220" y="18444"/>
                    <a:pt x="29454" y="18452"/>
                    <a:pt x="30689" y="18452"/>
                  </a:cubicBezTo>
                  <a:cubicBezTo>
                    <a:pt x="31923" y="18452"/>
                    <a:pt x="33157" y="18444"/>
                    <a:pt x="34391" y="18444"/>
                  </a:cubicBezTo>
                  <a:cubicBezTo>
                    <a:pt x="34839" y="18420"/>
                    <a:pt x="35288" y="18397"/>
                    <a:pt x="35736" y="18397"/>
                  </a:cubicBezTo>
                  <a:cubicBezTo>
                    <a:pt x="35921" y="18397"/>
                    <a:pt x="36107" y="18401"/>
                    <a:pt x="36293" y="18410"/>
                  </a:cubicBezTo>
                  <a:cubicBezTo>
                    <a:pt x="36586" y="18436"/>
                    <a:pt x="36884" y="18447"/>
                    <a:pt x="37183" y="18447"/>
                  </a:cubicBezTo>
                  <a:cubicBezTo>
                    <a:pt x="37667" y="18447"/>
                    <a:pt x="38153" y="18418"/>
                    <a:pt x="38628" y="18377"/>
                  </a:cubicBezTo>
                  <a:cubicBezTo>
                    <a:pt x="39695" y="18277"/>
                    <a:pt x="40729" y="18044"/>
                    <a:pt x="41763" y="17910"/>
                  </a:cubicBezTo>
                  <a:cubicBezTo>
                    <a:pt x="42530" y="17810"/>
                    <a:pt x="43331" y="17810"/>
                    <a:pt x="44065" y="17610"/>
                  </a:cubicBezTo>
                  <a:cubicBezTo>
                    <a:pt x="45866" y="17143"/>
                    <a:pt x="47634" y="16576"/>
                    <a:pt x="49435" y="16009"/>
                  </a:cubicBezTo>
                  <a:cubicBezTo>
                    <a:pt x="49602" y="15975"/>
                    <a:pt x="49736" y="15875"/>
                    <a:pt x="49869" y="15809"/>
                  </a:cubicBezTo>
                  <a:cubicBezTo>
                    <a:pt x="51170" y="15075"/>
                    <a:pt x="52104" y="14007"/>
                    <a:pt x="52905" y="12773"/>
                  </a:cubicBezTo>
                  <a:cubicBezTo>
                    <a:pt x="54072" y="11005"/>
                    <a:pt x="54939" y="9070"/>
                    <a:pt x="56240" y="7436"/>
                  </a:cubicBezTo>
                  <a:cubicBezTo>
                    <a:pt x="57174" y="6268"/>
                    <a:pt x="58008" y="5034"/>
                    <a:pt x="58909" y="3833"/>
                  </a:cubicBezTo>
                  <a:cubicBezTo>
                    <a:pt x="59142" y="3533"/>
                    <a:pt x="59476" y="3233"/>
                    <a:pt x="59543" y="2899"/>
                  </a:cubicBezTo>
                  <a:cubicBezTo>
                    <a:pt x="59709" y="1999"/>
                    <a:pt x="60410" y="1465"/>
                    <a:pt x="60844" y="764"/>
                  </a:cubicBezTo>
                  <a:cubicBezTo>
                    <a:pt x="60944" y="564"/>
                    <a:pt x="61110" y="364"/>
                    <a:pt x="61344" y="31"/>
                  </a:cubicBezTo>
                  <a:cubicBezTo>
                    <a:pt x="61206" y="10"/>
                    <a:pt x="61079" y="1"/>
                    <a:pt x="60959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7" name="Google Shape;707;p40"/>
            <p:cNvSpPr/>
            <p:nvPr/>
          </p:nvSpPr>
          <p:spPr>
            <a:xfrm>
              <a:off x="1162925" y="3932700"/>
              <a:ext cx="939850" cy="465775"/>
            </a:xfrm>
            <a:custGeom>
              <a:avLst/>
              <a:gdLst/>
              <a:ahLst/>
              <a:cxnLst/>
              <a:rect l="l" t="t" r="r" b="b"/>
              <a:pathLst>
                <a:path w="37594" h="18631" extrusionOk="0">
                  <a:moveTo>
                    <a:pt x="37460" y="1"/>
                  </a:moveTo>
                  <a:cubicBezTo>
                    <a:pt x="37027" y="168"/>
                    <a:pt x="36626" y="334"/>
                    <a:pt x="36226" y="468"/>
                  </a:cubicBezTo>
                  <a:cubicBezTo>
                    <a:pt x="35192" y="768"/>
                    <a:pt x="34158" y="1068"/>
                    <a:pt x="33157" y="1368"/>
                  </a:cubicBezTo>
                  <a:cubicBezTo>
                    <a:pt x="32990" y="1402"/>
                    <a:pt x="32857" y="1469"/>
                    <a:pt x="32690" y="1502"/>
                  </a:cubicBezTo>
                  <a:cubicBezTo>
                    <a:pt x="31122" y="1669"/>
                    <a:pt x="29555" y="1835"/>
                    <a:pt x="27987" y="2002"/>
                  </a:cubicBezTo>
                  <a:cubicBezTo>
                    <a:pt x="27820" y="2002"/>
                    <a:pt x="27653" y="2036"/>
                    <a:pt x="27487" y="2069"/>
                  </a:cubicBezTo>
                  <a:cubicBezTo>
                    <a:pt x="26953" y="2136"/>
                    <a:pt x="26419" y="2269"/>
                    <a:pt x="25885" y="2269"/>
                  </a:cubicBezTo>
                  <a:cubicBezTo>
                    <a:pt x="22750" y="2269"/>
                    <a:pt x="19614" y="2284"/>
                    <a:pt x="16479" y="2284"/>
                  </a:cubicBezTo>
                  <a:cubicBezTo>
                    <a:pt x="14911" y="2284"/>
                    <a:pt x="13343" y="2280"/>
                    <a:pt x="11775" y="2269"/>
                  </a:cubicBezTo>
                  <a:cubicBezTo>
                    <a:pt x="10641" y="2236"/>
                    <a:pt x="9474" y="2036"/>
                    <a:pt x="8340" y="1902"/>
                  </a:cubicBezTo>
                  <a:cubicBezTo>
                    <a:pt x="7939" y="1869"/>
                    <a:pt x="7572" y="1802"/>
                    <a:pt x="7172" y="1735"/>
                  </a:cubicBezTo>
                  <a:cubicBezTo>
                    <a:pt x="6371" y="1669"/>
                    <a:pt x="5538" y="1669"/>
                    <a:pt x="4770" y="1469"/>
                  </a:cubicBezTo>
                  <a:cubicBezTo>
                    <a:pt x="3336" y="1068"/>
                    <a:pt x="1902" y="535"/>
                    <a:pt x="467" y="67"/>
                  </a:cubicBezTo>
                  <a:cubicBezTo>
                    <a:pt x="367" y="34"/>
                    <a:pt x="234" y="34"/>
                    <a:pt x="0" y="34"/>
                  </a:cubicBezTo>
                  <a:cubicBezTo>
                    <a:pt x="134" y="535"/>
                    <a:pt x="267" y="968"/>
                    <a:pt x="401" y="1368"/>
                  </a:cubicBezTo>
                  <a:cubicBezTo>
                    <a:pt x="734" y="2336"/>
                    <a:pt x="968" y="3303"/>
                    <a:pt x="934" y="4337"/>
                  </a:cubicBezTo>
                  <a:cubicBezTo>
                    <a:pt x="934" y="4637"/>
                    <a:pt x="1001" y="4971"/>
                    <a:pt x="1068" y="5271"/>
                  </a:cubicBezTo>
                  <a:cubicBezTo>
                    <a:pt x="1435" y="7006"/>
                    <a:pt x="1735" y="8073"/>
                    <a:pt x="1668" y="9875"/>
                  </a:cubicBezTo>
                  <a:cubicBezTo>
                    <a:pt x="1635" y="11576"/>
                    <a:pt x="1601" y="11609"/>
                    <a:pt x="1668" y="13310"/>
                  </a:cubicBezTo>
                  <a:cubicBezTo>
                    <a:pt x="1668" y="13977"/>
                    <a:pt x="1668" y="14611"/>
                    <a:pt x="1668" y="15212"/>
                  </a:cubicBezTo>
                  <a:cubicBezTo>
                    <a:pt x="2402" y="15812"/>
                    <a:pt x="3269" y="16146"/>
                    <a:pt x="4137" y="16379"/>
                  </a:cubicBezTo>
                  <a:cubicBezTo>
                    <a:pt x="4704" y="16513"/>
                    <a:pt x="5237" y="16713"/>
                    <a:pt x="5771" y="16913"/>
                  </a:cubicBezTo>
                  <a:cubicBezTo>
                    <a:pt x="6438" y="17146"/>
                    <a:pt x="7139" y="17280"/>
                    <a:pt x="7839" y="17380"/>
                  </a:cubicBezTo>
                  <a:cubicBezTo>
                    <a:pt x="8873" y="17547"/>
                    <a:pt x="9907" y="17613"/>
                    <a:pt x="10908" y="17713"/>
                  </a:cubicBezTo>
                  <a:cubicBezTo>
                    <a:pt x="11408" y="17780"/>
                    <a:pt x="11875" y="17880"/>
                    <a:pt x="12342" y="17947"/>
                  </a:cubicBezTo>
                  <a:cubicBezTo>
                    <a:pt x="13310" y="18080"/>
                    <a:pt x="14244" y="18247"/>
                    <a:pt x="15211" y="18381"/>
                  </a:cubicBezTo>
                  <a:cubicBezTo>
                    <a:pt x="15812" y="18447"/>
                    <a:pt x="16345" y="18414"/>
                    <a:pt x="16946" y="18581"/>
                  </a:cubicBezTo>
                  <a:cubicBezTo>
                    <a:pt x="17075" y="18617"/>
                    <a:pt x="17207" y="18631"/>
                    <a:pt x="17341" y="18631"/>
                  </a:cubicBezTo>
                  <a:cubicBezTo>
                    <a:pt x="17831" y="18631"/>
                    <a:pt x="18349" y="18440"/>
                    <a:pt x="18847" y="18414"/>
                  </a:cubicBezTo>
                  <a:cubicBezTo>
                    <a:pt x="19381" y="18414"/>
                    <a:pt x="19962" y="18603"/>
                    <a:pt x="20530" y="18603"/>
                  </a:cubicBezTo>
                  <a:cubicBezTo>
                    <a:pt x="20637" y="18603"/>
                    <a:pt x="20743" y="18597"/>
                    <a:pt x="20848" y="18581"/>
                  </a:cubicBezTo>
                  <a:cubicBezTo>
                    <a:pt x="21816" y="18447"/>
                    <a:pt x="22817" y="18214"/>
                    <a:pt x="23784" y="18180"/>
                  </a:cubicBezTo>
                  <a:cubicBezTo>
                    <a:pt x="24885" y="18114"/>
                    <a:pt x="25885" y="17814"/>
                    <a:pt x="26953" y="17713"/>
                  </a:cubicBezTo>
                  <a:cubicBezTo>
                    <a:pt x="27853" y="17613"/>
                    <a:pt x="28754" y="17447"/>
                    <a:pt x="29655" y="17413"/>
                  </a:cubicBezTo>
                  <a:cubicBezTo>
                    <a:pt x="30622" y="17380"/>
                    <a:pt x="31489" y="17180"/>
                    <a:pt x="32357" y="16779"/>
                  </a:cubicBezTo>
                  <a:cubicBezTo>
                    <a:pt x="32657" y="16646"/>
                    <a:pt x="32957" y="16513"/>
                    <a:pt x="33257" y="16446"/>
                  </a:cubicBezTo>
                  <a:cubicBezTo>
                    <a:pt x="34325" y="16246"/>
                    <a:pt x="35292" y="15845"/>
                    <a:pt x="36126" y="15245"/>
                  </a:cubicBezTo>
                  <a:cubicBezTo>
                    <a:pt x="36360" y="14244"/>
                    <a:pt x="35893" y="13377"/>
                    <a:pt x="35993" y="12410"/>
                  </a:cubicBezTo>
                  <a:cubicBezTo>
                    <a:pt x="36159" y="11042"/>
                    <a:pt x="36026" y="11309"/>
                    <a:pt x="35959" y="9941"/>
                  </a:cubicBezTo>
                  <a:cubicBezTo>
                    <a:pt x="35859" y="8140"/>
                    <a:pt x="36159" y="7073"/>
                    <a:pt x="36526" y="5338"/>
                  </a:cubicBezTo>
                  <a:cubicBezTo>
                    <a:pt x="36593" y="4938"/>
                    <a:pt x="36693" y="4571"/>
                    <a:pt x="36693" y="4170"/>
                  </a:cubicBezTo>
                  <a:cubicBezTo>
                    <a:pt x="36660" y="3270"/>
                    <a:pt x="36860" y="2436"/>
                    <a:pt x="37127" y="1602"/>
                  </a:cubicBezTo>
                  <a:cubicBezTo>
                    <a:pt x="37294" y="1135"/>
                    <a:pt x="37460" y="635"/>
                    <a:pt x="37594" y="134"/>
                  </a:cubicBezTo>
                  <a:cubicBezTo>
                    <a:pt x="37560" y="101"/>
                    <a:pt x="37494" y="34"/>
                    <a:pt x="37460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8" name="Google Shape;708;p40"/>
            <p:cNvSpPr/>
            <p:nvPr/>
          </p:nvSpPr>
          <p:spPr>
            <a:xfrm>
              <a:off x="951925" y="1816075"/>
              <a:ext cx="1358500" cy="362075"/>
            </a:xfrm>
            <a:custGeom>
              <a:avLst/>
              <a:gdLst/>
              <a:ahLst/>
              <a:cxnLst/>
              <a:rect l="l" t="t" r="r" b="b"/>
              <a:pathLst>
                <a:path w="54340" h="14483" extrusionOk="0">
                  <a:moveTo>
                    <a:pt x="30047" y="1"/>
                  </a:moveTo>
                  <a:cubicBezTo>
                    <a:pt x="28755" y="1"/>
                    <a:pt x="27476" y="71"/>
                    <a:pt x="26201" y="71"/>
                  </a:cubicBezTo>
                  <a:cubicBezTo>
                    <a:pt x="25751" y="71"/>
                    <a:pt x="25301" y="62"/>
                    <a:pt x="24852" y="39"/>
                  </a:cubicBezTo>
                  <a:cubicBezTo>
                    <a:pt x="24644" y="27"/>
                    <a:pt x="24438" y="22"/>
                    <a:pt x="24232" y="22"/>
                  </a:cubicBezTo>
                  <a:cubicBezTo>
                    <a:pt x="22583" y="22"/>
                    <a:pt x="20979" y="339"/>
                    <a:pt x="19348" y="339"/>
                  </a:cubicBezTo>
                  <a:cubicBezTo>
                    <a:pt x="19248" y="339"/>
                    <a:pt x="19148" y="372"/>
                    <a:pt x="19048" y="405"/>
                  </a:cubicBezTo>
                  <a:cubicBezTo>
                    <a:pt x="18514" y="472"/>
                    <a:pt x="17980" y="506"/>
                    <a:pt x="17413" y="572"/>
                  </a:cubicBezTo>
                  <a:cubicBezTo>
                    <a:pt x="17013" y="639"/>
                    <a:pt x="16579" y="672"/>
                    <a:pt x="16179" y="772"/>
                  </a:cubicBezTo>
                  <a:cubicBezTo>
                    <a:pt x="15112" y="1039"/>
                    <a:pt x="14078" y="1339"/>
                    <a:pt x="12977" y="1606"/>
                  </a:cubicBezTo>
                  <a:cubicBezTo>
                    <a:pt x="11776" y="1873"/>
                    <a:pt x="10542" y="2207"/>
                    <a:pt x="9408" y="2774"/>
                  </a:cubicBezTo>
                  <a:cubicBezTo>
                    <a:pt x="8440" y="3274"/>
                    <a:pt x="7339" y="3541"/>
                    <a:pt x="6439" y="4208"/>
                  </a:cubicBezTo>
                  <a:cubicBezTo>
                    <a:pt x="6272" y="4308"/>
                    <a:pt x="6039" y="4375"/>
                    <a:pt x="5805" y="4475"/>
                  </a:cubicBezTo>
                  <a:cubicBezTo>
                    <a:pt x="4304" y="5009"/>
                    <a:pt x="2870" y="5743"/>
                    <a:pt x="1469" y="6577"/>
                  </a:cubicBezTo>
                  <a:cubicBezTo>
                    <a:pt x="535" y="7110"/>
                    <a:pt x="1" y="7677"/>
                    <a:pt x="168" y="8878"/>
                  </a:cubicBezTo>
                  <a:cubicBezTo>
                    <a:pt x="435" y="9312"/>
                    <a:pt x="868" y="9745"/>
                    <a:pt x="1469" y="9979"/>
                  </a:cubicBezTo>
                  <a:cubicBezTo>
                    <a:pt x="2836" y="10546"/>
                    <a:pt x="4237" y="11080"/>
                    <a:pt x="5638" y="11580"/>
                  </a:cubicBezTo>
                  <a:cubicBezTo>
                    <a:pt x="6672" y="11947"/>
                    <a:pt x="7773" y="12247"/>
                    <a:pt x="8807" y="12648"/>
                  </a:cubicBezTo>
                  <a:cubicBezTo>
                    <a:pt x="9741" y="12981"/>
                    <a:pt x="10642" y="13248"/>
                    <a:pt x="11643" y="13248"/>
                  </a:cubicBezTo>
                  <a:cubicBezTo>
                    <a:pt x="11909" y="13248"/>
                    <a:pt x="12210" y="13315"/>
                    <a:pt x="12510" y="13381"/>
                  </a:cubicBezTo>
                  <a:cubicBezTo>
                    <a:pt x="12943" y="13481"/>
                    <a:pt x="13377" y="13682"/>
                    <a:pt x="13811" y="13715"/>
                  </a:cubicBezTo>
                  <a:cubicBezTo>
                    <a:pt x="15306" y="13840"/>
                    <a:pt x="16772" y="14255"/>
                    <a:pt x="18291" y="14255"/>
                  </a:cubicBezTo>
                  <a:cubicBezTo>
                    <a:pt x="18399" y="14255"/>
                    <a:pt x="18506" y="14253"/>
                    <a:pt x="18614" y="14249"/>
                  </a:cubicBezTo>
                  <a:cubicBezTo>
                    <a:pt x="18814" y="14249"/>
                    <a:pt x="19014" y="14282"/>
                    <a:pt x="19181" y="14315"/>
                  </a:cubicBezTo>
                  <a:cubicBezTo>
                    <a:pt x="19648" y="14382"/>
                    <a:pt x="20082" y="14482"/>
                    <a:pt x="20549" y="14482"/>
                  </a:cubicBezTo>
                  <a:lnTo>
                    <a:pt x="33958" y="14482"/>
                  </a:lnTo>
                  <a:cubicBezTo>
                    <a:pt x="34292" y="14482"/>
                    <a:pt x="34659" y="14449"/>
                    <a:pt x="35026" y="14382"/>
                  </a:cubicBezTo>
                  <a:cubicBezTo>
                    <a:pt x="35493" y="14349"/>
                    <a:pt x="35960" y="14282"/>
                    <a:pt x="36460" y="14249"/>
                  </a:cubicBezTo>
                  <a:cubicBezTo>
                    <a:pt x="36528" y="14241"/>
                    <a:pt x="36600" y="14239"/>
                    <a:pt x="36673" y="14239"/>
                  </a:cubicBezTo>
                  <a:cubicBezTo>
                    <a:pt x="36804" y="14239"/>
                    <a:pt x="36940" y="14246"/>
                    <a:pt x="37074" y="14246"/>
                  </a:cubicBezTo>
                  <a:cubicBezTo>
                    <a:pt x="37197" y="14246"/>
                    <a:pt x="37317" y="14240"/>
                    <a:pt x="37428" y="14215"/>
                  </a:cubicBezTo>
                  <a:cubicBezTo>
                    <a:pt x="38895" y="13882"/>
                    <a:pt x="40430" y="13848"/>
                    <a:pt x="41897" y="13381"/>
                  </a:cubicBezTo>
                  <a:cubicBezTo>
                    <a:pt x="42231" y="13281"/>
                    <a:pt x="42598" y="13248"/>
                    <a:pt x="42932" y="13248"/>
                  </a:cubicBezTo>
                  <a:cubicBezTo>
                    <a:pt x="43866" y="13215"/>
                    <a:pt x="44733" y="12981"/>
                    <a:pt x="45567" y="12648"/>
                  </a:cubicBezTo>
                  <a:cubicBezTo>
                    <a:pt x="46367" y="12347"/>
                    <a:pt x="47235" y="12181"/>
                    <a:pt x="48035" y="11780"/>
                  </a:cubicBezTo>
                  <a:cubicBezTo>
                    <a:pt x="48569" y="11480"/>
                    <a:pt x="49269" y="11447"/>
                    <a:pt x="49870" y="11247"/>
                  </a:cubicBezTo>
                  <a:cubicBezTo>
                    <a:pt x="50737" y="10913"/>
                    <a:pt x="51604" y="10513"/>
                    <a:pt x="52472" y="10212"/>
                  </a:cubicBezTo>
                  <a:cubicBezTo>
                    <a:pt x="53272" y="9946"/>
                    <a:pt x="53906" y="9479"/>
                    <a:pt x="54340" y="8778"/>
                  </a:cubicBezTo>
                  <a:cubicBezTo>
                    <a:pt x="54306" y="8511"/>
                    <a:pt x="54240" y="8244"/>
                    <a:pt x="54273" y="7978"/>
                  </a:cubicBezTo>
                  <a:cubicBezTo>
                    <a:pt x="54306" y="7444"/>
                    <a:pt x="54006" y="7144"/>
                    <a:pt x="53572" y="6910"/>
                  </a:cubicBezTo>
                  <a:cubicBezTo>
                    <a:pt x="52105" y="6110"/>
                    <a:pt x="50704" y="5176"/>
                    <a:pt x="49103" y="4642"/>
                  </a:cubicBezTo>
                  <a:cubicBezTo>
                    <a:pt x="47968" y="4242"/>
                    <a:pt x="46934" y="3608"/>
                    <a:pt x="45867" y="3107"/>
                  </a:cubicBezTo>
                  <a:cubicBezTo>
                    <a:pt x="44466" y="2474"/>
                    <a:pt x="43065" y="1907"/>
                    <a:pt x="41564" y="1606"/>
                  </a:cubicBezTo>
                  <a:cubicBezTo>
                    <a:pt x="40430" y="1373"/>
                    <a:pt x="39296" y="1039"/>
                    <a:pt x="38161" y="739"/>
                  </a:cubicBezTo>
                  <a:cubicBezTo>
                    <a:pt x="37861" y="672"/>
                    <a:pt x="37528" y="606"/>
                    <a:pt x="37227" y="572"/>
                  </a:cubicBezTo>
                  <a:cubicBezTo>
                    <a:pt x="35993" y="472"/>
                    <a:pt x="34792" y="372"/>
                    <a:pt x="33558" y="239"/>
                  </a:cubicBezTo>
                  <a:cubicBezTo>
                    <a:pt x="33458" y="239"/>
                    <a:pt x="33358" y="205"/>
                    <a:pt x="33291" y="205"/>
                  </a:cubicBezTo>
                  <a:cubicBezTo>
                    <a:pt x="32391" y="139"/>
                    <a:pt x="31490" y="5"/>
                    <a:pt x="30589" y="5"/>
                  </a:cubicBezTo>
                  <a:cubicBezTo>
                    <a:pt x="30408" y="2"/>
                    <a:pt x="30228" y="1"/>
                    <a:pt x="30047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9" name="Google Shape;709;p40"/>
            <p:cNvSpPr/>
            <p:nvPr/>
          </p:nvSpPr>
          <p:spPr>
            <a:xfrm>
              <a:off x="1157075" y="4600675"/>
              <a:ext cx="956550" cy="210675"/>
            </a:xfrm>
            <a:custGeom>
              <a:avLst/>
              <a:gdLst/>
              <a:ahLst/>
              <a:cxnLst/>
              <a:rect l="l" t="t" r="r" b="b"/>
              <a:pathLst>
                <a:path w="38262" h="8427" extrusionOk="0">
                  <a:moveTo>
                    <a:pt x="38161" y="1"/>
                  </a:moveTo>
                  <a:cubicBezTo>
                    <a:pt x="37561" y="468"/>
                    <a:pt x="37127" y="868"/>
                    <a:pt x="36660" y="1202"/>
                  </a:cubicBezTo>
                  <a:cubicBezTo>
                    <a:pt x="35793" y="1769"/>
                    <a:pt x="34992" y="2469"/>
                    <a:pt x="33892" y="2736"/>
                  </a:cubicBezTo>
                  <a:cubicBezTo>
                    <a:pt x="33258" y="2870"/>
                    <a:pt x="32657" y="3203"/>
                    <a:pt x="31957" y="3237"/>
                  </a:cubicBezTo>
                  <a:cubicBezTo>
                    <a:pt x="31423" y="3237"/>
                    <a:pt x="30923" y="3370"/>
                    <a:pt x="30422" y="3437"/>
                  </a:cubicBezTo>
                  <a:cubicBezTo>
                    <a:pt x="29589" y="3603"/>
                    <a:pt x="28788" y="3870"/>
                    <a:pt x="27954" y="3904"/>
                  </a:cubicBezTo>
                  <a:cubicBezTo>
                    <a:pt x="26486" y="4004"/>
                    <a:pt x="25052" y="4437"/>
                    <a:pt x="23584" y="4604"/>
                  </a:cubicBezTo>
                  <a:cubicBezTo>
                    <a:pt x="21740" y="4859"/>
                    <a:pt x="19926" y="5174"/>
                    <a:pt x="18085" y="5174"/>
                  </a:cubicBezTo>
                  <a:cubicBezTo>
                    <a:pt x="17994" y="5174"/>
                    <a:pt x="17904" y="5173"/>
                    <a:pt x="17813" y="5171"/>
                  </a:cubicBezTo>
                  <a:cubicBezTo>
                    <a:pt x="17213" y="5155"/>
                    <a:pt x="16613" y="5155"/>
                    <a:pt x="16012" y="5155"/>
                  </a:cubicBezTo>
                  <a:cubicBezTo>
                    <a:pt x="15412" y="5155"/>
                    <a:pt x="14811" y="5155"/>
                    <a:pt x="14211" y="5138"/>
                  </a:cubicBezTo>
                  <a:cubicBezTo>
                    <a:pt x="13744" y="5138"/>
                    <a:pt x="13277" y="5038"/>
                    <a:pt x="12777" y="4971"/>
                  </a:cubicBezTo>
                  <a:cubicBezTo>
                    <a:pt x="11709" y="4871"/>
                    <a:pt x="10675" y="4738"/>
                    <a:pt x="9608" y="4604"/>
                  </a:cubicBezTo>
                  <a:cubicBezTo>
                    <a:pt x="9074" y="4537"/>
                    <a:pt x="8540" y="4437"/>
                    <a:pt x="8006" y="4304"/>
                  </a:cubicBezTo>
                  <a:cubicBezTo>
                    <a:pt x="7640" y="4237"/>
                    <a:pt x="7306" y="4104"/>
                    <a:pt x="6972" y="4004"/>
                  </a:cubicBezTo>
                  <a:cubicBezTo>
                    <a:pt x="5371" y="3437"/>
                    <a:pt x="3770" y="2836"/>
                    <a:pt x="2136" y="2269"/>
                  </a:cubicBezTo>
                  <a:cubicBezTo>
                    <a:pt x="1468" y="2036"/>
                    <a:pt x="768" y="1836"/>
                    <a:pt x="34" y="1602"/>
                  </a:cubicBezTo>
                  <a:cubicBezTo>
                    <a:pt x="34" y="2403"/>
                    <a:pt x="34" y="3170"/>
                    <a:pt x="1" y="3904"/>
                  </a:cubicBezTo>
                  <a:cubicBezTo>
                    <a:pt x="1" y="4237"/>
                    <a:pt x="101" y="4471"/>
                    <a:pt x="401" y="4638"/>
                  </a:cubicBezTo>
                  <a:cubicBezTo>
                    <a:pt x="1268" y="5105"/>
                    <a:pt x="2102" y="5672"/>
                    <a:pt x="3036" y="6039"/>
                  </a:cubicBezTo>
                  <a:cubicBezTo>
                    <a:pt x="4637" y="6606"/>
                    <a:pt x="6239" y="7239"/>
                    <a:pt x="7973" y="7473"/>
                  </a:cubicBezTo>
                  <a:cubicBezTo>
                    <a:pt x="8607" y="7573"/>
                    <a:pt x="9241" y="7673"/>
                    <a:pt x="9841" y="7873"/>
                  </a:cubicBezTo>
                  <a:cubicBezTo>
                    <a:pt x="11109" y="8273"/>
                    <a:pt x="12410" y="8340"/>
                    <a:pt x="13677" y="8374"/>
                  </a:cubicBezTo>
                  <a:cubicBezTo>
                    <a:pt x="15012" y="8413"/>
                    <a:pt x="16347" y="8426"/>
                    <a:pt x="17682" y="8426"/>
                  </a:cubicBezTo>
                  <a:cubicBezTo>
                    <a:pt x="19750" y="8426"/>
                    <a:pt x="21817" y="8394"/>
                    <a:pt x="23884" y="8374"/>
                  </a:cubicBezTo>
                  <a:cubicBezTo>
                    <a:pt x="24793" y="8374"/>
                    <a:pt x="25715" y="8416"/>
                    <a:pt x="26639" y="8416"/>
                  </a:cubicBezTo>
                  <a:cubicBezTo>
                    <a:pt x="27717" y="8416"/>
                    <a:pt x="28796" y="8358"/>
                    <a:pt x="29855" y="8107"/>
                  </a:cubicBezTo>
                  <a:cubicBezTo>
                    <a:pt x="30623" y="7940"/>
                    <a:pt x="31390" y="7907"/>
                    <a:pt x="32090" y="7506"/>
                  </a:cubicBezTo>
                  <a:cubicBezTo>
                    <a:pt x="32424" y="7273"/>
                    <a:pt x="32824" y="7073"/>
                    <a:pt x="33224" y="6973"/>
                  </a:cubicBezTo>
                  <a:cubicBezTo>
                    <a:pt x="34425" y="6706"/>
                    <a:pt x="35459" y="6072"/>
                    <a:pt x="36594" y="5605"/>
                  </a:cubicBezTo>
                  <a:cubicBezTo>
                    <a:pt x="36960" y="5471"/>
                    <a:pt x="37294" y="5271"/>
                    <a:pt x="37628" y="5071"/>
                  </a:cubicBezTo>
                  <a:cubicBezTo>
                    <a:pt x="38061" y="4838"/>
                    <a:pt x="38261" y="4471"/>
                    <a:pt x="38261" y="3970"/>
                  </a:cubicBezTo>
                  <a:cubicBezTo>
                    <a:pt x="38228" y="2903"/>
                    <a:pt x="38261" y="1836"/>
                    <a:pt x="38261" y="735"/>
                  </a:cubicBezTo>
                  <a:cubicBezTo>
                    <a:pt x="38261" y="568"/>
                    <a:pt x="38195" y="368"/>
                    <a:pt x="38161" y="1"/>
                  </a:cubicBez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0" name="Google Shape;710;p40"/>
            <p:cNvSpPr/>
            <p:nvPr/>
          </p:nvSpPr>
          <p:spPr>
            <a:xfrm>
              <a:off x="1255475" y="4894225"/>
              <a:ext cx="760575" cy="192675"/>
            </a:xfrm>
            <a:custGeom>
              <a:avLst/>
              <a:gdLst/>
              <a:ahLst/>
              <a:cxnLst/>
              <a:rect l="l" t="t" r="r" b="b"/>
              <a:pathLst>
                <a:path w="30423" h="7707" extrusionOk="0">
                  <a:moveTo>
                    <a:pt x="30423" y="1"/>
                  </a:moveTo>
                  <a:cubicBezTo>
                    <a:pt x="30122" y="34"/>
                    <a:pt x="30022" y="34"/>
                    <a:pt x="29956" y="67"/>
                  </a:cubicBezTo>
                  <a:cubicBezTo>
                    <a:pt x="29322" y="334"/>
                    <a:pt x="28721" y="701"/>
                    <a:pt x="28088" y="901"/>
                  </a:cubicBezTo>
                  <a:cubicBezTo>
                    <a:pt x="27220" y="1168"/>
                    <a:pt x="26353" y="1335"/>
                    <a:pt x="25452" y="1502"/>
                  </a:cubicBezTo>
                  <a:cubicBezTo>
                    <a:pt x="24719" y="1669"/>
                    <a:pt x="23951" y="1735"/>
                    <a:pt x="23184" y="1869"/>
                  </a:cubicBezTo>
                  <a:cubicBezTo>
                    <a:pt x="22250" y="2002"/>
                    <a:pt x="21316" y="2169"/>
                    <a:pt x="20415" y="2336"/>
                  </a:cubicBezTo>
                  <a:cubicBezTo>
                    <a:pt x="20015" y="2402"/>
                    <a:pt x="19648" y="2502"/>
                    <a:pt x="19281" y="2536"/>
                  </a:cubicBezTo>
                  <a:cubicBezTo>
                    <a:pt x="18264" y="2631"/>
                    <a:pt x="17278" y="2938"/>
                    <a:pt x="16264" y="2938"/>
                  </a:cubicBezTo>
                  <a:cubicBezTo>
                    <a:pt x="16213" y="2938"/>
                    <a:pt x="16163" y="2938"/>
                    <a:pt x="16112" y="2936"/>
                  </a:cubicBezTo>
                  <a:cubicBezTo>
                    <a:pt x="14611" y="2903"/>
                    <a:pt x="13077" y="2969"/>
                    <a:pt x="11576" y="2636"/>
                  </a:cubicBezTo>
                  <a:cubicBezTo>
                    <a:pt x="10709" y="2469"/>
                    <a:pt x="9808" y="2369"/>
                    <a:pt x="8907" y="2236"/>
                  </a:cubicBezTo>
                  <a:cubicBezTo>
                    <a:pt x="7706" y="2002"/>
                    <a:pt x="6506" y="1669"/>
                    <a:pt x="5305" y="1568"/>
                  </a:cubicBezTo>
                  <a:cubicBezTo>
                    <a:pt x="3637" y="1402"/>
                    <a:pt x="2102" y="868"/>
                    <a:pt x="635" y="134"/>
                  </a:cubicBezTo>
                  <a:cubicBezTo>
                    <a:pt x="468" y="67"/>
                    <a:pt x="301" y="67"/>
                    <a:pt x="1" y="1"/>
                  </a:cubicBezTo>
                  <a:lnTo>
                    <a:pt x="1" y="1"/>
                  </a:lnTo>
                  <a:cubicBezTo>
                    <a:pt x="368" y="1101"/>
                    <a:pt x="701" y="2102"/>
                    <a:pt x="1002" y="3070"/>
                  </a:cubicBezTo>
                  <a:cubicBezTo>
                    <a:pt x="1268" y="3970"/>
                    <a:pt x="2002" y="4571"/>
                    <a:pt x="2569" y="5238"/>
                  </a:cubicBezTo>
                  <a:cubicBezTo>
                    <a:pt x="2770" y="5471"/>
                    <a:pt x="3136" y="5638"/>
                    <a:pt x="3470" y="5738"/>
                  </a:cubicBezTo>
                  <a:cubicBezTo>
                    <a:pt x="4571" y="6072"/>
                    <a:pt x="5672" y="6305"/>
                    <a:pt x="6739" y="6672"/>
                  </a:cubicBezTo>
                  <a:cubicBezTo>
                    <a:pt x="8640" y="7373"/>
                    <a:pt x="10642" y="7406"/>
                    <a:pt x="12643" y="7539"/>
                  </a:cubicBezTo>
                  <a:cubicBezTo>
                    <a:pt x="13410" y="7606"/>
                    <a:pt x="14178" y="7673"/>
                    <a:pt x="14978" y="7706"/>
                  </a:cubicBezTo>
                  <a:lnTo>
                    <a:pt x="15445" y="7706"/>
                  </a:lnTo>
                  <a:cubicBezTo>
                    <a:pt x="16146" y="7639"/>
                    <a:pt x="16846" y="7606"/>
                    <a:pt x="17580" y="7539"/>
                  </a:cubicBezTo>
                  <a:cubicBezTo>
                    <a:pt x="18881" y="7439"/>
                    <a:pt x="20215" y="7473"/>
                    <a:pt x="21516" y="7206"/>
                  </a:cubicBezTo>
                  <a:cubicBezTo>
                    <a:pt x="22984" y="6939"/>
                    <a:pt x="24452" y="6439"/>
                    <a:pt x="25919" y="6038"/>
                  </a:cubicBezTo>
                  <a:cubicBezTo>
                    <a:pt x="26120" y="5972"/>
                    <a:pt x="26320" y="5838"/>
                    <a:pt x="26553" y="5805"/>
                  </a:cubicBezTo>
                  <a:cubicBezTo>
                    <a:pt x="27954" y="5638"/>
                    <a:pt x="28621" y="4504"/>
                    <a:pt x="29188" y="3503"/>
                  </a:cubicBezTo>
                  <a:cubicBezTo>
                    <a:pt x="29755" y="2469"/>
                    <a:pt x="29989" y="1268"/>
                    <a:pt x="30423" y="1"/>
                  </a:cubicBez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1" name="Google Shape;711;p40"/>
            <p:cNvSpPr/>
            <p:nvPr/>
          </p:nvSpPr>
          <p:spPr>
            <a:xfrm>
              <a:off x="1162925" y="4472250"/>
              <a:ext cx="949850" cy="224025"/>
            </a:xfrm>
            <a:custGeom>
              <a:avLst/>
              <a:gdLst/>
              <a:ahLst/>
              <a:cxnLst/>
              <a:rect l="l" t="t" r="r" b="b"/>
              <a:pathLst>
                <a:path w="37994" h="8961" extrusionOk="0">
                  <a:moveTo>
                    <a:pt x="37494" y="1"/>
                  </a:moveTo>
                  <a:cubicBezTo>
                    <a:pt x="36693" y="301"/>
                    <a:pt x="36293" y="902"/>
                    <a:pt x="35759" y="1369"/>
                  </a:cubicBezTo>
                  <a:cubicBezTo>
                    <a:pt x="34758" y="2269"/>
                    <a:pt x="33658" y="3036"/>
                    <a:pt x="32357" y="3403"/>
                  </a:cubicBezTo>
                  <a:cubicBezTo>
                    <a:pt x="29855" y="4104"/>
                    <a:pt x="27320" y="4704"/>
                    <a:pt x="24785" y="5238"/>
                  </a:cubicBezTo>
                  <a:cubicBezTo>
                    <a:pt x="23450" y="5505"/>
                    <a:pt x="22083" y="5672"/>
                    <a:pt x="20748" y="5672"/>
                  </a:cubicBezTo>
                  <a:cubicBezTo>
                    <a:pt x="18780" y="5638"/>
                    <a:pt x="16812" y="5705"/>
                    <a:pt x="14844" y="5471"/>
                  </a:cubicBezTo>
                  <a:cubicBezTo>
                    <a:pt x="13176" y="5271"/>
                    <a:pt x="11542" y="4938"/>
                    <a:pt x="9874" y="4704"/>
                  </a:cubicBezTo>
                  <a:cubicBezTo>
                    <a:pt x="9140" y="4604"/>
                    <a:pt x="8406" y="4471"/>
                    <a:pt x="7672" y="4404"/>
                  </a:cubicBezTo>
                  <a:cubicBezTo>
                    <a:pt x="6572" y="4337"/>
                    <a:pt x="5504" y="4070"/>
                    <a:pt x="4503" y="3637"/>
                  </a:cubicBezTo>
                  <a:cubicBezTo>
                    <a:pt x="3169" y="3103"/>
                    <a:pt x="1902" y="2469"/>
                    <a:pt x="601" y="1902"/>
                  </a:cubicBezTo>
                  <a:cubicBezTo>
                    <a:pt x="434" y="1802"/>
                    <a:pt x="267" y="1802"/>
                    <a:pt x="0" y="1735"/>
                  </a:cubicBezTo>
                  <a:lnTo>
                    <a:pt x="0" y="1735"/>
                  </a:lnTo>
                  <a:cubicBezTo>
                    <a:pt x="34" y="3003"/>
                    <a:pt x="34" y="4137"/>
                    <a:pt x="34" y="5371"/>
                  </a:cubicBezTo>
                  <a:cubicBezTo>
                    <a:pt x="401" y="5705"/>
                    <a:pt x="868" y="6039"/>
                    <a:pt x="1501" y="6039"/>
                  </a:cubicBezTo>
                  <a:cubicBezTo>
                    <a:pt x="1701" y="6039"/>
                    <a:pt x="1935" y="6139"/>
                    <a:pt x="2135" y="6239"/>
                  </a:cubicBezTo>
                  <a:cubicBezTo>
                    <a:pt x="3336" y="6639"/>
                    <a:pt x="4503" y="7106"/>
                    <a:pt x="5704" y="7506"/>
                  </a:cubicBezTo>
                  <a:cubicBezTo>
                    <a:pt x="7129" y="7940"/>
                    <a:pt x="8526" y="8518"/>
                    <a:pt x="10080" y="8518"/>
                  </a:cubicBezTo>
                  <a:cubicBezTo>
                    <a:pt x="10199" y="8518"/>
                    <a:pt x="10320" y="8514"/>
                    <a:pt x="10441" y="8507"/>
                  </a:cubicBezTo>
                  <a:cubicBezTo>
                    <a:pt x="10466" y="8501"/>
                    <a:pt x="10493" y="8498"/>
                    <a:pt x="10521" y="8498"/>
                  </a:cubicBezTo>
                  <a:cubicBezTo>
                    <a:pt x="10638" y="8498"/>
                    <a:pt x="10773" y="8547"/>
                    <a:pt x="10908" y="8574"/>
                  </a:cubicBezTo>
                  <a:cubicBezTo>
                    <a:pt x="12145" y="8718"/>
                    <a:pt x="13382" y="8961"/>
                    <a:pt x="14640" y="8961"/>
                  </a:cubicBezTo>
                  <a:cubicBezTo>
                    <a:pt x="14841" y="8961"/>
                    <a:pt x="15042" y="8954"/>
                    <a:pt x="15244" y="8941"/>
                  </a:cubicBezTo>
                  <a:cubicBezTo>
                    <a:pt x="15403" y="8933"/>
                    <a:pt x="15564" y="8931"/>
                    <a:pt x="15725" y="8931"/>
                  </a:cubicBezTo>
                  <a:cubicBezTo>
                    <a:pt x="16013" y="8931"/>
                    <a:pt x="16303" y="8938"/>
                    <a:pt x="16593" y="8938"/>
                  </a:cubicBezTo>
                  <a:cubicBezTo>
                    <a:pt x="16857" y="8938"/>
                    <a:pt x="17121" y="8932"/>
                    <a:pt x="17379" y="8907"/>
                  </a:cubicBezTo>
                  <a:cubicBezTo>
                    <a:pt x="18747" y="8841"/>
                    <a:pt x="20081" y="8807"/>
                    <a:pt x="21416" y="8640"/>
                  </a:cubicBezTo>
                  <a:cubicBezTo>
                    <a:pt x="22950" y="8440"/>
                    <a:pt x="24418" y="8140"/>
                    <a:pt x="25919" y="7873"/>
                  </a:cubicBezTo>
                  <a:cubicBezTo>
                    <a:pt x="26486" y="7773"/>
                    <a:pt x="27053" y="7706"/>
                    <a:pt x="27620" y="7606"/>
                  </a:cubicBezTo>
                  <a:cubicBezTo>
                    <a:pt x="28487" y="7440"/>
                    <a:pt x="29321" y="7239"/>
                    <a:pt x="30188" y="7139"/>
                  </a:cubicBezTo>
                  <a:cubicBezTo>
                    <a:pt x="32023" y="6939"/>
                    <a:pt x="33758" y="6572"/>
                    <a:pt x="35225" y="5405"/>
                  </a:cubicBezTo>
                  <a:cubicBezTo>
                    <a:pt x="36093" y="4704"/>
                    <a:pt x="36893" y="4004"/>
                    <a:pt x="37694" y="3337"/>
                  </a:cubicBezTo>
                  <a:cubicBezTo>
                    <a:pt x="37994" y="2169"/>
                    <a:pt x="37494" y="1168"/>
                    <a:pt x="37494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2" name="Google Shape;712;p40"/>
            <p:cNvSpPr/>
            <p:nvPr/>
          </p:nvSpPr>
          <p:spPr>
            <a:xfrm>
              <a:off x="1166250" y="4392200"/>
              <a:ext cx="932350" cy="190800"/>
            </a:xfrm>
            <a:custGeom>
              <a:avLst/>
              <a:gdLst/>
              <a:ahLst/>
              <a:cxnLst/>
              <a:rect l="l" t="t" r="r" b="b"/>
              <a:pathLst>
                <a:path w="37294" h="7632" extrusionOk="0">
                  <a:moveTo>
                    <a:pt x="768" y="1"/>
                  </a:moveTo>
                  <a:cubicBezTo>
                    <a:pt x="134" y="1468"/>
                    <a:pt x="1" y="2436"/>
                    <a:pt x="234" y="3670"/>
                  </a:cubicBezTo>
                  <a:cubicBezTo>
                    <a:pt x="901" y="4003"/>
                    <a:pt x="1568" y="4404"/>
                    <a:pt x="2302" y="4704"/>
                  </a:cubicBezTo>
                  <a:cubicBezTo>
                    <a:pt x="3370" y="5171"/>
                    <a:pt x="4437" y="5638"/>
                    <a:pt x="5538" y="5972"/>
                  </a:cubicBezTo>
                  <a:cubicBezTo>
                    <a:pt x="6872" y="6405"/>
                    <a:pt x="8273" y="6505"/>
                    <a:pt x="9641" y="6639"/>
                  </a:cubicBezTo>
                  <a:cubicBezTo>
                    <a:pt x="10408" y="6739"/>
                    <a:pt x="11175" y="6839"/>
                    <a:pt x="11909" y="7006"/>
                  </a:cubicBezTo>
                  <a:cubicBezTo>
                    <a:pt x="12783" y="7193"/>
                    <a:pt x="13627" y="7409"/>
                    <a:pt x="14496" y="7409"/>
                  </a:cubicBezTo>
                  <a:cubicBezTo>
                    <a:pt x="14557" y="7409"/>
                    <a:pt x="14617" y="7408"/>
                    <a:pt x="14678" y="7406"/>
                  </a:cubicBezTo>
                  <a:cubicBezTo>
                    <a:pt x="14775" y="7392"/>
                    <a:pt x="14877" y="7384"/>
                    <a:pt x="14978" y="7384"/>
                  </a:cubicBezTo>
                  <a:cubicBezTo>
                    <a:pt x="15121" y="7384"/>
                    <a:pt x="15261" y="7400"/>
                    <a:pt x="15378" y="7439"/>
                  </a:cubicBezTo>
                  <a:cubicBezTo>
                    <a:pt x="15739" y="7588"/>
                    <a:pt x="16127" y="7615"/>
                    <a:pt x="16516" y="7615"/>
                  </a:cubicBezTo>
                  <a:cubicBezTo>
                    <a:pt x="16738" y="7615"/>
                    <a:pt x="16961" y="7606"/>
                    <a:pt x="17180" y="7606"/>
                  </a:cubicBezTo>
                  <a:cubicBezTo>
                    <a:pt x="17547" y="7623"/>
                    <a:pt x="17905" y="7631"/>
                    <a:pt x="18260" y="7631"/>
                  </a:cubicBezTo>
                  <a:cubicBezTo>
                    <a:pt x="18614" y="7631"/>
                    <a:pt x="18964" y="7623"/>
                    <a:pt x="19314" y="7606"/>
                  </a:cubicBezTo>
                  <a:cubicBezTo>
                    <a:pt x="20782" y="7539"/>
                    <a:pt x="22217" y="7439"/>
                    <a:pt x="23684" y="7339"/>
                  </a:cubicBezTo>
                  <a:cubicBezTo>
                    <a:pt x="23784" y="7339"/>
                    <a:pt x="23851" y="7306"/>
                    <a:pt x="23951" y="7272"/>
                  </a:cubicBezTo>
                  <a:cubicBezTo>
                    <a:pt x="25419" y="6872"/>
                    <a:pt x="26887" y="6472"/>
                    <a:pt x="28354" y="6072"/>
                  </a:cubicBezTo>
                  <a:cubicBezTo>
                    <a:pt x="29488" y="5771"/>
                    <a:pt x="30656" y="5538"/>
                    <a:pt x="31790" y="5238"/>
                  </a:cubicBezTo>
                  <a:cubicBezTo>
                    <a:pt x="32090" y="5171"/>
                    <a:pt x="32324" y="5004"/>
                    <a:pt x="32591" y="4871"/>
                  </a:cubicBezTo>
                  <a:cubicBezTo>
                    <a:pt x="32891" y="4704"/>
                    <a:pt x="33191" y="4504"/>
                    <a:pt x="33491" y="4304"/>
                  </a:cubicBezTo>
                  <a:cubicBezTo>
                    <a:pt x="33858" y="4070"/>
                    <a:pt x="34258" y="3837"/>
                    <a:pt x="34592" y="3536"/>
                  </a:cubicBezTo>
                  <a:cubicBezTo>
                    <a:pt x="35293" y="3003"/>
                    <a:pt x="35926" y="2402"/>
                    <a:pt x="36627" y="1869"/>
                  </a:cubicBezTo>
                  <a:cubicBezTo>
                    <a:pt x="37261" y="1368"/>
                    <a:pt x="37294" y="1302"/>
                    <a:pt x="36894" y="434"/>
                  </a:cubicBezTo>
                  <a:lnTo>
                    <a:pt x="36894" y="434"/>
                  </a:lnTo>
                  <a:cubicBezTo>
                    <a:pt x="36393" y="835"/>
                    <a:pt x="35960" y="1201"/>
                    <a:pt x="35493" y="1568"/>
                  </a:cubicBezTo>
                  <a:cubicBezTo>
                    <a:pt x="34392" y="2436"/>
                    <a:pt x="32991" y="2703"/>
                    <a:pt x="31823" y="3436"/>
                  </a:cubicBezTo>
                  <a:cubicBezTo>
                    <a:pt x="31757" y="3470"/>
                    <a:pt x="31690" y="3503"/>
                    <a:pt x="31623" y="3503"/>
                  </a:cubicBezTo>
                  <a:cubicBezTo>
                    <a:pt x="31023" y="3570"/>
                    <a:pt x="30422" y="3670"/>
                    <a:pt x="29822" y="3737"/>
                  </a:cubicBezTo>
                  <a:cubicBezTo>
                    <a:pt x="29155" y="3837"/>
                    <a:pt x="28454" y="3837"/>
                    <a:pt x="27821" y="4037"/>
                  </a:cubicBezTo>
                  <a:cubicBezTo>
                    <a:pt x="26286" y="4470"/>
                    <a:pt x="24685" y="4604"/>
                    <a:pt x="23151" y="4671"/>
                  </a:cubicBezTo>
                  <a:cubicBezTo>
                    <a:pt x="22150" y="4721"/>
                    <a:pt x="21141" y="4796"/>
                    <a:pt x="20136" y="4796"/>
                  </a:cubicBezTo>
                  <a:cubicBezTo>
                    <a:pt x="19131" y="4796"/>
                    <a:pt x="18130" y="4721"/>
                    <a:pt x="17146" y="4470"/>
                  </a:cubicBezTo>
                  <a:cubicBezTo>
                    <a:pt x="17091" y="4459"/>
                    <a:pt x="17028" y="4456"/>
                    <a:pt x="16962" y="4456"/>
                  </a:cubicBezTo>
                  <a:cubicBezTo>
                    <a:pt x="16831" y="4456"/>
                    <a:pt x="16690" y="4470"/>
                    <a:pt x="16579" y="4470"/>
                  </a:cubicBezTo>
                  <a:cubicBezTo>
                    <a:pt x="15578" y="4437"/>
                    <a:pt x="14544" y="4537"/>
                    <a:pt x="13577" y="4204"/>
                  </a:cubicBezTo>
                  <a:cubicBezTo>
                    <a:pt x="13528" y="4179"/>
                    <a:pt x="13469" y="4173"/>
                    <a:pt x="13409" y="4173"/>
                  </a:cubicBezTo>
                  <a:cubicBezTo>
                    <a:pt x="13342" y="4173"/>
                    <a:pt x="13273" y="4180"/>
                    <a:pt x="13209" y="4180"/>
                  </a:cubicBezTo>
                  <a:cubicBezTo>
                    <a:pt x="13174" y="4180"/>
                    <a:pt x="13140" y="4178"/>
                    <a:pt x="13110" y="4170"/>
                  </a:cubicBezTo>
                  <a:cubicBezTo>
                    <a:pt x="12176" y="4070"/>
                    <a:pt x="11242" y="4003"/>
                    <a:pt x="10308" y="3870"/>
                  </a:cubicBezTo>
                  <a:cubicBezTo>
                    <a:pt x="9808" y="3803"/>
                    <a:pt x="9274" y="3737"/>
                    <a:pt x="8807" y="3536"/>
                  </a:cubicBezTo>
                  <a:cubicBezTo>
                    <a:pt x="7373" y="3036"/>
                    <a:pt x="5872" y="2736"/>
                    <a:pt x="4537" y="2002"/>
                  </a:cubicBezTo>
                  <a:cubicBezTo>
                    <a:pt x="4370" y="1902"/>
                    <a:pt x="4137" y="1869"/>
                    <a:pt x="3970" y="1869"/>
                  </a:cubicBezTo>
                  <a:cubicBezTo>
                    <a:pt x="3436" y="1869"/>
                    <a:pt x="3070" y="1602"/>
                    <a:pt x="2669" y="1302"/>
                  </a:cubicBezTo>
                  <a:cubicBezTo>
                    <a:pt x="2069" y="835"/>
                    <a:pt x="1402" y="434"/>
                    <a:pt x="768" y="1"/>
                  </a:cubicBez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3" name="Google Shape;713;p40"/>
            <p:cNvSpPr/>
            <p:nvPr/>
          </p:nvSpPr>
          <p:spPr>
            <a:xfrm>
              <a:off x="1163750" y="4748300"/>
              <a:ext cx="938200" cy="184725"/>
            </a:xfrm>
            <a:custGeom>
              <a:avLst/>
              <a:gdLst/>
              <a:ahLst/>
              <a:cxnLst/>
              <a:rect l="l" t="t" r="r" b="b"/>
              <a:pathLst>
                <a:path w="37528" h="7389" extrusionOk="0">
                  <a:moveTo>
                    <a:pt x="1" y="0"/>
                  </a:moveTo>
                  <a:lnTo>
                    <a:pt x="1" y="0"/>
                  </a:lnTo>
                  <a:cubicBezTo>
                    <a:pt x="101" y="1034"/>
                    <a:pt x="534" y="1801"/>
                    <a:pt x="1135" y="2368"/>
                  </a:cubicBezTo>
                  <a:cubicBezTo>
                    <a:pt x="2002" y="3169"/>
                    <a:pt x="2903" y="3903"/>
                    <a:pt x="4003" y="4337"/>
                  </a:cubicBezTo>
                  <a:cubicBezTo>
                    <a:pt x="5204" y="4870"/>
                    <a:pt x="6372" y="5504"/>
                    <a:pt x="7706" y="5771"/>
                  </a:cubicBezTo>
                  <a:cubicBezTo>
                    <a:pt x="8340" y="5871"/>
                    <a:pt x="8974" y="5904"/>
                    <a:pt x="9607" y="6071"/>
                  </a:cubicBezTo>
                  <a:cubicBezTo>
                    <a:pt x="10608" y="6271"/>
                    <a:pt x="11609" y="6605"/>
                    <a:pt x="12610" y="6772"/>
                  </a:cubicBezTo>
                  <a:cubicBezTo>
                    <a:pt x="13483" y="6928"/>
                    <a:pt x="14327" y="7142"/>
                    <a:pt x="15223" y="7142"/>
                  </a:cubicBezTo>
                  <a:cubicBezTo>
                    <a:pt x="15286" y="7142"/>
                    <a:pt x="15349" y="7141"/>
                    <a:pt x="15412" y="7139"/>
                  </a:cubicBezTo>
                  <a:cubicBezTo>
                    <a:pt x="15783" y="7126"/>
                    <a:pt x="16164" y="7108"/>
                    <a:pt x="16547" y="7108"/>
                  </a:cubicBezTo>
                  <a:cubicBezTo>
                    <a:pt x="17163" y="7108"/>
                    <a:pt x="17784" y="7154"/>
                    <a:pt x="18380" y="7339"/>
                  </a:cubicBezTo>
                  <a:cubicBezTo>
                    <a:pt x="18530" y="7372"/>
                    <a:pt x="18697" y="7389"/>
                    <a:pt x="18864" y="7389"/>
                  </a:cubicBezTo>
                  <a:cubicBezTo>
                    <a:pt x="19031" y="7389"/>
                    <a:pt x="19198" y="7372"/>
                    <a:pt x="19348" y="7339"/>
                  </a:cubicBezTo>
                  <a:cubicBezTo>
                    <a:pt x="19948" y="7159"/>
                    <a:pt x="20549" y="7123"/>
                    <a:pt x="21149" y="7123"/>
                  </a:cubicBezTo>
                  <a:cubicBezTo>
                    <a:pt x="21549" y="7123"/>
                    <a:pt x="21950" y="7139"/>
                    <a:pt x="22350" y="7139"/>
                  </a:cubicBezTo>
                  <a:cubicBezTo>
                    <a:pt x="22417" y="7141"/>
                    <a:pt x="22483" y="7142"/>
                    <a:pt x="22550" y="7142"/>
                  </a:cubicBezTo>
                  <a:cubicBezTo>
                    <a:pt x="23513" y="7142"/>
                    <a:pt x="24451" y="6923"/>
                    <a:pt x="25419" y="6705"/>
                  </a:cubicBezTo>
                  <a:cubicBezTo>
                    <a:pt x="26486" y="6471"/>
                    <a:pt x="27554" y="6138"/>
                    <a:pt x="28621" y="6004"/>
                  </a:cubicBezTo>
                  <a:cubicBezTo>
                    <a:pt x="29588" y="5904"/>
                    <a:pt x="30522" y="5704"/>
                    <a:pt x="31423" y="5337"/>
                  </a:cubicBezTo>
                  <a:cubicBezTo>
                    <a:pt x="32424" y="4937"/>
                    <a:pt x="33391" y="4503"/>
                    <a:pt x="34325" y="4003"/>
                  </a:cubicBezTo>
                  <a:cubicBezTo>
                    <a:pt x="35693" y="3303"/>
                    <a:pt x="36927" y="2435"/>
                    <a:pt x="37527" y="801"/>
                  </a:cubicBezTo>
                  <a:lnTo>
                    <a:pt x="37527" y="801"/>
                  </a:lnTo>
                  <a:cubicBezTo>
                    <a:pt x="37094" y="967"/>
                    <a:pt x="36760" y="1068"/>
                    <a:pt x="36493" y="1201"/>
                  </a:cubicBezTo>
                  <a:cubicBezTo>
                    <a:pt x="34926" y="2002"/>
                    <a:pt x="33191" y="2368"/>
                    <a:pt x="31657" y="3202"/>
                  </a:cubicBezTo>
                  <a:cubicBezTo>
                    <a:pt x="31523" y="3269"/>
                    <a:pt x="31356" y="3303"/>
                    <a:pt x="31190" y="3336"/>
                  </a:cubicBezTo>
                  <a:cubicBezTo>
                    <a:pt x="30489" y="3436"/>
                    <a:pt x="29822" y="3569"/>
                    <a:pt x="29121" y="3669"/>
                  </a:cubicBezTo>
                  <a:cubicBezTo>
                    <a:pt x="28654" y="3736"/>
                    <a:pt x="28221" y="3836"/>
                    <a:pt x="27787" y="3836"/>
                  </a:cubicBezTo>
                  <a:cubicBezTo>
                    <a:pt x="23050" y="3836"/>
                    <a:pt x="18314" y="3836"/>
                    <a:pt x="13577" y="3803"/>
                  </a:cubicBezTo>
                  <a:cubicBezTo>
                    <a:pt x="12476" y="3770"/>
                    <a:pt x="11409" y="3603"/>
                    <a:pt x="10308" y="3469"/>
                  </a:cubicBezTo>
                  <a:cubicBezTo>
                    <a:pt x="10008" y="3436"/>
                    <a:pt x="9674" y="3303"/>
                    <a:pt x="9374" y="3202"/>
                  </a:cubicBezTo>
                  <a:cubicBezTo>
                    <a:pt x="9207" y="3136"/>
                    <a:pt x="9007" y="3069"/>
                    <a:pt x="8807" y="3069"/>
                  </a:cubicBezTo>
                  <a:cubicBezTo>
                    <a:pt x="7706" y="2902"/>
                    <a:pt x="6605" y="2702"/>
                    <a:pt x="5505" y="2335"/>
                  </a:cubicBezTo>
                  <a:cubicBezTo>
                    <a:pt x="3870" y="1768"/>
                    <a:pt x="2169" y="1334"/>
                    <a:pt x="701" y="300"/>
                  </a:cubicBezTo>
                  <a:cubicBezTo>
                    <a:pt x="534" y="200"/>
                    <a:pt x="334" y="134"/>
                    <a:pt x="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4" name="Google Shape;714;p40"/>
            <p:cNvSpPr/>
            <p:nvPr/>
          </p:nvSpPr>
          <p:spPr>
            <a:xfrm>
              <a:off x="1201275" y="4363025"/>
              <a:ext cx="863150" cy="121575"/>
            </a:xfrm>
            <a:custGeom>
              <a:avLst/>
              <a:gdLst/>
              <a:ahLst/>
              <a:cxnLst/>
              <a:rect l="l" t="t" r="r" b="b"/>
              <a:pathLst>
                <a:path w="34526" h="4863" extrusionOk="0">
                  <a:moveTo>
                    <a:pt x="34016" y="0"/>
                  </a:moveTo>
                  <a:cubicBezTo>
                    <a:pt x="33932" y="0"/>
                    <a:pt x="33847" y="22"/>
                    <a:pt x="33758" y="67"/>
                  </a:cubicBezTo>
                  <a:cubicBezTo>
                    <a:pt x="33124" y="367"/>
                    <a:pt x="32324" y="134"/>
                    <a:pt x="31757" y="667"/>
                  </a:cubicBezTo>
                  <a:cubicBezTo>
                    <a:pt x="31690" y="734"/>
                    <a:pt x="31590" y="701"/>
                    <a:pt x="31490" y="734"/>
                  </a:cubicBezTo>
                  <a:cubicBezTo>
                    <a:pt x="30889" y="867"/>
                    <a:pt x="30289" y="967"/>
                    <a:pt x="29689" y="1101"/>
                  </a:cubicBezTo>
                  <a:cubicBezTo>
                    <a:pt x="29388" y="1168"/>
                    <a:pt x="29121" y="1268"/>
                    <a:pt x="28821" y="1301"/>
                  </a:cubicBezTo>
                  <a:cubicBezTo>
                    <a:pt x="27487" y="1501"/>
                    <a:pt x="26153" y="1635"/>
                    <a:pt x="24818" y="1835"/>
                  </a:cubicBezTo>
                  <a:cubicBezTo>
                    <a:pt x="24351" y="1868"/>
                    <a:pt x="23918" y="2035"/>
                    <a:pt x="23484" y="2102"/>
                  </a:cubicBezTo>
                  <a:cubicBezTo>
                    <a:pt x="22483" y="2202"/>
                    <a:pt x="21483" y="2302"/>
                    <a:pt x="20515" y="2402"/>
                  </a:cubicBezTo>
                  <a:cubicBezTo>
                    <a:pt x="20415" y="2402"/>
                    <a:pt x="20282" y="2402"/>
                    <a:pt x="20215" y="2435"/>
                  </a:cubicBezTo>
                  <a:cubicBezTo>
                    <a:pt x="19859" y="2613"/>
                    <a:pt x="19503" y="2643"/>
                    <a:pt x="19138" y="2643"/>
                  </a:cubicBezTo>
                  <a:cubicBezTo>
                    <a:pt x="18955" y="2643"/>
                    <a:pt x="18770" y="2635"/>
                    <a:pt x="18581" y="2635"/>
                  </a:cubicBezTo>
                  <a:cubicBezTo>
                    <a:pt x="18263" y="2621"/>
                    <a:pt x="17945" y="2617"/>
                    <a:pt x="17627" y="2617"/>
                  </a:cubicBezTo>
                  <a:cubicBezTo>
                    <a:pt x="17328" y="2617"/>
                    <a:pt x="17029" y="2620"/>
                    <a:pt x="16730" y="2620"/>
                  </a:cubicBezTo>
                  <a:cubicBezTo>
                    <a:pt x="15875" y="2620"/>
                    <a:pt x="15015" y="2595"/>
                    <a:pt x="14144" y="2402"/>
                  </a:cubicBezTo>
                  <a:cubicBezTo>
                    <a:pt x="13177" y="2168"/>
                    <a:pt x="12176" y="2202"/>
                    <a:pt x="11175" y="2102"/>
                  </a:cubicBezTo>
                  <a:cubicBezTo>
                    <a:pt x="11042" y="2068"/>
                    <a:pt x="10942" y="2035"/>
                    <a:pt x="10808" y="2002"/>
                  </a:cubicBezTo>
                  <a:cubicBezTo>
                    <a:pt x="9374" y="1768"/>
                    <a:pt x="7940" y="1568"/>
                    <a:pt x="6505" y="1334"/>
                  </a:cubicBezTo>
                  <a:cubicBezTo>
                    <a:pt x="5972" y="1234"/>
                    <a:pt x="5371" y="1234"/>
                    <a:pt x="4904" y="1034"/>
                  </a:cubicBezTo>
                  <a:cubicBezTo>
                    <a:pt x="4037" y="701"/>
                    <a:pt x="3003" y="934"/>
                    <a:pt x="2236" y="267"/>
                  </a:cubicBezTo>
                  <a:cubicBezTo>
                    <a:pt x="2202" y="250"/>
                    <a:pt x="2152" y="250"/>
                    <a:pt x="2098" y="250"/>
                  </a:cubicBezTo>
                  <a:cubicBezTo>
                    <a:pt x="2044" y="250"/>
                    <a:pt x="1985" y="250"/>
                    <a:pt x="1935" y="234"/>
                  </a:cubicBezTo>
                  <a:cubicBezTo>
                    <a:pt x="1635" y="200"/>
                    <a:pt x="1302" y="167"/>
                    <a:pt x="1001" y="67"/>
                  </a:cubicBezTo>
                  <a:cubicBezTo>
                    <a:pt x="895" y="34"/>
                    <a:pt x="796" y="17"/>
                    <a:pt x="704" y="17"/>
                  </a:cubicBezTo>
                  <a:cubicBezTo>
                    <a:pt x="422" y="17"/>
                    <a:pt x="202" y="174"/>
                    <a:pt x="1" y="500"/>
                  </a:cubicBezTo>
                  <a:cubicBezTo>
                    <a:pt x="334" y="701"/>
                    <a:pt x="634" y="901"/>
                    <a:pt x="935" y="1101"/>
                  </a:cubicBezTo>
                  <a:cubicBezTo>
                    <a:pt x="1735" y="1535"/>
                    <a:pt x="2402" y="2135"/>
                    <a:pt x="3403" y="2302"/>
                  </a:cubicBezTo>
                  <a:cubicBezTo>
                    <a:pt x="4237" y="2402"/>
                    <a:pt x="5038" y="2902"/>
                    <a:pt x="5838" y="3202"/>
                  </a:cubicBezTo>
                  <a:cubicBezTo>
                    <a:pt x="6672" y="3469"/>
                    <a:pt x="7506" y="3736"/>
                    <a:pt x="8373" y="3903"/>
                  </a:cubicBezTo>
                  <a:cubicBezTo>
                    <a:pt x="9528" y="4121"/>
                    <a:pt x="10682" y="4340"/>
                    <a:pt x="11864" y="4340"/>
                  </a:cubicBezTo>
                  <a:cubicBezTo>
                    <a:pt x="11946" y="4340"/>
                    <a:pt x="12027" y="4339"/>
                    <a:pt x="12109" y="4337"/>
                  </a:cubicBezTo>
                  <a:cubicBezTo>
                    <a:pt x="12276" y="4337"/>
                    <a:pt x="12410" y="4403"/>
                    <a:pt x="12576" y="4403"/>
                  </a:cubicBezTo>
                  <a:cubicBezTo>
                    <a:pt x="13143" y="4470"/>
                    <a:pt x="13744" y="4570"/>
                    <a:pt x="14311" y="4603"/>
                  </a:cubicBezTo>
                  <a:cubicBezTo>
                    <a:pt x="14378" y="4607"/>
                    <a:pt x="14446" y="4609"/>
                    <a:pt x="14514" y="4609"/>
                  </a:cubicBezTo>
                  <a:cubicBezTo>
                    <a:pt x="14824" y="4609"/>
                    <a:pt x="15146" y="4576"/>
                    <a:pt x="15457" y="4576"/>
                  </a:cubicBezTo>
                  <a:cubicBezTo>
                    <a:pt x="15661" y="4576"/>
                    <a:pt x="15859" y="4590"/>
                    <a:pt x="16045" y="4637"/>
                  </a:cubicBezTo>
                  <a:cubicBezTo>
                    <a:pt x="16668" y="4818"/>
                    <a:pt x="17291" y="4839"/>
                    <a:pt x="17913" y="4839"/>
                  </a:cubicBezTo>
                  <a:cubicBezTo>
                    <a:pt x="18091" y="4839"/>
                    <a:pt x="18269" y="4837"/>
                    <a:pt x="18447" y="4837"/>
                  </a:cubicBezTo>
                  <a:cubicBezTo>
                    <a:pt x="18813" y="4854"/>
                    <a:pt x="19180" y="4862"/>
                    <a:pt x="19546" y="4862"/>
                  </a:cubicBezTo>
                  <a:cubicBezTo>
                    <a:pt x="21314" y="4862"/>
                    <a:pt x="23077" y="4668"/>
                    <a:pt x="24818" y="4337"/>
                  </a:cubicBezTo>
                  <a:cubicBezTo>
                    <a:pt x="25352" y="4203"/>
                    <a:pt x="25886" y="4136"/>
                    <a:pt x="26420" y="4036"/>
                  </a:cubicBezTo>
                  <a:cubicBezTo>
                    <a:pt x="27287" y="3903"/>
                    <a:pt x="28121" y="3769"/>
                    <a:pt x="28988" y="3636"/>
                  </a:cubicBezTo>
                  <a:cubicBezTo>
                    <a:pt x="29422" y="3536"/>
                    <a:pt x="29889" y="3503"/>
                    <a:pt x="30289" y="3336"/>
                  </a:cubicBezTo>
                  <a:cubicBezTo>
                    <a:pt x="31323" y="2869"/>
                    <a:pt x="32290" y="2335"/>
                    <a:pt x="33291" y="1801"/>
                  </a:cubicBezTo>
                  <a:cubicBezTo>
                    <a:pt x="33925" y="1468"/>
                    <a:pt x="34492" y="1101"/>
                    <a:pt x="34525" y="267"/>
                  </a:cubicBezTo>
                  <a:cubicBezTo>
                    <a:pt x="34347" y="89"/>
                    <a:pt x="34184" y="0"/>
                    <a:pt x="34016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5" name="Google Shape;715;p40"/>
            <p:cNvSpPr/>
            <p:nvPr/>
          </p:nvSpPr>
          <p:spPr>
            <a:xfrm>
              <a:off x="1490650" y="5108350"/>
              <a:ext cx="286900" cy="58000"/>
            </a:xfrm>
            <a:custGeom>
              <a:avLst/>
              <a:gdLst/>
              <a:ahLst/>
              <a:cxnLst/>
              <a:rect l="l" t="t" r="r" b="b"/>
              <a:pathLst>
                <a:path w="11476" h="2320" extrusionOk="0">
                  <a:moveTo>
                    <a:pt x="401" y="0"/>
                  </a:moveTo>
                  <a:cubicBezTo>
                    <a:pt x="276" y="0"/>
                    <a:pt x="151" y="8"/>
                    <a:pt x="34" y="8"/>
                  </a:cubicBezTo>
                  <a:cubicBezTo>
                    <a:pt x="1" y="75"/>
                    <a:pt x="1" y="175"/>
                    <a:pt x="1" y="209"/>
                  </a:cubicBezTo>
                  <a:cubicBezTo>
                    <a:pt x="434" y="576"/>
                    <a:pt x="835" y="1109"/>
                    <a:pt x="1335" y="1276"/>
                  </a:cubicBezTo>
                  <a:cubicBezTo>
                    <a:pt x="2262" y="1624"/>
                    <a:pt x="3140" y="2148"/>
                    <a:pt x="4142" y="2148"/>
                  </a:cubicBezTo>
                  <a:cubicBezTo>
                    <a:pt x="4293" y="2148"/>
                    <a:pt x="4447" y="2136"/>
                    <a:pt x="4604" y="2110"/>
                  </a:cubicBezTo>
                  <a:lnTo>
                    <a:pt x="4771" y="2110"/>
                  </a:lnTo>
                  <a:cubicBezTo>
                    <a:pt x="5189" y="2261"/>
                    <a:pt x="5604" y="2319"/>
                    <a:pt x="6016" y="2319"/>
                  </a:cubicBezTo>
                  <a:cubicBezTo>
                    <a:pt x="6786" y="2319"/>
                    <a:pt x="7546" y="2117"/>
                    <a:pt x="8307" y="1943"/>
                  </a:cubicBezTo>
                  <a:cubicBezTo>
                    <a:pt x="9541" y="1676"/>
                    <a:pt x="10508" y="1009"/>
                    <a:pt x="11475" y="8"/>
                  </a:cubicBezTo>
                  <a:lnTo>
                    <a:pt x="11475" y="8"/>
                  </a:lnTo>
                  <a:cubicBezTo>
                    <a:pt x="11075" y="42"/>
                    <a:pt x="10842" y="42"/>
                    <a:pt x="10608" y="75"/>
                  </a:cubicBezTo>
                  <a:cubicBezTo>
                    <a:pt x="10308" y="142"/>
                    <a:pt x="10041" y="242"/>
                    <a:pt x="9741" y="242"/>
                  </a:cubicBezTo>
                  <a:cubicBezTo>
                    <a:pt x="8673" y="242"/>
                    <a:pt x="7606" y="209"/>
                    <a:pt x="6539" y="175"/>
                  </a:cubicBezTo>
                  <a:cubicBezTo>
                    <a:pt x="6105" y="175"/>
                    <a:pt x="5638" y="142"/>
                    <a:pt x="5204" y="142"/>
                  </a:cubicBezTo>
                  <a:cubicBezTo>
                    <a:pt x="4376" y="180"/>
                    <a:pt x="3537" y="270"/>
                    <a:pt x="2700" y="270"/>
                  </a:cubicBezTo>
                  <a:cubicBezTo>
                    <a:pt x="2053" y="270"/>
                    <a:pt x="1407" y="216"/>
                    <a:pt x="768" y="42"/>
                  </a:cubicBezTo>
                  <a:cubicBezTo>
                    <a:pt x="651" y="8"/>
                    <a:pt x="526" y="0"/>
                    <a:pt x="40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6" name="Google Shape;716;p40"/>
            <p:cNvSpPr/>
            <p:nvPr/>
          </p:nvSpPr>
          <p:spPr>
            <a:xfrm>
              <a:off x="460750" y="1778675"/>
              <a:ext cx="2348375" cy="3421625"/>
            </a:xfrm>
            <a:custGeom>
              <a:avLst/>
              <a:gdLst/>
              <a:ahLst/>
              <a:cxnLst/>
              <a:rect l="l" t="t" r="r" b="b"/>
              <a:pathLst>
                <a:path w="93935" h="136865" extrusionOk="0">
                  <a:moveTo>
                    <a:pt x="64980" y="102674"/>
                  </a:moveTo>
                  <a:cubicBezTo>
                    <a:pt x="65781" y="103107"/>
                    <a:pt x="66114" y="103708"/>
                    <a:pt x="66348" y="104408"/>
                  </a:cubicBezTo>
                  <a:cubicBezTo>
                    <a:pt x="66648" y="105476"/>
                    <a:pt x="66948" y="106510"/>
                    <a:pt x="66915" y="107610"/>
                  </a:cubicBezTo>
                  <a:cubicBezTo>
                    <a:pt x="66915" y="108077"/>
                    <a:pt x="67015" y="108511"/>
                    <a:pt x="67082" y="108978"/>
                  </a:cubicBezTo>
                  <a:cubicBezTo>
                    <a:pt x="67115" y="109312"/>
                    <a:pt x="67148" y="109679"/>
                    <a:pt x="67148" y="110046"/>
                  </a:cubicBezTo>
                  <a:cubicBezTo>
                    <a:pt x="67182" y="111013"/>
                    <a:pt x="67048" y="112047"/>
                    <a:pt x="67382" y="113014"/>
                  </a:cubicBezTo>
                  <a:cubicBezTo>
                    <a:pt x="67449" y="113248"/>
                    <a:pt x="67415" y="113515"/>
                    <a:pt x="67415" y="113782"/>
                  </a:cubicBezTo>
                  <a:cubicBezTo>
                    <a:pt x="67415" y="114782"/>
                    <a:pt x="67449" y="115816"/>
                    <a:pt x="67415" y="116817"/>
                  </a:cubicBezTo>
                  <a:cubicBezTo>
                    <a:pt x="67349" y="117784"/>
                    <a:pt x="67415" y="118785"/>
                    <a:pt x="67082" y="119686"/>
                  </a:cubicBezTo>
                  <a:cubicBezTo>
                    <a:pt x="66715" y="120720"/>
                    <a:pt x="66281" y="121887"/>
                    <a:pt x="65214" y="122555"/>
                  </a:cubicBezTo>
                  <a:cubicBezTo>
                    <a:pt x="64680" y="122855"/>
                    <a:pt x="64246" y="123288"/>
                    <a:pt x="63779" y="123689"/>
                  </a:cubicBezTo>
                  <a:cubicBezTo>
                    <a:pt x="63613" y="123789"/>
                    <a:pt x="63479" y="123956"/>
                    <a:pt x="63412" y="124122"/>
                  </a:cubicBezTo>
                  <a:cubicBezTo>
                    <a:pt x="63212" y="124856"/>
                    <a:pt x="63112" y="125590"/>
                    <a:pt x="62879" y="126291"/>
                  </a:cubicBezTo>
                  <a:cubicBezTo>
                    <a:pt x="62612" y="127225"/>
                    <a:pt x="62312" y="128125"/>
                    <a:pt x="62011" y="129059"/>
                  </a:cubicBezTo>
                  <a:cubicBezTo>
                    <a:pt x="61044" y="130127"/>
                    <a:pt x="60310" y="131461"/>
                    <a:pt x="58676" y="131694"/>
                  </a:cubicBezTo>
                  <a:cubicBezTo>
                    <a:pt x="58342" y="131761"/>
                    <a:pt x="58009" y="131928"/>
                    <a:pt x="57675" y="132028"/>
                  </a:cubicBezTo>
                  <a:cubicBezTo>
                    <a:pt x="56508" y="132395"/>
                    <a:pt x="55340" y="132728"/>
                    <a:pt x="54106" y="133062"/>
                  </a:cubicBezTo>
                  <a:cubicBezTo>
                    <a:pt x="54106" y="133696"/>
                    <a:pt x="53706" y="134063"/>
                    <a:pt x="53305" y="134463"/>
                  </a:cubicBezTo>
                  <a:cubicBezTo>
                    <a:pt x="52138" y="135631"/>
                    <a:pt x="50737" y="136264"/>
                    <a:pt x="49136" y="136531"/>
                  </a:cubicBezTo>
                  <a:cubicBezTo>
                    <a:pt x="48402" y="136665"/>
                    <a:pt x="47668" y="136865"/>
                    <a:pt x="46934" y="136765"/>
                  </a:cubicBezTo>
                  <a:cubicBezTo>
                    <a:pt x="45600" y="136531"/>
                    <a:pt x="44265" y="136464"/>
                    <a:pt x="42965" y="135997"/>
                  </a:cubicBezTo>
                  <a:cubicBezTo>
                    <a:pt x="41664" y="135497"/>
                    <a:pt x="40763" y="134663"/>
                    <a:pt x="39996" y="133562"/>
                  </a:cubicBezTo>
                  <a:cubicBezTo>
                    <a:pt x="39729" y="133195"/>
                    <a:pt x="39429" y="132929"/>
                    <a:pt x="38995" y="132829"/>
                  </a:cubicBezTo>
                  <a:cubicBezTo>
                    <a:pt x="37727" y="132462"/>
                    <a:pt x="36493" y="132028"/>
                    <a:pt x="35192" y="131694"/>
                  </a:cubicBezTo>
                  <a:cubicBezTo>
                    <a:pt x="34392" y="131461"/>
                    <a:pt x="33725" y="131094"/>
                    <a:pt x="33158" y="130460"/>
                  </a:cubicBezTo>
                  <a:cubicBezTo>
                    <a:pt x="32824" y="130127"/>
                    <a:pt x="32490" y="129760"/>
                    <a:pt x="32190" y="129393"/>
                  </a:cubicBezTo>
                  <a:cubicBezTo>
                    <a:pt x="32057" y="129259"/>
                    <a:pt x="31957" y="129059"/>
                    <a:pt x="31890" y="128892"/>
                  </a:cubicBezTo>
                  <a:cubicBezTo>
                    <a:pt x="31656" y="127925"/>
                    <a:pt x="31123" y="127058"/>
                    <a:pt x="31023" y="126024"/>
                  </a:cubicBezTo>
                  <a:cubicBezTo>
                    <a:pt x="30956" y="125390"/>
                    <a:pt x="30722" y="124756"/>
                    <a:pt x="30556" y="124156"/>
                  </a:cubicBezTo>
                  <a:cubicBezTo>
                    <a:pt x="30489" y="123956"/>
                    <a:pt x="30322" y="123789"/>
                    <a:pt x="30155" y="123622"/>
                  </a:cubicBezTo>
                  <a:cubicBezTo>
                    <a:pt x="29655" y="123222"/>
                    <a:pt x="29088" y="122855"/>
                    <a:pt x="28621" y="122454"/>
                  </a:cubicBezTo>
                  <a:cubicBezTo>
                    <a:pt x="28287" y="122188"/>
                    <a:pt x="28021" y="121854"/>
                    <a:pt x="27787" y="121520"/>
                  </a:cubicBezTo>
                  <a:cubicBezTo>
                    <a:pt x="27487" y="121087"/>
                    <a:pt x="27253" y="120620"/>
                    <a:pt x="27020" y="120153"/>
                  </a:cubicBezTo>
                  <a:cubicBezTo>
                    <a:pt x="26953" y="120019"/>
                    <a:pt x="26853" y="119886"/>
                    <a:pt x="26853" y="119719"/>
                  </a:cubicBezTo>
                  <a:cubicBezTo>
                    <a:pt x="26720" y="118785"/>
                    <a:pt x="26586" y="117851"/>
                    <a:pt x="26553" y="116917"/>
                  </a:cubicBezTo>
                  <a:cubicBezTo>
                    <a:pt x="26519" y="115950"/>
                    <a:pt x="26519" y="114982"/>
                    <a:pt x="26553" y="114015"/>
                  </a:cubicBezTo>
                  <a:cubicBezTo>
                    <a:pt x="26586" y="113481"/>
                    <a:pt x="26720" y="112948"/>
                    <a:pt x="26753" y="112381"/>
                  </a:cubicBezTo>
                  <a:cubicBezTo>
                    <a:pt x="26786" y="111847"/>
                    <a:pt x="26786" y="111280"/>
                    <a:pt x="26820" y="110746"/>
                  </a:cubicBezTo>
                  <a:cubicBezTo>
                    <a:pt x="26853" y="110012"/>
                    <a:pt x="26753" y="109245"/>
                    <a:pt x="27020" y="108544"/>
                  </a:cubicBezTo>
                  <a:cubicBezTo>
                    <a:pt x="27087" y="108311"/>
                    <a:pt x="27087" y="108011"/>
                    <a:pt x="27053" y="107777"/>
                  </a:cubicBezTo>
                  <a:cubicBezTo>
                    <a:pt x="26986" y="106576"/>
                    <a:pt x="27287" y="105476"/>
                    <a:pt x="27654" y="104341"/>
                  </a:cubicBezTo>
                  <a:cubicBezTo>
                    <a:pt x="27854" y="103641"/>
                    <a:pt x="28254" y="103107"/>
                    <a:pt x="28854" y="102740"/>
                  </a:cubicBezTo>
                  <a:cubicBezTo>
                    <a:pt x="28854" y="102640"/>
                    <a:pt x="28854" y="102607"/>
                    <a:pt x="28854" y="102574"/>
                  </a:cubicBezTo>
                  <a:cubicBezTo>
                    <a:pt x="28154" y="101973"/>
                    <a:pt x="28154" y="101173"/>
                    <a:pt x="28187" y="100339"/>
                  </a:cubicBezTo>
                  <a:cubicBezTo>
                    <a:pt x="28221" y="99071"/>
                    <a:pt x="28221" y="98771"/>
                    <a:pt x="28221" y="97470"/>
                  </a:cubicBezTo>
                  <a:cubicBezTo>
                    <a:pt x="28254" y="96503"/>
                    <a:pt x="28321" y="96202"/>
                    <a:pt x="28387" y="95268"/>
                  </a:cubicBezTo>
                  <a:cubicBezTo>
                    <a:pt x="28421" y="94401"/>
                    <a:pt x="28421" y="94268"/>
                    <a:pt x="28254" y="93400"/>
                  </a:cubicBezTo>
                  <a:cubicBezTo>
                    <a:pt x="27954" y="92066"/>
                    <a:pt x="27754" y="90665"/>
                    <a:pt x="27520" y="89297"/>
                  </a:cubicBezTo>
                  <a:cubicBezTo>
                    <a:pt x="27487" y="89164"/>
                    <a:pt x="27420" y="88997"/>
                    <a:pt x="27453" y="88830"/>
                  </a:cubicBezTo>
                  <a:cubicBezTo>
                    <a:pt x="27554" y="87830"/>
                    <a:pt x="27120" y="86929"/>
                    <a:pt x="26820" y="86028"/>
                  </a:cubicBezTo>
                  <a:cubicBezTo>
                    <a:pt x="26620" y="85461"/>
                    <a:pt x="26086" y="85061"/>
                    <a:pt x="25719" y="84561"/>
                  </a:cubicBezTo>
                  <a:cubicBezTo>
                    <a:pt x="25052" y="83727"/>
                    <a:pt x="24385" y="82893"/>
                    <a:pt x="23784" y="82025"/>
                  </a:cubicBezTo>
                  <a:cubicBezTo>
                    <a:pt x="23117" y="81091"/>
                    <a:pt x="22483" y="80191"/>
                    <a:pt x="21916" y="79190"/>
                  </a:cubicBezTo>
                  <a:cubicBezTo>
                    <a:pt x="20982" y="77456"/>
                    <a:pt x="19848" y="75821"/>
                    <a:pt x="18681" y="74253"/>
                  </a:cubicBezTo>
                  <a:cubicBezTo>
                    <a:pt x="17480" y="72685"/>
                    <a:pt x="16546" y="70951"/>
                    <a:pt x="15278" y="69416"/>
                  </a:cubicBezTo>
                  <a:cubicBezTo>
                    <a:pt x="14778" y="68783"/>
                    <a:pt x="14311" y="68116"/>
                    <a:pt x="13810" y="67482"/>
                  </a:cubicBezTo>
                  <a:cubicBezTo>
                    <a:pt x="13610" y="67215"/>
                    <a:pt x="13310" y="67048"/>
                    <a:pt x="12976" y="66881"/>
                  </a:cubicBezTo>
                  <a:cubicBezTo>
                    <a:pt x="12376" y="66581"/>
                    <a:pt x="11776" y="66214"/>
                    <a:pt x="11442" y="65614"/>
                  </a:cubicBezTo>
                  <a:cubicBezTo>
                    <a:pt x="11108" y="65080"/>
                    <a:pt x="10808" y="64546"/>
                    <a:pt x="10475" y="64013"/>
                  </a:cubicBezTo>
                  <a:cubicBezTo>
                    <a:pt x="10408" y="63879"/>
                    <a:pt x="10341" y="63712"/>
                    <a:pt x="10241" y="63612"/>
                  </a:cubicBezTo>
                  <a:cubicBezTo>
                    <a:pt x="9174" y="62545"/>
                    <a:pt x="8673" y="61111"/>
                    <a:pt x="7806" y="59910"/>
                  </a:cubicBezTo>
                  <a:cubicBezTo>
                    <a:pt x="6939" y="58709"/>
                    <a:pt x="6172" y="57408"/>
                    <a:pt x="5404" y="56140"/>
                  </a:cubicBezTo>
                  <a:cubicBezTo>
                    <a:pt x="5204" y="55807"/>
                    <a:pt x="5037" y="55473"/>
                    <a:pt x="4871" y="55106"/>
                  </a:cubicBezTo>
                  <a:cubicBezTo>
                    <a:pt x="4370" y="54139"/>
                    <a:pt x="3903" y="53138"/>
                    <a:pt x="3403" y="52171"/>
                  </a:cubicBezTo>
                  <a:cubicBezTo>
                    <a:pt x="2602" y="50670"/>
                    <a:pt x="2035" y="49135"/>
                    <a:pt x="1668" y="47467"/>
                  </a:cubicBezTo>
                  <a:cubicBezTo>
                    <a:pt x="1368" y="46166"/>
                    <a:pt x="1101" y="44899"/>
                    <a:pt x="1168" y="43565"/>
                  </a:cubicBezTo>
                  <a:cubicBezTo>
                    <a:pt x="1201" y="43431"/>
                    <a:pt x="1168" y="43298"/>
                    <a:pt x="1101" y="43164"/>
                  </a:cubicBezTo>
                  <a:cubicBezTo>
                    <a:pt x="734" y="42497"/>
                    <a:pt x="768" y="41763"/>
                    <a:pt x="801" y="40996"/>
                  </a:cubicBezTo>
                  <a:cubicBezTo>
                    <a:pt x="801" y="40763"/>
                    <a:pt x="768" y="40496"/>
                    <a:pt x="701" y="40229"/>
                  </a:cubicBezTo>
                  <a:cubicBezTo>
                    <a:pt x="501" y="39262"/>
                    <a:pt x="334" y="38294"/>
                    <a:pt x="201" y="37293"/>
                  </a:cubicBezTo>
                  <a:cubicBezTo>
                    <a:pt x="0" y="36159"/>
                    <a:pt x="367" y="35125"/>
                    <a:pt x="467" y="34058"/>
                  </a:cubicBezTo>
                  <a:cubicBezTo>
                    <a:pt x="534" y="33157"/>
                    <a:pt x="1035" y="32290"/>
                    <a:pt x="1335" y="31389"/>
                  </a:cubicBezTo>
                  <a:cubicBezTo>
                    <a:pt x="1502" y="31022"/>
                    <a:pt x="1635" y="30622"/>
                    <a:pt x="1802" y="30222"/>
                  </a:cubicBezTo>
                  <a:cubicBezTo>
                    <a:pt x="2436" y="28554"/>
                    <a:pt x="3103" y="26919"/>
                    <a:pt x="3737" y="25252"/>
                  </a:cubicBezTo>
                  <a:cubicBezTo>
                    <a:pt x="4003" y="24651"/>
                    <a:pt x="4337" y="24151"/>
                    <a:pt x="4971" y="23851"/>
                  </a:cubicBezTo>
                  <a:cubicBezTo>
                    <a:pt x="5671" y="23517"/>
                    <a:pt x="6005" y="22883"/>
                    <a:pt x="6005" y="22116"/>
                  </a:cubicBezTo>
                  <a:cubicBezTo>
                    <a:pt x="5971" y="21249"/>
                    <a:pt x="6238" y="20582"/>
                    <a:pt x="6772" y="19914"/>
                  </a:cubicBezTo>
                  <a:cubicBezTo>
                    <a:pt x="7406" y="19147"/>
                    <a:pt x="7839" y="18213"/>
                    <a:pt x="8440" y="17413"/>
                  </a:cubicBezTo>
                  <a:cubicBezTo>
                    <a:pt x="8974" y="16645"/>
                    <a:pt x="9574" y="15911"/>
                    <a:pt x="10208" y="15211"/>
                  </a:cubicBezTo>
                  <a:cubicBezTo>
                    <a:pt x="11042" y="14277"/>
                    <a:pt x="11976" y="13410"/>
                    <a:pt x="12843" y="12509"/>
                  </a:cubicBezTo>
                  <a:cubicBezTo>
                    <a:pt x="13744" y="11542"/>
                    <a:pt x="14844" y="10774"/>
                    <a:pt x="15912" y="10007"/>
                  </a:cubicBezTo>
                  <a:cubicBezTo>
                    <a:pt x="16579" y="9540"/>
                    <a:pt x="17346" y="9407"/>
                    <a:pt x="18080" y="9173"/>
                  </a:cubicBezTo>
                  <a:cubicBezTo>
                    <a:pt x="18614" y="8973"/>
                    <a:pt x="18914" y="8673"/>
                    <a:pt x="19081" y="8239"/>
                  </a:cubicBezTo>
                  <a:cubicBezTo>
                    <a:pt x="19248" y="7739"/>
                    <a:pt x="19548" y="7505"/>
                    <a:pt x="20015" y="7339"/>
                  </a:cubicBezTo>
                  <a:cubicBezTo>
                    <a:pt x="20115" y="7305"/>
                    <a:pt x="20248" y="7272"/>
                    <a:pt x="20348" y="7205"/>
                  </a:cubicBezTo>
                  <a:cubicBezTo>
                    <a:pt x="21382" y="6438"/>
                    <a:pt x="22483" y="5838"/>
                    <a:pt x="23551" y="5170"/>
                  </a:cubicBezTo>
                  <a:cubicBezTo>
                    <a:pt x="24285" y="4737"/>
                    <a:pt x="24985" y="4337"/>
                    <a:pt x="25786" y="4036"/>
                  </a:cubicBezTo>
                  <a:cubicBezTo>
                    <a:pt x="27120" y="3536"/>
                    <a:pt x="28421" y="2969"/>
                    <a:pt x="29788" y="2535"/>
                  </a:cubicBezTo>
                  <a:cubicBezTo>
                    <a:pt x="30789" y="2168"/>
                    <a:pt x="31823" y="1935"/>
                    <a:pt x="32857" y="1668"/>
                  </a:cubicBezTo>
                  <a:cubicBezTo>
                    <a:pt x="33758" y="1434"/>
                    <a:pt x="34692" y="1201"/>
                    <a:pt x="35593" y="967"/>
                  </a:cubicBezTo>
                  <a:cubicBezTo>
                    <a:pt x="35793" y="901"/>
                    <a:pt x="36026" y="767"/>
                    <a:pt x="36226" y="767"/>
                  </a:cubicBezTo>
                  <a:cubicBezTo>
                    <a:pt x="37260" y="801"/>
                    <a:pt x="38228" y="634"/>
                    <a:pt x="39229" y="500"/>
                  </a:cubicBezTo>
                  <a:cubicBezTo>
                    <a:pt x="39896" y="400"/>
                    <a:pt x="40563" y="300"/>
                    <a:pt x="41230" y="234"/>
                  </a:cubicBezTo>
                  <a:cubicBezTo>
                    <a:pt x="41830" y="167"/>
                    <a:pt x="42464" y="33"/>
                    <a:pt x="43065" y="33"/>
                  </a:cubicBezTo>
                  <a:cubicBezTo>
                    <a:pt x="45733" y="0"/>
                    <a:pt x="48435" y="0"/>
                    <a:pt x="51104" y="33"/>
                  </a:cubicBezTo>
                  <a:cubicBezTo>
                    <a:pt x="51504" y="33"/>
                    <a:pt x="51871" y="100"/>
                    <a:pt x="52271" y="167"/>
                  </a:cubicBezTo>
                  <a:cubicBezTo>
                    <a:pt x="53038" y="334"/>
                    <a:pt x="53872" y="400"/>
                    <a:pt x="54640" y="534"/>
                  </a:cubicBezTo>
                  <a:cubicBezTo>
                    <a:pt x="56041" y="734"/>
                    <a:pt x="57475" y="634"/>
                    <a:pt x="58843" y="1134"/>
                  </a:cubicBezTo>
                  <a:cubicBezTo>
                    <a:pt x="59777" y="1468"/>
                    <a:pt x="60711" y="1735"/>
                    <a:pt x="61678" y="1868"/>
                  </a:cubicBezTo>
                  <a:cubicBezTo>
                    <a:pt x="62712" y="1968"/>
                    <a:pt x="63679" y="2268"/>
                    <a:pt x="64580" y="2769"/>
                  </a:cubicBezTo>
                  <a:cubicBezTo>
                    <a:pt x="65314" y="3169"/>
                    <a:pt x="66114" y="3436"/>
                    <a:pt x="66882" y="3736"/>
                  </a:cubicBezTo>
                  <a:cubicBezTo>
                    <a:pt x="67115" y="3836"/>
                    <a:pt x="67315" y="3870"/>
                    <a:pt x="67549" y="3936"/>
                  </a:cubicBezTo>
                  <a:cubicBezTo>
                    <a:pt x="68483" y="4203"/>
                    <a:pt x="69350" y="4603"/>
                    <a:pt x="70184" y="5137"/>
                  </a:cubicBezTo>
                  <a:cubicBezTo>
                    <a:pt x="71251" y="5804"/>
                    <a:pt x="72419" y="6438"/>
                    <a:pt x="73453" y="7205"/>
                  </a:cubicBezTo>
                  <a:cubicBezTo>
                    <a:pt x="73586" y="7305"/>
                    <a:pt x="73820" y="7339"/>
                    <a:pt x="73987" y="7405"/>
                  </a:cubicBezTo>
                  <a:cubicBezTo>
                    <a:pt x="74287" y="7539"/>
                    <a:pt x="74520" y="7739"/>
                    <a:pt x="74654" y="8073"/>
                  </a:cubicBezTo>
                  <a:cubicBezTo>
                    <a:pt x="74821" y="8673"/>
                    <a:pt x="75188" y="9007"/>
                    <a:pt x="75821" y="9173"/>
                  </a:cubicBezTo>
                  <a:cubicBezTo>
                    <a:pt x="77823" y="9740"/>
                    <a:pt x="79391" y="10941"/>
                    <a:pt x="80825" y="12376"/>
                  </a:cubicBezTo>
                  <a:cubicBezTo>
                    <a:pt x="81892" y="13443"/>
                    <a:pt x="83026" y="14510"/>
                    <a:pt x="83994" y="15645"/>
                  </a:cubicBezTo>
                  <a:cubicBezTo>
                    <a:pt x="84928" y="16745"/>
                    <a:pt x="85695" y="17946"/>
                    <a:pt x="86496" y="19114"/>
                  </a:cubicBezTo>
                  <a:cubicBezTo>
                    <a:pt x="86762" y="19481"/>
                    <a:pt x="86996" y="19848"/>
                    <a:pt x="87263" y="20248"/>
                  </a:cubicBezTo>
                  <a:cubicBezTo>
                    <a:pt x="87596" y="20748"/>
                    <a:pt x="87797" y="21349"/>
                    <a:pt x="87763" y="21983"/>
                  </a:cubicBezTo>
                  <a:cubicBezTo>
                    <a:pt x="87763" y="22917"/>
                    <a:pt x="88163" y="23584"/>
                    <a:pt x="88997" y="23984"/>
                  </a:cubicBezTo>
                  <a:cubicBezTo>
                    <a:pt x="89431" y="24184"/>
                    <a:pt x="89665" y="24451"/>
                    <a:pt x="89831" y="24851"/>
                  </a:cubicBezTo>
                  <a:cubicBezTo>
                    <a:pt x="90031" y="25318"/>
                    <a:pt x="90265" y="25752"/>
                    <a:pt x="90432" y="26186"/>
                  </a:cubicBezTo>
                  <a:cubicBezTo>
                    <a:pt x="91032" y="27687"/>
                    <a:pt x="91599" y="29221"/>
                    <a:pt x="92166" y="30722"/>
                  </a:cubicBezTo>
                  <a:cubicBezTo>
                    <a:pt x="92567" y="31756"/>
                    <a:pt x="92934" y="32790"/>
                    <a:pt x="93300" y="33824"/>
                  </a:cubicBezTo>
                  <a:cubicBezTo>
                    <a:pt x="93367" y="34024"/>
                    <a:pt x="93401" y="34258"/>
                    <a:pt x="93401" y="34491"/>
                  </a:cubicBezTo>
                  <a:cubicBezTo>
                    <a:pt x="93434" y="34758"/>
                    <a:pt x="93367" y="35025"/>
                    <a:pt x="93434" y="35259"/>
                  </a:cubicBezTo>
                  <a:cubicBezTo>
                    <a:pt x="93934" y="36993"/>
                    <a:pt x="93401" y="38628"/>
                    <a:pt x="93034" y="40296"/>
                  </a:cubicBezTo>
                  <a:cubicBezTo>
                    <a:pt x="93034" y="40362"/>
                    <a:pt x="92967" y="40429"/>
                    <a:pt x="93000" y="40462"/>
                  </a:cubicBezTo>
                  <a:cubicBezTo>
                    <a:pt x="93234" y="41797"/>
                    <a:pt x="92567" y="42998"/>
                    <a:pt x="92600" y="44298"/>
                  </a:cubicBezTo>
                  <a:cubicBezTo>
                    <a:pt x="92633" y="45199"/>
                    <a:pt x="92533" y="46100"/>
                    <a:pt x="92233" y="46967"/>
                  </a:cubicBezTo>
                  <a:cubicBezTo>
                    <a:pt x="92033" y="47501"/>
                    <a:pt x="91933" y="48068"/>
                    <a:pt x="91833" y="48635"/>
                  </a:cubicBezTo>
                  <a:cubicBezTo>
                    <a:pt x="91432" y="50503"/>
                    <a:pt x="90365" y="52104"/>
                    <a:pt x="89531" y="53739"/>
                  </a:cubicBezTo>
                  <a:cubicBezTo>
                    <a:pt x="89364" y="54106"/>
                    <a:pt x="89198" y="54439"/>
                    <a:pt x="89031" y="54806"/>
                  </a:cubicBezTo>
                  <a:cubicBezTo>
                    <a:pt x="88731" y="55406"/>
                    <a:pt x="88464" y="56040"/>
                    <a:pt x="88097" y="56607"/>
                  </a:cubicBezTo>
                  <a:cubicBezTo>
                    <a:pt x="87096" y="58208"/>
                    <a:pt x="86062" y="59776"/>
                    <a:pt x="85061" y="61344"/>
                  </a:cubicBezTo>
                  <a:cubicBezTo>
                    <a:pt x="84828" y="61744"/>
                    <a:pt x="84628" y="62145"/>
                    <a:pt x="84427" y="62545"/>
                  </a:cubicBezTo>
                  <a:cubicBezTo>
                    <a:pt x="84394" y="62645"/>
                    <a:pt x="84361" y="62778"/>
                    <a:pt x="84294" y="62812"/>
                  </a:cubicBezTo>
                  <a:cubicBezTo>
                    <a:pt x="83293" y="63546"/>
                    <a:pt x="83060" y="64847"/>
                    <a:pt x="82259" y="65747"/>
                  </a:cubicBezTo>
                  <a:cubicBezTo>
                    <a:pt x="81926" y="66147"/>
                    <a:pt x="81525" y="66614"/>
                    <a:pt x="81025" y="66781"/>
                  </a:cubicBezTo>
                  <a:cubicBezTo>
                    <a:pt x="79958" y="67182"/>
                    <a:pt x="79424" y="68049"/>
                    <a:pt x="78857" y="68916"/>
                  </a:cubicBezTo>
                  <a:cubicBezTo>
                    <a:pt x="77923" y="70284"/>
                    <a:pt x="77022" y="71651"/>
                    <a:pt x="76088" y="73019"/>
                  </a:cubicBezTo>
                  <a:cubicBezTo>
                    <a:pt x="75454" y="73953"/>
                    <a:pt x="74687" y="74787"/>
                    <a:pt x="74087" y="75754"/>
                  </a:cubicBezTo>
                  <a:cubicBezTo>
                    <a:pt x="73386" y="76855"/>
                    <a:pt x="72586" y="77923"/>
                    <a:pt x="71919" y="79057"/>
                  </a:cubicBezTo>
                  <a:cubicBezTo>
                    <a:pt x="70518" y="81292"/>
                    <a:pt x="69150" y="83593"/>
                    <a:pt x="67282" y="85495"/>
                  </a:cubicBezTo>
                  <a:cubicBezTo>
                    <a:pt x="67148" y="85595"/>
                    <a:pt x="67015" y="85728"/>
                    <a:pt x="66982" y="85862"/>
                  </a:cubicBezTo>
                  <a:cubicBezTo>
                    <a:pt x="66782" y="86762"/>
                    <a:pt x="66348" y="87563"/>
                    <a:pt x="66315" y="88497"/>
                  </a:cubicBezTo>
                  <a:cubicBezTo>
                    <a:pt x="66315" y="88930"/>
                    <a:pt x="66214" y="89397"/>
                    <a:pt x="66148" y="89831"/>
                  </a:cubicBezTo>
                  <a:cubicBezTo>
                    <a:pt x="65914" y="91265"/>
                    <a:pt x="65614" y="92700"/>
                    <a:pt x="65414" y="94134"/>
                  </a:cubicBezTo>
                  <a:cubicBezTo>
                    <a:pt x="65314" y="94801"/>
                    <a:pt x="65414" y="94801"/>
                    <a:pt x="65414" y="95502"/>
                  </a:cubicBezTo>
                  <a:cubicBezTo>
                    <a:pt x="65447" y="96069"/>
                    <a:pt x="65514" y="95969"/>
                    <a:pt x="65547" y="96569"/>
                  </a:cubicBezTo>
                  <a:cubicBezTo>
                    <a:pt x="65547" y="98070"/>
                    <a:pt x="65547" y="98604"/>
                    <a:pt x="65581" y="100105"/>
                  </a:cubicBezTo>
                  <a:cubicBezTo>
                    <a:pt x="65581" y="100972"/>
                    <a:pt x="65647" y="101873"/>
                    <a:pt x="64980" y="102674"/>
                  </a:cubicBezTo>
                  <a:close/>
                  <a:moveTo>
                    <a:pt x="91533" y="42831"/>
                  </a:moveTo>
                  <a:cubicBezTo>
                    <a:pt x="91332" y="42964"/>
                    <a:pt x="91232" y="42998"/>
                    <a:pt x="91132" y="43098"/>
                  </a:cubicBezTo>
                  <a:cubicBezTo>
                    <a:pt x="89131" y="44499"/>
                    <a:pt x="86863" y="45333"/>
                    <a:pt x="84528" y="46033"/>
                  </a:cubicBezTo>
                  <a:cubicBezTo>
                    <a:pt x="83293" y="46367"/>
                    <a:pt x="81992" y="46567"/>
                    <a:pt x="80758" y="46934"/>
                  </a:cubicBezTo>
                  <a:cubicBezTo>
                    <a:pt x="78423" y="47668"/>
                    <a:pt x="76088" y="48168"/>
                    <a:pt x="73686" y="48435"/>
                  </a:cubicBezTo>
                  <a:cubicBezTo>
                    <a:pt x="72953" y="48501"/>
                    <a:pt x="72252" y="48635"/>
                    <a:pt x="71585" y="48768"/>
                  </a:cubicBezTo>
                  <a:cubicBezTo>
                    <a:pt x="70584" y="48968"/>
                    <a:pt x="69617" y="49235"/>
                    <a:pt x="68650" y="49402"/>
                  </a:cubicBezTo>
                  <a:cubicBezTo>
                    <a:pt x="67249" y="49602"/>
                    <a:pt x="65814" y="49736"/>
                    <a:pt x="64413" y="50003"/>
                  </a:cubicBezTo>
                  <a:cubicBezTo>
                    <a:pt x="62879" y="50269"/>
                    <a:pt x="61378" y="50470"/>
                    <a:pt x="59810" y="50436"/>
                  </a:cubicBezTo>
                  <a:cubicBezTo>
                    <a:pt x="59576" y="50403"/>
                    <a:pt x="59343" y="50470"/>
                    <a:pt x="59143" y="50503"/>
                  </a:cubicBezTo>
                  <a:cubicBezTo>
                    <a:pt x="58509" y="50570"/>
                    <a:pt x="57909" y="50670"/>
                    <a:pt x="57308" y="50670"/>
                  </a:cubicBezTo>
                  <a:cubicBezTo>
                    <a:pt x="56508" y="50703"/>
                    <a:pt x="55674" y="50636"/>
                    <a:pt x="54906" y="50903"/>
                  </a:cubicBezTo>
                  <a:cubicBezTo>
                    <a:pt x="54673" y="50970"/>
                    <a:pt x="54439" y="50937"/>
                    <a:pt x="54206" y="50937"/>
                  </a:cubicBezTo>
                  <a:cubicBezTo>
                    <a:pt x="52471" y="50870"/>
                    <a:pt x="50737" y="51137"/>
                    <a:pt x="49002" y="50636"/>
                  </a:cubicBezTo>
                  <a:cubicBezTo>
                    <a:pt x="47301" y="50736"/>
                    <a:pt x="45566" y="50403"/>
                    <a:pt x="43865" y="50870"/>
                  </a:cubicBezTo>
                  <a:cubicBezTo>
                    <a:pt x="43698" y="50903"/>
                    <a:pt x="43498" y="50903"/>
                    <a:pt x="43298" y="50937"/>
                  </a:cubicBezTo>
                  <a:cubicBezTo>
                    <a:pt x="40696" y="51103"/>
                    <a:pt x="38061" y="50670"/>
                    <a:pt x="35459" y="50670"/>
                  </a:cubicBezTo>
                  <a:cubicBezTo>
                    <a:pt x="35359" y="50670"/>
                    <a:pt x="35259" y="50670"/>
                    <a:pt x="35159" y="50636"/>
                  </a:cubicBezTo>
                  <a:cubicBezTo>
                    <a:pt x="34492" y="50369"/>
                    <a:pt x="33758" y="50403"/>
                    <a:pt x="33057" y="50403"/>
                  </a:cubicBezTo>
                  <a:cubicBezTo>
                    <a:pt x="32624" y="50403"/>
                    <a:pt x="32190" y="50436"/>
                    <a:pt x="31790" y="50403"/>
                  </a:cubicBezTo>
                  <a:cubicBezTo>
                    <a:pt x="30322" y="50203"/>
                    <a:pt x="28854" y="49969"/>
                    <a:pt x="27387" y="49769"/>
                  </a:cubicBezTo>
                  <a:cubicBezTo>
                    <a:pt x="26820" y="49669"/>
                    <a:pt x="26253" y="49536"/>
                    <a:pt x="25686" y="49435"/>
                  </a:cubicBezTo>
                  <a:cubicBezTo>
                    <a:pt x="24785" y="49269"/>
                    <a:pt x="23884" y="49169"/>
                    <a:pt x="22984" y="49002"/>
                  </a:cubicBezTo>
                  <a:cubicBezTo>
                    <a:pt x="22050" y="48835"/>
                    <a:pt x="21116" y="48602"/>
                    <a:pt x="20148" y="48435"/>
                  </a:cubicBezTo>
                  <a:cubicBezTo>
                    <a:pt x="19681" y="48335"/>
                    <a:pt x="19181" y="48201"/>
                    <a:pt x="18714" y="48201"/>
                  </a:cubicBezTo>
                  <a:cubicBezTo>
                    <a:pt x="17446" y="48235"/>
                    <a:pt x="16245" y="47801"/>
                    <a:pt x="15011" y="47501"/>
                  </a:cubicBezTo>
                  <a:cubicBezTo>
                    <a:pt x="13343" y="47100"/>
                    <a:pt x="11742" y="46567"/>
                    <a:pt x="10074" y="46166"/>
                  </a:cubicBezTo>
                  <a:cubicBezTo>
                    <a:pt x="7673" y="45633"/>
                    <a:pt x="5404" y="44866"/>
                    <a:pt x="3336" y="43531"/>
                  </a:cubicBezTo>
                  <a:cubicBezTo>
                    <a:pt x="3003" y="43298"/>
                    <a:pt x="2636" y="43098"/>
                    <a:pt x="2169" y="42797"/>
                  </a:cubicBezTo>
                  <a:cubicBezTo>
                    <a:pt x="2235" y="44032"/>
                    <a:pt x="2069" y="45132"/>
                    <a:pt x="2436" y="46166"/>
                  </a:cubicBezTo>
                  <a:cubicBezTo>
                    <a:pt x="2736" y="46967"/>
                    <a:pt x="3103" y="47734"/>
                    <a:pt x="3269" y="48568"/>
                  </a:cubicBezTo>
                  <a:cubicBezTo>
                    <a:pt x="3503" y="49536"/>
                    <a:pt x="3970" y="50369"/>
                    <a:pt x="4404" y="51237"/>
                  </a:cubicBezTo>
                  <a:cubicBezTo>
                    <a:pt x="5004" y="52438"/>
                    <a:pt x="5738" y="53605"/>
                    <a:pt x="6238" y="54873"/>
                  </a:cubicBezTo>
                  <a:cubicBezTo>
                    <a:pt x="6405" y="55240"/>
                    <a:pt x="6639" y="55607"/>
                    <a:pt x="6839" y="55974"/>
                  </a:cubicBezTo>
                  <a:cubicBezTo>
                    <a:pt x="7873" y="57575"/>
                    <a:pt x="8940" y="59176"/>
                    <a:pt x="9974" y="60777"/>
                  </a:cubicBezTo>
                  <a:cubicBezTo>
                    <a:pt x="10174" y="61144"/>
                    <a:pt x="10341" y="61544"/>
                    <a:pt x="10575" y="61878"/>
                  </a:cubicBezTo>
                  <a:cubicBezTo>
                    <a:pt x="11175" y="62845"/>
                    <a:pt x="11776" y="63779"/>
                    <a:pt x="12409" y="64713"/>
                  </a:cubicBezTo>
                  <a:cubicBezTo>
                    <a:pt x="12509" y="64880"/>
                    <a:pt x="12676" y="65013"/>
                    <a:pt x="12843" y="65113"/>
                  </a:cubicBezTo>
                  <a:cubicBezTo>
                    <a:pt x="13510" y="65480"/>
                    <a:pt x="14177" y="65914"/>
                    <a:pt x="14878" y="66248"/>
                  </a:cubicBezTo>
                  <a:cubicBezTo>
                    <a:pt x="15378" y="66481"/>
                    <a:pt x="15945" y="66614"/>
                    <a:pt x="16479" y="66815"/>
                  </a:cubicBezTo>
                  <a:cubicBezTo>
                    <a:pt x="17413" y="67182"/>
                    <a:pt x="18347" y="67615"/>
                    <a:pt x="19248" y="67982"/>
                  </a:cubicBezTo>
                  <a:cubicBezTo>
                    <a:pt x="19681" y="68149"/>
                    <a:pt x="20148" y="68216"/>
                    <a:pt x="20515" y="68416"/>
                  </a:cubicBezTo>
                  <a:cubicBezTo>
                    <a:pt x="21616" y="69083"/>
                    <a:pt x="22817" y="69250"/>
                    <a:pt x="24018" y="69517"/>
                  </a:cubicBezTo>
                  <a:cubicBezTo>
                    <a:pt x="24885" y="69717"/>
                    <a:pt x="25786" y="69817"/>
                    <a:pt x="26686" y="69984"/>
                  </a:cubicBezTo>
                  <a:cubicBezTo>
                    <a:pt x="27687" y="70150"/>
                    <a:pt x="28688" y="70350"/>
                    <a:pt x="29722" y="70517"/>
                  </a:cubicBezTo>
                  <a:cubicBezTo>
                    <a:pt x="30322" y="70617"/>
                    <a:pt x="30923" y="70751"/>
                    <a:pt x="31523" y="70751"/>
                  </a:cubicBezTo>
                  <a:cubicBezTo>
                    <a:pt x="32724" y="70784"/>
                    <a:pt x="33925" y="70751"/>
                    <a:pt x="35092" y="71018"/>
                  </a:cubicBezTo>
                  <a:cubicBezTo>
                    <a:pt x="35326" y="71051"/>
                    <a:pt x="35559" y="71051"/>
                    <a:pt x="35793" y="71051"/>
                  </a:cubicBezTo>
                  <a:cubicBezTo>
                    <a:pt x="38762" y="71051"/>
                    <a:pt x="41730" y="71018"/>
                    <a:pt x="44732" y="70984"/>
                  </a:cubicBezTo>
                  <a:cubicBezTo>
                    <a:pt x="44833" y="70984"/>
                    <a:pt x="44966" y="71018"/>
                    <a:pt x="45099" y="71051"/>
                  </a:cubicBezTo>
                  <a:cubicBezTo>
                    <a:pt x="45600" y="71084"/>
                    <a:pt x="46133" y="71184"/>
                    <a:pt x="46634" y="71184"/>
                  </a:cubicBezTo>
                  <a:cubicBezTo>
                    <a:pt x="50470" y="71151"/>
                    <a:pt x="54273" y="71084"/>
                    <a:pt x="58109" y="71051"/>
                  </a:cubicBezTo>
                  <a:cubicBezTo>
                    <a:pt x="58275" y="71051"/>
                    <a:pt x="58442" y="71084"/>
                    <a:pt x="58576" y="71018"/>
                  </a:cubicBezTo>
                  <a:cubicBezTo>
                    <a:pt x="60277" y="70584"/>
                    <a:pt x="62011" y="70951"/>
                    <a:pt x="63679" y="70551"/>
                  </a:cubicBezTo>
                  <a:cubicBezTo>
                    <a:pt x="64413" y="70384"/>
                    <a:pt x="65147" y="70350"/>
                    <a:pt x="65881" y="70217"/>
                  </a:cubicBezTo>
                  <a:cubicBezTo>
                    <a:pt x="66782" y="70017"/>
                    <a:pt x="67649" y="69783"/>
                    <a:pt x="68549" y="69750"/>
                  </a:cubicBezTo>
                  <a:cubicBezTo>
                    <a:pt x="69217" y="69717"/>
                    <a:pt x="69917" y="69583"/>
                    <a:pt x="70518" y="69350"/>
                  </a:cubicBezTo>
                  <a:cubicBezTo>
                    <a:pt x="71485" y="69016"/>
                    <a:pt x="72586" y="69016"/>
                    <a:pt x="73420" y="68316"/>
                  </a:cubicBezTo>
                  <a:cubicBezTo>
                    <a:pt x="73486" y="68249"/>
                    <a:pt x="73620" y="68249"/>
                    <a:pt x="73686" y="68216"/>
                  </a:cubicBezTo>
                  <a:cubicBezTo>
                    <a:pt x="74153" y="68049"/>
                    <a:pt x="74620" y="67915"/>
                    <a:pt x="75054" y="67715"/>
                  </a:cubicBezTo>
                  <a:cubicBezTo>
                    <a:pt x="75855" y="67382"/>
                    <a:pt x="76655" y="66948"/>
                    <a:pt x="77489" y="66748"/>
                  </a:cubicBezTo>
                  <a:cubicBezTo>
                    <a:pt x="78557" y="66514"/>
                    <a:pt x="79524" y="65947"/>
                    <a:pt x="80458" y="65414"/>
                  </a:cubicBezTo>
                  <a:cubicBezTo>
                    <a:pt x="81025" y="65113"/>
                    <a:pt x="81459" y="64646"/>
                    <a:pt x="81792" y="64046"/>
                  </a:cubicBezTo>
                  <a:cubicBezTo>
                    <a:pt x="82559" y="62712"/>
                    <a:pt x="83393" y="61411"/>
                    <a:pt x="84227" y="60110"/>
                  </a:cubicBezTo>
                  <a:cubicBezTo>
                    <a:pt x="85128" y="58675"/>
                    <a:pt x="86062" y="57274"/>
                    <a:pt x="86963" y="55840"/>
                  </a:cubicBezTo>
                  <a:cubicBezTo>
                    <a:pt x="87296" y="55340"/>
                    <a:pt x="87530" y="54773"/>
                    <a:pt x="87797" y="54206"/>
                  </a:cubicBezTo>
                  <a:cubicBezTo>
                    <a:pt x="87997" y="53839"/>
                    <a:pt x="88163" y="53438"/>
                    <a:pt x="88364" y="53071"/>
                  </a:cubicBezTo>
                  <a:cubicBezTo>
                    <a:pt x="89164" y="51537"/>
                    <a:pt x="90098" y="50069"/>
                    <a:pt x="90532" y="48335"/>
                  </a:cubicBezTo>
                  <a:cubicBezTo>
                    <a:pt x="90599" y="48101"/>
                    <a:pt x="90699" y="47868"/>
                    <a:pt x="90799" y="47601"/>
                  </a:cubicBezTo>
                  <a:cubicBezTo>
                    <a:pt x="91466" y="46133"/>
                    <a:pt x="91733" y="44599"/>
                    <a:pt x="91533" y="42831"/>
                  </a:cubicBezTo>
                  <a:close/>
                  <a:moveTo>
                    <a:pt x="52438" y="49402"/>
                  </a:moveTo>
                  <a:cubicBezTo>
                    <a:pt x="53239" y="49402"/>
                    <a:pt x="54006" y="49502"/>
                    <a:pt x="54773" y="49369"/>
                  </a:cubicBezTo>
                  <a:cubicBezTo>
                    <a:pt x="55674" y="49202"/>
                    <a:pt x="56574" y="49169"/>
                    <a:pt x="57475" y="49169"/>
                  </a:cubicBezTo>
                  <a:cubicBezTo>
                    <a:pt x="57742" y="49169"/>
                    <a:pt x="58009" y="49235"/>
                    <a:pt x="58242" y="49135"/>
                  </a:cubicBezTo>
                  <a:cubicBezTo>
                    <a:pt x="59176" y="48868"/>
                    <a:pt x="60110" y="48935"/>
                    <a:pt x="61044" y="48902"/>
                  </a:cubicBezTo>
                  <a:cubicBezTo>
                    <a:pt x="61311" y="48902"/>
                    <a:pt x="61578" y="48902"/>
                    <a:pt x="61811" y="48835"/>
                  </a:cubicBezTo>
                  <a:cubicBezTo>
                    <a:pt x="62645" y="48702"/>
                    <a:pt x="63479" y="48535"/>
                    <a:pt x="64313" y="48401"/>
                  </a:cubicBezTo>
                  <a:cubicBezTo>
                    <a:pt x="65647" y="48201"/>
                    <a:pt x="66982" y="48034"/>
                    <a:pt x="68316" y="47834"/>
                  </a:cubicBezTo>
                  <a:cubicBezTo>
                    <a:pt x="69016" y="47734"/>
                    <a:pt x="69750" y="47634"/>
                    <a:pt x="70417" y="47467"/>
                  </a:cubicBezTo>
                  <a:cubicBezTo>
                    <a:pt x="72119" y="47067"/>
                    <a:pt x="73820" y="46734"/>
                    <a:pt x="75588" y="46600"/>
                  </a:cubicBezTo>
                  <a:cubicBezTo>
                    <a:pt x="75755" y="46567"/>
                    <a:pt x="75955" y="46533"/>
                    <a:pt x="76155" y="46467"/>
                  </a:cubicBezTo>
                  <a:cubicBezTo>
                    <a:pt x="77889" y="46033"/>
                    <a:pt x="79657" y="45566"/>
                    <a:pt x="81392" y="45132"/>
                  </a:cubicBezTo>
                  <a:cubicBezTo>
                    <a:pt x="82293" y="44899"/>
                    <a:pt x="83227" y="44699"/>
                    <a:pt x="84127" y="44432"/>
                  </a:cubicBezTo>
                  <a:cubicBezTo>
                    <a:pt x="85028" y="44165"/>
                    <a:pt x="85895" y="43831"/>
                    <a:pt x="86762" y="43498"/>
                  </a:cubicBezTo>
                  <a:cubicBezTo>
                    <a:pt x="88497" y="42897"/>
                    <a:pt x="89965" y="41863"/>
                    <a:pt x="91366" y="40696"/>
                  </a:cubicBezTo>
                  <a:cubicBezTo>
                    <a:pt x="91499" y="40629"/>
                    <a:pt x="91533" y="40429"/>
                    <a:pt x="91599" y="40296"/>
                  </a:cubicBezTo>
                  <a:cubicBezTo>
                    <a:pt x="91766" y="39995"/>
                    <a:pt x="91866" y="39729"/>
                    <a:pt x="92033" y="39428"/>
                  </a:cubicBezTo>
                  <a:cubicBezTo>
                    <a:pt x="92333" y="38795"/>
                    <a:pt x="92500" y="38161"/>
                    <a:pt x="92400" y="37460"/>
                  </a:cubicBezTo>
                  <a:cubicBezTo>
                    <a:pt x="92333" y="36726"/>
                    <a:pt x="92200" y="35993"/>
                    <a:pt x="92200" y="35259"/>
                  </a:cubicBezTo>
                  <a:cubicBezTo>
                    <a:pt x="92166" y="34658"/>
                    <a:pt x="92133" y="34091"/>
                    <a:pt x="91833" y="33557"/>
                  </a:cubicBezTo>
                  <a:cubicBezTo>
                    <a:pt x="91733" y="33391"/>
                    <a:pt x="91699" y="33191"/>
                    <a:pt x="91633" y="33024"/>
                  </a:cubicBezTo>
                  <a:cubicBezTo>
                    <a:pt x="91166" y="31790"/>
                    <a:pt x="90732" y="30589"/>
                    <a:pt x="90298" y="29354"/>
                  </a:cubicBezTo>
                  <a:cubicBezTo>
                    <a:pt x="89998" y="28521"/>
                    <a:pt x="89765" y="27653"/>
                    <a:pt x="89464" y="26786"/>
                  </a:cubicBezTo>
                  <a:cubicBezTo>
                    <a:pt x="89298" y="26286"/>
                    <a:pt x="89097" y="25752"/>
                    <a:pt x="88831" y="25285"/>
                  </a:cubicBezTo>
                  <a:cubicBezTo>
                    <a:pt x="88330" y="24518"/>
                    <a:pt x="87463" y="24418"/>
                    <a:pt x="86729" y="24985"/>
                  </a:cubicBezTo>
                  <a:cubicBezTo>
                    <a:pt x="85495" y="25952"/>
                    <a:pt x="84261" y="26953"/>
                    <a:pt x="82826" y="27687"/>
                  </a:cubicBezTo>
                  <a:cubicBezTo>
                    <a:pt x="81125" y="28554"/>
                    <a:pt x="79624" y="29755"/>
                    <a:pt x="77756" y="30288"/>
                  </a:cubicBezTo>
                  <a:cubicBezTo>
                    <a:pt x="76288" y="30755"/>
                    <a:pt x="74821" y="31289"/>
                    <a:pt x="73286" y="31489"/>
                  </a:cubicBezTo>
                  <a:cubicBezTo>
                    <a:pt x="72285" y="31623"/>
                    <a:pt x="71285" y="31790"/>
                    <a:pt x="70351" y="32090"/>
                  </a:cubicBezTo>
                  <a:cubicBezTo>
                    <a:pt x="68816" y="32523"/>
                    <a:pt x="67315" y="32690"/>
                    <a:pt x="65747" y="32690"/>
                  </a:cubicBezTo>
                  <a:cubicBezTo>
                    <a:pt x="65414" y="32724"/>
                    <a:pt x="65114" y="32724"/>
                    <a:pt x="64780" y="32757"/>
                  </a:cubicBezTo>
                  <a:cubicBezTo>
                    <a:pt x="63746" y="32824"/>
                    <a:pt x="62712" y="32957"/>
                    <a:pt x="61678" y="32957"/>
                  </a:cubicBezTo>
                  <a:cubicBezTo>
                    <a:pt x="53505" y="32957"/>
                    <a:pt x="45333" y="32957"/>
                    <a:pt x="37160" y="32924"/>
                  </a:cubicBezTo>
                  <a:cubicBezTo>
                    <a:pt x="34292" y="32924"/>
                    <a:pt x="31423" y="33191"/>
                    <a:pt x="28554" y="32724"/>
                  </a:cubicBezTo>
                  <a:cubicBezTo>
                    <a:pt x="28454" y="32690"/>
                    <a:pt x="28354" y="32690"/>
                    <a:pt x="28254" y="32690"/>
                  </a:cubicBezTo>
                  <a:cubicBezTo>
                    <a:pt x="26586" y="32690"/>
                    <a:pt x="24952" y="32590"/>
                    <a:pt x="23384" y="32023"/>
                  </a:cubicBezTo>
                  <a:cubicBezTo>
                    <a:pt x="23250" y="31990"/>
                    <a:pt x="23117" y="31990"/>
                    <a:pt x="22984" y="31956"/>
                  </a:cubicBezTo>
                  <a:cubicBezTo>
                    <a:pt x="21950" y="31790"/>
                    <a:pt x="20882" y="31689"/>
                    <a:pt x="19848" y="31423"/>
                  </a:cubicBezTo>
                  <a:cubicBezTo>
                    <a:pt x="17546" y="30789"/>
                    <a:pt x="15178" y="30288"/>
                    <a:pt x="13143" y="28921"/>
                  </a:cubicBezTo>
                  <a:cubicBezTo>
                    <a:pt x="12576" y="28554"/>
                    <a:pt x="11976" y="28254"/>
                    <a:pt x="11375" y="27920"/>
                  </a:cubicBezTo>
                  <a:cubicBezTo>
                    <a:pt x="9841" y="27120"/>
                    <a:pt x="8407" y="26085"/>
                    <a:pt x="7072" y="24985"/>
                  </a:cubicBezTo>
                  <a:cubicBezTo>
                    <a:pt x="6338" y="24418"/>
                    <a:pt x="5438" y="24484"/>
                    <a:pt x="4971" y="25285"/>
                  </a:cubicBezTo>
                  <a:cubicBezTo>
                    <a:pt x="4671" y="25785"/>
                    <a:pt x="4504" y="26319"/>
                    <a:pt x="4304" y="26886"/>
                  </a:cubicBezTo>
                  <a:cubicBezTo>
                    <a:pt x="4070" y="27587"/>
                    <a:pt x="3903" y="28320"/>
                    <a:pt x="3670" y="29021"/>
                  </a:cubicBezTo>
                  <a:cubicBezTo>
                    <a:pt x="3036" y="30755"/>
                    <a:pt x="2369" y="32457"/>
                    <a:pt x="1702" y="34191"/>
                  </a:cubicBezTo>
                  <a:cubicBezTo>
                    <a:pt x="1668" y="34258"/>
                    <a:pt x="1635" y="34358"/>
                    <a:pt x="1635" y="34458"/>
                  </a:cubicBezTo>
                  <a:cubicBezTo>
                    <a:pt x="1535" y="35559"/>
                    <a:pt x="1401" y="36626"/>
                    <a:pt x="1368" y="37727"/>
                  </a:cubicBezTo>
                  <a:cubicBezTo>
                    <a:pt x="1301" y="38861"/>
                    <a:pt x="1835" y="39829"/>
                    <a:pt x="2436" y="40696"/>
                  </a:cubicBezTo>
                  <a:cubicBezTo>
                    <a:pt x="2836" y="41263"/>
                    <a:pt x="3470" y="41663"/>
                    <a:pt x="4070" y="42030"/>
                  </a:cubicBezTo>
                  <a:cubicBezTo>
                    <a:pt x="5104" y="42597"/>
                    <a:pt x="6205" y="43131"/>
                    <a:pt x="7306" y="43565"/>
                  </a:cubicBezTo>
                  <a:cubicBezTo>
                    <a:pt x="8407" y="43998"/>
                    <a:pt x="9507" y="44399"/>
                    <a:pt x="10708" y="44632"/>
                  </a:cubicBezTo>
                  <a:cubicBezTo>
                    <a:pt x="12109" y="44899"/>
                    <a:pt x="13443" y="45399"/>
                    <a:pt x="14844" y="45766"/>
                  </a:cubicBezTo>
                  <a:cubicBezTo>
                    <a:pt x="16279" y="46133"/>
                    <a:pt x="17680" y="46667"/>
                    <a:pt x="19181" y="46633"/>
                  </a:cubicBezTo>
                  <a:cubicBezTo>
                    <a:pt x="19348" y="46633"/>
                    <a:pt x="19514" y="46700"/>
                    <a:pt x="19648" y="46734"/>
                  </a:cubicBezTo>
                  <a:cubicBezTo>
                    <a:pt x="21049" y="47000"/>
                    <a:pt x="22417" y="47301"/>
                    <a:pt x="23818" y="47567"/>
                  </a:cubicBezTo>
                  <a:cubicBezTo>
                    <a:pt x="25219" y="47834"/>
                    <a:pt x="26620" y="48034"/>
                    <a:pt x="28021" y="48268"/>
                  </a:cubicBezTo>
                  <a:cubicBezTo>
                    <a:pt x="28721" y="48368"/>
                    <a:pt x="29422" y="48501"/>
                    <a:pt x="30122" y="48568"/>
                  </a:cubicBezTo>
                  <a:cubicBezTo>
                    <a:pt x="31290" y="48635"/>
                    <a:pt x="32424" y="49002"/>
                    <a:pt x="33591" y="48935"/>
                  </a:cubicBezTo>
                  <a:cubicBezTo>
                    <a:pt x="34158" y="48902"/>
                    <a:pt x="34759" y="49035"/>
                    <a:pt x="35326" y="49102"/>
                  </a:cubicBezTo>
                  <a:cubicBezTo>
                    <a:pt x="35559" y="49135"/>
                    <a:pt x="35793" y="49169"/>
                    <a:pt x="35993" y="49169"/>
                  </a:cubicBezTo>
                  <a:cubicBezTo>
                    <a:pt x="37027" y="49169"/>
                    <a:pt x="38061" y="49102"/>
                    <a:pt x="39095" y="49402"/>
                  </a:cubicBezTo>
                  <a:cubicBezTo>
                    <a:pt x="39262" y="49435"/>
                    <a:pt x="39495" y="49435"/>
                    <a:pt x="39662" y="49435"/>
                  </a:cubicBezTo>
                  <a:cubicBezTo>
                    <a:pt x="40763" y="49435"/>
                    <a:pt x="41864" y="49435"/>
                    <a:pt x="42965" y="49435"/>
                  </a:cubicBezTo>
                  <a:cubicBezTo>
                    <a:pt x="43265" y="49435"/>
                    <a:pt x="43565" y="49402"/>
                    <a:pt x="43832" y="49369"/>
                  </a:cubicBezTo>
                  <a:cubicBezTo>
                    <a:pt x="44332" y="49302"/>
                    <a:pt x="44799" y="49202"/>
                    <a:pt x="45300" y="49202"/>
                  </a:cubicBezTo>
                  <a:cubicBezTo>
                    <a:pt x="46400" y="49169"/>
                    <a:pt x="47501" y="49202"/>
                    <a:pt x="48602" y="49202"/>
                  </a:cubicBezTo>
                  <a:cubicBezTo>
                    <a:pt x="48835" y="49202"/>
                    <a:pt x="49136" y="49135"/>
                    <a:pt x="49369" y="49235"/>
                  </a:cubicBezTo>
                  <a:cubicBezTo>
                    <a:pt x="50370" y="49536"/>
                    <a:pt x="51404" y="49402"/>
                    <a:pt x="52438" y="49402"/>
                  </a:cubicBezTo>
                  <a:close/>
                  <a:moveTo>
                    <a:pt x="18080" y="10841"/>
                  </a:moveTo>
                  <a:cubicBezTo>
                    <a:pt x="17646" y="10875"/>
                    <a:pt x="17113" y="10708"/>
                    <a:pt x="16746" y="11108"/>
                  </a:cubicBezTo>
                  <a:cubicBezTo>
                    <a:pt x="16279" y="11642"/>
                    <a:pt x="15645" y="11909"/>
                    <a:pt x="15078" y="12276"/>
                  </a:cubicBezTo>
                  <a:cubicBezTo>
                    <a:pt x="13777" y="13043"/>
                    <a:pt x="12776" y="14144"/>
                    <a:pt x="11742" y="15211"/>
                  </a:cubicBezTo>
                  <a:cubicBezTo>
                    <a:pt x="10775" y="16178"/>
                    <a:pt x="9874" y="17179"/>
                    <a:pt x="9140" y="18347"/>
                  </a:cubicBezTo>
                  <a:cubicBezTo>
                    <a:pt x="8573" y="19281"/>
                    <a:pt x="7873" y="20148"/>
                    <a:pt x="7372" y="21115"/>
                  </a:cubicBezTo>
                  <a:cubicBezTo>
                    <a:pt x="7172" y="21482"/>
                    <a:pt x="7172" y="22116"/>
                    <a:pt x="7339" y="22483"/>
                  </a:cubicBezTo>
                  <a:cubicBezTo>
                    <a:pt x="7606" y="23017"/>
                    <a:pt x="8073" y="23484"/>
                    <a:pt x="8540" y="23851"/>
                  </a:cubicBezTo>
                  <a:cubicBezTo>
                    <a:pt x="8974" y="24151"/>
                    <a:pt x="9407" y="24418"/>
                    <a:pt x="9707" y="24851"/>
                  </a:cubicBezTo>
                  <a:cubicBezTo>
                    <a:pt x="9874" y="25051"/>
                    <a:pt x="10108" y="25185"/>
                    <a:pt x="10308" y="25318"/>
                  </a:cubicBezTo>
                  <a:cubicBezTo>
                    <a:pt x="11108" y="25819"/>
                    <a:pt x="11976" y="26219"/>
                    <a:pt x="12743" y="26753"/>
                  </a:cubicBezTo>
                  <a:cubicBezTo>
                    <a:pt x="14144" y="27687"/>
                    <a:pt x="15612" y="28387"/>
                    <a:pt x="17246" y="28954"/>
                  </a:cubicBezTo>
                  <a:cubicBezTo>
                    <a:pt x="18947" y="29521"/>
                    <a:pt x="20749" y="29821"/>
                    <a:pt x="22483" y="30255"/>
                  </a:cubicBezTo>
                  <a:cubicBezTo>
                    <a:pt x="22650" y="30288"/>
                    <a:pt x="22817" y="30288"/>
                    <a:pt x="22984" y="30322"/>
                  </a:cubicBezTo>
                  <a:cubicBezTo>
                    <a:pt x="23284" y="30355"/>
                    <a:pt x="23617" y="30389"/>
                    <a:pt x="23918" y="30489"/>
                  </a:cubicBezTo>
                  <a:cubicBezTo>
                    <a:pt x="25118" y="30922"/>
                    <a:pt x="26386" y="30989"/>
                    <a:pt x="27654" y="31089"/>
                  </a:cubicBezTo>
                  <a:cubicBezTo>
                    <a:pt x="28287" y="31122"/>
                    <a:pt x="28921" y="31189"/>
                    <a:pt x="29588" y="31222"/>
                  </a:cubicBezTo>
                  <a:cubicBezTo>
                    <a:pt x="30089" y="31256"/>
                    <a:pt x="30622" y="31323"/>
                    <a:pt x="31123" y="31323"/>
                  </a:cubicBezTo>
                  <a:cubicBezTo>
                    <a:pt x="35593" y="31356"/>
                    <a:pt x="40062" y="31389"/>
                    <a:pt x="44566" y="31389"/>
                  </a:cubicBezTo>
                  <a:cubicBezTo>
                    <a:pt x="45066" y="31389"/>
                    <a:pt x="45566" y="31289"/>
                    <a:pt x="46100" y="31289"/>
                  </a:cubicBezTo>
                  <a:cubicBezTo>
                    <a:pt x="47301" y="31289"/>
                    <a:pt x="48468" y="31423"/>
                    <a:pt x="49669" y="31389"/>
                  </a:cubicBezTo>
                  <a:cubicBezTo>
                    <a:pt x="54873" y="31289"/>
                    <a:pt x="60110" y="31589"/>
                    <a:pt x="65314" y="31122"/>
                  </a:cubicBezTo>
                  <a:cubicBezTo>
                    <a:pt x="66948" y="30956"/>
                    <a:pt x="68583" y="30956"/>
                    <a:pt x="70184" y="30389"/>
                  </a:cubicBezTo>
                  <a:cubicBezTo>
                    <a:pt x="70317" y="30355"/>
                    <a:pt x="70484" y="30355"/>
                    <a:pt x="70651" y="30322"/>
                  </a:cubicBezTo>
                  <a:cubicBezTo>
                    <a:pt x="71752" y="30122"/>
                    <a:pt x="72886" y="29955"/>
                    <a:pt x="73953" y="29688"/>
                  </a:cubicBezTo>
                  <a:cubicBezTo>
                    <a:pt x="75188" y="29354"/>
                    <a:pt x="76355" y="28921"/>
                    <a:pt x="77589" y="28554"/>
                  </a:cubicBezTo>
                  <a:cubicBezTo>
                    <a:pt x="78256" y="28354"/>
                    <a:pt x="78890" y="28054"/>
                    <a:pt x="79524" y="27687"/>
                  </a:cubicBezTo>
                  <a:cubicBezTo>
                    <a:pt x="80224" y="27253"/>
                    <a:pt x="80958" y="26853"/>
                    <a:pt x="81692" y="26419"/>
                  </a:cubicBezTo>
                  <a:cubicBezTo>
                    <a:pt x="82660" y="25819"/>
                    <a:pt x="83760" y="25352"/>
                    <a:pt x="84461" y="24351"/>
                  </a:cubicBezTo>
                  <a:cubicBezTo>
                    <a:pt x="84528" y="24251"/>
                    <a:pt x="84661" y="24151"/>
                    <a:pt x="84761" y="24117"/>
                  </a:cubicBezTo>
                  <a:cubicBezTo>
                    <a:pt x="85361" y="23884"/>
                    <a:pt x="85762" y="23417"/>
                    <a:pt x="86129" y="22917"/>
                  </a:cubicBezTo>
                  <a:cubicBezTo>
                    <a:pt x="86696" y="22149"/>
                    <a:pt x="86729" y="21482"/>
                    <a:pt x="86129" y="20748"/>
                  </a:cubicBezTo>
                  <a:cubicBezTo>
                    <a:pt x="85962" y="20515"/>
                    <a:pt x="85828" y="20281"/>
                    <a:pt x="85662" y="20014"/>
                  </a:cubicBezTo>
                  <a:cubicBezTo>
                    <a:pt x="84861" y="18613"/>
                    <a:pt x="83994" y="17246"/>
                    <a:pt x="82860" y="16078"/>
                  </a:cubicBezTo>
                  <a:cubicBezTo>
                    <a:pt x="82259" y="15444"/>
                    <a:pt x="81692" y="14777"/>
                    <a:pt x="81025" y="14177"/>
                  </a:cubicBezTo>
                  <a:cubicBezTo>
                    <a:pt x="80391" y="13610"/>
                    <a:pt x="79724" y="13043"/>
                    <a:pt x="79024" y="12509"/>
                  </a:cubicBezTo>
                  <a:cubicBezTo>
                    <a:pt x="78557" y="12142"/>
                    <a:pt x="77923" y="11942"/>
                    <a:pt x="77523" y="11508"/>
                  </a:cubicBezTo>
                  <a:cubicBezTo>
                    <a:pt x="76955" y="10941"/>
                    <a:pt x="76355" y="10741"/>
                    <a:pt x="75621" y="10875"/>
                  </a:cubicBezTo>
                  <a:cubicBezTo>
                    <a:pt x="74987" y="11842"/>
                    <a:pt x="74087" y="12442"/>
                    <a:pt x="73086" y="12843"/>
                  </a:cubicBezTo>
                  <a:cubicBezTo>
                    <a:pt x="71685" y="13410"/>
                    <a:pt x="70251" y="13877"/>
                    <a:pt x="68816" y="14410"/>
                  </a:cubicBezTo>
                  <a:cubicBezTo>
                    <a:pt x="68483" y="14510"/>
                    <a:pt x="68149" y="14611"/>
                    <a:pt x="67816" y="14744"/>
                  </a:cubicBezTo>
                  <a:cubicBezTo>
                    <a:pt x="66748" y="15078"/>
                    <a:pt x="65681" y="15411"/>
                    <a:pt x="64613" y="15811"/>
                  </a:cubicBezTo>
                  <a:cubicBezTo>
                    <a:pt x="63346" y="16245"/>
                    <a:pt x="61945" y="15945"/>
                    <a:pt x="60744" y="16545"/>
                  </a:cubicBezTo>
                  <a:cubicBezTo>
                    <a:pt x="59043" y="16645"/>
                    <a:pt x="57442" y="17179"/>
                    <a:pt x="55740" y="17112"/>
                  </a:cubicBezTo>
                  <a:cubicBezTo>
                    <a:pt x="55540" y="17079"/>
                    <a:pt x="55340" y="17146"/>
                    <a:pt x="55140" y="17179"/>
                  </a:cubicBezTo>
                  <a:cubicBezTo>
                    <a:pt x="54673" y="17212"/>
                    <a:pt x="54206" y="17313"/>
                    <a:pt x="53706" y="17313"/>
                  </a:cubicBezTo>
                  <a:cubicBezTo>
                    <a:pt x="49236" y="17346"/>
                    <a:pt x="44766" y="17346"/>
                    <a:pt x="40296" y="17313"/>
                  </a:cubicBezTo>
                  <a:cubicBezTo>
                    <a:pt x="39028" y="17313"/>
                    <a:pt x="37761" y="17279"/>
                    <a:pt x="36527" y="17046"/>
                  </a:cubicBezTo>
                  <a:cubicBezTo>
                    <a:pt x="35026" y="16779"/>
                    <a:pt x="33458" y="16745"/>
                    <a:pt x="31957" y="16212"/>
                  </a:cubicBezTo>
                  <a:cubicBezTo>
                    <a:pt x="31690" y="16112"/>
                    <a:pt x="31390" y="16078"/>
                    <a:pt x="31089" y="16112"/>
                  </a:cubicBezTo>
                  <a:cubicBezTo>
                    <a:pt x="30122" y="16145"/>
                    <a:pt x="29188" y="15811"/>
                    <a:pt x="28254" y="15511"/>
                  </a:cubicBezTo>
                  <a:cubicBezTo>
                    <a:pt x="27387" y="15244"/>
                    <a:pt x="26519" y="14844"/>
                    <a:pt x="25619" y="14611"/>
                  </a:cubicBezTo>
                  <a:cubicBezTo>
                    <a:pt x="24084" y="14177"/>
                    <a:pt x="22617" y="13610"/>
                    <a:pt x="21149" y="13043"/>
                  </a:cubicBezTo>
                  <a:cubicBezTo>
                    <a:pt x="19948" y="12576"/>
                    <a:pt x="18914" y="11942"/>
                    <a:pt x="18080" y="10841"/>
                  </a:cubicBezTo>
                  <a:close/>
                  <a:moveTo>
                    <a:pt x="77556" y="68683"/>
                  </a:moveTo>
                  <a:cubicBezTo>
                    <a:pt x="76889" y="68583"/>
                    <a:pt x="76455" y="68749"/>
                    <a:pt x="75988" y="68949"/>
                  </a:cubicBezTo>
                  <a:cubicBezTo>
                    <a:pt x="74520" y="69550"/>
                    <a:pt x="73053" y="70250"/>
                    <a:pt x="71485" y="70617"/>
                  </a:cubicBezTo>
                  <a:cubicBezTo>
                    <a:pt x="70618" y="70817"/>
                    <a:pt x="69784" y="71051"/>
                    <a:pt x="68916" y="71184"/>
                  </a:cubicBezTo>
                  <a:cubicBezTo>
                    <a:pt x="67615" y="71418"/>
                    <a:pt x="66248" y="71518"/>
                    <a:pt x="64914" y="71785"/>
                  </a:cubicBezTo>
                  <a:cubicBezTo>
                    <a:pt x="63613" y="72018"/>
                    <a:pt x="62312" y="72252"/>
                    <a:pt x="61011" y="72185"/>
                  </a:cubicBezTo>
                  <a:cubicBezTo>
                    <a:pt x="60711" y="72185"/>
                    <a:pt x="60410" y="72185"/>
                    <a:pt x="60110" y="72218"/>
                  </a:cubicBezTo>
                  <a:cubicBezTo>
                    <a:pt x="58809" y="72519"/>
                    <a:pt x="57475" y="72485"/>
                    <a:pt x="56174" y="72485"/>
                  </a:cubicBezTo>
                  <a:cubicBezTo>
                    <a:pt x="54840" y="72452"/>
                    <a:pt x="53505" y="72452"/>
                    <a:pt x="52171" y="72452"/>
                  </a:cubicBezTo>
                  <a:cubicBezTo>
                    <a:pt x="51771" y="72452"/>
                    <a:pt x="51404" y="72485"/>
                    <a:pt x="51004" y="72519"/>
                  </a:cubicBezTo>
                  <a:cubicBezTo>
                    <a:pt x="50437" y="72585"/>
                    <a:pt x="49869" y="72685"/>
                    <a:pt x="49269" y="72719"/>
                  </a:cubicBezTo>
                  <a:cubicBezTo>
                    <a:pt x="47434" y="72719"/>
                    <a:pt x="45600" y="72685"/>
                    <a:pt x="43732" y="72685"/>
                  </a:cubicBezTo>
                  <a:cubicBezTo>
                    <a:pt x="43432" y="72685"/>
                    <a:pt x="43098" y="72652"/>
                    <a:pt x="42764" y="72619"/>
                  </a:cubicBezTo>
                  <a:cubicBezTo>
                    <a:pt x="42164" y="72552"/>
                    <a:pt x="41564" y="72485"/>
                    <a:pt x="40930" y="72452"/>
                  </a:cubicBezTo>
                  <a:cubicBezTo>
                    <a:pt x="40196" y="72419"/>
                    <a:pt x="39462" y="72452"/>
                    <a:pt x="38695" y="72485"/>
                  </a:cubicBezTo>
                  <a:cubicBezTo>
                    <a:pt x="37527" y="72485"/>
                    <a:pt x="36293" y="72619"/>
                    <a:pt x="35126" y="72419"/>
                  </a:cubicBezTo>
                  <a:cubicBezTo>
                    <a:pt x="33324" y="72118"/>
                    <a:pt x="31490" y="72385"/>
                    <a:pt x="29722" y="71985"/>
                  </a:cubicBezTo>
                  <a:cubicBezTo>
                    <a:pt x="28988" y="71818"/>
                    <a:pt x="28254" y="71785"/>
                    <a:pt x="27520" y="71651"/>
                  </a:cubicBezTo>
                  <a:cubicBezTo>
                    <a:pt x="26319" y="71451"/>
                    <a:pt x="25118" y="71151"/>
                    <a:pt x="23918" y="71018"/>
                  </a:cubicBezTo>
                  <a:cubicBezTo>
                    <a:pt x="22783" y="70884"/>
                    <a:pt x="21716" y="70484"/>
                    <a:pt x="20649" y="70150"/>
                  </a:cubicBezTo>
                  <a:cubicBezTo>
                    <a:pt x="19681" y="69850"/>
                    <a:pt x="18747" y="69350"/>
                    <a:pt x="17813" y="68949"/>
                  </a:cubicBezTo>
                  <a:cubicBezTo>
                    <a:pt x="17346" y="68783"/>
                    <a:pt x="16846" y="68549"/>
                    <a:pt x="16212" y="68716"/>
                  </a:cubicBezTo>
                  <a:cubicBezTo>
                    <a:pt x="16646" y="69350"/>
                    <a:pt x="17079" y="69917"/>
                    <a:pt x="17480" y="70484"/>
                  </a:cubicBezTo>
                  <a:cubicBezTo>
                    <a:pt x="17613" y="70651"/>
                    <a:pt x="17813" y="70851"/>
                    <a:pt x="17847" y="71051"/>
                  </a:cubicBezTo>
                  <a:cubicBezTo>
                    <a:pt x="17880" y="71685"/>
                    <a:pt x="18347" y="72085"/>
                    <a:pt x="18681" y="72552"/>
                  </a:cubicBezTo>
                  <a:cubicBezTo>
                    <a:pt x="19548" y="73753"/>
                    <a:pt x="20448" y="74920"/>
                    <a:pt x="21316" y="76121"/>
                  </a:cubicBezTo>
                  <a:cubicBezTo>
                    <a:pt x="21783" y="76755"/>
                    <a:pt x="22250" y="77389"/>
                    <a:pt x="22650" y="78023"/>
                  </a:cubicBezTo>
                  <a:cubicBezTo>
                    <a:pt x="23317" y="79090"/>
                    <a:pt x="23884" y="80224"/>
                    <a:pt x="24585" y="81292"/>
                  </a:cubicBezTo>
                  <a:cubicBezTo>
                    <a:pt x="25052" y="82025"/>
                    <a:pt x="25585" y="82793"/>
                    <a:pt x="26219" y="83426"/>
                  </a:cubicBezTo>
                  <a:cubicBezTo>
                    <a:pt x="27220" y="84394"/>
                    <a:pt x="28588" y="84861"/>
                    <a:pt x="29889" y="85261"/>
                  </a:cubicBezTo>
                  <a:cubicBezTo>
                    <a:pt x="30689" y="85528"/>
                    <a:pt x="31490" y="85761"/>
                    <a:pt x="32290" y="85962"/>
                  </a:cubicBezTo>
                  <a:cubicBezTo>
                    <a:pt x="33324" y="86195"/>
                    <a:pt x="34392" y="86395"/>
                    <a:pt x="35426" y="86529"/>
                  </a:cubicBezTo>
                  <a:cubicBezTo>
                    <a:pt x="36427" y="86696"/>
                    <a:pt x="37427" y="86696"/>
                    <a:pt x="38395" y="86896"/>
                  </a:cubicBezTo>
                  <a:cubicBezTo>
                    <a:pt x="39062" y="87062"/>
                    <a:pt x="39729" y="87062"/>
                    <a:pt x="40429" y="87096"/>
                  </a:cubicBezTo>
                  <a:cubicBezTo>
                    <a:pt x="41330" y="87129"/>
                    <a:pt x="42264" y="87062"/>
                    <a:pt x="43198" y="87062"/>
                  </a:cubicBezTo>
                  <a:cubicBezTo>
                    <a:pt x="45666" y="87129"/>
                    <a:pt x="48135" y="87096"/>
                    <a:pt x="50603" y="87096"/>
                  </a:cubicBezTo>
                  <a:cubicBezTo>
                    <a:pt x="51237" y="87062"/>
                    <a:pt x="51871" y="87029"/>
                    <a:pt x="52505" y="87062"/>
                  </a:cubicBezTo>
                  <a:cubicBezTo>
                    <a:pt x="53272" y="87129"/>
                    <a:pt x="54072" y="87096"/>
                    <a:pt x="54840" y="87029"/>
                  </a:cubicBezTo>
                  <a:cubicBezTo>
                    <a:pt x="55907" y="86929"/>
                    <a:pt x="56941" y="86696"/>
                    <a:pt x="57975" y="86562"/>
                  </a:cubicBezTo>
                  <a:cubicBezTo>
                    <a:pt x="58742" y="86462"/>
                    <a:pt x="59543" y="86462"/>
                    <a:pt x="60277" y="86262"/>
                  </a:cubicBezTo>
                  <a:cubicBezTo>
                    <a:pt x="62078" y="85795"/>
                    <a:pt x="63846" y="85228"/>
                    <a:pt x="65647" y="84661"/>
                  </a:cubicBezTo>
                  <a:cubicBezTo>
                    <a:pt x="65814" y="84627"/>
                    <a:pt x="65948" y="84527"/>
                    <a:pt x="66081" y="84461"/>
                  </a:cubicBezTo>
                  <a:cubicBezTo>
                    <a:pt x="67382" y="83727"/>
                    <a:pt x="68316" y="82659"/>
                    <a:pt x="69117" y="81425"/>
                  </a:cubicBezTo>
                  <a:cubicBezTo>
                    <a:pt x="70284" y="79657"/>
                    <a:pt x="71151" y="77722"/>
                    <a:pt x="72452" y="76088"/>
                  </a:cubicBezTo>
                  <a:cubicBezTo>
                    <a:pt x="73386" y="74920"/>
                    <a:pt x="74220" y="73686"/>
                    <a:pt x="75121" y="72485"/>
                  </a:cubicBezTo>
                  <a:cubicBezTo>
                    <a:pt x="75354" y="72185"/>
                    <a:pt x="75688" y="71885"/>
                    <a:pt x="75755" y="71551"/>
                  </a:cubicBezTo>
                  <a:cubicBezTo>
                    <a:pt x="75921" y="70651"/>
                    <a:pt x="76622" y="70117"/>
                    <a:pt x="77056" y="69416"/>
                  </a:cubicBezTo>
                  <a:cubicBezTo>
                    <a:pt x="77189" y="69183"/>
                    <a:pt x="77356" y="68983"/>
                    <a:pt x="77556" y="68683"/>
                  </a:cubicBezTo>
                  <a:close/>
                  <a:moveTo>
                    <a:pt x="65681" y="86295"/>
                  </a:moveTo>
                  <a:cubicBezTo>
                    <a:pt x="65647" y="86262"/>
                    <a:pt x="65581" y="86195"/>
                    <a:pt x="65547" y="86162"/>
                  </a:cubicBezTo>
                  <a:cubicBezTo>
                    <a:pt x="65114" y="86295"/>
                    <a:pt x="64713" y="86495"/>
                    <a:pt x="64313" y="86629"/>
                  </a:cubicBezTo>
                  <a:cubicBezTo>
                    <a:pt x="63279" y="86929"/>
                    <a:pt x="62278" y="87229"/>
                    <a:pt x="61244" y="87529"/>
                  </a:cubicBezTo>
                  <a:cubicBezTo>
                    <a:pt x="61077" y="87563"/>
                    <a:pt x="60944" y="87630"/>
                    <a:pt x="60777" y="87663"/>
                  </a:cubicBezTo>
                  <a:cubicBezTo>
                    <a:pt x="59209" y="87830"/>
                    <a:pt x="57642" y="87996"/>
                    <a:pt x="56074" y="88163"/>
                  </a:cubicBezTo>
                  <a:cubicBezTo>
                    <a:pt x="55907" y="88163"/>
                    <a:pt x="55740" y="88197"/>
                    <a:pt x="55574" y="88230"/>
                  </a:cubicBezTo>
                  <a:cubicBezTo>
                    <a:pt x="55040" y="88297"/>
                    <a:pt x="54506" y="88430"/>
                    <a:pt x="53972" y="88430"/>
                  </a:cubicBezTo>
                  <a:cubicBezTo>
                    <a:pt x="49269" y="88430"/>
                    <a:pt x="44566" y="88463"/>
                    <a:pt x="39862" y="88397"/>
                  </a:cubicBezTo>
                  <a:cubicBezTo>
                    <a:pt x="38728" y="88397"/>
                    <a:pt x="37561" y="88197"/>
                    <a:pt x="36427" y="88063"/>
                  </a:cubicBezTo>
                  <a:cubicBezTo>
                    <a:pt x="36026" y="88030"/>
                    <a:pt x="35659" y="87963"/>
                    <a:pt x="35259" y="87896"/>
                  </a:cubicBezTo>
                  <a:cubicBezTo>
                    <a:pt x="34458" y="87796"/>
                    <a:pt x="33658" y="87830"/>
                    <a:pt x="32891" y="87596"/>
                  </a:cubicBezTo>
                  <a:cubicBezTo>
                    <a:pt x="31423" y="87229"/>
                    <a:pt x="29989" y="86696"/>
                    <a:pt x="28554" y="86228"/>
                  </a:cubicBezTo>
                  <a:cubicBezTo>
                    <a:pt x="28454" y="86195"/>
                    <a:pt x="28321" y="86195"/>
                    <a:pt x="28087" y="86162"/>
                  </a:cubicBezTo>
                  <a:cubicBezTo>
                    <a:pt x="28254" y="86696"/>
                    <a:pt x="28354" y="87129"/>
                    <a:pt x="28488" y="87529"/>
                  </a:cubicBezTo>
                  <a:cubicBezTo>
                    <a:pt x="28821" y="88497"/>
                    <a:pt x="29055" y="89464"/>
                    <a:pt x="29021" y="90465"/>
                  </a:cubicBezTo>
                  <a:cubicBezTo>
                    <a:pt x="29021" y="90798"/>
                    <a:pt x="29088" y="91132"/>
                    <a:pt x="29155" y="91432"/>
                  </a:cubicBezTo>
                  <a:cubicBezTo>
                    <a:pt x="29522" y="93167"/>
                    <a:pt x="29822" y="94234"/>
                    <a:pt x="29788" y="96036"/>
                  </a:cubicBezTo>
                  <a:cubicBezTo>
                    <a:pt x="29722" y="97737"/>
                    <a:pt x="29688" y="97770"/>
                    <a:pt x="29755" y="99471"/>
                  </a:cubicBezTo>
                  <a:cubicBezTo>
                    <a:pt x="29788" y="100105"/>
                    <a:pt x="29755" y="100772"/>
                    <a:pt x="29755" y="101373"/>
                  </a:cubicBezTo>
                  <a:cubicBezTo>
                    <a:pt x="30522" y="101973"/>
                    <a:pt x="31356" y="102307"/>
                    <a:pt x="32224" y="102540"/>
                  </a:cubicBezTo>
                  <a:cubicBezTo>
                    <a:pt x="32791" y="102674"/>
                    <a:pt x="33324" y="102874"/>
                    <a:pt x="33891" y="103074"/>
                  </a:cubicBezTo>
                  <a:cubicBezTo>
                    <a:pt x="34525" y="103307"/>
                    <a:pt x="35259" y="103441"/>
                    <a:pt x="35926" y="103541"/>
                  </a:cubicBezTo>
                  <a:cubicBezTo>
                    <a:pt x="36960" y="103708"/>
                    <a:pt x="37994" y="103774"/>
                    <a:pt x="38995" y="103874"/>
                  </a:cubicBezTo>
                  <a:cubicBezTo>
                    <a:pt x="39495" y="103941"/>
                    <a:pt x="39962" y="104041"/>
                    <a:pt x="40463" y="104108"/>
                  </a:cubicBezTo>
                  <a:cubicBezTo>
                    <a:pt x="41397" y="104241"/>
                    <a:pt x="42364" y="104408"/>
                    <a:pt x="43298" y="104542"/>
                  </a:cubicBezTo>
                  <a:cubicBezTo>
                    <a:pt x="43899" y="104575"/>
                    <a:pt x="44466" y="104575"/>
                    <a:pt x="45033" y="104708"/>
                  </a:cubicBezTo>
                  <a:cubicBezTo>
                    <a:pt x="45666" y="104909"/>
                    <a:pt x="46300" y="104608"/>
                    <a:pt x="46934" y="104575"/>
                  </a:cubicBezTo>
                  <a:cubicBezTo>
                    <a:pt x="47568" y="104575"/>
                    <a:pt x="48268" y="104842"/>
                    <a:pt x="48935" y="104742"/>
                  </a:cubicBezTo>
                  <a:cubicBezTo>
                    <a:pt x="49936" y="104608"/>
                    <a:pt x="50904" y="104375"/>
                    <a:pt x="51871" y="104341"/>
                  </a:cubicBezTo>
                  <a:cubicBezTo>
                    <a:pt x="52972" y="104275"/>
                    <a:pt x="53972" y="103975"/>
                    <a:pt x="55040" y="103874"/>
                  </a:cubicBezTo>
                  <a:cubicBezTo>
                    <a:pt x="55940" y="103741"/>
                    <a:pt x="56841" y="103608"/>
                    <a:pt x="57742" y="103574"/>
                  </a:cubicBezTo>
                  <a:cubicBezTo>
                    <a:pt x="58709" y="103541"/>
                    <a:pt x="59576" y="103341"/>
                    <a:pt x="60444" y="102940"/>
                  </a:cubicBezTo>
                  <a:cubicBezTo>
                    <a:pt x="60744" y="102807"/>
                    <a:pt x="61044" y="102674"/>
                    <a:pt x="61344" y="102607"/>
                  </a:cubicBezTo>
                  <a:cubicBezTo>
                    <a:pt x="62412" y="102407"/>
                    <a:pt x="63379" y="102006"/>
                    <a:pt x="64213" y="101406"/>
                  </a:cubicBezTo>
                  <a:cubicBezTo>
                    <a:pt x="64447" y="100405"/>
                    <a:pt x="63980" y="99538"/>
                    <a:pt x="64080" y="98571"/>
                  </a:cubicBezTo>
                  <a:cubicBezTo>
                    <a:pt x="64246" y="97203"/>
                    <a:pt x="64113" y="97470"/>
                    <a:pt x="64046" y="96069"/>
                  </a:cubicBezTo>
                  <a:cubicBezTo>
                    <a:pt x="63946" y="94301"/>
                    <a:pt x="64280" y="93234"/>
                    <a:pt x="64613" y="91466"/>
                  </a:cubicBezTo>
                  <a:cubicBezTo>
                    <a:pt x="64680" y="91099"/>
                    <a:pt x="64780" y="90698"/>
                    <a:pt x="64780" y="90331"/>
                  </a:cubicBezTo>
                  <a:cubicBezTo>
                    <a:pt x="64747" y="89431"/>
                    <a:pt x="64947" y="88597"/>
                    <a:pt x="65214" y="87763"/>
                  </a:cubicBezTo>
                  <a:cubicBezTo>
                    <a:pt x="65381" y="87296"/>
                    <a:pt x="65514" y="86796"/>
                    <a:pt x="65681" y="86295"/>
                  </a:cubicBezTo>
                  <a:close/>
                  <a:moveTo>
                    <a:pt x="19848" y="10374"/>
                  </a:moveTo>
                  <a:cubicBezTo>
                    <a:pt x="20082" y="10808"/>
                    <a:pt x="20515" y="11241"/>
                    <a:pt x="21116" y="11475"/>
                  </a:cubicBezTo>
                  <a:cubicBezTo>
                    <a:pt x="22483" y="12042"/>
                    <a:pt x="23884" y="12576"/>
                    <a:pt x="25285" y="13076"/>
                  </a:cubicBezTo>
                  <a:cubicBezTo>
                    <a:pt x="26319" y="13443"/>
                    <a:pt x="27420" y="13743"/>
                    <a:pt x="28454" y="14144"/>
                  </a:cubicBezTo>
                  <a:cubicBezTo>
                    <a:pt x="29388" y="14477"/>
                    <a:pt x="30289" y="14744"/>
                    <a:pt x="31290" y="14744"/>
                  </a:cubicBezTo>
                  <a:cubicBezTo>
                    <a:pt x="31556" y="14744"/>
                    <a:pt x="31857" y="14811"/>
                    <a:pt x="32157" y="14877"/>
                  </a:cubicBezTo>
                  <a:cubicBezTo>
                    <a:pt x="32590" y="14977"/>
                    <a:pt x="33024" y="15178"/>
                    <a:pt x="33458" y="15211"/>
                  </a:cubicBezTo>
                  <a:cubicBezTo>
                    <a:pt x="35059" y="15344"/>
                    <a:pt x="36627" y="15811"/>
                    <a:pt x="38261" y="15745"/>
                  </a:cubicBezTo>
                  <a:cubicBezTo>
                    <a:pt x="38461" y="15745"/>
                    <a:pt x="38661" y="15778"/>
                    <a:pt x="38828" y="15811"/>
                  </a:cubicBezTo>
                  <a:cubicBezTo>
                    <a:pt x="39295" y="15878"/>
                    <a:pt x="39729" y="15978"/>
                    <a:pt x="40196" y="15978"/>
                  </a:cubicBezTo>
                  <a:cubicBezTo>
                    <a:pt x="44666" y="15978"/>
                    <a:pt x="49136" y="15978"/>
                    <a:pt x="53605" y="15978"/>
                  </a:cubicBezTo>
                  <a:cubicBezTo>
                    <a:pt x="53939" y="15978"/>
                    <a:pt x="54306" y="15945"/>
                    <a:pt x="54673" y="15878"/>
                  </a:cubicBezTo>
                  <a:cubicBezTo>
                    <a:pt x="55140" y="15845"/>
                    <a:pt x="55607" y="15778"/>
                    <a:pt x="56107" y="15745"/>
                  </a:cubicBezTo>
                  <a:cubicBezTo>
                    <a:pt x="56407" y="15711"/>
                    <a:pt x="56774" y="15778"/>
                    <a:pt x="57075" y="15711"/>
                  </a:cubicBezTo>
                  <a:cubicBezTo>
                    <a:pt x="58542" y="15378"/>
                    <a:pt x="60077" y="15344"/>
                    <a:pt x="61544" y="14877"/>
                  </a:cubicBezTo>
                  <a:cubicBezTo>
                    <a:pt x="61878" y="14777"/>
                    <a:pt x="62245" y="14744"/>
                    <a:pt x="62579" y="14744"/>
                  </a:cubicBezTo>
                  <a:cubicBezTo>
                    <a:pt x="63513" y="14711"/>
                    <a:pt x="64380" y="14477"/>
                    <a:pt x="65214" y="14144"/>
                  </a:cubicBezTo>
                  <a:cubicBezTo>
                    <a:pt x="66014" y="13843"/>
                    <a:pt x="66882" y="13677"/>
                    <a:pt x="67682" y="13276"/>
                  </a:cubicBezTo>
                  <a:cubicBezTo>
                    <a:pt x="68216" y="12976"/>
                    <a:pt x="68916" y="12943"/>
                    <a:pt x="69517" y="12743"/>
                  </a:cubicBezTo>
                  <a:cubicBezTo>
                    <a:pt x="70384" y="12409"/>
                    <a:pt x="71251" y="12009"/>
                    <a:pt x="72119" y="11708"/>
                  </a:cubicBezTo>
                  <a:cubicBezTo>
                    <a:pt x="72919" y="11442"/>
                    <a:pt x="73553" y="10975"/>
                    <a:pt x="73987" y="10274"/>
                  </a:cubicBezTo>
                  <a:cubicBezTo>
                    <a:pt x="73953" y="10007"/>
                    <a:pt x="73887" y="9740"/>
                    <a:pt x="73920" y="9474"/>
                  </a:cubicBezTo>
                  <a:cubicBezTo>
                    <a:pt x="73953" y="8940"/>
                    <a:pt x="73653" y="8640"/>
                    <a:pt x="73219" y="8406"/>
                  </a:cubicBezTo>
                  <a:cubicBezTo>
                    <a:pt x="71752" y="7606"/>
                    <a:pt x="70351" y="6672"/>
                    <a:pt x="68750" y="6138"/>
                  </a:cubicBezTo>
                  <a:cubicBezTo>
                    <a:pt x="67615" y="5738"/>
                    <a:pt x="66581" y="5104"/>
                    <a:pt x="65514" y="4603"/>
                  </a:cubicBezTo>
                  <a:cubicBezTo>
                    <a:pt x="64113" y="3970"/>
                    <a:pt x="62712" y="3403"/>
                    <a:pt x="61211" y="3102"/>
                  </a:cubicBezTo>
                  <a:cubicBezTo>
                    <a:pt x="60077" y="2869"/>
                    <a:pt x="58943" y="2535"/>
                    <a:pt x="57808" y="2235"/>
                  </a:cubicBezTo>
                  <a:cubicBezTo>
                    <a:pt x="57508" y="2168"/>
                    <a:pt x="57175" y="2102"/>
                    <a:pt x="56874" y="2068"/>
                  </a:cubicBezTo>
                  <a:cubicBezTo>
                    <a:pt x="55640" y="1968"/>
                    <a:pt x="54439" y="1868"/>
                    <a:pt x="53205" y="1735"/>
                  </a:cubicBezTo>
                  <a:cubicBezTo>
                    <a:pt x="53105" y="1735"/>
                    <a:pt x="53005" y="1701"/>
                    <a:pt x="52938" y="1701"/>
                  </a:cubicBezTo>
                  <a:cubicBezTo>
                    <a:pt x="52038" y="1635"/>
                    <a:pt x="51137" y="1501"/>
                    <a:pt x="50236" y="1501"/>
                  </a:cubicBezTo>
                  <a:cubicBezTo>
                    <a:pt x="48302" y="1468"/>
                    <a:pt x="46400" y="1635"/>
                    <a:pt x="44499" y="1535"/>
                  </a:cubicBezTo>
                  <a:cubicBezTo>
                    <a:pt x="42631" y="1434"/>
                    <a:pt x="40830" y="1835"/>
                    <a:pt x="38995" y="1835"/>
                  </a:cubicBezTo>
                  <a:cubicBezTo>
                    <a:pt x="38895" y="1835"/>
                    <a:pt x="38795" y="1868"/>
                    <a:pt x="38695" y="1901"/>
                  </a:cubicBezTo>
                  <a:cubicBezTo>
                    <a:pt x="38161" y="1968"/>
                    <a:pt x="37627" y="2002"/>
                    <a:pt x="37060" y="2068"/>
                  </a:cubicBezTo>
                  <a:cubicBezTo>
                    <a:pt x="36660" y="2135"/>
                    <a:pt x="36226" y="2168"/>
                    <a:pt x="35826" y="2268"/>
                  </a:cubicBezTo>
                  <a:cubicBezTo>
                    <a:pt x="34759" y="2535"/>
                    <a:pt x="33725" y="2835"/>
                    <a:pt x="32624" y="3102"/>
                  </a:cubicBezTo>
                  <a:cubicBezTo>
                    <a:pt x="31423" y="3369"/>
                    <a:pt x="30189" y="3703"/>
                    <a:pt x="29055" y="4270"/>
                  </a:cubicBezTo>
                  <a:cubicBezTo>
                    <a:pt x="28087" y="4770"/>
                    <a:pt x="26986" y="5037"/>
                    <a:pt x="26086" y="5704"/>
                  </a:cubicBezTo>
                  <a:cubicBezTo>
                    <a:pt x="25919" y="5804"/>
                    <a:pt x="25686" y="5871"/>
                    <a:pt x="25452" y="5971"/>
                  </a:cubicBezTo>
                  <a:cubicBezTo>
                    <a:pt x="23951" y="6505"/>
                    <a:pt x="22517" y="7239"/>
                    <a:pt x="21116" y="8073"/>
                  </a:cubicBezTo>
                  <a:cubicBezTo>
                    <a:pt x="20182" y="8606"/>
                    <a:pt x="19681" y="9173"/>
                    <a:pt x="19848" y="10374"/>
                  </a:cubicBezTo>
                  <a:close/>
                  <a:moveTo>
                    <a:pt x="66014" y="112881"/>
                  </a:moveTo>
                  <a:cubicBezTo>
                    <a:pt x="65414" y="113348"/>
                    <a:pt x="64980" y="113748"/>
                    <a:pt x="64513" y="114082"/>
                  </a:cubicBezTo>
                  <a:cubicBezTo>
                    <a:pt x="63646" y="114682"/>
                    <a:pt x="62845" y="115349"/>
                    <a:pt x="61745" y="115616"/>
                  </a:cubicBezTo>
                  <a:cubicBezTo>
                    <a:pt x="61111" y="115783"/>
                    <a:pt x="60510" y="116083"/>
                    <a:pt x="59810" y="116117"/>
                  </a:cubicBezTo>
                  <a:cubicBezTo>
                    <a:pt x="59276" y="116117"/>
                    <a:pt x="58776" y="116250"/>
                    <a:pt x="58275" y="116350"/>
                  </a:cubicBezTo>
                  <a:cubicBezTo>
                    <a:pt x="57442" y="116483"/>
                    <a:pt x="56641" y="116750"/>
                    <a:pt x="55807" y="116784"/>
                  </a:cubicBezTo>
                  <a:cubicBezTo>
                    <a:pt x="54339" y="116884"/>
                    <a:pt x="52905" y="117317"/>
                    <a:pt x="51437" y="117484"/>
                  </a:cubicBezTo>
                  <a:cubicBezTo>
                    <a:pt x="49503" y="117751"/>
                    <a:pt x="47601" y="118085"/>
                    <a:pt x="45666" y="118051"/>
                  </a:cubicBezTo>
                  <a:cubicBezTo>
                    <a:pt x="44466" y="118018"/>
                    <a:pt x="43265" y="118051"/>
                    <a:pt x="42064" y="118018"/>
                  </a:cubicBezTo>
                  <a:cubicBezTo>
                    <a:pt x="41597" y="118018"/>
                    <a:pt x="41130" y="117918"/>
                    <a:pt x="40630" y="117884"/>
                  </a:cubicBezTo>
                  <a:cubicBezTo>
                    <a:pt x="39562" y="117751"/>
                    <a:pt x="38528" y="117651"/>
                    <a:pt x="37461" y="117484"/>
                  </a:cubicBezTo>
                  <a:cubicBezTo>
                    <a:pt x="36927" y="117417"/>
                    <a:pt x="36393" y="117317"/>
                    <a:pt x="35859" y="117217"/>
                  </a:cubicBezTo>
                  <a:cubicBezTo>
                    <a:pt x="35493" y="117117"/>
                    <a:pt x="35159" y="116984"/>
                    <a:pt x="34825" y="116884"/>
                  </a:cubicBezTo>
                  <a:cubicBezTo>
                    <a:pt x="33224" y="116317"/>
                    <a:pt x="31623" y="115716"/>
                    <a:pt x="29989" y="115149"/>
                  </a:cubicBezTo>
                  <a:cubicBezTo>
                    <a:pt x="29321" y="114916"/>
                    <a:pt x="28621" y="114716"/>
                    <a:pt x="27887" y="114482"/>
                  </a:cubicBezTo>
                  <a:cubicBezTo>
                    <a:pt x="27887" y="115283"/>
                    <a:pt x="27887" y="116050"/>
                    <a:pt x="27854" y="116784"/>
                  </a:cubicBezTo>
                  <a:cubicBezTo>
                    <a:pt x="27854" y="117117"/>
                    <a:pt x="27954" y="117351"/>
                    <a:pt x="28254" y="117518"/>
                  </a:cubicBezTo>
                  <a:cubicBezTo>
                    <a:pt x="29121" y="117985"/>
                    <a:pt x="29955" y="118585"/>
                    <a:pt x="30889" y="118919"/>
                  </a:cubicBezTo>
                  <a:cubicBezTo>
                    <a:pt x="32490" y="119486"/>
                    <a:pt x="34092" y="120153"/>
                    <a:pt x="35826" y="120353"/>
                  </a:cubicBezTo>
                  <a:cubicBezTo>
                    <a:pt x="36460" y="120453"/>
                    <a:pt x="37094" y="120553"/>
                    <a:pt x="37694" y="120753"/>
                  </a:cubicBezTo>
                  <a:cubicBezTo>
                    <a:pt x="38962" y="121153"/>
                    <a:pt x="40263" y="121220"/>
                    <a:pt x="41530" y="121254"/>
                  </a:cubicBezTo>
                  <a:cubicBezTo>
                    <a:pt x="44933" y="121354"/>
                    <a:pt x="48335" y="121320"/>
                    <a:pt x="51737" y="121287"/>
                  </a:cubicBezTo>
                  <a:cubicBezTo>
                    <a:pt x="53706" y="121254"/>
                    <a:pt x="55740" y="121454"/>
                    <a:pt x="57708" y="120987"/>
                  </a:cubicBezTo>
                  <a:cubicBezTo>
                    <a:pt x="58476" y="120820"/>
                    <a:pt x="59243" y="120787"/>
                    <a:pt x="59943" y="120386"/>
                  </a:cubicBezTo>
                  <a:cubicBezTo>
                    <a:pt x="60277" y="120186"/>
                    <a:pt x="60677" y="119953"/>
                    <a:pt x="61077" y="119886"/>
                  </a:cubicBezTo>
                  <a:cubicBezTo>
                    <a:pt x="62278" y="119586"/>
                    <a:pt x="63312" y="118952"/>
                    <a:pt x="64447" y="118485"/>
                  </a:cubicBezTo>
                  <a:cubicBezTo>
                    <a:pt x="64813" y="118351"/>
                    <a:pt x="65147" y="118151"/>
                    <a:pt x="65481" y="117951"/>
                  </a:cubicBezTo>
                  <a:cubicBezTo>
                    <a:pt x="65914" y="117718"/>
                    <a:pt x="66114" y="117384"/>
                    <a:pt x="66114" y="116850"/>
                  </a:cubicBezTo>
                  <a:cubicBezTo>
                    <a:pt x="66081" y="115783"/>
                    <a:pt x="66114" y="114716"/>
                    <a:pt x="66081" y="113648"/>
                  </a:cubicBezTo>
                  <a:cubicBezTo>
                    <a:pt x="66081" y="113448"/>
                    <a:pt x="66048" y="113281"/>
                    <a:pt x="66014" y="112881"/>
                  </a:cubicBezTo>
                  <a:close/>
                  <a:moveTo>
                    <a:pt x="62212" y="124623"/>
                  </a:moveTo>
                  <a:cubicBezTo>
                    <a:pt x="61911" y="124656"/>
                    <a:pt x="61811" y="124656"/>
                    <a:pt x="61745" y="124689"/>
                  </a:cubicBezTo>
                  <a:cubicBezTo>
                    <a:pt x="61111" y="124956"/>
                    <a:pt x="60510" y="125323"/>
                    <a:pt x="59877" y="125523"/>
                  </a:cubicBezTo>
                  <a:cubicBezTo>
                    <a:pt x="59009" y="125790"/>
                    <a:pt x="58142" y="125990"/>
                    <a:pt x="57241" y="126157"/>
                  </a:cubicBezTo>
                  <a:cubicBezTo>
                    <a:pt x="56508" y="126291"/>
                    <a:pt x="55740" y="126357"/>
                    <a:pt x="54973" y="126491"/>
                  </a:cubicBezTo>
                  <a:cubicBezTo>
                    <a:pt x="54039" y="126624"/>
                    <a:pt x="53105" y="126791"/>
                    <a:pt x="52204" y="126958"/>
                  </a:cubicBezTo>
                  <a:cubicBezTo>
                    <a:pt x="51804" y="127024"/>
                    <a:pt x="51437" y="127124"/>
                    <a:pt x="51070" y="127158"/>
                  </a:cubicBezTo>
                  <a:cubicBezTo>
                    <a:pt x="50003" y="127291"/>
                    <a:pt x="48969" y="127591"/>
                    <a:pt x="47901" y="127558"/>
                  </a:cubicBezTo>
                  <a:cubicBezTo>
                    <a:pt x="46400" y="127525"/>
                    <a:pt x="44866" y="127591"/>
                    <a:pt x="43365" y="127258"/>
                  </a:cubicBezTo>
                  <a:cubicBezTo>
                    <a:pt x="42498" y="127091"/>
                    <a:pt x="41597" y="126991"/>
                    <a:pt x="40696" y="126858"/>
                  </a:cubicBezTo>
                  <a:cubicBezTo>
                    <a:pt x="39495" y="126624"/>
                    <a:pt x="38295" y="126291"/>
                    <a:pt x="37094" y="126190"/>
                  </a:cubicBezTo>
                  <a:cubicBezTo>
                    <a:pt x="35426" y="126024"/>
                    <a:pt x="33891" y="125490"/>
                    <a:pt x="32424" y="124789"/>
                  </a:cubicBezTo>
                  <a:cubicBezTo>
                    <a:pt x="32257" y="124689"/>
                    <a:pt x="32090" y="124689"/>
                    <a:pt x="31790" y="124623"/>
                  </a:cubicBezTo>
                  <a:cubicBezTo>
                    <a:pt x="32157" y="125757"/>
                    <a:pt x="32490" y="126724"/>
                    <a:pt x="32791" y="127692"/>
                  </a:cubicBezTo>
                  <a:cubicBezTo>
                    <a:pt x="33057" y="128592"/>
                    <a:pt x="33791" y="129193"/>
                    <a:pt x="34358" y="129860"/>
                  </a:cubicBezTo>
                  <a:cubicBezTo>
                    <a:pt x="34559" y="130127"/>
                    <a:pt x="34925" y="130260"/>
                    <a:pt x="35259" y="130360"/>
                  </a:cubicBezTo>
                  <a:cubicBezTo>
                    <a:pt x="36360" y="130694"/>
                    <a:pt x="37461" y="130927"/>
                    <a:pt x="38528" y="131294"/>
                  </a:cubicBezTo>
                  <a:cubicBezTo>
                    <a:pt x="40429" y="131995"/>
                    <a:pt x="42431" y="132028"/>
                    <a:pt x="44432" y="132161"/>
                  </a:cubicBezTo>
                  <a:cubicBezTo>
                    <a:pt x="45199" y="132228"/>
                    <a:pt x="45967" y="132295"/>
                    <a:pt x="46767" y="132328"/>
                  </a:cubicBezTo>
                  <a:cubicBezTo>
                    <a:pt x="46901" y="132328"/>
                    <a:pt x="47067" y="132328"/>
                    <a:pt x="47234" y="132328"/>
                  </a:cubicBezTo>
                  <a:cubicBezTo>
                    <a:pt x="47935" y="132295"/>
                    <a:pt x="48635" y="132228"/>
                    <a:pt x="49369" y="132161"/>
                  </a:cubicBezTo>
                  <a:cubicBezTo>
                    <a:pt x="50670" y="132095"/>
                    <a:pt x="52004" y="132095"/>
                    <a:pt x="53305" y="131828"/>
                  </a:cubicBezTo>
                  <a:cubicBezTo>
                    <a:pt x="54773" y="131561"/>
                    <a:pt x="56241" y="131061"/>
                    <a:pt x="57708" y="130660"/>
                  </a:cubicBezTo>
                  <a:cubicBezTo>
                    <a:pt x="57909" y="130594"/>
                    <a:pt x="58109" y="130460"/>
                    <a:pt x="58342" y="130427"/>
                  </a:cubicBezTo>
                  <a:cubicBezTo>
                    <a:pt x="59743" y="130260"/>
                    <a:pt x="60410" y="129159"/>
                    <a:pt x="60977" y="128125"/>
                  </a:cubicBezTo>
                  <a:cubicBezTo>
                    <a:pt x="61544" y="127091"/>
                    <a:pt x="61778" y="125890"/>
                    <a:pt x="62212" y="124623"/>
                  </a:cubicBezTo>
                  <a:close/>
                  <a:moveTo>
                    <a:pt x="65581" y="107744"/>
                  </a:moveTo>
                  <a:cubicBezTo>
                    <a:pt x="64780" y="108044"/>
                    <a:pt x="64380" y="108678"/>
                    <a:pt x="63846" y="109145"/>
                  </a:cubicBezTo>
                  <a:cubicBezTo>
                    <a:pt x="62845" y="110046"/>
                    <a:pt x="61745" y="110813"/>
                    <a:pt x="60477" y="111146"/>
                  </a:cubicBezTo>
                  <a:cubicBezTo>
                    <a:pt x="57942" y="111847"/>
                    <a:pt x="55407" y="112447"/>
                    <a:pt x="52872" y="112981"/>
                  </a:cubicBezTo>
                  <a:cubicBezTo>
                    <a:pt x="51537" y="113281"/>
                    <a:pt x="50170" y="113448"/>
                    <a:pt x="48835" y="113415"/>
                  </a:cubicBezTo>
                  <a:cubicBezTo>
                    <a:pt x="46867" y="113415"/>
                    <a:pt x="44899" y="113448"/>
                    <a:pt x="42931" y="113214"/>
                  </a:cubicBezTo>
                  <a:cubicBezTo>
                    <a:pt x="41263" y="113014"/>
                    <a:pt x="39629" y="112681"/>
                    <a:pt x="37961" y="112447"/>
                  </a:cubicBezTo>
                  <a:cubicBezTo>
                    <a:pt x="37227" y="112347"/>
                    <a:pt x="36527" y="112214"/>
                    <a:pt x="35759" y="112180"/>
                  </a:cubicBezTo>
                  <a:cubicBezTo>
                    <a:pt x="34659" y="112114"/>
                    <a:pt x="33591" y="111813"/>
                    <a:pt x="32590" y="111413"/>
                  </a:cubicBezTo>
                  <a:cubicBezTo>
                    <a:pt x="31256" y="110879"/>
                    <a:pt x="29989" y="110212"/>
                    <a:pt x="28688" y="109645"/>
                  </a:cubicBezTo>
                  <a:cubicBezTo>
                    <a:pt x="28521" y="109579"/>
                    <a:pt x="28354" y="109545"/>
                    <a:pt x="28087" y="109478"/>
                  </a:cubicBezTo>
                  <a:lnTo>
                    <a:pt x="28087" y="113114"/>
                  </a:lnTo>
                  <a:cubicBezTo>
                    <a:pt x="28488" y="113448"/>
                    <a:pt x="28955" y="113782"/>
                    <a:pt x="29588" y="113782"/>
                  </a:cubicBezTo>
                  <a:cubicBezTo>
                    <a:pt x="29788" y="113782"/>
                    <a:pt x="30022" y="113882"/>
                    <a:pt x="30222" y="113982"/>
                  </a:cubicBezTo>
                  <a:cubicBezTo>
                    <a:pt x="31423" y="114382"/>
                    <a:pt x="32590" y="114849"/>
                    <a:pt x="33791" y="115249"/>
                  </a:cubicBezTo>
                  <a:cubicBezTo>
                    <a:pt x="35326" y="115716"/>
                    <a:pt x="36827" y="116350"/>
                    <a:pt x="38495" y="116250"/>
                  </a:cubicBezTo>
                  <a:cubicBezTo>
                    <a:pt x="38661" y="116217"/>
                    <a:pt x="38828" y="116283"/>
                    <a:pt x="38995" y="116317"/>
                  </a:cubicBezTo>
                  <a:cubicBezTo>
                    <a:pt x="40429" y="116483"/>
                    <a:pt x="41864" y="116784"/>
                    <a:pt x="43331" y="116684"/>
                  </a:cubicBezTo>
                  <a:cubicBezTo>
                    <a:pt x="44032" y="116650"/>
                    <a:pt x="44766" y="116717"/>
                    <a:pt x="45466" y="116650"/>
                  </a:cubicBezTo>
                  <a:cubicBezTo>
                    <a:pt x="46801" y="116584"/>
                    <a:pt x="48168" y="116550"/>
                    <a:pt x="49503" y="116383"/>
                  </a:cubicBezTo>
                  <a:cubicBezTo>
                    <a:pt x="51004" y="116183"/>
                    <a:pt x="52505" y="115883"/>
                    <a:pt x="54006" y="115616"/>
                  </a:cubicBezTo>
                  <a:cubicBezTo>
                    <a:pt x="54573" y="115516"/>
                    <a:pt x="55140" y="115449"/>
                    <a:pt x="55707" y="115349"/>
                  </a:cubicBezTo>
                  <a:cubicBezTo>
                    <a:pt x="56574" y="115183"/>
                    <a:pt x="57408" y="114982"/>
                    <a:pt x="58275" y="114882"/>
                  </a:cubicBezTo>
                  <a:cubicBezTo>
                    <a:pt x="60110" y="114682"/>
                    <a:pt x="61845" y="114315"/>
                    <a:pt x="63312" y="113148"/>
                  </a:cubicBezTo>
                  <a:cubicBezTo>
                    <a:pt x="64180" y="112447"/>
                    <a:pt x="64980" y="111747"/>
                    <a:pt x="65781" y="111080"/>
                  </a:cubicBezTo>
                  <a:cubicBezTo>
                    <a:pt x="66081" y="109945"/>
                    <a:pt x="65614" y="108911"/>
                    <a:pt x="65581" y="107744"/>
                  </a:cubicBezTo>
                  <a:close/>
                  <a:moveTo>
                    <a:pt x="65114" y="104975"/>
                  </a:moveTo>
                  <a:cubicBezTo>
                    <a:pt x="64613" y="105376"/>
                    <a:pt x="64180" y="105742"/>
                    <a:pt x="63713" y="106109"/>
                  </a:cubicBezTo>
                  <a:cubicBezTo>
                    <a:pt x="62612" y="106977"/>
                    <a:pt x="61211" y="107277"/>
                    <a:pt x="60043" y="108011"/>
                  </a:cubicBezTo>
                  <a:cubicBezTo>
                    <a:pt x="59977" y="108044"/>
                    <a:pt x="59910" y="108044"/>
                    <a:pt x="59843" y="108044"/>
                  </a:cubicBezTo>
                  <a:cubicBezTo>
                    <a:pt x="59243" y="108144"/>
                    <a:pt x="58642" y="108211"/>
                    <a:pt x="58042" y="108311"/>
                  </a:cubicBezTo>
                  <a:cubicBezTo>
                    <a:pt x="57375" y="108378"/>
                    <a:pt x="56674" y="108411"/>
                    <a:pt x="56041" y="108578"/>
                  </a:cubicBezTo>
                  <a:cubicBezTo>
                    <a:pt x="54506" y="109045"/>
                    <a:pt x="52938" y="109145"/>
                    <a:pt x="51371" y="109212"/>
                  </a:cubicBezTo>
                  <a:cubicBezTo>
                    <a:pt x="49369" y="109345"/>
                    <a:pt x="47368" y="109512"/>
                    <a:pt x="45366" y="109045"/>
                  </a:cubicBezTo>
                  <a:cubicBezTo>
                    <a:pt x="45199" y="108978"/>
                    <a:pt x="44999" y="109011"/>
                    <a:pt x="44799" y="109011"/>
                  </a:cubicBezTo>
                  <a:cubicBezTo>
                    <a:pt x="43798" y="108978"/>
                    <a:pt x="42798" y="109112"/>
                    <a:pt x="41797" y="108745"/>
                  </a:cubicBezTo>
                  <a:cubicBezTo>
                    <a:pt x="41664" y="108711"/>
                    <a:pt x="41497" y="108745"/>
                    <a:pt x="41330" y="108711"/>
                  </a:cubicBezTo>
                  <a:cubicBezTo>
                    <a:pt x="40396" y="108611"/>
                    <a:pt x="39462" y="108544"/>
                    <a:pt x="38528" y="108411"/>
                  </a:cubicBezTo>
                  <a:cubicBezTo>
                    <a:pt x="38028" y="108344"/>
                    <a:pt x="37494" y="108278"/>
                    <a:pt x="37027" y="108111"/>
                  </a:cubicBezTo>
                  <a:cubicBezTo>
                    <a:pt x="35593" y="107577"/>
                    <a:pt x="34092" y="107277"/>
                    <a:pt x="32757" y="106543"/>
                  </a:cubicBezTo>
                  <a:cubicBezTo>
                    <a:pt x="32590" y="106476"/>
                    <a:pt x="32390" y="106443"/>
                    <a:pt x="32190" y="106410"/>
                  </a:cubicBezTo>
                  <a:cubicBezTo>
                    <a:pt x="31656" y="106410"/>
                    <a:pt x="31290" y="106143"/>
                    <a:pt x="30889" y="105843"/>
                  </a:cubicBezTo>
                  <a:cubicBezTo>
                    <a:pt x="30289" y="105376"/>
                    <a:pt x="29622" y="104975"/>
                    <a:pt x="28988" y="104542"/>
                  </a:cubicBezTo>
                  <a:cubicBezTo>
                    <a:pt x="28354" y="106009"/>
                    <a:pt x="28221" y="106977"/>
                    <a:pt x="28454" y="108211"/>
                  </a:cubicBezTo>
                  <a:cubicBezTo>
                    <a:pt x="29121" y="108544"/>
                    <a:pt x="29788" y="108945"/>
                    <a:pt x="30522" y="109245"/>
                  </a:cubicBezTo>
                  <a:cubicBezTo>
                    <a:pt x="31590" y="109712"/>
                    <a:pt x="32657" y="110179"/>
                    <a:pt x="33758" y="110513"/>
                  </a:cubicBezTo>
                  <a:cubicBezTo>
                    <a:pt x="35092" y="110946"/>
                    <a:pt x="36460" y="111046"/>
                    <a:pt x="37861" y="111180"/>
                  </a:cubicBezTo>
                  <a:cubicBezTo>
                    <a:pt x="38628" y="111280"/>
                    <a:pt x="39395" y="111413"/>
                    <a:pt x="40129" y="111547"/>
                  </a:cubicBezTo>
                  <a:cubicBezTo>
                    <a:pt x="41063" y="111747"/>
                    <a:pt x="41964" y="112014"/>
                    <a:pt x="42898" y="111947"/>
                  </a:cubicBezTo>
                  <a:cubicBezTo>
                    <a:pt x="43131" y="111947"/>
                    <a:pt x="43398" y="111914"/>
                    <a:pt x="43598" y="111980"/>
                  </a:cubicBezTo>
                  <a:cubicBezTo>
                    <a:pt x="44165" y="112214"/>
                    <a:pt x="44799" y="112147"/>
                    <a:pt x="45400" y="112180"/>
                  </a:cubicBezTo>
                  <a:cubicBezTo>
                    <a:pt x="46133" y="112180"/>
                    <a:pt x="46834" y="112180"/>
                    <a:pt x="47534" y="112147"/>
                  </a:cubicBezTo>
                  <a:cubicBezTo>
                    <a:pt x="49002" y="112080"/>
                    <a:pt x="50437" y="111980"/>
                    <a:pt x="51904" y="111880"/>
                  </a:cubicBezTo>
                  <a:cubicBezTo>
                    <a:pt x="51971" y="111880"/>
                    <a:pt x="52071" y="111847"/>
                    <a:pt x="52171" y="111813"/>
                  </a:cubicBezTo>
                  <a:cubicBezTo>
                    <a:pt x="53639" y="111413"/>
                    <a:pt x="55107" y="111013"/>
                    <a:pt x="56574" y="110646"/>
                  </a:cubicBezTo>
                  <a:cubicBezTo>
                    <a:pt x="57708" y="110346"/>
                    <a:pt x="58876" y="110079"/>
                    <a:pt x="60010" y="109779"/>
                  </a:cubicBezTo>
                  <a:cubicBezTo>
                    <a:pt x="60310" y="109712"/>
                    <a:pt x="60544" y="109545"/>
                    <a:pt x="60811" y="109412"/>
                  </a:cubicBezTo>
                  <a:cubicBezTo>
                    <a:pt x="61111" y="109245"/>
                    <a:pt x="61411" y="109045"/>
                    <a:pt x="61711" y="108845"/>
                  </a:cubicBezTo>
                  <a:cubicBezTo>
                    <a:pt x="62078" y="108611"/>
                    <a:pt x="62478" y="108378"/>
                    <a:pt x="62812" y="108111"/>
                  </a:cubicBezTo>
                  <a:cubicBezTo>
                    <a:pt x="63513" y="107544"/>
                    <a:pt x="64146" y="106977"/>
                    <a:pt x="64847" y="106410"/>
                  </a:cubicBezTo>
                  <a:cubicBezTo>
                    <a:pt x="65514" y="105909"/>
                    <a:pt x="65547" y="105843"/>
                    <a:pt x="65114" y="104975"/>
                  </a:cubicBezTo>
                  <a:close/>
                  <a:moveTo>
                    <a:pt x="65647" y="119586"/>
                  </a:moveTo>
                  <a:cubicBezTo>
                    <a:pt x="65214" y="119752"/>
                    <a:pt x="64880" y="119853"/>
                    <a:pt x="64613" y="119986"/>
                  </a:cubicBezTo>
                  <a:cubicBezTo>
                    <a:pt x="63079" y="120787"/>
                    <a:pt x="61311" y="121153"/>
                    <a:pt x="59777" y="121987"/>
                  </a:cubicBezTo>
                  <a:cubicBezTo>
                    <a:pt x="59643" y="122054"/>
                    <a:pt x="59476" y="122088"/>
                    <a:pt x="59310" y="122121"/>
                  </a:cubicBezTo>
                  <a:cubicBezTo>
                    <a:pt x="58642" y="122221"/>
                    <a:pt x="57942" y="122354"/>
                    <a:pt x="57241" y="122454"/>
                  </a:cubicBezTo>
                  <a:cubicBezTo>
                    <a:pt x="56808" y="122521"/>
                    <a:pt x="56341" y="122621"/>
                    <a:pt x="55907" y="122621"/>
                  </a:cubicBezTo>
                  <a:cubicBezTo>
                    <a:pt x="51170" y="122621"/>
                    <a:pt x="46434" y="122621"/>
                    <a:pt x="41697" y="122588"/>
                  </a:cubicBezTo>
                  <a:cubicBezTo>
                    <a:pt x="40630" y="122555"/>
                    <a:pt x="39529" y="122388"/>
                    <a:pt x="38428" y="122254"/>
                  </a:cubicBezTo>
                  <a:cubicBezTo>
                    <a:pt x="38128" y="122221"/>
                    <a:pt x="37828" y="122088"/>
                    <a:pt x="37494" y="121987"/>
                  </a:cubicBezTo>
                  <a:cubicBezTo>
                    <a:pt x="37327" y="121921"/>
                    <a:pt x="37127" y="121854"/>
                    <a:pt x="36927" y="121854"/>
                  </a:cubicBezTo>
                  <a:cubicBezTo>
                    <a:pt x="35826" y="121687"/>
                    <a:pt x="34725" y="121487"/>
                    <a:pt x="33658" y="121120"/>
                  </a:cubicBezTo>
                  <a:cubicBezTo>
                    <a:pt x="31990" y="120553"/>
                    <a:pt x="30289" y="120119"/>
                    <a:pt x="28821" y="119085"/>
                  </a:cubicBezTo>
                  <a:cubicBezTo>
                    <a:pt x="28654" y="118985"/>
                    <a:pt x="28454" y="118919"/>
                    <a:pt x="28121" y="118785"/>
                  </a:cubicBezTo>
                  <a:cubicBezTo>
                    <a:pt x="28221" y="119819"/>
                    <a:pt x="28654" y="120586"/>
                    <a:pt x="29255" y="121153"/>
                  </a:cubicBezTo>
                  <a:cubicBezTo>
                    <a:pt x="30122" y="121954"/>
                    <a:pt x="31023" y="122688"/>
                    <a:pt x="32123" y="123122"/>
                  </a:cubicBezTo>
                  <a:cubicBezTo>
                    <a:pt x="33324" y="123655"/>
                    <a:pt x="34492" y="124289"/>
                    <a:pt x="35826" y="124556"/>
                  </a:cubicBezTo>
                  <a:cubicBezTo>
                    <a:pt x="36460" y="124656"/>
                    <a:pt x="37094" y="124689"/>
                    <a:pt x="37727" y="124856"/>
                  </a:cubicBezTo>
                  <a:cubicBezTo>
                    <a:pt x="38728" y="125056"/>
                    <a:pt x="39729" y="125390"/>
                    <a:pt x="40730" y="125557"/>
                  </a:cubicBezTo>
                  <a:cubicBezTo>
                    <a:pt x="41664" y="125723"/>
                    <a:pt x="42564" y="125957"/>
                    <a:pt x="43532" y="125924"/>
                  </a:cubicBezTo>
                  <a:cubicBezTo>
                    <a:pt x="44532" y="125890"/>
                    <a:pt x="45533" y="125824"/>
                    <a:pt x="46500" y="126124"/>
                  </a:cubicBezTo>
                  <a:cubicBezTo>
                    <a:pt x="46801" y="126190"/>
                    <a:pt x="47168" y="126190"/>
                    <a:pt x="47468" y="126124"/>
                  </a:cubicBezTo>
                  <a:cubicBezTo>
                    <a:pt x="48468" y="125824"/>
                    <a:pt x="49469" y="125924"/>
                    <a:pt x="50470" y="125924"/>
                  </a:cubicBezTo>
                  <a:cubicBezTo>
                    <a:pt x="51537" y="125957"/>
                    <a:pt x="52538" y="125723"/>
                    <a:pt x="53539" y="125490"/>
                  </a:cubicBezTo>
                  <a:cubicBezTo>
                    <a:pt x="54606" y="125256"/>
                    <a:pt x="55674" y="124923"/>
                    <a:pt x="56741" y="124789"/>
                  </a:cubicBezTo>
                  <a:cubicBezTo>
                    <a:pt x="57708" y="124689"/>
                    <a:pt x="58676" y="124489"/>
                    <a:pt x="59543" y="124122"/>
                  </a:cubicBezTo>
                  <a:cubicBezTo>
                    <a:pt x="60544" y="123722"/>
                    <a:pt x="61511" y="123288"/>
                    <a:pt x="62445" y="122788"/>
                  </a:cubicBezTo>
                  <a:cubicBezTo>
                    <a:pt x="63813" y="122088"/>
                    <a:pt x="65047" y="121220"/>
                    <a:pt x="65647" y="119586"/>
                  </a:cubicBezTo>
                  <a:close/>
                  <a:moveTo>
                    <a:pt x="64146" y="103641"/>
                  </a:moveTo>
                  <a:cubicBezTo>
                    <a:pt x="63879" y="103374"/>
                    <a:pt x="63646" y="103307"/>
                    <a:pt x="63379" y="103441"/>
                  </a:cubicBezTo>
                  <a:cubicBezTo>
                    <a:pt x="62745" y="103741"/>
                    <a:pt x="61945" y="103508"/>
                    <a:pt x="61378" y="104041"/>
                  </a:cubicBezTo>
                  <a:cubicBezTo>
                    <a:pt x="61344" y="104108"/>
                    <a:pt x="61211" y="104075"/>
                    <a:pt x="61111" y="104108"/>
                  </a:cubicBezTo>
                  <a:cubicBezTo>
                    <a:pt x="60510" y="104241"/>
                    <a:pt x="59910" y="104341"/>
                    <a:pt x="59310" y="104475"/>
                  </a:cubicBezTo>
                  <a:cubicBezTo>
                    <a:pt x="59043" y="104542"/>
                    <a:pt x="58742" y="104642"/>
                    <a:pt x="58476" y="104675"/>
                  </a:cubicBezTo>
                  <a:cubicBezTo>
                    <a:pt x="57108" y="104842"/>
                    <a:pt x="55774" y="105009"/>
                    <a:pt x="54439" y="105209"/>
                  </a:cubicBezTo>
                  <a:cubicBezTo>
                    <a:pt x="53972" y="105242"/>
                    <a:pt x="53539" y="105409"/>
                    <a:pt x="53105" y="105476"/>
                  </a:cubicBezTo>
                  <a:cubicBezTo>
                    <a:pt x="52104" y="105576"/>
                    <a:pt x="51104" y="105676"/>
                    <a:pt x="50136" y="105742"/>
                  </a:cubicBezTo>
                  <a:cubicBezTo>
                    <a:pt x="50036" y="105776"/>
                    <a:pt x="49936" y="105742"/>
                    <a:pt x="49836" y="105809"/>
                  </a:cubicBezTo>
                  <a:cubicBezTo>
                    <a:pt x="49336" y="106076"/>
                    <a:pt x="48769" y="106009"/>
                    <a:pt x="48202" y="105976"/>
                  </a:cubicBezTo>
                  <a:cubicBezTo>
                    <a:pt x="46734" y="105943"/>
                    <a:pt x="45266" y="106109"/>
                    <a:pt x="43765" y="105776"/>
                  </a:cubicBezTo>
                  <a:cubicBezTo>
                    <a:pt x="42798" y="105542"/>
                    <a:pt x="41797" y="105576"/>
                    <a:pt x="40796" y="105476"/>
                  </a:cubicBezTo>
                  <a:cubicBezTo>
                    <a:pt x="40663" y="105442"/>
                    <a:pt x="40563" y="105409"/>
                    <a:pt x="40429" y="105376"/>
                  </a:cubicBezTo>
                  <a:cubicBezTo>
                    <a:pt x="38995" y="105142"/>
                    <a:pt x="37561" y="104942"/>
                    <a:pt x="36126" y="104708"/>
                  </a:cubicBezTo>
                  <a:cubicBezTo>
                    <a:pt x="35593" y="104608"/>
                    <a:pt x="35026" y="104608"/>
                    <a:pt x="34525" y="104408"/>
                  </a:cubicBezTo>
                  <a:cubicBezTo>
                    <a:pt x="33658" y="104075"/>
                    <a:pt x="32624" y="104308"/>
                    <a:pt x="31857" y="103641"/>
                  </a:cubicBezTo>
                  <a:cubicBezTo>
                    <a:pt x="31790" y="103608"/>
                    <a:pt x="31656" y="103641"/>
                    <a:pt x="31556" y="103608"/>
                  </a:cubicBezTo>
                  <a:cubicBezTo>
                    <a:pt x="31256" y="103574"/>
                    <a:pt x="30923" y="103541"/>
                    <a:pt x="30622" y="103441"/>
                  </a:cubicBezTo>
                  <a:cubicBezTo>
                    <a:pt x="30189" y="103307"/>
                    <a:pt x="29889" y="103441"/>
                    <a:pt x="29622" y="103874"/>
                  </a:cubicBezTo>
                  <a:cubicBezTo>
                    <a:pt x="29955" y="104075"/>
                    <a:pt x="30255" y="104275"/>
                    <a:pt x="30556" y="104475"/>
                  </a:cubicBezTo>
                  <a:cubicBezTo>
                    <a:pt x="31356" y="104909"/>
                    <a:pt x="32023" y="105509"/>
                    <a:pt x="33024" y="105642"/>
                  </a:cubicBezTo>
                  <a:cubicBezTo>
                    <a:pt x="33891" y="105776"/>
                    <a:pt x="34659" y="106276"/>
                    <a:pt x="35493" y="106576"/>
                  </a:cubicBezTo>
                  <a:cubicBezTo>
                    <a:pt x="36293" y="106843"/>
                    <a:pt x="37127" y="107110"/>
                    <a:pt x="37994" y="107277"/>
                  </a:cubicBezTo>
                  <a:cubicBezTo>
                    <a:pt x="39229" y="107510"/>
                    <a:pt x="40463" y="107744"/>
                    <a:pt x="41730" y="107711"/>
                  </a:cubicBezTo>
                  <a:cubicBezTo>
                    <a:pt x="41897" y="107711"/>
                    <a:pt x="42031" y="107777"/>
                    <a:pt x="42197" y="107777"/>
                  </a:cubicBezTo>
                  <a:cubicBezTo>
                    <a:pt x="42798" y="107844"/>
                    <a:pt x="43365" y="107944"/>
                    <a:pt x="43932" y="107977"/>
                  </a:cubicBezTo>
                  <a:cubicBezTo>
                    <a:pt x="44532" y="108011"/>
                    <a:pt x="45133" y="107877"/>
                    <a:pt x="45666" y="108011"/>
                  </a:cubicBezTo>
                  <a:cubicBezTo>
                    <a:pt x="46467" y="108244"/>
                    <a:pt x="47268" y="108211"/>
                    <a:pt x="48068" y="108211"/>
                  </a:cubicBezTo>
                  <a:cubicBezTo>
                    <a:pt x="50236" y="108311"/>
                    <a:pt x="52338" y="108111"/>
                    <a:pt x="54439" y="107711"/>
                  </a:cubicBezTo>
                  <a:cubicBezTo>
                    <a:pt x="54973" y="107610"/>
                    <a:pt x="55507" y="107510"/>
                    <a:pt x="56041" y="107410"/>
                  </a:cubicBezTo>
                  <a:cubicBezTo>
                    <a:pt x="56908" y="107277"/>
                    <a:pt x="57775" y="107143"/>
                    <a:pt x="58609" y="107010"/>
                  </a:cubicBezTo>
                  <a:cubicBezTo>
                    <a:pt x="59043" y="106910"/>
                    <a:pt x="59510" y="106877"/>
                    <a:pt x="59910" y="106710"/>
                  </a:cubicBezTo>
                  <a:cubicBezTo>
                    <a:pt x="60944" y="106243"/>
                    <a:pt x="61945" y="105709"/>
                    <a:pt x="62912" y="105175"/>
                  </a:cubicBezTo>
                  <a:cubicBezTo>
                    <a:pt x="63546" y="104842"/>
                    <a:pt x="64113" y="104475"/>
                    <a:pt x="64146" y="103641"/>
                  </a:cubicBezTo>
                  <a:close/>
                  <a:moveTo>
                    <a:pt x="41230" y="133195"/>
                  </a:moveTo>
                  <a:cubicBezTo>
                    <a:pt x="41197" y="133262"/>
                    <a:pt x="41197" y="133362"/>
                    <a:pt x="41197" y="133396"/>
                  </a:cubicBezTo>
                  <a:cubicBezTo>
                    <a:pt x="41630" y="133763"/>
                    <a:pt x="42031" y="134296"/>
                    <a:pt x="42531" y="134463"/>
                  </a:cubicBezTo>
                  <a:cubicBezTo>
                    <a:pt x="43598" y="134863"/>
                    <a:pt x="44599" y="135497"/>
                    <a:pt x="45800" y="135297"/>
                  </a:cubicBezTo>
                  <a:cubicBezTo>
                    <a:pt x="45867" y="135297"/>
                    <a:pt x="45933" y="135297"/>
                    <a:pt x="45967" y="135297"/>
                  </a:cubicBezTo>
                  <a:cubicBezTo>
                    <a:pt x="47168" y="135731"/>
                    <a:pt x="48335" y="135397"/>
                    <a:pt x="49503" y="135130"/>
                  </a:cubicBezTo>
                  <a:cubicBezTo>
                    <a:pt x="50737" y="134863"/>
                    <a:pt x="51704" y="134196"/>
                    <a:pt x="52671" y="133195"/>
                  </a:cubicBezTo>
                  <a:cubicBezTo>
                    <a:pt x="52271" y="133229"/>
                    <a:pt x="52038" y="133229"/>
                    <a:pt x="51804" y="133262"/>
                  </a:cubicBezTo>
                  <a:cubicBezTo>
                    <a:pt x="51504" y="133296"/>
                    <a:pt x="51237" y="133429"/>
                    <a:pt x="50937" y="133429"/>
                  </a:cubicBezTo>
                  <a:cubicBezTo>
                    <a:pt x="49869" y="133429"/>
                    <a:pt x="48802" y="133396"/>
                    <a:pt x="47735" y="133362"/>
                  </a:cubicBezTo>
                  <a:cubicBezTo>
                    <a:pt x="47301" y="133362"/>
                    <a:pt x="46834" y="133329"/>
                    <a:pt x="46400" y="133329"/>
                  </a:cubicBezTo>
                  <a:cubicBezTo>
                    <a:pt x="44899" y="133396"/>
                    <a:pt x="43432" y="133629"/>
                    <a:pt x="41964" y="133229"/>
                  </a:cubicBezTo>
                  <a:cubicBezTo>
                    <a:pt x="41730" y="133162"/>
                    <a:pt x="41463" y="133195"/>
                    <a:pt x="41230" y="133195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717" name="Google Shape;717;p40"/>
          <p:cNvGrpSpPr/>
          <p:nvPr/>
        </p:nvGrpSpPr>
        <p:grpSpPr>
          <a:xfrm flipH="1">
            <a:off x="3991661" y="1600851"/>
            <a:ext cx="4458200" cy="813643"/>
            <a:chOff x="2959200" y="1840375"/>
            <a:chExt cx="4458200" cy="462025"/>
          </a:xfrm>
        </p:grpSpPr>
        <p:sp>
          <p:nvSpPr>
            <p:cNvPr id="718" name="Google Shape;718;p40"/>
            <p:cNvSpPr/>
            <p:nvPr/>
          </p:nvSpPr>
          <p:spPr>
            <a:xfrm>
              <a:off x="2995050" y="1867900"/>
              <a:ext cx="4388175" cy="409475"/>
            </a:xfrm>
            <a:custGeom>
              <a:avLst/>
              <a:gdLst/>
              <a:ahLst/>
              <a:cxnLst/>
              <a:rect l="l" t="t" r="r" b="b"/>
              <a:pathLst>
                <a:path w="175527" h="16379" extrusionOk="0">
                  <a:moveTo>
                    <a:pt x="175326" y="7472"/>
                  </a:moveTo>
                  <a:cubicBezTo>
                    <a:pt x="175226" y="7306"/>
                    <a:pt x="175093" y="7139"/>
                    <a:pt x="174959" y="7005"/>
                  </a:cubicBezTo>
                  <a:cubicBezTo>
                    <a:pt x="173758" y="5838"/>
                    <a:pt x="172357" y="5037"/>
                    <a:pt x="170956" y="4203"/>
                  </a:cubicBezTo>
                  <a:cubicBezTo>
                    <a:pt x="170122" y="3703"/>
                    <a:pt x="169222" y="3269"/>
                    <a:pt x="168321" y="2836"/>
                  </a:cubicBezTo>
                  <a:cubicBezTo>
                    <a:pt x="167587" y="2435"/>
                    <a:pt x="166820" y="2102"/>
                    <a:pt x="166053" y="1735"/>
                  </a:cubicBezTo>
                  <a:cubicBezTo>
                    <a:pt x="165352" y="1401"/>
                    <a:pt x="164585" y="1368"/>
                    <a:pt x="163851" y="1268"/>
                  </a:cubicBezTo>
                  <a:cubicBezTo>
                    <a:pt x="162650" y="1034"/>
                    <a:pt x="161450" y="634"/>
                    <a:pt x="160182" y="701"/>
                  </a:cubicBezTo>
                  <a:cubicBezTo>
                    <a:pt x="159948" y="701"/>
                    <a:pt x="159715" y="667"/>
                    <a:pt x="159515" y="601"/>
                  </a:cubicBezTo>
                  <a:cubicBezTo>
                    <a:pt x="158481" y="401"/>
                    <a:pt x="157447" y="200"/>
                    <a:pt x="156413" y="267"/>
                  </a:cubicBezTo>
                  <a:cubicBezTo>
                    <a:pt x="155946" y="267"/>
                    <a:pt x="155479" y="267"/>
                    <a:pt x="155012" y="267"/>
                  </a:cubicBezTo>
                  <a:cubicBezTo>
                    <a:pt x="154778" y="267"/>
                    <a:pt x="154578" y="200"/>
                    <a:pt x="154344" y="167"/>
                  </a:cubicBezTo>
                  <a:cubicBezTo>
                    <a:pt x="153978" y="134"/>
                    <a:pt x="153644" y="67"/>
                    <a:pt x="153310" y="67"/>
                  </a:cubicBezTo>
                  <a:cubicBezTo>
                    <a:pt x="150642" y="34"/>
                    <a:pt x="147973" y="34"/>
                    <a:pt x="145305" y="34"/>
                  </a:cubicBezTo>
                  <a:cubicBezTo>
                    <a:pt x="145071" y="34"/>
                    <a:pt x="144804" y="0"/>
                    <a:pt x="144604" y="67"/>
                  </a:cubicBezTo>
                  <a:cubicBezTo>
                    <a:pt x="144004" y="301"/>
                    <a:pt x="143403" y="267"/>
                    <a:pt x="142803" y="267"/>
                  </a:cubicBezTo>
                  <a:cubicBezTo>
                    <a:pt x="141802" y="267"/>
                    <a:pt x="140768" y="234"/>
                    <a:pt x="139767" y="267"/>
                  </a:cubicBezTo>
                  <a:cubicBezTo>
                    <a:pt x="139467" y="267"/>
                    <a:pt x="139200" y="301"/>
                    <a:pt x="138900" y="334"/>
                  </a:cubicBezTo>
                  <a:cubicBezTo>
                    <a:pt x="138600" y="367"/>
                    <a:pt x="138266" y="467"/>
                    <a:pt x="137966" y="434"/>
                  </a:cubicBezTo>
                  <a:cubicBezTo>
                    <a:pt x="136632" y="401"/>
                    <a:pt x="135298" y="334"/>
                    <a:pt x="133963" y="301"/>
                  </a:cubicBezTo>
                  <a:cubicBezTo>
                    <a:pt x="130661" y="234"/>
                    <a:pt x="127359" y="434"/>
                    <a:pt x="124056" y="67"/>
                  </a:cubicBezTo>
                  <a:cubicBezTo>
                    <a:pt x="119053" y="67"/>
                    <a:pt x="114082" y="67"/>
                    <a:pt x="109079" y="67"/>
                  </a:cubicBezTo>
                  <a:cubicBezTo>
                    <a:pt x="108812" y="67"/>
                    <a:pt x="108578" y="134"/>
                    <a:pt x="108312" y="200"/>
                  </a:cubicBezTo>
                  <a:cubicBezTo>
                    <a:pt x="108211" y="200"/>
                    <a:pt x="108078" y="234"/>
                    <a:pt x="107978" y="267"/>
                  </a:cubicBezTo>
                  <a:lnTo>
                    <a:pt x="107144" y="267"/>
                  </a:lnTo>
                  <a:cubicBezTo>
                    <a:pt x="106310" y="267"/>
                    <a:pt x="105476" y="301"/>
                    <a:pt x="104642" y="334"/>
                  </a:cubicBezTo>
                  <a:cubicBezTo>
                    <a:pt x="104442" y="334"/>
                    <a:pt x="104242" y="367"/>
                    <a:pt x="104008" y="367"/>
                  </a:cubicBezTo>
                  <a:cubicBezTo>
                    <a:pt x="103842" y="367"/>
                    <a:pt x="103642" y="367"/>
                    <a:pt x="103475" y="367"/>
                  </a:cubicBezTo>
                  <a:cubicBezTo>
                    <a:pt x="103308" y="367"/>
                    <a:pt x="103141" y="401"/>
                    <a:pt x="102941" y="434"/>
                  </a:cubicBezTo>
                  <a:cubicBezTo>
                    <a:pt x="102607" y="434"/>
                    <a:pt x="102274" y="434"/>
                    <a:pt x="101907" y="434"/>
                  </a:cubicBezTo>
                  <a:cubicBezTo>
                    <a:pt x="98071" y="401"/>
                    <a:pt x="94201" y="334"/>
                    <a:pt x="90365" y="301"/>
                  </a:cubicBezTo>
                  <a:cubicBezTo>
                    <a:pt x="80792" y="234"/>
                    <a:pt x="71218" y="434"/>
                    <a:pt x="61678" y="67"/>
                  </a:cubicBezTo>
                  <a:cubicBezTo>
                    <a:pt x="47268" y="67"/>
                    <a:pt x="32824" y="67"/>
                    <a:pt x="18381" y="67"/>
                  </a:cubicBezTo>
                  <a:cubicBezTo>
                    <a:pt x="17647" y="67"/>
                    <a:pt x="16913" y="134"/>
                    <a:pt x="16179" y="200"/>
                  </a:cubicBezTo>
                  <a:cubicBezTo>
                    <a:pt x="15045" y="267"/>
                    <a:pt x="13877" y="367"/>
                    <a:pt x="12743" y="401"/>
                  </a:cubicBezTo>
                  <a:cubicBezTo>
                    <a:pt x="9207" y="401"/>
                    <a:pt x="5705" y="367"/>
                    <a:pt x="2169" y="367"/>
                  </a:cubicBezTo>
                  <a:cubicBezTo>
                    <a:pt x="1602" y="367"/>
                    <a:pt x="1035" y="401"/>
                    <a:pt x="234" y="434"/>
                  </a:cubicBezTo>
                  <a:cubicBezTo>
                    <a:pt x="234" y="1835"/>
                    <a:pt x="234" y="3136"/>
                    <a:pt x="234" y="4437"/>
                  </a:cubicBezTo>
                  <a:cubicBezTo>
                    <a:pt x="234" y="4570"/>
                    <a:pt x="368" y="4670"/>
                    <a:pt x="401" y="4804"/>
                  </a:cubicBezTo>
                  <a:cubicBezTo>
                    <a:pt x="568" y="5438"/>
                    <a:pt x="801" y="6105"/>
                    <a:pt x="868" y="6738"/>
                  </a:cubicBezTo>
                  <a:cubicBezTo>
                    <a:pt x="968" y="7739"/>
                    <a:pt x="935" y="8773"/>
                    <a:pt x="935" y="9774"/>
                  </a:cubicBezTo>
                  <a:cubicBezTo>
                    <a:pt x="935" y="10308"/>
                    <a:pt x="902" y="10841"/>
                    <a:pt x="1469" y="11342"/>
                  </a:cubicBezTo>
                  <a:cubicBezTo>
                    <a:pt x="1702" y="11542"/>
                    <a:pt x="902" y="12109"/>
                    <a:pt x="768" y="12276"/>
                  </a:cubicBezTo>
                  <a:cubicBezTo>
                    <a:pt x="1" y="13410"/>
                    <a:pt x="701" y="14477"/>
                    <a:pt x="2970" y="15245"/>
                  </a:cubicBezTo>
                  <a:cubicBezTo>
                    <a:pt x="3370" y="15378"/>
                    <a:pt x="5305" y="15044"/>
                    <a:pt x="5838" y="15078"/>
                  </a:cubicBezTo>
                  <a:cubicBezTo>
                    <a:pt x="7773" y="15211"/>
                    <a:pt x="9775" y="15278"/>
                    <a:pt x="11743" y="15411"/>
                  </a:cubicBezTo>
                  <a:cubicBezTo>
                    <a:pt x="13310" y="15478"/>
                    <a:pt x="14845" y="15612"/>
                    <a:pt x="16413" y="15712"/>
                  </a:cubicBezTo>
                  <a:cubicBezTo>
                    <a:pt x="17580" y="15778"/>
                    <a:pt x="18714" y="15878"/>
                    <a:pt x="19882" y="15878"/>
                  </a:cubicBezTo>
                  <a:cubicBezTo>
                    <a:pt x="27921" y="15945"/>
                    <a:pt x="35960" y="15978"/>
                    <a:pt x="44032" y="16012"/>
                  </a:cubicBezTo>
                  <a:cubicBezTo>
                    <a:pt x="45967" y="16012"/>
                    <a:pt x="47868" y="16012"/>
                    <a:pt x="49803" y="16012"/>
                  </a:cubicBezTo>
                  <a:cubicBezTo>
                    <a:pt x="51071" y="16045"/>
                    <a:pt x="52272" y="16145"/>
                    <a:pt x="53539" y="16179"/>
                  </a:cubicBezTo>
                  <a:cubicBezTo>
                    <a:pt x="55440" y="16212"/>
                    <a:pt x="57542" y="16379"/>
                    <a:pt x="59243" y="16179"/>
                  </a:cubicBezTo>
                  <a:cubicBezTo>
                    <a:pt x="61211" y="15978"/>
                    <a:pt x="63046" y="15978"/>
                    <a:pt x="64881" y="16079"/>
                  </a:cubicBezTo>
                  <a:cubicBezTo>
                    <a:pt x="68316" y="16279"/>
                    <a:pt x="71752" y="16012"/>
                    <a:pt x="75155" y="16079"/>
                  </a:cubicBezTo>
                  <a:cubicBezTo>
                    <a:pt x="75421" y="16079"/>
                    <a:pt x="75655" y="16079"/>
                    <a:pt x="75922" y="16045"/>
                  </a:cubicBezTo>
                  <a:cubicBezTo>
                    <a:pt x="78991" y="15778"/>
                    <a:pt x="82093" y="15578"/>
                    <a:pt x="85295" y="15545"/>
                  </a:cubicBezTo>
                  <a:cubicBezTo>
                    <a:pt x="85962" y="15545"/>
                    <a:pt x="86596" y="15445"/>
                    <a:pt x="87263" y="15445"/>
                  </a:cubicBezTo>
                  <a:cubicBezTo>
                    <a:pt x="88331" y="15411"/>
                    <a:pt x="89431" y="15411"/>
                    <a:pt x="90499" y="15411"/>
                  </a:cubicBezTo>
                  <a:cubicBezTo>
                    <a:pt x="91733" y="15445"/>
                    <a:pt x="93001" y="15545"/>
                    <a:pt x="94235" y="15545"/>
                  </a:cubicBezTo>
                  <a:lnTo>
                    <a:pt x="107578" y="15545"/>
                  </a:lnTo>
                  <a:cubicBezTo>
                    <a:pt x="107845" y="15612"/>
                    <a:pt x="108111" y="15645"/>
                    <a:pt x="108378" y="15712"/>
                  </a:cubicBezTo>
                  <a:cubicBezTo>
                    <a:pt x="108779" y="15778"/>
                    <a:pt x="109179" y="15878"/>
                    <a:pt x="109579" y="15878"/>
                  </a:cubicBezTo>
                  <a:cubicBezTo>
                    <a:pt x="112381" y="15945"/>
                    <a:pt x="115150" y="15978"/>
                    <a:pt x="117918" y="16012"/>
                  </a:cubicBezTo>
                  <a:cubicBezTo>
                    <a:pt x="118586" y="16012"/>
                    <a:pt x="119253" y="15978"/>
                    <a:pt x="119920" y="16012"/>
                  </a:cubicBezTo>
                  <a:cubicBezTo>
                    <a:pt x="120354" y="16045"/>
                    <a:pt x="120787" y="16145"/>
                    <a:pt x="121221" y="16179"/>
                  </a:cubicBezTo>
                  <a:cubicBezTo>
                    <a:pt x="121888" y="16212"/>
                    <a:pt x="122588" y="16379"/>
                    <a:pt x="123189" y="16179"/>
                  </a:cubicBezTo>
                  <a:cubicBezTo>
                    <a:pt x="123889" y="15945"/>
                    <a:pt x="124490" y="15978"/>
                    <a:pt x="125157" y="16079"/>
                  </a:cubicBezTo>
                  <a:cubicBezTo>
                    <a:pt x="126324" y="16279"/>
                    <a:pt x="127525" y="16012"/>
                    <a:pt x="128693" y="16079"/>
                  </a:cubicBezTo>
                  <a:cubicBezTo>
                    <a:pt x="128793" y="16079"/>
                    <a:pt x="128860" y="16045"/>
                    <a:pt x="128960" y="16045"/>
                  </a:cubicBezTo>
                  <a:cubicBezTo>
                    <a:pt x="130027" y="15778"/>
                    <a:pt x="131095" y="15578"/>
                    <a:pt x="132195" y="15545"/>
                  </a:cubicBezTo>
                  <a:cubicBezTo>
                    <a:pt x="132429" y="15545"/>
                    <a:pt x="132662" y="15445"/>
                    <a:pt x="132896" y="15445"/>
                  </a:cubicBezTo>
                  <a:cubicBezTo>
                    <a:pt x="133263" y="15411"/>
                    <a:pt x="133630" y="15411"/>
                    <a:pt x="133997" y="15411"/>
                  </a:cubicBezTo>
                  <a:cubicBezTo>
                    <a:pt x="134430" y="15445"/>
                    <a:pt x="134864" y="15545"/>
                    <a:pt x="135298" y="15545"/>
                  </a:cubicBezTo>
                  <a:cubicBezTo>
                    <a:pt x="142970" y="15545"/>
                    <a:pt x="150675" y="15545"/>
                    <a:pt x="158347" y="15545"/>
                  </a:cubicBezTo>
                  <a:cubicBezTo>
                    <a:pt x="160215" y="15545"/>
                    <a:pt x="162050" y="15411"/>
                    <a:pt x="163918" y="15645"/>
                  </a:cubicBezTo>
                  <a:cubicBezTo>
                    <a:pt x="163951" y="15678"/>
                    <a:pt x="164018" y="15678"/>
                    <a:pt x="164085" y="15645"/>
                  </a:cubicBezTo>
                  <a:cubicBezTo>
                    <a:pt x="165552" y="15178"/>
                    <a:pt x="167054" y="14711"/>
                    <a:pt x="168288" y="13643"/>
                  </a:cubicBezTo>
                  <a:cubicBezTo>
                    <a:pt x="168688" y="13310"/>
                    <a:pt x="169122" y="13043"/>
                    <a:pt x="169555" y="12743"/>
                  </a:cubicBezTo>
                  <a:cubicBezTo>
                    <a:pt x="170222" y="12276"/>
                    <a:pt x="170890" y="11875"/>
                    <a:pt x="171523" y="11408"/>
                  </a:cubicBezTo>
                  <a:cubicBezTo>
                    <a:pt x="171924" y="11108"/>
                    <a:pt x="172257" y="10741"/>
                    <a:pt x="172691" y="10508"/>
                  </a:cubicBezTo>
                  <a:cubicBezTo>
                    <a:pt x="173658" y="9941"/>
                    <a:pt x="174392" y="9107"/>
                    <a:pt x="175193" y="8340"/>
                  </a:cubicBezTo>
                  <a:cubicBezTo>
                    <a:pt x="175493" y="8073"/>
                    <a:pt x="175526" y="7806"/>
                    <a:pt x="175326" y="7472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9" name="Google Shape;719;p40"/>
            <p:cNvSpPr/>
            <p:nvPr/>
          </p:nvSpPr>
          <p:spPr>
            <a:xfrm>
              <a:off x="2959200" y="1840375"/>
              <a:ext cx="4458200" cy="462025"/>
            </a:xfrm>
            <a:custGeom>
              <a:avLst/>
              <a:gdLst/>
              <a:ahLst/>
              <a:cxnLst/>
              <a:rect l="l" t="t" r="r" b="b"/>
              <a:pathLst>
                <a:path w="178328" h="18481" extrusionOk="0">
                  <a:moveTo>
                    <a:pt x="178228" y="8740"/>
                  </a:moveTo>
                  <a:cubicBezTo>
                    <a:pt x="177928" y="8240"/>
                    <a:pt x="177627" y="7706"/>
                    <a:pt x="177227" y="7306"/>
                  </a:cubicBezTo>
                  <a:cubicBezTo>
                    <a:pt x="175793" y="6005"/>
                    <a:pt x="174158" y="5004"/>
                    <a:pt x="172457" y="4137"/>
                  </a:cubicBezTo>
                  <a:cubicBezTo>
                    <a:pt x="171623" y="3703"/>
                    <a:pt x="170789" y="3270"/>
                    <a:pt x="169989" y="2836"/>
                  </a:cubicBezTo>
                  <a:cubicBezTo>
                    <a:pt x="168854" y="2269"/>
                    <a:pt x="167754" y="1668"/>
                    <a:pt x="166620" y="1168"/>
                  </a:cubicBezTo>
                  <a:cubicBezTo>
                    <a:pt x="165585" y="734"/>
                    <a:pt x="164551" y="334"/>
                    <a:pt x="163384" y="434"/>
                  </a:cubicBezTo>
                  <a:cubicBezTo>
                    <a:pt x="162383" y="534"/>
                    <a:pt x="161316" y="568"/>
                    <a:pt x="160348" y="434"/>
                  </a:cubicBezTo>
                  <a:cubicBezTo>
                    <a:pt x="159114" y="201"/>
                    <a:pt x="157913" y="301"/>
                    <a:pt x="156712" y="234"/>
                  </a:cubicBezTo>
                  <a:cubicBezTo>
                    <a:pt x="156512" y="234"/>
                    <a:pt x="156312" y="234"/>
                    <a:pt x="156112" y="201"/>
                  </a:cubicBezTo>
                  <a:cubicBezTo>
                    <a:pt x="155612" y="134"/>
                    <a:pt x="155145" y="34"/>
                    <a:pt x="154644" y="34"/>
                  </a:cubicBezTo>
                  <a:cubicBezTo>
                    <a:pt x="151976" y="34"/>
                    <a:pt x="149307" y="34"/>
                    <a:pt x="146639" y="34"/>
                  </a:cubicBezTo>
                  <a:cubicBezTo>
                    <a:pt x="146372" y="34"/>
                    <a:pt x="146105" y="1"/>
                    <a:pt x="145871" y="67"/>
                  </a:cubicBezTo>
                  <a:cubicBezTo>
                    <a:pt x="145171" y="301"/>
                    <a:pt x="144437" y="234"/>
                    <a:pt x="143703" y="234"/>
                  </a:cubicBezTo>
                  <a:cubicBezTo>
                    <a:pt x="142903" y="267"/>
                    <a:pt x="142069" y="234"/>
                    <a:pt x="141268" y="267"/>
                  </a:cubicBezTo>
                  <a:cubicBezTo>
                    <a:pt x="140801" y="267"/>
                    <a:pt x="140367" y="401"/>
                    <a:pt x="139900" y="434"/>
                  </a:cubicBezTo>
                  <a:cubicBezTo>
                    <a:pt x="139167" y="468"/>
                    <a:pt x="138399" y="468"/>
                    <a:pt x="137666" y="434"/>
                  </a:cubicBezTo>
                  <a:cubicBezTo>
                    <a:pt x="137065" y="401"/>
                    <a:pt x="136465" y="234"/>
                    <a:pt x="135831" y="234"/>
                  </a:cubicBezTo>
                  <a:cubicBezTo>
                    <a:pt x="134397" y="201"/>
                    <a:pt x="132929" y="234"/>
                    <a:pt x="131494" y="234"/>
                  </a:cubicBezTo>
                  <a:cubicBezTo>
                    <a:pt x="129626" y="234"/>
                    <a:pt x="127792" y="301"/>
                    <a:pt x="125924" y="34"/>
                  </a:cubicBezTo>
                  <a:cubicBezTo>
                    <a:pt x="125657" y="1"/>
                    <a:pt x="125357" y="1"/>
                    <a:pt x="125057" y="1"/>
                  </a:cubicBezTo>
                  <a:cubicBezTo>
                    <a:pt x="119920" y="34"/>
                    <a:pt x="114749" y="34"/>
                    <a:pt x="109579" y="34"/>
                  </a:cubicBezTo>
                  <a:cubicBezTo>
                    <a:pt x="108078" y="34"/>
                    <a:pt x="106543" y="101"/>
                    <a:pt x="105042" y="67"/>
                  </a:cubicBezTo>
                  <a:cubicBezTo>
                    <a:pt x="104575" y="34"/>
                    <a:pt x="104142" y="201"/>
                    <a:pt x="103808" y="434"/>
                  </a:cubicBezTo>
                  <a:cubicBezTo>
                    <a:pt x="102107" y="468"/>
                    <a:pt x="100406" y="468"/>
                    <a:pt x="98704" y="434"/>
                  </a:cubicBezTo>
                  <a:cubicBezTo>
                    <a:pt x="96970" y="401"/>
                    <a:pt x="95269" y="267"/>
                    <a:pt x="93534" y="234"/>
                  </a:cubicBezTo>
                  <a:cubicBezTo>
                    <a:pt x="89398" y="234"/>
                    <a:pt x="85261" y="234"/>
                    <a:pt x="81125" y="234"/>
                  </a:cubicBezTo>
                  <a:cubicBezTo>
                    <a:pt x="75855" y="234"/>
                    <a:pt x="70551" y="301"/>
                    <a:pt x="65280" y="34"/>
                  </a:cubicBezTo>
                  <a:cubicBezTo>
                    <a:pt x="64447" y="1"/>
                    <a:pt x="63613" y="1"/>
                    <a:pt x="62779" y="1"/>
                  </a:cubicBezTo>
                  <a:cubicBezTo>
                    <a:pt x="48068" y="34"/>
                    <a:pt x="33324" y="34"/>
                    <a:pt x="18614" y="34"/>
                  </a:cubicBezTo>
                  <a:cubicBezTo>
                    <a:pt x="14311" y="34"/>
                    <a:pt x="9974" y="101"/>
                    <a:pt x="5705" y="67"/>
                  </a:cubicBezTo>
                  <a:cubicBezTo>
                    <a:pt x="2602" y="34"/>
                    <a:pt x="1" y="801"/>
                    <a:pt x="334" y="1935"/>
                  </a:cubicBezTo>
                  <a:cubicBezTo>
                    <a:pt x="568" y="2803"/>
                    <a:pt x="367" y="3670"/>
                    <a:pt x="367" y="4537"/>
                  </a:cubicBezTo>
                  <a:cubicBezTo>
                    <a:pt x="367" y="5004"/>
                    <a:pt x="234" y="5504"/>
                    <a:pt x="534" y="5938"/>
                  </a:cubicBezTo>
                  <a:cubicBezTo>
                    <a:pt x="1035" y="6739"/>
                    <a:pt x="968" y="7539"/>
                    <a:pt x="968" y="8340"/>
                  </a:cubicBezTo>
                  <a:cubicBezTo>
                    <a:pt x="968" y="9341"/>
                    <a:pt x="935" y="10375"/>
                    <a:pt x="901" y="11375"/>
                  </a:cubicBezTo>
                  <a:cubicBezTo>
                    <a:pt x="901" y="11609"/>
                    <a:pt x="801" y="11876"/>
                    <a:pt x="1001" y="12076"/>
                  </a:cubicBezTo>
                  <a:cubicBezTo>
                    <a:pt x="1902" y="13210"/>
                    <a:pt x="834" y="14378"/>
                    <a:pt x="1268" y="15512"/>
                  </a:cubicBezTo>
                  <a:cubicBezTo>
                    <a:pt x="1535" y="16179"/>
                    <a:pt x="2502" y="17046"/>
                    <a:pt x="4003" y="17380"/>
                  </a:cubicBezTo>
                  <a:cubicBezTo>
                    <a:pt x="6372" y="17947"/>
                    <a:pt x="9607" y="17680"/>
                    <a:pt x="12276" y="17747"/>
                  </a:cubicBezTo>
                  <a:cubicBezTo>
                    <a:pt x="15011" y="17813"/>
                    <a:pt x="17747" y="17780"/>
                    <a:pt x="20482" y="17813"/>
                  </a:cubicBezTo>
                  <a:cubicBezTo>
                    <a:pt x="22450" y="17847"/>
                    <a:pt x="24418" y="17947"/>
                    <a:pt x="26386" y="17980"/>
                  </a:cubicBezTo>
                  <a:cubicBezTo>
                    <a:pt x="30255" y="18047"/>
                    <a:pt x="34158" y="17813"/>
                    <a:pt x="37994" y="18214"/>
                  </a:cubicBezTo>
                  <a:cubicBezTo>
                    <a:pt x="38595" y="18280"/>
                    <a:pt x="39295" y="18247"/>
                    <a:pt x="39962" y="18247"/>
                  </a:cubicBezTo>
                  <a:cubicBezTo>
                    <a:pt x="44032" y="18247"/>
                    <a:pt x="48068" y="18247"/>
                    <a:pt x="52138" y="18247"/>
                  </a:cubicBezTo>
                  <a:cubicBezTo>
                    <a:pt x="52938" y="18247"/>
                    <a:pt x="53772" y="18280"/>
                    <a:pt x="54606" y="18314"/>
                  </a:cubicBezTo>
                  <a:cubicBezTo>
                    <a:pt x="55640" y="18380"/>
                    <a:pt x="56708" y="18447"/>
                    <a:pt x="57775" y="18447"/>
                  </a:cubicBezTo>
                  <a:cubicBezTo>
                    <a:pt x="60744" y="18480"/>
                    <a:pt x="63713" y="18480"/>
                    <a:pt x="66715" y="18447"/>
                  </a:cubicBezTo>
                  <a:cubicBezTo>
                    <a:pt x="69684" y="18447"/>
                    <a:pt x="72686" y="18447"/>
                    <a:pt x="75621" y="18280"/>
                  </a:cubicBezTo>
                  <a:cubicBezTo>
                    <a:pt x="79791" y="18013"/>
                    <a:pt x="83927" y="17880"/>
                    <a:pt x="88163" y="17880"/>
                  </a:cubicBezTo>
                  <a:cubicBezTo>
                    <a:pt x="95869" y="17913"/>
                    <a:pt x="103574" y="17913"/>
                    <a:pt x="111280" y="17913"/>
                  </a:cubicBezTo>
                  <a:cubicBezTo>
                    <a:pt x="111614" y="17947"/>
                    <a:pt x="111947" y="17980"/>
                    <a:pt x="112314" y="17980"/>
                  </a:cubicBezTo>
                  <a:cubicBezTo>
                    <a:pt x="113648" y="18047"/>
                    <a:pt x="115049" y="17847"/>
                    <a:pt x="116384" y="18214"/>
                  </a:cubicBezTo>
                  <a:cubicBezTo>
                    <a:pt x="116584" y="18280"/>
                    <a:pt x="116851" y="18247"/>
                    <a:pt x="117051" y="18247"/>
                  </a:cubicBezTo>
                  <a:cubicBezTo>
                    <a:pt x="118485" y="18247"/>
                    <a:pt x="119920" y="18247"/>
                    <a:pt x="121321" y="18247"/>
                  </a:cubicBezTo>
                  <a:cubicBezTo>
                    <a:pt x="121621" y="18247"/>
                    <a:pt x="121888" y="18280"/>
                    <a:pt x="122188" y="18314"/>
                  </a:cubicBezTo>
                  <a:cubicBezTo>
                    <a:pt x="122555" y="18380"/>
                    <a:pt x="122922" y="18447"/>
                    <a:pt x="123289" y="18480"/>
                  </a:cubicBezTo>
                  <a:cubicBezTo>
                    <a:pt x="124356" y="18480"/>
                    <a:pt x="125390" y="18480"/>
                    <a:pt x="126424" y="18480"/>
                  </a:cubicBezTo>
                  <a:cubicBezTo>
                    <a:pt x="127492" y="18447"/>
                    <a:pt x="128526" y="18480"/>
                    <a:pt x="129560" y="18280"/>
                  </a:cubicBezTo>
                  <a:cubicBezTo>
                    <a:pt x="131027" y="18013"/>
                    <a:pt x="132462" y="17880"/>
                    <a:pt x="133963" y="17913"/>
                  </a:cubicBezTo>
                  <a:cubicBezTo>
                    <a:pt x="138700" y="17913"/>
                    <a:pt x="143470" y="17913"/>
                    <a:pt x="148240" y="17913"/>
                  </a:cubicBezTo>
                  <a:lnTo>
                    <a:pt x="148240" y="17913"/>
                  </a:lnTo>
                  <a:cubicBezTo>
                    <a:pt x="153343" y="17913"/>
                    <a:pt x="158480" y="17913"/>
                    <a:pt x="163617" y="17913"/>
                  </a:cubicBezTo>
                  <a:cubicBezTo>
                    <a:pt x="164651" y="17947"/>
                    <a:pt x="165652" y="17913"/>
                    <a:pt x="166620" y="17546"/>
                  </a:cubicBezTo>
                  <a:cubicBezTo>
                    <a:pt x="167854" y="17079"/>
                    <a:pt x="169121" y="16679"/>
                    <a:pt x="170222" y="15845"/>
                  </a:cubicBezTo>
                  <a:cubicBezTo>
                    <a:pt x="170789" y="15412"/>
                    <a:pt x="171423" y="15045"/>
                    <a:pt x="172023" y="14644"/>
                  </a:cubicBezTo>
                  <a:cubicBezTo>
                    <a:pt x="172290" y="14444"/>
                    <a:pt x="172557" y="14277"/>
                    <a:pt x="172824" y="14111"/>
                  </a:cubicBezTo>
                  <a:cubicBezTo>
                    <a:pt x="173491" y="13610"/>
                    <a:pt x="174092" y="13043"/>
                    <a:pt x="174792" y="12676"/>
                  </a:cubicBezTo>
                  <a:cubicBezTo>
                    <a:pt x="175459" y="12309"/>
                    <a:pt x="175960" y="11809"/>
                    <a:pt x="176493" y="11309"/>
                  </a:cubicBezTo>
                  <a:cubicBezTo>
                    <a:pt x="176760" y="11042"/>
                    <a:pt x="177094" y="10808"/>
                    <a:pt x="177361" y="10541"/>
                  </a:cubicBezTo>
                  <a:cubicBezTo>
                    <a:pt x="177661" y="10174"/>
                    <a:pt x="177994" y="9774"/>
                    <a:pt x="178228" y="9341"/>
                  </a:cubicBezTo>
                  <a:cubicBezTo>
                    <a:pt x="178328" y="9207"/>
                    <a:pt x="178328" y="8907"/>
                    <a:pt x="178228" y="8740"/>
                  </a:cubicBezTo>
                  <a:close/>
                  <a:moveTo>
                    <a:pt x="176627" y="9441"/>
                  </a:moveTo>
                  <a:cubicBezTo>
                    <a:pt x="175826" y="10208"/>
                    <a:pt x="175126" y="11042"/>
                    <a:pt x="174125" y="11609"/>
                  </a:cubicBezTo>
                  <a:cubicBezTo>
                    <a:pt x="173691" y="11842"/>
                    <a:pt x="173358" y="12209"/>
                    <a:pt x="172957" y="12509"/>
                  </a:cubicBezTo>
                  <a:cubicBezTo>
                    <a:pt x="172324" y="12976"/>
                    <a:pt x="171656" y="13377"/>
                    <a:pt x="170989" y="13844"/>
                  </a:cubicBezTo>
                  <a:cubicBezTo>
                    <a:pt x="170556" y="14144"/>
                    <a:pt x="170122" y="14411"/>
                    <a:pt x="169722" y="14744"/>
                  </a:cubicBezTo>
                  <a:cubicBezTo>
                    <a:pt x="168488" y="15812"/>
                    <a:pt x="166986" y="16279"/>
                    <a:pt x="165519" y="16746"/>
                  </a:cubicBezTo>
                  <a:cubicBezTo>
                    <a:pt x="165452" y="16779"/>
                    <a:pt x="165385" y="16779"/>
                    <a:pt x="165352" y="16746"/>
                  </a:cubicBezTo>
                  <a:cubicBezTo>
                    <a:pt x="163484" y="16512"/>
                    <a:pt x="161649" y="16679"/>
                    <a:pt x="159781" y="16646"/>
                  </a:cubicBezTo>
                  <a:cubicBezTo>
                    <a:pt x="152109" y="16646"/>
                    <a:pt x="144404" y="16646"/>
                    <a:pt x="136732" y="16646"/>
                  </a:cubicBezTo>
                  <a:cubicBezTo>
                    <a:pt x="136298" y="16646"/>
                    <a:pt x="135864" y="16546"/>
                    <a:pt x="135431" y="16512"/>
                  </a:cubicBezTo>
                  <a:cubicBezTo>
                    <a:pt x="135064" y="16512"/>
                    <a:pt x="134697" y="16512"/>
                    <a:pt x="134330" y="16546"/>
                  </a:cubicBezTo>
                  <a:cubicBezTo>
                    <a:pt x="134096" y="16546"/>
                    <a:pt x="133863" y="16646"/>
                    <a:pt x="133629" y="16646"/>
                  </a:cubicBezTo>
                  <a:cubicBezTo>
                    <a:pt x="132529" y="16679"/>
                    <a:pt x="131461" y="16879"/>
                    <a:pt x="130394" y="17146"/>
                  </a:cubicBezTo>
                  <a:cubicBezTo>
                    <a:pt x="130327" y="17146"/>
                    <a:pt x="130227" y="17180"/>
                    <a:pt x="130127" y="17180"/>
                  </a:cubicBezTo>
                  <a:cubicBezTo>
                    <a:pt x="129393" y="17146"/>
                    <a:pt x="128659" y="17213"/>
                    <a:pt x="127892" y="17246"/>
                  </a:cubicBezTo>
                  <a:cubicBezTo>
                    <a:pt x="127191" y="17046"/>
                    <a:pt x="126524" y="16846"/>
                    <a:pt x="125824" y="16646"/>
                  </a:cubicBezTo>
                  <a:lnTo>
                    <a:pt x="109012" y="16646"/>
                  </a:lnTo>
                  <a:cubicBezTo>
                    <a:pt x="108745" y="16579"/>
                    <a:pt x="108478" y="16546"/>
                    <a:pt x="108211" y="16479"/>
                  </a:cubicBezTo>
                  <a:cubicBezTo>
                    <a:pt x="108178" y="16479"/>
                    <a:pt x="108111" y="16479"/>
                    <a:pt x="108078" y="16479"/>
                  </a:cubicBezTo>
                  <a:lnTo>
                    <a:pt x="104909" y="16479"/>
                  </a:lnTo>
                  <a:cubicBezTo>
                    <a:pt x="104642" y="16512"/>
                    <a:pt x="104375" y="16512"/>
                    <a:pt x="104108" y="16546"/>
                  </a:cubicBezTo>
                  <a:lnTo>
                    <a:pt x="104108" y="16546"/>
                  </a:lnTo>
                  <a:cubicBezTo>
                    <a:pt x="104142" y="16579"/>
                    <a:pt x="104175" y="16612"/>
                    <a:pt x="104175" y="16646"/>
                  </a:cubicBezTo>
                  <a:lnTo>
                    <a:pt x="96069" y="16646"/>
                  </a:lnTo>
                  <a:cubicBezTo>
                    <a:pt x="94868" y="16646"/>
                    <a:pt x="93634" y="16546"/>
                    <a:pt x="92400" y="16512"/>
                  </a:cubicBezTo>
                  <a:cubicBezTo>
                    <a:pt x="91332" y="16512"/>
                    <a:pt x="90265" y="16512"/>
                    <a:pt x="89198" y="16546"/>
                  </a:cubicBezTo>
                  <a:cubicBezTo>
                    <a:pt x="88564" y="16546"/>
                    <a:pt x="87930" y="16646"/>
                    <a:pt x="87263" y="16646"/>
                  </a:cubicBezTo>
                  <a:cubicBezTo>
                    <a:pt x="84127" y="16679"/>
                    <a:pt x="81058" y="16879"/>
                    <a:pt x="78023" y="17146"/>
                  </a:cubicBezTo>
                  <a:cubicBezTo>
                    <a:pt x="77789" y="17180"/>
                    <a:pt x="77523" y="17180"/>
                    <a:pt x="77289" y="17180"/>
                  </a:cubicBezTo>
                  <a:cubicBezTo>
                    <a:pt x="73920" y="17113"/>
                    <a:pt x="70551" y="17380"/>
                    <a:pt x="67148" y="17180"/>
                  </a:cubicBezTo>
                  <a:cubicBezTo>
                    <a:pt x="65314" y="17079"/>
                    <a:pt x="63513" y="17079"/>
                    <a:pt x="61578" y="17280"/>
                  </a:cubicBezTo>
                  <a:cubicBezTo>
                    <a:pt x="59910" y="17480"/>
                    <a:pt x="57842" y="17313"/>
                    <a:pt x="55940" y="17280"/>
                  </a:cubicBezTo>
                  <a:cubicBezTo>
                    <a:pt x="54706" y="17246"/>
                    <a:pt x="53505" y="17146"/>
                    <a:pt x="52271" y="17113"/>
                  </a:cubicBezTo>
                  <a:cubicBezTo>
                    <a:pt x="50370" y="17113"/>
                    <a:pt x="48468" y="17113"/>
                    <a:pt x="46567" y="17113"/>
                  </a:cubicBezTo>
                  <a:cubicBezTo>
                    <a:pt x="38628" y="17079"/>
                    <a:pt x="30689" y="17046"/>
                    <a:pt x="22750" y="16979"/>
                  </a:cubicBezTo>
                  <a:cubicBezTo>
                    <a:pt x="21616" y="16979"/>
                    <a:pt x="20482" y="16879"/>
                    <a:pt x="19348" y="16813"/>
                  </a:cubicBezTo>
                  <a:cubicBezTo>
                    <a:pt x="17813" y="16713"/>
                    <a:pt x="16279" y="16579"/>
                    <a:pt x="14744" y="16512"/>
                  </a:cubicBezTo>
                  <a:cubicBezTo>
                    <a:pt x="12776" y="16379"/>
                    <a:pt x="9140" y="16312"/>
                    <a:pt x="7206" y="16179"/>
                  </a:cubicBezTo>
                  <a:cubicBezTo>
                    <a:pt x="6705" y="16112"/>
                    <a:pt x="4704" y="16279"/>
                    <a:pt x="4304" y="16145"/>
                  </a:cubicBezTo>
                  <a:cubicBezTo>
                    <a:pt x="2069" y="15378"/>
                    <a:pt x="1869" y="14244"/>
                    <a:pt x="2636" y="13077"/>
                  </a:cubicBezTo>
                  <a:cubicBezTo>
                    <a:pt x="2736" y="12910"/>
                    <a:pt x="3270" y="12409"/>
                    <a:pt x="3069" y="12243"/>
                  </a:cubicBezTo>
                  <a:cubicBezTo>
                    <a:pt x="2502" y="11709"/>
                    <a:pt x="2402" y="11409"/>
                    <a:pt x="2402" y="10875"/>
                  </a:cubicBezTo>
                  <a:cubicBezTo>
                    <a:pt x="2369" y="9874"/>
                    <a:pt x="2402" y="8840"/>
                    <a:pt x="2302" y="7839"/>
                  </a:cubicBezTo>
                  <a:cubicBezTo>
                    <a:pt x="2269" y="7206"/>
                    <a:pt x="2002" y="6539"/>
                    <a:pt x="1835" y="5905"/>
                  </a:cubicBezTo>
                  <a:cubicBezTo>
                    <a:pt x="1802" y="5771"/>
                    <a:pt x="1702" y="5671"/>
                    <a:pt x="1702" y="5538"/>
                  </a:cubicBezTo>
                  <a:cubicBezTo>
                    <a:pt x="1668" y="4237"/>
                    <a:pt x="1668" y="2936"/>
                    <a:pt x="1668" y="1535"/>
                  </a:cubicBezTo>
                  <a:cubicBezTo>
                    <a:pt x="2469" y="1502"/>
                    <a:pt x="4737" y="1435"/>
                    <a:pt x="5304" y="1468"/>
                  </a:cubicBezTo>
                  <a:cubicBezTo>
                    <a:pt x="8773" y="1468"/>
                    <a:pt x="12243" y="1502"/>
                    <a:pt x="15712" y="1468"/>
                  </a:cubicBezTo>
                  <a:cubicBezTo>
                    <a:pt x="16846" y="1468"/>
                    <a:pt x="17980" y="1335"/>
                    <a:pt x="19114" y="1268"/>
                  </a:cubicBezTo>
                  <a:cubicBezTo>
                    <a:pt x="19815" y="1235"/>
                    <a:pt x="20549" y="1168"/>
                    <a:pt x="21282" y="1168"/>
                  </a:cubicBezTo>
                  <a:cubicBezTo>
                    <a:pt x="35526" y="1168"/>
                    <a:pt x="49736" y="1168"/>
                    <a:pt x="63980" y="1168"/>
                  </a:cubicBezTo>
                  <a:cubicBezTo>
                    <a:pt x="73386" y="1535"/>
                    <a:pt x="82826" y="1301"/>
                    <a:pt x="92266" y="1402"/>
                  </a:cubicBezTo>
                  <a:cubicBezTo>
                    <a:pt x="95902" y="1402"/>
                    <a:pt x="99538" y="1502"/>
                    <a:pt x="103174" y="1535"/>
                  </a:cubicBezTo>
                  <a:cubicBezTo>
                    <a:pt x="103174" y="1535"/>
                    <a:pt x="103174" y="1568"/>
                    <a:pt x="103174" y="1568"/>
                  </a:cubicBezTo>
                  <a:cubicBezTo>
                    <a:pt x="103508" y="1568"/>
                    <a:pt x="103875" y="1568"/>
                    <a:pt x="104242" y="1602"/>
                  </a:cubicBezTo>
                  <a:lnTo>
                    <a:pt x="104242" y="1535"/>
                  </a:lnTo>
                  <a:cubicBezTo>
                    <a:pt x="104242" y="1535"/>
                    <a:pt x="104275" y="1535"/>
                    <a:pt x="104275" y="1535"/>
                  </a:cubicBezTo>
                  <a:cubicBezTo>
                    <a:pt x="104742" y="1502"/>
                    <a:pt x="105209" y="1502"/>
                    <a:pt x="105676" y="1468"/>
                  </a:cubicBezTo>
                  <a:cubicBezTo>
                    <a:pt x="106643" y="1468"/>
                    <a:pt x="107611" y="1502"/>
                    <a:pt x="108545" y="1468"/>
                  </a:cubicBezTo>
                  <a:cubicBezTo>
                    <a:pt x="108845" y="1468"/>
                    <a:pt x="109112" y="1402"/>
                    <a:pt x="109412" y="1335"/>
                  </a:cubicBezTo>
                  <a:cubicBezTo>
                    <a:pt x="112081" y="1335"/>
                    <a:pt x="114783" y="1368"/>
                    <a:pt x="117484" y="1335"/>
                  </a:cubicBezTo>
                  <a:lnTo>
                    <a:pt x="118285" y="1335"/>
                  </a:lnTo>
                  <a:cubicBezTo>
                    <a:pt x="118352" y="1301"/>
                    <a:pt x="118485" y="1235"/>
                    <a:pt x="118552" y="1168"/>
                  </a:cubicBezTo>
                  <a:cubicBezTo>
                    <a:pt x="120854" y="1168"/>
                    <a:pt x="123189" y="1168"/>
                    <a:pt x="125490" y="1168"/>
                  </a:cubicBezTo>
                  <a:cubicBezTo>
                    <a:pt x="128759" y="1535"/>
                    <a:pt x="132095" y="1301"/>
                    <a:pt x="135397" y="1368"/>
                  </a:cubicBezTo>
                  <a:cubicBezTo>
                    <a:pt x="136732" y="1402"/>
                    <a:pt x="138066" y="1502"/>
                    <a:pt x="139367" y="1535"/>
                  </a:cubicBezTo>
                  <a:cubicBezTo>
                    <a:pt x="139700" y="1535"/>
                    <a:pt x="140001" y="1468"/>
                    <a:pt x="140334" y="1435"/>
                  </a:cubicBezTo>
                  <a:cubicBezTo>
                    <a:pt x="140601" y="1402"/>
                    <a:pt x="140901" y="1335"/>
                    <a:pt x="141201" y="1335"/>
                  </a:cubicBezTo>
                  <a:cubicBezTo>
                    <a:pt x="142202" y="1335"/>
                    <a:pt x="143203" y="1335"/>
                    <a:pt x="144237" y="1335"/>
                  </a:cubicBezTo>
                  <a:cubicBezTo>
                    <a:pt x="144837" y="1335"/>
                    <a:pt x="145438" y="1402"/>
                    <a:pt x="146038" y="1168"/>
                  </a:cubicBezTo>
                  <a:cubicBezTo>
                    <a:pt x="146238" y="1101"/>
                    <a:pt x="146505" y="1135"/>
                    <a:pt x="146739" y="1135"/>
                  </a:cubicBezTo>
                  <a:cubicBezTo>
                    <a:pt x="149407" y="1135"/>
                    <a:pt x="152076" y="1135"/>
                    <a:pt x="154744" y="1135"/>
                  </a:cubicBezTo>
                  <a:cubicBezTo>
                    <a:pt x="155078" y="1135"/>
                    <a:pt x="155412" y="1235"/>
                    <a:pt x="155745" y="1268"/>
                  </a:cubicBezTo>
                  <a:cubicBezTo>
                    <a:pt x="155979" y="1301"/>
                    <a:pt x="156212" y="1335"/>
                    <a:pt x="156446" y="1335"/>
                  </a:cubicBezTo>
                  <a:cubicBezTo>
                    <a:pt x="156913" y="1368"/>
                    <a:pt x="157380" y="1368"/>
                    <a:pt x="157847" y="1335"/>
                  </a:cubicBezTo>
                  <a:cubicBezTo>
                    <a:pt x="158881" y="1301"/>
                    <a:pt x="159915" y="1502"/>
                    <a:pt x="160915" y="1702"/>
                  </a:cubicBezTo>
                  <a:cubicBezTo>
                    <a:pt x="161149" y="1768"/>
                    <a:pt x="161382" y="1802"/>
                    <a:pt x="161616" y="1802"/>
                  </a:cubicBezTo>
                  <a:cubicBezTo>
                    <a:pt x="162884" y="1735"/>
                    <a:pt x="164051" y="2135"/>
                    <a:pt x="165285" y="2336"/>
                  </a:cubicBezTo>
                  <a:cubicBezTo>
                    <a:pt x="166019" y="2469"/>
                    <a:pt x="166786" y="2502"/>
                    <a:pt x="167453" y="2836"/>
                  </a:cubicBezTo>
                  <a:cubicBezTo>
                    <a:pt x="168221" y="3169"/>
                    <a:pt x="168988" y="3536"/>
                    <a:pt x="169755" y="3903"/>
                  </a:cubicBezTo>
                  <a:cubicBezTo>
                    <a:pt x="170656" y="4370"/>
                    <a:pt x="171523" y="4771"/>
                    <a:pt x="172390" y="5304"/>
                  </a:cubicBezTo>
                  <a:cubicBezTo>
                    <a:pt x="173791" y="6138"/>
                    <a:pt x="175192" y="6939"/>
                    <a:pt x="176360" y="8073"/>
                  </a:cubicBezTo>
                  <a:cubicBezTo>
                    <a:pt x="176527" y="8240"/>
                    <a:pt x="176660" y="8373"/>
                    <a:pt x="176760" y="8573"/>
                  </a:cubicBezTo>
                  <a:cubicBezTo>
                    <a:pt x="176960" y="8907"/>
                    <a:pt x="176927" y="9174"/>
                    <a:pt x="176627" y="944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720" name="Google Shape;720;p40"/>
          <p:cNvGrpSpPr/>
          <p:nvPr/>
        </p:nvGrpSpPr>
        <p:grpSpPr>
          <a:xfrm flipH="1">
            <a:off x="3969500" y="2541593"/>
            <a:ext cx="4458200" cy="853889"/>
            <a:chOff x="2959200" y="1840375"/>
            <a:chExt cx="4458200" cy="462025"/>
          </a:xfrm>
        </p:grpSpPr>
        <p:sp>
          <p:nvSpPr>
            <p:cNvPr id="721" name="Google Shape;721;p40"/>
            <p:cNvSpPr/>
            <p:nvPr/>
          </p:nvSpPr>
          <p:spPr>
            <a:xfrm>
              <a:off x="2995050" y="1867900"/>
              <a:ext cx="4388175" cy="409475"/>
            </a:xfrm>
            <a:custGeom>
              <a:avLst/>
              <a:gdLst/>
              <a:ahLst/>
              <a:cxnLst/>
              <a:rect l="l" t="t" r="r" b="b"/>
              <a:pathLst>
                <a:path w="175527" h="16379" extrusionOk="0">
                  <a:moveTo>
                    <a:pt x="175326" y="7472"/>
                  </a:moveTo>
                  <a:cubicBezTo>
                    <a:pt x="175226" y="7306"/>
                    <a:pt x="175093" y="7139"/>
                    <a:pt x="174959" y="7005"/>
                  </a:cubicBezTo>
                  <a:cubicBezTo>
                    <a:pt x="173758" y="5838"/>
                    <a:pt x="172357" y="5037"/>
                    <a:pt x="170956" y="4203"/>
                  </a:cubicBezTo>
                  <a:cubicBezTo>
                    <a:pt x="170122" y="3703"/>
                    <a:pt x="169222" y="3269"/>
                    <a:pt x="168321" y="2836"/>
                  </a:cubicBezTo>
                  <a:cubicBezTo>
                    <a:pt x="167587" y="2435"/>
                    <a:pt x="166820" y="2102"/>
                    <a:pt x="166053" y="1735"/>
                  </a:cubicBezTo>
                  <a:cubicBezTo>
                    <a:pt x="165352" y="1401"/>
                    <a:pt x="164585" y="1368"/>
                    <a:pt x="163851" y="1268"/>
                  </a:cubicBezTo>
                  <a:cubicBezTo>
                    <a:pt x="162650" y="1034"/>
                    <a:pt x="161450" y="634"/>
                    <a:pt x="160182" y="701"/>
                  </a:cubicBezTo>
                  <a:cubicBezTo>
                    <a:pt x="159948" y="701"/>
                    <a:pt x="159715" y="667"/>
                    <a:pt x="159515" y="601"/>
                  </a:cubicBezTo>
                  <a:cubicBezTo>
                    <a:pt x="158481" y="401"/>
                    <a:pt x="157447" y="200"/>
                    <a:pt x="156413" y="267"/>
                  </a:cubicBezTo>
                  <a:cubicBezTo>
                    <a:pt x="155946" y="267"/>
                    <a:pt x="155479" y="267"/>
                    <a:pt x="155012" y="267"/>
                  </a:cubicBezTo>
                  <a:cubicBezTo>
                    <a:pt x="154778" y="267"/>
                    <a:pt x="154578" y="200"/>
                    <a:pt x="154344" y="167"/>
                  </a:cubicBezTo>
                  <a:cubicBezTo>
                    <a:pt x="153978" y="134"/>
                    <a:pt x="153644" y="67"/>
                    <a:pt x="153310" y="67"/>
                  </a:cubicBezTo>
                  <a:cubicBezTo>
                    <a:pt x="150642" y="34"/>
                    <a:pt x="147973" y="34"/>
                    <a:pt x="145305" y="34"/>
                  </a:cubicBezTo>
                  <a:cubicBezTo>
                    <a:pt x="145071" y="34"/>
                    <a:pt x="144804" y="0"/>
                    <a:pt x="144604" y="67"/>
                  </a:cubicBezTo>
                  <a:cubicBezTo>
                    <a:pt x="144004" y="301"/>
                    <a:pt x="143403" y="267"/>
                    <a:pt x="142803" y="267"/>
                  </a:cubicBezTo>
                  <a:cubicBezTo>
                    <a:pt x="141802" y="267"/>
                    <a:pt x="140768" y="234"/>
                    <a:pt x="139767" y="267"/>
                  </a:cubicBezTo>
                  <a:cubicBezTo>
                    <a:pt x="139467" y="267"/>
                    <a:pt x="139200" y="301"/>
                    <a:pt x="138900" y="334"/>
                  </a:cubicBezTo>
                  <a:cubicBezTo>
                    <a:pt x="138600" y="367"/>
                    <a:pt x="138266" y="467"/>
                    <a:pt x="137966" y="434"/>
                  </a:cubicBezTo>
                  <a:cubicBezTo>
                    <a:pt x="136632" y="401"/>
                    <a:pt x="135298" y="334"/>
                    <a:pt x="133963" y="301"/>
                  </a:cubicBezTo>
                  <a:cubicBezTo>
                    <a:pt x="130661" y="234"/>
                    <a:pt x="127359" y="434"/>
                    <a:pt x="124056" y="67"/>
                  </a:cubicBezTo>
                  <a:cubicBezTo>
                    <a:pt x="119053" y="67"/>
                    <a:pt x="114082" y="67"/>
                    <a:pt x="109079" y="67"/>
                  </a:cubicBezTo>
                  <a:cubicBezTo>
                    <a:pt x="108812" y="67"/>
                    <a:pt x="108578" y="134"/>
                    <a:pt x="108312" y="200"/>
                  </a:cubicBezTo>
                  <a:cubicBezTo>
                    <a:pt x="108211" y="200"/>
                    <a:pt x="108078" y="234"/>
                    <a:pt x="107978" y="267"/>
                  </a:cubicBezTo>
                  <a:lnTo>
                    <a:pt x="107144" y="267"/>
                  </a:lnTo>
                  <a:cubicBezTo>
                    <a:pt x="106310" y="267"/>
                    <a:pt x="105476" y="301"/>
                    <a:pt x="104642" y="334"/>
                  </a:cubicBezTo>
                  <a:cubicBezTo>
                    <a:pt x="104442" y="334"/>
                    <a:pt x="104242" y="367"/>
                    <a:pt x="104008" y="367"/>
                  </a:cubicBezTo>
                  <a:cubicBezTo>
                    <a:pt x="103842" y="367"/>
                    <a:pt x="103642" y="367"/>
                    <a:pt x="103475" y="367"/>
                  </a:cubicBezTo>
                  <a:cubicBezTo>
                    <a:pt x="103308" y="367"/>
                    <a:pt x="103141" y="401"/>
                    <a:pt x="102941" y="434"/>
                  </a:cubicBezTo>
                  <a:cubicBezTo>
                    <a:pt x="102607" y="434"/>
                    <a:pt x="102274" y="434"/>
                    <a:pt x="101907" y="434"/>
                  </a:cubicBezTo>
                  <a:cubicBezTo>
                    <a:pt x="98071" y="401"/>
                    <a:pt x="94201" y="334"/>
                    <a:pt x="90365" y="301"/>
                  </a:cubicBezTo>
                  <a:cubicBezTo>
                    <a:pt x="80792" y="234"/>
                    <a:pt x="71218" y="434"/>
                    <a:pt x="61678" y="67"/>
                  </a:cubicBezTo>
                  <a:cubicBezTo>
                    <a:pt x="47268" y="67"/>
                    <a:pt x="32824" y="67"/>
                    <a:pt x="18381" y="67"/>
                  </a:cubicBezTo>
                  <a:cubicBezTo>
                    <a:pt x="17647" y="67"/>
                    <a:pt x="16913" y="134"/>
                    <a:pt x="16179" y="200"/>
                  </a:cubicBezTo>
                  <a:cubicBezTo>
                    <a:pt x="15045" y="267"/>
                    <a:pt x="13877" y="367"/>
                    <a:pt x="12743" y="401"/>
                  </a:cubicBezTo>
                  <a:cubicBezTo>
                    <a:pt x="9207" y="401"/>
                    <a:pt x="5705" y="367"/>
                    <a:pt x="2169" y="367"/>
                  </a:cubicBezTo>
                  <a:cubicBezTo>
                    <a:pt x="1602" y="367"/>
                    <a:pt x="1035" y="401"/>
                    <a:pt x="234" y="434"/>
                  </a:cubicBezTo>
                  <a:cubicBezTo>
                    <a:pt x="234" y="1835"/>
                    <a:pt x="234" y="3136"/>
                    <a:pt x="234" y="4437"/>
                  </a:cubicBezTo>
                  <a:cubicBezTo>
                    <a:pt x="234" y="4570"/>
                    <a:pt x="368" y="4670"/>
                    <a:pt x="401" y="4804"/>
                  </a:cubicBezTo>
                  <a:cubicBezTo>
                    <a:pt x="568" y="5438"/>
                    <a:pt x="801" y="6105"/>
                    <a:pt x="868" y="6738"/>
                  </a:cubicBezTo>
                  <a:cubicBezTo>
                    <a:pt x="968" y="7739"/>
                    <a:pt x="935" y="8773"/>
                    <a:pt x="935" y="9774"/>
                  </a:cubicBezTo>
                  <a:cubicBezTo>
                    <a:pt x="935" y="10308"/>
                    <a:pt x="902" y="10841"/>
                    <a:pt x="1469" y="11342"/>
                  </a:cubicBezTo>
                  <a:cubicBezTo>
                    <a:pt x="1702" y="11542"/>
                    <a:pt x="902" y="12109"/>
                    <a:pt x="768" y="12276"/>
                  </a:cubicBezTo>
                  <a:cubicBezTo>
                    <a:pt x="1" y="13410"/>
                    <a:pt x="701" y="14477"/>
                    <a:pt x="2970" y="15245"/>
                  </a:cubicBezTo>
                  <a:cubicBezTo>
                    <a:pt x="3370" y="15378"/>
                    <a:pt x="5305" y="15044"/>
                    <a:pt x="5838" y="15078"/>
                  </a:cubicBezTo>
                  <a:cubicBezTo>
                    <a:pt x="7773" y="15211"/>
                    <a:pt x="9775" y="15278"/>
                    <a:pt x="11743" y="15411"/>
                  </a:cubicBezTo>
                  <a:cubicBezTo>
                    <a:pt x="13310" y="15478"/>
                    <a:pt x="14845" y="15612"/>
                    <a:pt x="16413" y="15712"/>
                  </a:cubicBezTo>
                  <a:cubicBezTo>
                    <a:pt x="17580" y="15778"/>
                    <a:pt x="18714" y="15878"/>
                    <a:pt x="19882" y="15878"/>
                  </a:cubicBezTo>
                  <a:cubicBezTo>
                    <a:pt x="27921" y="15945"/>
                    <a:pt x="35960" y="15978"/>
                    <a:pt x="44032" y="16012"/>
                  </a:cubicBezTo>
                  <a:cubicBezTo>
                    <a:pt x="45967" y="16012"/>
                    <a:pt x="47868" y="16012"/>
                    <a:pt x="49803" y="16012"/>
                  </a:cubicBezTo>
                  <a:cubicBezTo>
                    <a:pt x="51071" y="16045"/>
                    <a:pt x="52272" y="16145"/>
                    <a:pt x="53539" y="16179"/>
                  </a:cubicBezTo>
                  <a:cubicBezTo>
                    <a:pt x="55440" y="16212"/>
                    <a:pt x="57542" y="16379"/>
                    <a:pt x="59243" y="16179"/>
                  </a:cubicBezTo>
                  <a:cubicBezTo>
                    <a:pt x="61211" y="15978"/>
                    <a:pt x="63046" y="15978"/>
                    <a:pt x="64881" y="16079"/>
                  </a:cubicBezTo>
                  <a:cubicBezTo>
                    <a:pt x="68316" y="16279"/>
                    <a:pt x="71752" y="16012"/>
                    <a:pt x="75155" y="16079"/>
                  </a:cubicBezTo>
                  <a:cubicBezTo>
                    <a:pt x="75421" y="16079"/>
                    <a:pt x="75655" y="16079"/>
                    <a:pt x="75922" y="16045"/>
                  </a:cubicBezTo>
                  <a:cubicBezTo>
                    <a:pt x="78991" y="15778"/>
                    <a:pt x="82093" y="15578"/>
                    <a:pt x="85295" y="15545"/>
                  </a:cubicBezTo>
                  <a:cubicBezTo>
                    <a:pt x="85962" y="15545"/>
                    <a:pt x="86596" y="15445"/>
                    <a:pt x="87263" y="15445"/>
                  </a:cubicBezTo>
                  <a:cubicBezTo>
                    <a:pt x="88331" y="15411"/>
                    <a:pt x="89431" y="15411"/>
                    <a:pt x="90499" y="15411"/>
                  </a:cubicBezTo>
                  <a:cubicBezTo>
                    <a:pt x="91733" y="15445"/>
                    <a:pt x="93001" y="15545"/>
                    <a:pt x="94235" y="15545"/>
                  </a:cubicBezTo>
                  <a:lnTo>
                    <a:pt x="107578" y="15545"/>
                  </a:lnTo>
                  <a:cubicBezTo>
                    <a:pt x="107845" y="15612"/>
                    <a:pt x="108111" y="15645"/>
                    <a:pt x="108378" y="15712"/>
                  </a:cubicBezTo>
                  <a:cubicBezTo>
                    <a:pt x="108779" y="15778"/>
                    <a:pt x="109179" y="15878"/>
                    <a:pt x="109579" y="15878"/>
                  </a:cubicBezTo>
                  <a:cubicBezTo>
                    <a:pt x="112381" y="15945"/>
                    <a:pt x="115150" y="15978"/>
                    <a:pt x="117918" y="16012"/>
                  </a:cubicBezTo>
                  <a:cubicBezTo>
                    <a:pt x="118586" y="16012"/>
                    <a:pt x="119253" y="15978"/>
                    <a:pt x="119920" y="16012"/>
                  </a:cubicBezTo>
                  <a:cubicBezTo>
                    <a:pt x="120354" y="16045"/>
                    <a:pt x="120787" y="16145"/>
                    <a:pt x="121221" y="16179"/>
                  </a:cubicBezTo>
                  <a:cubicBezTo>
                    <a:pt x="121888" y="16212"/>
                    <a:pt x="122588" y="16379"/>
                    <a:pt x="123189" y="16179"/>
                  </a:cubicBezTo>
                  <a:cubicBezTo>
                    <a:pt x="123889" y="15945"/>
                    <a:pt x="124490" y="15978"/>
                    <a:pt x="125157" y="16079"/>
                  </a:cubicBezTo>
                  <a:cubicBezTo>
                    <a:pt x="126324" y="16279"/>
                    <a:pt x="127525" y="16012"/>
                    <a:pt x="128693" y="16079"/>
                  </a:cubicBezTo>
                  <a:cubicBezTo>
                    <a:pt x="128793" y="16079"/>
                    <a:pt x="128860" y="16045"/>
                    <a:pt x="128960" y="16045"/>
                  </a:cubicBezTo>
                  <a:cubicBezTo>
                    <a:pt x="130027" y="15778"/>
                    <a:pt x="131095" y="15578"/>
                    <a:pt x="132195" y="15545"/>
                  </a:cubicBezTo>
                  <a:cubicBezTo>
                    <a:pt x="132429" y="15545"/>
                    <a:pt x="132662" y="15445"/>
                    <a:pt x="132896" y="15445"/>
                  </a:cubicBezTo>
                  <a:cubicBezTo>
                    <a:pt x="133263" y="15411"/>
                    <a:pt x="133630" y="15411"/>
                    <a:pt x="133997" y="15411"/>
                  </a:cubicBezTo>
                  <a:cubicBezTo>
                    <a:pt x="134430" y="15445"/>
                    <a:pt x="134864" y="15545"/>
                    <a:pt x="135298" y="15545"/>
                  </a:cubicBezTo>
                  <a:cubicBezTo>
                    <a:pt x="142970" y="15545"/>
                    <a:pt x="150675" y="15545"/>
                    <a:pt x="158347" y="15545"/>
                  </a:cubicBezTo>
                  <a:cubicBezTo>
                    <a:pt x="160215" y="15545"/>
                    <a:pt x="162050" y="15411"/>
                    <a:pt x="163918" y="15645"/>
                  </a:cubicBezTo>
                  <a:cubicBezTo>
                    <a:pt x="163951" y="15678"/>
                    <a:pt x="164018" y="15678"/>
                    <a:pt x="164085" y="15645"/>
                  </a:cubicBezTo>
                  <a:cubicBezTo>
                    <a:pt x="165552" y="15178"/>
                    <a:pt x="167054" y="14711"/>
                    <a:pt x="168288" y="13643"/>
                  </a:cubicBezTo>
                  <a:cubicBezTo>
                    <a:pt x="168688" y="13310"/>
                    <a:pt x="169122" y="13043"/>
                    <a:pt x="169555" y="12743"/>
                  </a:cubicBezTo>
                  <a:cubicBezTo>
                    <a:pt x="170222" y="12276"/>
                    <a:pt x="170890" y="11875"/>
                    <a:pt x="171523" y="11408"/>
                  </a:cubicBezTo>
                  <a:cubicBezTo>
                    <a:pt x="171924" y="11108"/>
                    <a:pt x="172257" y="10741"/>
                    <a:pt x="172691" y="10508"/>
                  </a:cubicBezTo>
                  <a:cubicBezTo>
                    <a:pt x="173658" y="9941"/>
                    <a:pt x="174392" y="9107"/>
                    <a:pt x="175193" y="8340"/>
                  </a:cubicBezTo>
                  <a:cubicBezTo>
                    <a:pt x="175493" y="8073"/>
                    <a:pt x="175526" y="7806"/>
                    <a:pt x="175326" y="7472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2" name="Google Shape;722;p40"/>
            <p:cNvSpPr/>
            <p:nvPr/>
          </p:nvSpPr>
          <p:spPr>
            <a:xfrm>
              <a:off x="2959200" y="1840375"/>
              <a:ext cx="4458200" cy="462025"/>
            </a:xfrm>
            <a:custGeom>
              <a:avLst/>
              <a:gdLst/>
              <a:ahLst/>
              <a:cxnLst/>
              <a:rect l="l" t="t" r="r" b="b"/>
              <a:pathLst>
                <a:path w="178328" h="18481" extrusionOk="0">
                  <a:moveTo>
                    <a:pt x="178228" y="8740"/>
                  </a:moveTo>
                  <a:cubicBezTo>
                    <a:pt x="177928" y="8240"/>
                    <a:pt x="177627" y="7706"/>
                    <a:pt x="177227" y="7306"/>
                  </a:cubicBezTo>
                  <a:cubicBezTo>
                    <a:pt x="175793" y="6005"/>
                    <a:pt x="174158" y="5004"/>
                    <a:pt x="172457" y="4137"/>
                  </a:cubicBezTo>
                  <a:cubicBezTo>
                    <a:pt x="171623" y="3703"/>
                    <a:pt x="170789" y="3270"/>
                    <a:pt x="169989" y="2836"/>
                  </a:cubicBezTo>
                  <a:cubicBezTo>
                    <a:pt x="168854" y="2269"/>
                    <a:pt x="167754" y="1668"/>
                    <a:pt x="166620" y="1168"/>
                  </a:cubicBezTo>
                  <a:cubicBezTo>
                    <a:pt x="165585" y="734"/>
                    <a:pt x="164551" y="334"/>
                    <a:pt x="163384" y="434"/>
                  </a:cubicBezTo>
                  <a:cubicBezTo>
                    <a:pt x="162383" y="534"/>
                    <a:pt x="161316" y="568"/>
                    <a:pt x="160348" y="434"/>
                  </a:cubicBezTo>
                  <a:cubicBezTo>
                    <a:pt x="159114" y="201"/>
                    <a:pt x="157913" y="301"/>
                    <a:pt x="156712" y="234"/>
                  </a:cubicBezTo>
                  <a:cubicBezTo>
                    <a:pt x="156512" y="234"/>
                    <a:pt x="156312" y="234"/>
                    <a:pt x="156112" y="201"/>
                  </a:cubicBezTo>
                  <a:cubicBezTo>
                    <a:pt x="155612" y="134"/>
                    <a:pt x="155145" y="34"/>
                    <a:pt x="154644" y="34"/>
                  </a:cubicBezTo>
                  <a:cubicBezTo>
                    <a:pt x="151976" y="34"/>
                    <a:pt x="149307" y="34"/>
                    <a:pt x="146639" y="34"/>
                  </a:cubicBezTo>
                  <a:cubicBezTo>
                    <a:pt x="146372" y="34"/>
                    <a:pt x="146105" y="1"/>
                    <a:pt x="145871" y="67"/>
                  </a:cubicBezTo>
                  <a:cubicBezTo>
                    <a:pt x="145171" y="301"/>
                    <a:pt x="144437" y="234"/>
                    <a:pt x="143703" y="234"/>
                  </a:cubicBezTo>
                  <a:cubicBezTo>
                    <a:pt x="142903" y="267"/>
                    <a:pt x="142069" y="234"/>
                    <a:pt x="141268" y="267"/>
                  </a:cubicBezTo>
                  <a:cubicBezTo>
                    <a:pt x="140801" y="267"/>
                    <a:pt x="140367" y="401"/>
                    <a:pt x="139900" y="434"/>
                  </a:cubicBezTo>
                  <a:cubicBezTo>
                    <a:pt x="139167" y="468"/>
                    <a:pt x="138399" y="468"/>
                    <a:pt x="137666" y="434"/>
                  </a:cubicBezTo>
                  <a:cubicBezTo>
                    <a:pt x="137065" y="401"/>
                    <a:pt x="136465" y="234"/>
                    <a:pt x="135831" y="234"/>
                  </a:cubicBezTo>
                  <a:cubicBezTo>
                    <a:pt x="134397" y="201"/>
                    <a:pt x="132929" y="234"/>
                    <a:pt x="131494" y="234"/>
                  </a:cubicBezTo>
                  <a:cubicBezTo>
                    <a:pt x="129626" y="234"/>
                    <a:pt x="127792" y="301"/>
                    <a:pt x="125924" y="34"/>
                  </a:cubicBezTo>
                  <a:cubicBezTo>
                    <a:pt x="125657" y="1"/>
                    <a:pt x="125357" y="1"/>
                    <a:pt x="125057" y="1"/>
                  </a:cubicBezTo>
                  <a:cubicBezTo>
                    <a:pt x="119920" y="34"/>
                    <a:pt x="114749" y="34"/>
                    <a:pt x="109579" y="34"/>
                  </a:cubicBezTo>
                  <a:cubicBezTo>
                    <a:pt x="108078" y="34"/>
                    <a:pt x="106543" y="101"/>
                    <a:pt x="105042" y="67"/>
                  </a:cubicBezTo>
                  <a:cubicBezTo>
                    <a:pt x="104575" y="34"/>
                    <a:pt x="104142" y="201"/>
                    <a:pt x="103808" y="434"/>
                  </a:cubicBezTo>
                  <a:cubicBezTo>
                    <a:pt x="102107" y="468"/>
                    <a:pt x="100406" y="468"/>
                    <a:pt x="98704" y="434"/>
                  </a:cubicBezTo>
                  <a:cubicBezTo>
                    <a:pt x="96970" y="401"/>
                    <a:pt x="95269" y="267"/>
                    <a:pt x="93534" y="234"/>
                  </a:cubicBezTo>
                  <a:cubicBezTo>
                    <a:pt x="89398" y="234"/>
                    <a:pt x="85261" y="234"/>
                    <a:pt x="81125" y="234"/>
                  </a:cubicBezTo>
                  <a:cubicBezTo>
                    <a:pt x="75855" y="234"/>
                    <a:pt x="70551" y="301"/>
                    <a:pt x="65280" y="34"/>
                  </a:cubicBezTo>
                  <a:cubicBezTo>
                    <a:pt x="64447" y="1"/>
                    <a:pt x="63613" y="1"/>
                    <a:pt x="62779" y="1"/>
                  </a:cubicBezTo>
                  <a:cubicBezTo>
                    <a:pt x="48068" y="34"/>
                    <a:pt x="33324" y="34"/>
                    <a:pt x="18614" y="34"/>
                  </a:cubicBezTo>
                  <a:cubicBezTo>
                    <a:pt x="14311" y="34"/>
                    <a:pt x="9974" y="101"/>
                    <a:pt x="5705" y="67"/>
                  </a:cubicBezTo>
                  <a:cubicBezTo>
                    <a:pt x="2602" y="34"/>
                    <a:pt x="1" y="801"/>
                    <a:pt x="334" y="1935"/>
                  </a:cubicBezTo>
                  <a:cubicBezTo>
                    <a:pt x="568" y="2803"/>
                    <a:pt x="367" y="3670"/>
                    <a:pt x="367" y="4537"/>
                  </a:cubicBezTo>
                  <a:cubicBezTo>
                    <a:pt x="367" y="5004"/>
                    <a:pt x="234" y="5504"/>
                    <a:pt x="534" y="5938"/>
                  </a:cubicBezTo>
                  <a:cubicBezTo>
                    <a:pt x="1035" y="6739"/>
                    <a:pt x="968" y="7539"/>
                    <a:pt x="968" y="8340"/>
                  </a:cubicBezTo>
                  <a:cubicBezTo>
                    <a:pt x="968" y="9341"/>
                    <a:pt x="935" y="10375"/>
                    <a:pt x="901" y="11375"/>
                  </a:cubicBezTo>
                  <a:cubicBezTo>
                    <a:pt x="901" y="11609"/>
                    <a:pt x="801" y="11876"/>
                    <a:pt x="1001" y="12076"/>
                  </a:cubicBezTo>
                  <a:cubicBezTo>
                    <a:pt x="1902" y="13210"/>
                    <a:pt x="834" y="14378"/>
                    <a:pt x="1268" y="15512"/>
                  </a:cubicBezTo>
                  <a:cubicBezTo>
                    <a:pt x="1535" y="16179"/>
                    <a:pt x="2502" y="17046"/>
                    <a:pt x="4003" y="17380"/>
                  </a:cubicBezTo>
                  <a:cubicBezTo>
                    <a:pt x="6372" y="17947"/>
                    <a:pt x="9607" y="17680"/>
                    <a:pt x="12276" y="17747"/>
                  </a:cubicBezTo>
                  <a:cubicBezTo>
                    <a:pt x="15011" y="17813"/>
                    <a:pt x="17747" y="17780"/>
                    <a:pt x="20482" y="17813"/>
                  </a:cubicBezTo>
                  <a:cubicBezTo>
                    <a:pt x="22450" y="17847"/>
                    <a:pt x="24418" y="17947"/>
                    <a:pt x="26386" y="17980"/>
                  </a:cubicBezTo>
                  <a:cubicBezTo>
                    <a:pt x="30255" y="18047"/>
                    <a:pt x="34158" y="17813"/>
                    <a:pt x="37994" y="18214"/>
                  </a:cubicBezTo>
                  <a:cubicBezTo>
                    <a:pt x="38595" y="18280"/>
                    <a:pt x="39295" y="18247"/>
                    <a:pt x="39962" y="18247"/>
                  </a:cubicBezTo>
                  <a:cubicBezTo>
                    <a:pt x="44032" y="18247"/>
                    <a:pt x="48068" y="18247"/>
                    <a:pt x="52138" y="18247"/>
                  </a:cubicBezTo>
                  <a:cubicBezTo>
                    <a:pt x="52938" y="18247"/>
                    <a:pt x="53772" y="18280"/>
                    <a:pt x="54606" y="18314"/>
                  </a:cubicBezTo>
                  <a:cubicBezTo>
                    <a:pt x="55640" y="18380"/>
                    <a:pt x="56708" y="18447"/>
                    <a:pt x="57775" y="18447"/>
                  </a:cubicBezTo>
                  <a:cubicBezTo>
                    <a:pt x="60744" y="18480"/>
                    <a:pt x="63713" y="18480"/>
                    <a:pt x="66715" y="18447"/>
                  </a:cubicBezTo>
                  <a:cubicBezTo>
                    <a:pt x="69684" y="18447"/>
                    <a:pt x="72686" y="18447"/>
                    <a:pt x="75621" y="18280"/>
                  </a:cubicBezTo>
                  <a:cubicBezTo>
                    <a:pt x="79791" y="18013"/>
                    <a:pt x="83927" y="17880"/>
                    <a:pt x="88163" y="17880"/>
                  </a:cubicBezTo>
                  <a:cubicBezTo>
                    <a:pt x="95869" y="17913"/>
                    <a:pt x="103574" y="17913"/>
                    <a:pt x="111280" y="17913"/>
                  </a:cubicBezTo>
                  <a:cubicBezTo>
                    <a:pt x="111614" y="17947"/>
                    <a:pt x="111947" y="17980"/>
                    <a:pt x="112314" y="17980"/>
                  </a:cubicBezTo>
                  <a:cubicBezTo>
                    <a:pt x="113648" y="18047"/>
                    <a:pt x="115049" y="17847"/>
                    <a:pt x="116384" y="18214"/>
                  </a:cubicBezTo>
                  <a:cubicBezTo>
                    <a:pt x="116584" y="18280"/>
                    <a:pt x="116851" y="18247"/>
                    <a:pt x="117051" y="18247"/>
                  </a:cubicBezTo>
                  <a:cubicBezTo>
                    <a:pt x="118485" y="18247"/>
                    <a:pt x="119920" y="18247"/>
                    <a:pt x="121321" y="18247"/>
                  </a:cubicBezTo>
                  <a:cubicBezTo>
                    <a:pt x="121621" y="18247"/>
                    <a:pt x="121888" y="18280"/>
                    <a:pt x="122188" y="18314"/>
                  </a:cubicBezTo>
                  <a:cubicBezTo>
                    <a:pt x="122555" y="18380"/>
                    <a:pt x="122922" y="18447"/>
                    <a:pt x="123289" y="18480"/>
                  </a:cubicBezTo>
                  <a:cubicBezTo>
                    <a:pt x="124356" y="18480"/>
                    <a:pt x="125390" y="18480"/>
                    <a:pt x="126424" y="18480"/>
                  </a:cubicBezTo>
                  <a:cubicBezTo>
                    <a:pt x="127492" y="18447"/>
                    <a:pt x="128526" y="18480"/>
                    <a:pt x="129560" y="18280"/>
                  </a:cubicBezTo>
                  <a:cubicBezTo>
                    <a:pt x="131027" y="18013"/>
                    <a:pt x="132462" y="17880"/>
                    <a:pt x="133963" y="17913"/>
                  </a:cubicBezTo>
                  <a:cubicBezTo>
                    <a:pt x="138700" y="17913"/>
                    <a:pt x="143470" y="17913"/>
                    <a:pt x="148240" y="17913"/>
                  </a:cubicBezTo>
                  <a:lnTo>
                    <a:pt x="148240" y="17913"/>
                  </a:lnTo>
                  <a:cubicBezTo>
                    <a:pt x="153343" y="17913"/>
                    <a:pt x="158480" y="17913"/>
                    <a:pt x="163617" y="17913"/>
                  </a:cubicBezTo>
                  <a:cubicBezTo>
                    <a:pt x="164651" y="17947"/>
                    <a:pt x="165652" y="17913"/>
                    <a:pt x="166620" y="17546"/>
                  </a:cubicBezTo>
                  <a:cubicBezTo>
                    <a:pt x="167854" y="17079"/>
                    <a:pt x="169121" y="16679"/>
                    <a:pt x="170222" y="15845"/>
                  </a:cubicBezTo>
                  <a:cubicBezTo>
                    <a:pt x="170789" y="15412"/>
                    <a:pt x="171423" y="15045"/>
                    <a:pt x="172023" y="14644"/>
                  </a:cubicBezTo>
                  <a:cubicBezTo>
                    <a:pt x="172290" y="14444"/>
                    <a:pt x="172557" y="14277"/>
                    <a:pt x="172824" y="14111"/>
                  </a:cubicBezTo>
                  <a:cubicBezTo>
                    <a:pt x="173491" y="13610"/>
                    <a:pt x="174092" y="13043"/>
                    <a:pt x="174792" y="12676"/>
                  </a:cubicBezTo>
                  <a:cubicBezTo>
                    <a:pt x="175459" y="12309"/>
                    <a:pt x="175960" y="11809"/>
                    <a:pt x="176493" y="11309"/>
                  </a:cubicBezTo>
                  <a:cubicBezTo>
                    <a:pt x="176760" y="11042"/>
                    <a:pt x="177094" y="10808"/>
                    <a:pt x="177361" y="10541"/>
                  </a:cubicBezTo>
                  <a:cubicBezTo>
                    <a:pt x="177661" y="10174"/>
                    <a:pt x="177994" y="9774"/>
                    <a:pt x="178228" y="9341"/>
                  </a:cubicBezTo>
                  <a:cubicBezTo>
                    <a:pt x="178328" y="9207"/>
                    <a:pt x="178328" y="8907"/>
                    <a:pt x="178228" y="8740"/>
                  </a:cubicBezTo>
                  <a:close/>
                  <a:moveTo>
                    <a:pt x="176627" y="9441"/>
                  </a:moveTo>
                  <a:cubicBezTo>
                    <a:pt x="175826" y="10208"/>
                    <a:pt x="175126" y="11042"/>
                    <a:pt x="174125" y="11609"/>
                  </a:cubicBezTo>
                  <a:cubicBezTo>
                    <a:pt x="173691" y="11842"/>
                    <a:pt x="173358" y="12209"/>
                    <a:pt x="172957" y="12509"/>
                  </a:cubicBezTo>
                  <a:cubicBezTo>
                    <a:pt x="172324" y="12976"/>
                    <a:pt x="171656" y="13377"/>
                    <a:pt x="170989" y="13844"/>
                  </a:cubicBezTo>
                  <a:cubicBezTo>
                    <a:pt x="170556" y="14144"/>
                    <a:pt x="170122" y="14411"/>
                    <a:pt x="169722" y="14744"/>
                  </a:cubicBezTo>
                  <a:cubicBezTo>
                    <a:pt x="168488" y="15812"/>
                    <a:pt x="166986" y="16279"/>
                    <a:pt x="165519" y="16746"/>
                  </a:cubicBezTo>
                  <a:cubicBezTo>
                    <a:pt x="165452" y="16779"/>
                    <a:pt x="165385" y="16779"/>
                    <a:pt x="165352" y="16746"/>
                  </a:cubicBezTo>
                  <a:cubicBezTo>
                    <a:pt x="163484" y="16512"/>
                    <a:pt x="161649" y="16679"/>
                    <a:pt x="159781" y="16646"/>
                  </a:cubicBezTo>
                  <a:cubicBezTo>
                    <a:pt x="152109" y="16646"/>
                    <a:pt x="144404" y="16646"/>
                    <a:pt x="136732" y="16646"/>
                  </a:cubicBezTo>
                  <a:cubicBezTo>
                    <a:pt x="136298" y="16646"/>
                    <a:pt x="135864" y="16546"/>
                    <a:pt x="135431" y="16512"/>
                  </a:cubicBezTo>
                  <a:cubicBezTo>
                    <a:pt x="135064" y="16512"/>
                    <a:pt x="134697" y="16512"/>
                    <a:pt x="134330" y="16546"/>
                  </a:cubicBezTo>
                  <a:cubicBezTo>
                    <a:pt x="134096" y="16546"/>
                    <a:pt x="133863" y="16646"/>
                    <a:pt x="133629" y="16646"/>
                  </a:cubicBezTo>
                  <a:cubicBezTo>
                    <a:pt x="132529" y="16679"/>
                    <a:pt x="131461" y="16879"/>
                    <a:pt x="130394" y="17146"/>
                  </a:cubicBezTo>
                  <a:cubicBezTo>
                    <a:pt x="130327" y="17146"/>
                    <a:pt x="130227" y="17180"/>
                    <a:pt x="130127" y="17180"/>
                  </a:cubicBezTo>
                  <a:cubicBezTo>
                    <a:pt x="129393" y="17146"/>
                    <a:pt x="128659" y="17213"/>
                    <a:pt x="127892" y="17246"/>
                  </a:cubicBezTo>
                  <a:cubicBezTo>
                    <a:pt x="127191" y="17046"/>
                    <a:pt x="126524" y="16846"/>
                    <a:pt x="125824" y="16646"/>
                  </a:cubicBezTo>
                  <a:lnTo>
                    <a:pt x="109012" y="16646"/>
                  </a:lnTo>
                  <a:cubicBezTo>
                    <a:pt x="108745" y="16579"/>
                    <a:pt x="108478" y="16546"/>
                    <a:pt x="108211" y="16479"/>
                  </a:cubicBezTo>
                  <a:cubicBezTo>
                    <a:pt x="108178" y="16479"/>
                    <a:pt x="108111" y="16479"/>
                    <a:pt x="108078" y="16479"/>
                  </a:cubicBezTo>
                  <a:lnTo>
                    <a:pt x="104909" y="16479"/>
                  </a:lnTo>
                  <a:cubicBezTo>
                    <a:pt x="104642" y="16512"/>
                    <a:pt x="104375" y="16512"/>
                    <a:pt x="104108" y="16546"/>
                  </a:cubicBezTo>
                  <a:lnTo>
                    <a:pt x="104108" y="16546"/>
                  </a:lnTo>
                  <a:cubicBezTo>
                    <a:pt x="104142" y="16579"/>
                    <a:pt x="104175" y="16612"/>
                    <a:pt x="104175" y="16646"/>
                  </a:cubicBezTo>
                  <a:lnTo>
                    <a:pt x="96069" y="16646"/>
                  </a:lnTo>
                  <a:cubicBezTo>
                    <a:pt x="94868" y="16646"/>
                    <a:pt x="93634" y="16546"/>
                    <a:pt x="92400" y="16512"/>
                  </a:cubicBezTo>
                  <a:cubicBezTo>
                    <a:pt x="91332" y="16512"/>
                    <a:pt x="90265" y="16512"/>
                    <a:pt x="89198" y="16546"/>
                  </a:cubicBezTo>
                  <a:cubicBezTo>
                    <a:pt x="88564" y="16546"/>
                    <a:pt x="87930" y="16646"/>
                    <a:pt x="87263" y="16646"/>
                  </a:cubicBezTo>
                  <a:cubicBezTo>
                    <a:pt x="84127" y="16679"/>
                    <a:pt x="81058" y="16879"/>
                    <a:pt x="78023" y="17146"/>
                  </a:cubicBezTo>
                  <a:cubicBezTo>
                    <a:pt x="77789" y="17180"/>
                    <a:pt x="77523" y="17180"/>
                    <a:pt x="77289" y="17180"/>
                  </a:cubicBezTo>
                  <a:cubicBezTo>
                    <a:pt x="73920" y="17113"/>
                    <a:pt x="70551" y="17380"/>
                    <a:pt x="67148" y="17180"/>
                  </a:cubicBezTo>
                  <a:cubicBezTo>
                    <a:pt x="65314" y="17079"/>
                    <a:pt x="63513" y="17079"/>
                    <a:pt x="61578" y="17280"/>
                  </a:cubicBezTo>
                  <a:cubicBezTo>
                    <a:pt x="59910" y="17480"/>
                    <a:pt x="57842" y="17313"/>
                    <a:pt x="55940" y="17280"/>
                  </a:cubicBezTo>
                  <a:cubicBezTo>
                    <a:pt x="54706" y="17246"/>
                    <a:pt x="53505" y="17146"/>
                    <a:pt x="52271" y="17113"/>
                  </a:cubicBezTo>
                  <a:cubicBezTo>
                    <a:pt x="50370" y="17113"/>
                    <a:pt x="48468" y="17113"/>
                    <a:pt x="46567" y="17113"/>
                  </a:cubicBezTo>
                  <a:cubicBezTo>
                    <a:pt x="38628" y="17079"/>
                    <a:pt x="30689" y="17046"/>
                    <a:pt x="22750" y="16979"/>
                  </a:cubicBezTo>
                  <a:cubicBezTo>
                    <a:pt x="21616" y="16979"/>
                    <a:pt x="20482" y="16879"/>
                    <a:pt x="19348" y="16813"/>
                  </a:cubicBezTo>
                  <a:cubicBezTo>
                    <a:pt x="17813" y="16713"/>
                    <a:pt x="16279" y="16579"/>
                    <a:pt x="14744" y="16512"/>
                  </a:cubicBezTo>
                  <a:cubicBezTo>
                    <a:pt x="12776" y="16379"/>
                    <a:pt x="9140" y="16312"/>
                    <a:pt x="7206" y="16179"/>
                  </a:cubicBezTo>
                  <a:cubicBezTo>
                    <a:pt x="6705" y="16112"/>
                    <a:pt x="4704" y="16279"/>
                    <a:pt x="4304" y="16145"/>
                  </a:cubicBezTo>
                  <a:cubicBezTo>
                    <a:pt x="2069" y="15378"/>
                    <a:pt x="1869" y="14244"/>
                    <a:pt x="2636" y="13077"/>
                  </a:cubicBezTo>
                  <a:cubicBezTo>
                    <a:pt x="2736" y="12910"/>
                    <a:pt x="3270" y="12409"/>
                    <a:pt x="3069" y="12243"/>
                  </a:cubicBezTo>
                  <a:cubicBezTo>
                    <a:pt x="2502" y="11709"/>
                    <a:pt x="2402" y="11409"/>
                    <a:pt x="2402" y="10875"/>
                  </a:cubicBezTo>
                  <a:cubicBezTo>
                    <a:pt x="2369" y="9874"/>
                    <a:pt x="2402" y="8840"/>
                    <a:pt x="2302" y="7839"/>
                  </a:cubicBezTo>
                  <a:cubicBezTo>
                    <a:pt x="2269" y="7206"/>
                    <a:pt x="2002" y="6539"/>
                    <a:pt x="1835" y="5905"/>
                  </a:cubicBezTo>
                  <a:cubicBezTo>
                    <a:pt x="1802" y="5771"/>
                    <a:pt x="1702" y="5671"/>
                    <a:pt x="1702" y="5538"/>
                  </a:cubicBezTo>
                  <a:cubicBezTo>
                    <a:pt x="1668" y="4237"/>
                    <a:pt x="1668" y="2936"/>
                    <a:pt x="1668" y="1535"/>
                  </a:cubicBezTo>
                  <a:cubicBezTo>
                    <a:pt x="2469" y="1502"/>
                    <a:pt x="4737" y="1435"/>
                    <a:pt x="5304" y="1468"/>
                  </a:cubicBezTo>
                  <a:cubicBezTo>
                    <a:pt x="8773" y="1468"/>
                    <a:pt x="12243" y="1502"/>
                    <a:pt x="15712" y="1468"/>
                  </a:cubicBezTo>
                  <a:cubicBezTo>
                    <a:pt x="16846" y="1468"/>
                    <a:pt x="17980" y="1335"/>
                    <a:pt x="19114" y="1268"/>
                  </a:cubicBezTo>
                  <a:cubicBezTo>
                    <a:pt x="19815" y="1235"/>
                    <a:pt x="20549" y="1168"/>
                    <a:pt x="21282" y="1168"/>
                  </a:cubicBezTo>
                  <a:cubicBezTo>
                    <a:pt x="35526" y="1168"/>
                    <a:pt x="49736" y="1168"/>
                    <a:pt x="63980" y="1168"/>
                  </a:cubicBezTo>
                  <a:cubicBezTo>
                    <a:pt x="73386" y="1535"/>
                    <a:pt x="82826" y="1301"/>
                    <a:pt x="92266" y="1402"/>
                  </a:cubicBezTo>
                  <a:cubicBezTo>
                    <a:pt x="95902" y="1402"/>
                    <a:pt x="99538" y="1502"/>
                    <a:pt x="103174" y="1535"/>
                  </a:cubicBezTo>
                  <a:cubicBezTo>
                    <a:pt x="103174" y="1535"/>
                    <a:pt x="103174" y="1568"/>
                    <a:pt x="103174" y="1568"/>
                  </a:cubicBezTo>
                  <a:cubicBezTo>
                    <a:pt x="103508" y="1568"/>
                    <a:pt x="103875" y="1568"/>
                    <a:pt x="104242" y="1602"/>
                  </a:cubicBezTo>
                  <a:lnTo>
                    <a:pt x="104242" y="1535"/>
                  </a:lnTo>
                  <a:cubicBezTo>
                    <a:pt x="104242" y="1535"/>
                    <a:pt x="104275" y="1535"/>
                    <a:pt x="104275" y="1535"/>
                  </a:cubicBezTo>
                  <a:cubicBezTo>
                    <a:pt x="104742" y="1502"/>
                    <a:pt x="105209" y="1502"/>
                    <a:pt x="105676" y="1468"/>
                  </a:cubicBezTo>
                  <a:cubicBezTo>
                    <a:pt x="106643" y="1468"/>
                    <a:pt x="107611" y="1502"/>
                    <a:pt x="108545" y="1468"/>
                  </a:cubicBezTo>
                  <a:cubicBezTo>
                    <a:pt x="108845" y="1468"/>
                    <a:pt x="109112" y="1402"/>
                    <a:pt x="109412" y="1335"/>
                  </a:cubicBezTo>
                  <a:cubicBezTo>
                    <a:pt x="112081" y="1335"/>
                    <a:pt x="114783" y="1368"/>
                    <a:pt x="117484" y="1335"/>
                  </a:cubicBezTo>
                  <a:lnTo>
                    <a:pt x="118285" y="1335"/>
                  </a:lnTo>
                  <a:cubicBezTo>
                    <a:pt x="118352" y="1301"/>
                    <a:pt x="118485" y="1235"/>
                    <a:pt x="118552" y="1168"/>
                  </a:cubicBezTo>
                  <a:cubicBezTo>
                    <a:pt x="120854" y="1168"/>
                    <a:pt x="123189" y="1168"/>
                    <a:pt x="125490" y="1168"/>
                  </a:cubicBezTo>
                  <a:cubicBezTo>
                    <a:pt x="128759" y="1535"/>
                    <a:pt x="132095" y="1301"/>
                    <a:pt x="135397" y="1368"/>
                  </a:cubicBezTo>
                  <a:cubicBezTo>
                    <a:pt x="136732" y="1402"/>
                    <a:pt x="138066" y="1502"/>
                    <a:pt x="139367" y="1535"/>
                  </a:cubicBezTo>
                  <a:cubicBezTo>
                    <a:pt x="139700" y="1535"/>
                    <a:pt x="140001" y="1468"/>
                    <a:pt x="140334" y="1435"/>
                  </a:cubicBezTo>
                  <a:cubicBezTo>
                    <a:pt x="140601" y="1402"/>
                    <a:pt x="140901" y="1335"/>
                    <a:pt x="141201" y="1335"/>
                  </a:cubicBezTo>
                  <a:cubicBezTo>
                    <a:pt x="142202" y="1335"/>
                    <a:pt x="143203" y="1335"/>
                    <a:pt x="144237" y="1335"/>
                  </a:cubicBezTo>
                  <a:cubicBezTo>
                    <a:pt x="144837" y="1335"/>
                    <a:pt x="145438" y="1402"/>
                    <a:pt x="146038" y="1168"/>
                  </a:cubicBezTo>
                  <a:cubicBezTo>
                    <a:pt x="146238" y="1101"/>
                    <a:pt x="146505" y="1135"/>
                    <a:pt x="146739" y="1135"/>
                  </a:cubicBezTo>
                  <a:cubicBezTo>
                    <a:pt x="149407" y="1135"/>
                    <a:pt x="152076" y="1135"/>
                    <a:pt x="154744" y="1135"/>
                  </a:cubicBezTo>
                  <a:cubicBezTo>
                    <a:pt x="155078" y="1135"/>
                    <a:pt x="155412" y="1235"/>
                    <a:pt x="155745" y="1268"/>
                  </a:cubicBezTo>
                  <a:cubicBezTo>
                    <a:pt x="155979" y="1301"/>
                    <a:pt x="156212" y="1335"/>
                    <a:pt x="156446" y="1335"/>
                  </a:cubicBezTo>
                  <a:cubicBezTo>
                    <a:pt x="156913" y="1368"/>
                    <a:pt x="157380" y="1368"/>
                    <a:pt x="157847" y="1335"/>
                  </a:cubicBezTo>
                  <a:cubicBezTo>
                    <a:pt x="158881" y="1301"/>
                    <a:pt x="159915" y="1502"/>
                    <a:pt x="160915" y="1702"/>
                  </a:cubicBezTo>
                  <a:cubicBezTo>
                    <a:pt x="161149" y="1768"/>
                    <a:pt x="161382" y="1802"/>
                    <a:pt x="161616" y="1802"/>
                  </a:cubicBezTo>
                  <a:cubicBezTo>
                    <a:pt x="162884" y="1735"/>
                    <a:pt x="164051" y="2135"/>
                    <a:pt x="165285" y="2336"/>
                  </a:cubicBezTo>
                  <a:cubicBezTo>
                    <a:pt x="166019" y="2469"/>
                    <a:pt x="166786" y="2502"/>
                    <a:pt x="167453" y="2836"/>
                  </a:cubicBezTo>
                  <a:cubicBezTo>
                    <a:pt x="168221" y="3169"/>
                    <a:pt x="168988" y="3536"/>
                    <a:pt x="169755" y="3903"/>
                  </a:cubicBezTo>
                  <a:cubicBezTo>
                    <a:pt x="170656" y="4370"/>
                    <a:pt x="171523" y="4771"/>
                    <a:pt x="172390" y="5304"/>
                  </a:cubicBezTo>
                  <a:cubicBezTo>
                    <a:pt x="173791" y="6138"/>
                    <a:pt x="175192" y="6939"/>
                    <a:pt x="176360" y="8073"/>
                  </a:cubicBezTo>
                  <a:cubicBezTo>
                    <a:pt x="176527" y="8240"/>
                    <a:pt x="176660" y="8373"/>
                    <a:pt x="176760" y="8573"/>
                  </a:cubicBezTo>
                  <a:cubicBezTo>
                    <a:pt x="176960" y="8907"/>
                    <a:pt x="176927" y="9174"/>
                    <a:pt x="176627" y="944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726" name="Google Shape;726;p40"/>
          <p:cNvGrpSpPr/>
          <p:nvPr/>
        </p:nvGrpSpPr>
        <p:grpSpPr>
          <a:xfrm flipH="1">
            <a:off x="4083552" y="3504102"/>
            <a:ext cx="4458200" cy="965452"/>
            <a:chOff x="2959200" y="1840375"/>
            <a:chExt cx="4458200" cy="462025"/>
          </a:xfrm>
        </p:grpSpPr>
        <p:sp>
          <p:nvSpPr>
            <p:cNvPr id="727" name="Google Shape;727;p40"/>
            <p:cNvSpPr/>
            <p:nvPr/>
          </p:nvSpPr>
          <p:spPr>
            <a:xfrm>
              <a:off x="2995050" y="1867900"/>
              <a:ext cx="4388175" cy="409475"/>
            </a:xfrm>
            <a:custGeom>
              <a:avLst/>
              <a:gdLst/>
              <a:ahLst/>
              <a:cxnLst/>
              <a:rect l="l" t="t" r="r" b="b"/>
              <a:pathLst>
                <a:path w="175527" h="16379" extrusionOk="0">
                  <a:moveTo>
                    <a:pt x="175326" y="7472"/>
                  </a:moveTo>
                  <a:cubicBezTo>
                    <a:pt x="175226" y="7306"/>
                    <a:pt x="175093" y="7139"/>
                    <a:pt x="174959" y="7005"/>
                  </a:cubicBezTo>
                  <a:cubicBezTo>
                    <a:pt x="173758" y="5838"/>
                    <a:pt x="172357" y="5037"/>
                    <a:pt x="170956" y="4203"/>
                  </a:cubicBezTo>
                  <a:cubicBezTo>
                    <a:pt x="170122" y="3703"/>
                    <a:pt x="169222" y="3269"/>
                    <a:pt x="168321" y="2836"/>
                  </a:cubicBezTo>
                  <a:cubicBezTo>
                    <a:pt x="167587" y="2435"/>
                    <a:pt x="166820" y="2102"/>
                    <a:pt x="166053" y="1735"/>
                  </a:cubicBezTo>
                  <a:cubicBezTo>
                    <a:pt x="165352" y="1401"/>
                    <a:pt x="164585" y="1368"/>
                    <a:pt x="163851" y="1268"/>
                  </a:cubicBezTo>
                  <a:cubicBezTo>
                    <a:pt x="162650" y="1034"/>
                    <a:pt x="161450" y="634"/>
                    <a:pt x="160182" y="701"/>
                  </a:cubicBezTo>
                  <a:cubicBezTo>
                    <a:pt x="159948" y="701"/>
                    <a:pt x="159715" y="667"/>
                    <a:pt x="159515" y="601"/>
                  </a:cubicBezTo>
                  <a:cubicBezTo>
                    <a:pt x="158481" y="401"/>
                    <a:pt x="157447" y="200"/>
                    <a:pt x="156413" y="267"/>
                  </a:cubicBezTo>
                  <a:cubicBezTo>
                    <a:pt x="155946" y="267"/>
                    <a:pt x="155479" y="267"/>
                    <a:pt x="155012" y="267"/>
                  </a:cubicBezTo>
                  <a:cubicBezTo>
                    <a:pt x="154778" y="267"/>
                    <a:pt x="154578" y="200"/>
                    <a:pt x="154344" y="167"/>
                  </a:cubicBezTo>
                  <a:cubicBezTo>
                    <a:pt x="153978" y="134"/>
                    <a:pt x="153644" y="67"/>
                    <a:pt x="153310" y="67"/>
                  </a:cubicBezTo>
                  <a:cubicBezTo>
                    <a:pt x="150642" y="34"/>
                    <a:pt x="147973" y="34"/>
                    <a:pt x="145305" y="34"/>
                  </a:cubicBezTo>
                  <a:cubicBezTo>
                    <a:pt x="145071" y="34"/>
                    <a:pt x="144804" y="0"/>
                    <a:pt x="144604" y="67"/>
                  </a:cubicBezTo>
                  <a:cubicBezTo>
                    <a:pt x="144004" y="301"/>
                    <a:pt x="143403" y="267"/>
                    <a:pt x="142803" y="267"/>
                  </a:cubicBezTo>
                  <a:cubicBezTo>
                    <a:pt x="141802" y="267"/>
                    <a:pt x="140768" y="234"/>
                    <a:pt x="139767" y="267"/>
                  </a:cubicBezTo>
                  <a:cubicBezTo>
                    <a:pt x="139467" y="267"/>
                    <a:pt x="139200" y="301"/>
                    <a:pt x="138900" y="334"/>
                  </a:cubicBezTo>
                  <a:cubicBezTo>
                    <a:pt x="138600" y="367"/>
                    <a:pt x="138266" y="467"/>
                    <a:pt x="137966" y="434"/>
                  </a:cubicBezTo>
                  <a:cubicBezTo>
                    <a:pt x="136632" y="401"/>
                    <a:pt x="135298" y="334"/>
                    <a:pt x="133963" y="301"/>
                  </a:cubicBezTo>
                  <a:cubicBezTo>
                    <a:pt x="130661" y="234"/>
                    <a:pt x="127359" y="434"/>
                    <a:pt x="124056" y="67"/>
                  </a:cubicBezTo>
                  <a:cubicBezTo>
                    <a:pt x="119053" y="67"/>
                    <a:pt x="114082" y="67"/>
                    <a:pt x="109079" y="67"/>
                  </a:cubicBezTo>
                  <a:cubicBezTo>
                    <a:pt x="108812" y="67"/>
                    <a:pt x="108578" y="134"/>
                    <a:pt x="108312" y="200"/>
                  </a:cubicBezTo>
                  <a:cubicBezTo>
                    <a:pt x="108211" y="200"/>
                    <a:pt x="108078" y="234"/>
                    <a:pt x="107978" y="267"/>
                  </a:cubicBezTo>
                  <a:lnTo>
                    <a:pt x="107144" y="267"/>
                  </a:lnTo>
                  <a:cubicBezTo>
                    <a:pt x="106310" y="267"/>
                    <a:pt x="105476" y="301"/>
                    <a:pt x="104642" y="334"/>
                  </a:cubicBezTo>
                  <a:cubicBezTo>
                    <a:pt x="104442" y="334"/>
                    <a:pt x="104242" y="367"/>
                    <a:pt x="104008" y="367"/>
                  </a:cubicBezTo>
                  <a:cubicBezTo>
                    <a:pt x="103842" y="367"/>
                    <a:pt x="103642" y="367"/>
                    <a:pt x="103475" y="367"/>
                  </a:cubicBezTo>
                  <a:cubicBezTo>
                    <a:pt x="103308" y="367"/>
                    <a:pt x="103141" y="401"/>
                    <a:pt x="102941" y="434"/>
                  </a:cubicBezTo>
                  <a:cubicBezTo>
                    <a:pt x="102607" y="434"/>
                    <a:pt x="102274" y="434"/>
                    <a:pt x="101907" y="434"/>
                  </a:cubicBezTo>
                  <a:cubicBezTo>
                    <a:pt x="98071" y="401"/>
                    <a:pt x="94201" y="334"/>
                    <a:pt x="90365" y="301"/>
                  </a:cubicBezTo>
                  <a:cubicBezTo>
                    <a:pt x="80792" y="234"/>
                    <a:pt x="71218" y="434"/>
                    <a:pt x="61678" y="67"/>
                  </a:cubicBezTo>
                  <a:cubicBezTo>
                    <a:pt x="47268" y="67"/>
                    <a:pt x="32824" y="67"/>
                    <a:pt x="18381" y="67"/>
                  </a:cubicBezTo>
                  <a:cubicBezTo>
                    <a:pt x="17647" y="67"/>
                    <a:pt x="16913" y="134"/>
                    <a:pt x="16179" y="200"/>
                  </a:cubicBezTo>
                  <a:cubicBezTo>
                    <a:pt x="15045" y="267"/>
                    <a:pt x="13877" y="367"/>
                    <a:pt x="12743" y="401"/>
                  </a:cubicBezTo>
                  <a:cubicBezTo>
                    <a:pt x="9207" y="401"/>
                    <a:pt x="5705" y="367"/>
                    <a:pt x="2169" y="367"/>
                  </a:cubicBezTo>
                  <a:cubicBezTo>
                    <a:pt x="1602" y="367"/>
                    <a:pt x="1035" y="401"/>
                    <a:pt x="234" y="434"/>
                  </a:cubicBezTo>
                  <a:cubicBezTo>
                    <a:pt x="234" y="1835"/>
                    <a:pt x="234" y="3136"/>
                    <a:pt x="234" y="4437"/>
                  </a:cubicBezTo>
                  <a:cubicBezTo>
                    <a:pt x="234" y="4570"/>
                    <a:pt x="368" y="4670"/>
                    <a:pt x="401" y="4804"/>
                  </a:cubicBezTo>
                  <a:cubicBezTo>
                    <a:pt x="568" y="5438"/>
                    <a:pt x="801" y="6105"/>
                    <a:pt x="868" y="6738"/>
                  </a:cubicBezTo>
                  <a:cubicBezTo>
                    <a:pt x="968" y="7739"/>
                    <a:pt x="935" y="8773"/>
                    <a:pt x="935" y="9774"/>
                  </a:cubicBezTo>
                  <a:cubicBezTo>
                    <a:pt x="935" y="10308"/>
                    <a:pt x="902" y="10841"/>
                    <a:pt x="1469" y="11342"/>
                  </a:cubicBezTo>
                  <a:cubicBezTo>
                    <a:pt x="1702" y="11542"/>
                    <a:pt x="902" y="12109"/>
                    <a:pt x="768" y="12276"/>
                  </a:cubicBezTo>
                  <a:cubicBezTo>
                    <a:pt x="1" y="13410"/>
                    <a:pt x="701" y="14477"/>
                    <a:pt x="2970" y="15245"/>
                  </a:cubicBezTo>
                  <a:cubicBezTo>
                    <a:pt x="3370" y="15378"/>
                    <a:pt x="5305" y="15044"/>
                    <a:pt x="5838" y="15078"/>
                  </a:cubicBezTo>
                  <a:cubicBezTo>
                    <a:pt x="7773" y="15211"/>
                    <a:pt x="9775" y="15278"/>
                    <a:pt x="11743" y="15411"/>
                  </a:cubicBezTo>
                  <a:cubicBezTo>
                    <a:pt x="13310" y="15478"/>
                    <a:pt x="14845" y="15612"/>
                    <a:pt x="16413" y="15712"/>
                  </a:cubicBezTo>
                  <a:cubicBezTo>
                    <a:pt x="17580" y="15778"/>
                    <a:pt x="18714" y="15878"/>
                    <a:pt x="19882" y="15878"/>
                  </a:cubicBezTo>
                  <a:cubicBezTo>
                    <a:pt x="27921" y="15945"/>
                    <a:pt x="35960" y="15978"/>
                    <a:pt x="44032" y="16012"/>
                  </a:cubicBezTo>
                  <a:cubicBezTo>
                    <a:pt x="45967" y="16012"/>
                    <a:pt x="47868" y="16012"/>
                    <a:pt x="49803" y="16012"/>
                  </a:cubicBezTo>
                  <a:cubicBezTo>
                    <a:pt x="51071" y="16045"/>
                    <a:pt x="52272" y="16145"/>
                    <a:pt x="53539" y="16179"/>
                  </a:cubicBezTo>
                  <a:cubicBezTo>
                    <a:pt x="55440" y="16212"/>
                    <a:pt x="57542" y="16379"/>
                    <a:pt x="59243" y="16179"/>
                  </a:cubicBezTo>
                  <a:cubicBezTo>
                    <a:pt x="61211" y="15978"/>
                    <a:pt x="63046" y="15978"/>
                    <a:pt x="64881" y="16079"/>
                  </a:cubicBezTo>
                  <a:cubicBezTo>
                    <a:pt x="68316" y="16279"/>
                    <a:pt x="71752" y="16012"/>
                    <a:pt x="75155" y="16079"/>
                  </a:cubicBezTo>
                  <a:cubicBezTo>
                    <a:pt x="75421" y="16079"/>
                    <a:pt x="75655" y="16079"/>
                    <a:pt x="75922" y="16045"/>
                  </a:cubicBezTo>
                  <a:cubicBezTo>
                    <a:pt x="78991" y="15778"/>
                    <a:pt x="82093" y="15578"/>
                    <a:pt x="85295" y="15545"/>
                  </a:cubicBezTo>
                  <a:cubicBezTo>
                    <a:pt x="85962" y="15545"/>
                    <a:pt x="86596" y="15445"/>
                    <a:pt x="87263" y="15445"/>
                  </a:cubicBezTo>
                  <a:cubicBezTo>
                    <a:pt x="88331" y="15411"/>
                    <a:pt x="89431" y="15411"/>
                    <a:pt x="90499" y="15411"/>
                  </a:cubicBezTo>
                  <a:cubicBezTo>
                    <a:pt x="91733" y="15445"/>
                    <a:pt x="93001" y="15545"/>
                    <a:pt x="94235" y="15545"/>
                  </a:cubicBezTo>
                  <a:lnTo>
                    <a:pt x="107578" y="15545"/>
                  </a:lnTo>
                  <a:cubicBezTo>
                    <a:pt x="107845" y="15612"/>
                    <a:pt x="108111" y="15645"/>
                    <a:pt x="108378" y="15712"/>
                  </a:cubicBezTo>
                  <a:cubicBezTo>
                    <a:pt x="108779" y="15778"/>
                    <a:pt x="109179" y="15878"/>
                    <a:pt x="109579" y="15878"/>
                  </a:cubicBezTo>
                  <a:cubicBezTo>
                    <a:pt x="112381" y="15945"/>
                    <a:pt x="115150" y="15978"/>
                    <a:pt x="117918" y="16012"/>
                  </a:cubicBezTo>
                  <a:cubicBezTo>
                    <a:pt x="118586" y="16012"/>
                    <a:pt x="119253" y="15978"/>
                    <a:pt x="119920" y="16012"/>
                  </a:cubicBezTo>
                  <a:cubicBezTo>
                    <a:pt x="120354" y="16045"/>
                    <a:pt x="120787" y="16145"/>
                    <a:pt x="121221" y="16179"/>
                  </a:cubicBezTo>
                  <a:cubicBezTo>
                    <a:pt x="121888" y="16212"/>
                    <a:pt x="122588" y="16379"/>
                    <a:pt x="123189" y="16179"/>
                  </a:cubicBezTo>
                  <a:cubicBezTo>
                    <a:pt x="123889" y="15945"/>
                    <a:pt x="124490" y="15978"/>
                    <a:pt x="125157" y="16079"/>
                  </a:cubicBezTo>
                  <a:cubicBezTo>
                    <a:pt x="126324" y="16279"/>
                    <a:pt x="127525" y="16012"/>
                    <a:pt x="128693" y="16079"/>
                  </a:cubicBezTo>
                  <a:cubicBezTo>
                    <a:pt x="128793" y="16079"/>
                    <a:pt x="128860" y="16045"/>
                    <a:pt x="128960" y="16045"/>
                  </a:cubicBezTo>
                  <a:cubicBezTo>
                    <a:pt x="130027" y="15778"/>
                    <a:pt x="131095" y="15578"/>
                    <a:pt x="132195" y="15545"/>
                  </a:cubicBezTo>
                  <a:cubicBezTo>
                    <a:pt x="132429" y="15545"/>
                    <a:pt x="132662" y="15445"/>
                    <a:pt x="132896" y="15445"/>
                  </a:cubicBezTo>
                  <a:cubicBezTo>
                    <a:pt x="133263" y="15411"/>
                    <a:pt x="133630" y="15411"/>
                    <a:pt x="133997" y="15411"/>
                  </a:cubicBezTo>
                  <a:cubicBezTo>
                    <a:pt x="134430" y="15445"/>
                    <a:pt x="134864" y="15545"/>
                    <a:pt x="135298" y="15545"/>
                  </a:cubicBezTo>
                  <a:cubicBezTo>
                    <a:pt x="142970" y="15545"/>
                    <a:pt x="150675" y="15545"/>
                    <a:pt x="158347" y="15545"/>
                  </a:cubicBezTo>
                  <a:cubicBezTo>
                    <a:pt x="160215" y="15545"/>
                    <a:pt x="162050" y="15411"/>
                    <a:pt x="163918" y="15645"/>
                  </a:cubicBezTo>
                  <a:cubicBezTo>
                    <a:pt x="163951" y="15678"/>
                    <a:pt x="164018" y="15678"/>
                    <a:pt x="164085" y="15645"/>
                  </a:cubicBezTo>
                  <a:cubicBezTo>
                    <a:pt x="165552" y="15178"/>
                    <a:pt x="167054" y="14711"/>
                    <a:pt x="168288" y="13643"/>
                  </a:cubicBezTo>
                  <a:cubicBezTo>
                    <a:pt x="168688" y="13310"/>
                    <a:pt x="169122" y="13043"/>
                    <a:pt x="169555" y="12743"/>
                  </a:cubicBezTo>
                  <a:cubicBezTo>
                    <a:pt x="170222" y="12276"/>
                    <a:pt x="170890" y="11875"/>
                    <a:pt x="171523" y="11408"/>
                  </a:cubicBezTo>
                  <a:cubicBezTo>
                    <a:pt x="171924" y="11108"/>
                    <a:pt x="172257" y="10741"/>
                    <a:pt x="172691" y="10508"/>
                  </a:cubicBezTo>
                  <a:cubicBezTo>
                    <a:pt x="173658" y="9941"/>
                    <a:pt x="174392" y="9107"/>
                    <a:pt x="175193" y="8340"/>
                  </a:cubicBezTo>
                  <a:cubicBezTo>
                    <a:pt x="175493" y="8073"/>
                    <a:pt x="175526" y="7806"/>
                    <a:pt x="175326" y="7472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8" name="Google Shape;728;p40"/>
            <p:cNvSpPr/>
            <p:nvPr/>
          </p:nvSpPr>
          <p:spPr>
            <a:xfrm>
              <a:off x="2959200" y="1840375"/>
              <a:ext cx="4458200" cy="462025"/>
            </a:xfrm>
            <a:custGeom>
              <a:avLst/>
              <a:gdLst/>
              <a:ahLst/>
              <a:cxnLst/>
              <a:rect l="l" t="t" r="r" b="b"/>
              <a:pathLst>
                <a:path w="178328" h="18481" extrusionOk="0">
                  <a:moveTo>
                    <a:pt x="178228" y="8740"/>
                  </a:moveTo>
                  <a:cubicBezTo>
                    <a:pt x="177928" y="8240"/>
                    <a:pt x="177627" y="7706"/>
                    <a:pt x="177227" y="7306"/>
                  </a:cubicBezTo>
                  <a:cubicBezTo>
                    <a:pt x="175793" y="6005"/>
                    <a:pt x="174158" y="5004"/>
                    <a:pt x="172457" y="4137"/>
                  </a:cubicBezTo>
                  <a:cubicBezTo>
                    <a:pt x="171623" y="3703"/>
                    <a:pt x="170789" y="3270"/>
                    <a:pt x="169989" y="2836"/>
                  </a:cubicBezTo>
                  <a:cubicBezTo>
                    <a:pt x="168854" y="2269"/>
                    <a:pt x="167754" y="1668"/>
                    <a:pt x="166620" y="1168"/>
                  </a:cubicBezTo>
                  <a:cubicBezTo>
                    <a:pt x="165585" y="734"/>
                    <a:pt x="164551" y="334"/>
                    <a:pt x="163384" y="434"/>
                  </a:cubicBezTo>
                  <a:cubicBezTo>
                    <a:pt x="162383" y="534"/>
                    <a:pt x="161316" y="568"/>
                    <a:pt x="160348" y="434"/>
                  </a:cubicBezTo>
                  <a:cubicBezTo>
                    <a:pt x="159114" y="201"/>
                    <a:pt x="157913" y="301"/>
                    <a:pt x="156712" y="234"/>
                  </a:cubicBezTo>
                  <a:cubicBezTo>
                    <a:pt x="156512" y="234"/>
                    <a:pt x="156312" y="234"/>
                    <a:pt x="156112" y="201"/>
                  </a:cubicBezTo>
                  <a:cubicBezTo>
                    <a:pt x="155612" y="134"/>
                    <a:pt x="155145" y="34"/>
                    <a:pt x="154644" y="34"/>
                  </a:cubicBezTo>
                  <a:cubicBezTo>
                    <a:pt x="151976" y="34"/>
                    <a:pt x="149307" y="34"/>
                    <a:pt x="146639" y="34"/>
                  </a:cubicBezTo>
                  <a:cubicBezTo>
                    <a:pt x="146372" y="34"/>
                    <a:pt x="146105" y="1"/>
                    <a:pt x="145871" y="67"/>
                  </a:cubicBezTo>
                  <a:cubicBezTo>
                    <a:pt x="145171" y="301"/>
                    <a:pt x="144437" y="234"/>
                    <a:pt x="143703" y="234"/>
                  </a:cubicBezTo>
                  <a:cubicBezTo>
                    <a:pt x="142903" y="267"/>
                    <a:pt x="142069" y="234"/>
                    <a:pt x="141268" y="267"/>
                  </a:cubicBezTo>
                  <a:cubicBezTo>
                    <a:pt x="140801" y="267"/>
                    <a:pt x="140367" y="401"/>
                    <a:pt x="139900" y="434"/>
                  </a:cubicBezTo>
                  <a:cubicBezTo>
                    <a:pt x="139167" y="468"/>
                    <a:pt x="138399" y="468"/>
                    <a:pt x="137666" y="434"/>
                  </a:cubicBezTo>
                  <a:cubicBezTo>
                    <a:pt x="137065" y="401"/>
                    <a:pt x="136465" y="234"/>
                    <a:pt x="135831" y="234"/>
                  </a:cubicBezTo>
                  <a:cubicBezTo>
                    <a:pt x="134397" y="201"/>
                    <a:pt x="132929" y="234"/>
                    <a:pt x="131494" y="234"/>
                  </a:cubicBezTo>
                  <a:cubicBezTo>
                    <a:pt x="129626" y="234"/>
                    <a:pt x="127792" y="301"/>
                    <a:pt x="125924" y="34"/>
                  </a:cubicBezTo>
                  <a:cubicBezTo>
                    <a:pt x="125657" y="1"/>
                    <a:pt x="125357" y="1"/>
                    <a:pt x="125057" y="1"/>
                  </a:cubicBezTo>
                  <a:cubicBezTo>
                    <a:pt x="119920" y="34"/>
                    <a:pt x="114749" y="34"/>
                    <a:pt x="109579" y="34"/>
                  </a:cubicBezTo>
                  <a:cubicBezTo>
                    <a:pt x="108078" y="34"/>
                    <a:pt x="106543" y="101"/>
                    <a:pt x="105042" y="67"/>
                  </a:cubicBezTo>
                  <a:cubicBezTo>
                    <a:pt x="104575" y="34"/>
                    <a:pt x="104142" y="201"/>
                    <a:pt x="103808" y="434"/>
                  </a:cubicBezTo>
                  <a:cubicBezTo>
                    <a:pt x="102107" y="468"/>
                    <a:pt x="100406" y="468"/>
                    <a:pt x="98704" y="434"/>
                  </a:cubicBezTo>
                  <a:cubicBezTo>
                    <a:pt x="96970" y="401"/>
                    <a:pt x="95269" y="267"/>
                    <a:pt x="93534" y="234"/>
                  </a:cubicBezTo>
                  <a:cubicBezTo>
                    <a:pt x="89398" y="234"/>
                    <a:pt x="85261" y="234"/>
                    <a:pt x="81125" y="234"/>
                  </a:cubicBezTo>
                  <a:cubicBezTo>
                    <a:pt x="75855" y="234"/>
                    <a:pt x="70551" y="301"/>
                    <a:pt x="65280" y="34"/>
                  </a:cubicBezTo>
                  <a:cubicBezTo>
                    <a:pt x="64447" y="1"/>
                    <a:pt x="63613" y="1"/>
                    <a:pt x="62779" y="1"/>
                  </a:cubicBezTo>
                  <a:cubicBezTo>
                    <a:pt x="48068" y="34"/>
                    <a:pt x="33324" y="34"/>
                    <a:pt x="18614" y="34"/>
                  </a:cubicBezTo>
                  <a:cubicBezTo>
                    <a:pt x="14311" y="34"/>
                    <a:pt x="9974" y="101"/>
                    <a:pt x="5705" y="67"/>
                  </a:cubicBezTo>
                  <a:cubicBezTo>
                    <a:pt x="2602" y="34"/>
                    <a:pt x="1" y="801"/>
                    <a:pt x="334" y="1935"/>
                  </a:cubicBezTo>
                  <a:cubicBezTo>
                    <a:pt x="568" y="2803"/>
                    <a:pt x="367" y="3670"/>
                    <a:pt x="367" y="4537"/>
                  </a:cubicBezTo>
                  <a:cubicBezTo>
                    <a:pt x="367" y="5004"/>
                    <a:pt x="234" y="5504"/>
                    <a:pt x="534" y="5938"/>
                  </a:cubicBezTo>
                  <a:cubicBezTo>
                    <a:pt x="1035" y="6739"/>
                    <a:pt x="968" y="7539"/>
                    <a:pt x="968" y="8340"/>
                  </a:cubicBezTo>
                  <a:cubicBezTo>
                    <a:pt x="968" y="9341"/>
                    <a:pt x="935" y="10375"/>
                    <a:pt x="901" y="11375"/>
                  </a:cubicBezTo>
                  <a:cubicBezTo>
                    <a:pt x="901" y="11609"/>
                    <a:pt x="801" y="11876"/>
                    <a:pt x="1001" y="12076"/>
                  </a:cubicBezTo>
                  <a:cubicBezTo>
                    <a:pt x="1902" y="13210"/>
                    <a:pt x="834" y="14378"/>
                    <a:pt x="1268" y="15512"/>
                  </a:cubicBezTo>
                  <a:cubicBezTo>
                    <a:pt x="1535" y="16179"/>
                    <a:pt x="2502" y="17046"/>
                    <a:pt x="4003" y="17380"/>
                  </a:cubicBezTo>
                  <a:cubicBezTo>
                    <a:pt x="6372" y="17947"/>
                    <a:pt x="9607" y="17680"/>
                    <a:pt x="12276" y="17747"/>
                  </a:cubicBezTo>
                  <a:cubicBezTo>
                    <a:pt x="15011" y="17813"/>
                    <a:pt x="17747" y="17780"/>
                    <a:pt x="20482" y="17813"/>
                  </a:cubicBezTo>
                  <a:cubicBezTo>
                    <a:pt x="22450" y="17847"/>
                    <a:pt x="24418" y="17947"/>
                    <a:pt x="26386" y="17980"/>
                  </a:cubicBezTo>
                  <a:cubicBezTo>
                    <a:pt x="30255" y="18047"/>
                    <a:pt x="34158" y="17813"/>
                    <a:pt x="37994" y="18214"/>
                  </a:cubicBezTo>
                  <a:cubicBezTo>
                    <a:pt x="38595" y="18280"/>
                    <a:pt x="39295" y="18247"/>
                    <a:pt x="39962" y="18247"/>
                  </a:cubicBezTo>
                  <a:cubicBezTo>
                    <a:pt x="44032" y="18247"/>
                    <a:pt x="48068" y="18247"/>
                    <a:pt x="52138" y="18247"/>
                  </a:cubicBezTo>
                  <a:cubicBezTo>
                    <a:pt x="52938" y="18247"/>
                    <a:pt x="53772" y="18280"/>
                    <a:pt x="54606" y="18314"/>
                  </a:cubicBezTo>
                  <a:cubicBezTo>
                    <a:pt x="55640" y="18380"/>
                    <a:pt x="56708" y="18447"/>
                    <a:pt x="57775" y="18447"/>
                  </a:cubicBezTo>
                  <a:cubicBezTo>
                    <a:pt x="60744" y="18480"/>
                    <a:pt x="63713" y="18480"/>
                    <a:pt x="66715" y="18447"/>
                  </a:cubicBezTo>
                  <a:cubicBezTo>
                    <a:pt x="69684" y="18447"/>
                    <a:pt x="72686" y="18447"/>
                    <a:pt x="75621" y="18280"/>
                  </a:cubicBezTo>
                  <a:cubicBezTo>
                    <a:pt x="79791" y="18013"/>
                    <a:pt x="83927" y="17880"/>
                    <a:pt x="88163" y="17880"/>
                  </a:cubicBezTo>
                  <a:cubicBezTo>
                    <a:pt x="95869" y="17913"/>
                    <a:pt x="103574" y="17913"/>
                    <a:pt x="111280" y="17913"/>
                  </a:cubicBezTo>
                  <a:cubicBezTo>
                    <a:pt x="111614" y="17947"/>
                    <a:pt x="111947" y="17980"/>
                    <a:pt x="112314" y="17980"/>
                  </a:cubicBezTo>
                  <a:cubicBezTo>
                    <a:pt x="113648" y="18047"/>
                    <a:pt x="115049" y="17847"/>
                    <a:pt x="116384" y="18214"/>
                  </a:cubicBezTo>
                  <a:cubicBezTo>
                    <a:pt x="116584" y="18280"/>
                    <a:pt x="116851" y="18247"/>
                    <a:pt x="117051" y="18247"/>
                  </a:cubicBezTo>
                  <a:cubicBezTo>
                    <a:pt x="118485" y="18247"/>
                    <a:pt x="119920" y="18247"/>
                    <a:pt x="121321" y="18247"/>
                  </a:cubicBezTo>
                  <a:cubicBezTo>
                    <a:pt x="121621" y="18247"/>
                    <a:pt x="121888" y="18280"/>
                    <a:pt x="122188" y="18314"/>
                  </a:cubicBezTo>
                  <a:cubicBezTo>
                    <a:pt x="122555" y="18380"/>
                    <a:pt x="122922" y="18447"/>
                    <a:pt x="123289" y="18480"/>
                  </a:cubicBezTo>
                  <a:cubicBezTo>
                    <a:pt x="124356" y="18480"/>
                    <a:pt x="125390" y="18480"/>
                    <a:pt x="126424" y="18480"/>
                  </a:cubicBezTo>
                  <a:cubicBezTo>
                    <a:pt x="127492" y="18447"/>
                    <a:pt x="128526" y="18480"/>
                    <a:pt x="129560" y="18280"/>
                  </a:cubicBezTo>
                  <a:cubicBezTo>
                    <a:pt x="131027" y="18013"/>
                    <a:pt x="132462" y="17880"/>
                    <a:pt x="133963" y="17913"/>
                  </a:cubicBezTo>
                  <a:cubicBezTo>
                    <a:pt x="138700" y="17913"/>
                    <a:pt x="143470" y="17913"/>
                    <a:pt x="148240" y="17913"/>
                  </a:cubicBezTo>
                  <a:lnTo>
                    <a:pt x="148240" y="17913"/>
                  </a:lnTo>
                  <a:cubicBezTo>
                    <a:pt x="153343" y="17913"/>
                    <a:pt x="158480" y="17913"/>
                    <a:pt x="163617" y="17913"/>
                  </a:cubicBezTo>
                  <a:cubicBezTo>
                    <a:pt x="164651" y="17947"/>
                    <a:pt x="165652" y="17913"/>
                    <a:pt x="166620" y="17546"/>
                  </a:cubicBezTo>
                  <a:cubicBezTo>
                    <a:pt x="167854" y="17079"/>
                    <a:pt x="169121" y="16679"/>
                    <a:pt x="170222" y="15845"/>
                  </a:cubicBezTo>
                  <a:cubicBezTo>
                    <a:pt x="170789" y="15412"/>
                    <a:pt x="171423" y="15045"/>
                    <a:pt x="172023" y="14644"/>
                  </a:cubicBezTo>
                  <a:cubicBezTo>
                    <a:pt x="172290" y="14444"/>
                    <a:pt x="172557" y="14277"/>
                    <a:pt x="172824" y="14111"/>
                  </a:cubicBezTo>
                  <a:cubicBezTo>
                    <a:pt x="173491" y="13610"/>
                    <a:pt x="174092" y="13043"/>
                    <a:pt x="174792" y="12676"/>
                  </a:cubicBezTo>
                  <a:cubicBezTo>
                    <a:pt x="175459" y="12309"/>
                    <a:pt x="175960" y="11809"/>
                    <a:pt x="176493" y="11309"/>
                  </a:cubicBezTo>
                  <a:cubicBezTo>
                    <a:pt x="176760" y="11042"/>
                    <a:pt x="177094" y="10808"/>
                    <a:pt x="177361" y="10541"/>
                  </a:cubicBezTo>
                  <a:cubicBezTo>
                    <a:pt x="177661" y="10174"/>
                    <a:pt x="177994" y="9774"/>
                    <a:pt x="178228" y="9341"/>
                  </a:cubicBezTo>
                  <a:cubicBezTo>
                    <a:pt x="178328" y="9207"/>
                    <a:pt x="178328" y="8907"/>
                    <a:pt x="178228" y="8740"/>
                  </a:cubicBezTo>
                  <a:close/>
                  <a:moveTo>
                    <a:pt x="176627" y="9441"/>
                  </a:moveTo>
                  <a:cubicBezTo>
                    <a:pt x="175826" y="10208"/>
                    <a:pt x="175126" y="11042"/>
                    <a:pt x="174125" y="11609"/>
                  </a:cubicBezTo>
                  <a:cubicBezTo>
                    <a:pt x="173691" y="11842"/>
                    <a:pt x="173358" y="12209"/>
                    <a:pt x="172957" y="12509"/>
                  </a:cubicBezTo>
                  <a:cubicBezTo>
                    <a:pt x="172324" y="12976"/>
                    <a:pt x="171656" y="13377"/>
                    <a:pt x="170989" y="13844"/>
                  </a:cubicBezTo>
                  <a:cubicBezTo>
                    <a:pt x="170556" y="14144"/>
                    <a:pt x="170122" y="14411"/>
                    <a:pt x="169722" y="14744"/>
                  </a:cubicBezTo>
                  <a:cubicBezTo>
                    <a:pt x="168488" y="15812"/>
                    <a:pt x="166986" y="16279"/>
                    <a:pt x="165519" y="16746"/>
                  </a:cubicBezTo>
                  <a:cubicBezTo>
                    <a:pt x="165452" y="16779"/>
                    <a:pt x="165385" y="16779"/>
                    <a:pt x="165352" y="16746"/>
                  </a:cubicBezTo>
                  <a:cubicBezTo>
                    <a:pt x="163484" y="16512"/>
                    <a:pt x="161649" y="16679"/>
                    <a:pt x="159781" y="16646"/>
                  </a:cubicBezTo>
                  <a:cubicBezTo>
                    <a:pt x="152109" y="16646"/>
                    <a:pt x="144404" y="16646"/>
                    <a:pt x="136732" y="16646"/>
                  </a:cubicBezTo>
                  <a:cubicBezTo>
                    <a:pt x="136298" y="16646"/>
                    <a:pt x="135864" y="16546"/>
                    <a:pt x="135431" y="16512"/>
                  </a:cubicBezTo>
                  <a:cubicBezTo>
                    <a:pt x="135064" y="16512"/>
                    <a:pt x="134697" y="16512"/>
                    <a:pt x="134330" y="16546"/>
                  </a:cubicBezTo>
                  <a:cubicBezTo>
                    <a:pt x="134096" y="16546"/>
                    <a:pt x="133863" y="16646"/>
                    <a:pt x="133629" y="16646"/>
                  </a:cubicBezTo>
                  <a:cubicBezTo>
                    <a:pt x="132529" y="16679"/>
                    <a:pt x="131461" y="16879"/>
                    <a:pt x="130394" y="17146"/>
                  </a:cubicBezTo>
                  <a:cubicBezTo>
                    <a:pt x="130327" y="17146"/>
                    <a:pt x="130227" y="17180"/>
                    <a:pt x="130127" y="17180"/>
                  </a:cubicBezTo>
                  <a:cubicBezTo>
                    <a:pt x="129393" y="17146"/>
                    <a:pt x="128659" y="17213"/>
                    <a:pt x="127892" y="17246"/>
                  </a:cubicBezTo>
                  <a:cubicBezTo>
                    <a:pt x="127191" y="17046"/>
                    <a:pt x="126524" y="16846"/>
                    <a:pt x="125824" y="16646"/>
                  </a:cubicBezTo>
                  <a:lnTo>
                    <a:pt x="109012" y="16646"/>
                  </a:lnTo>
                  <a:cubicBezTo>
                    <a:pt x="108745" y="16579"/>
                    <a:pt x="108478" y="16546"/>
                    <a:pt x="108211" y="16479"/>
                  </a:cubicBezTo>
                  <a:cubicBezTo>
                    <a:pt x="108178" y="16479"/>
                    <a:pt x="108111" y="16479"/>
                    <a:pt x="108078" y="16479"/>
                  </a:cubicBezTo>
                  <a:lnTo>
                    <a:pt x="104909" y="16479"/>
                  </a:lnTo>
                  <a:cubicBezTo>
                    <a:pt x="104642" y="16512"/>
                    <a:pt x="104375" y="16512"/>
                    <a:pt x="104108" y="16546"/>
                  </a:cubicBezTo>
                  <a:lnTo>
                    <a:pt x="104108" y="16546"/>
                  </a:lnTo>
                  <a:cubicBezTo>
                    <a:pt x="104142" y="16579"/>
                    <a:pt x="104175" y="16612"/>
                    <a:pt x="104175" y="16646"/>
                  </a:cubicBezTo>
                  <a:lnTo>
                    <a:pt x="96069" y="16646"/>
                  </a:lnTo>
                  <a:cubicBezTo>
                    <a:pt x="94868" y="16646"/>
                    <a:pt x="93634" y="16546"/>
                    <a:pt x="92400" y="16512"/>
                  </a:cubicBezTo>
                  <a:cubicBezTo>
                    <a:pt x="91332" y="16512"/>
                    <a:pt x="90265" y="16512"/>
                    <a:pt x="89198" y="16546"/>
                  </a:cubicBezTo>
                  <a:cubicBezTo>
                    <a:pt x="88564" y="16546"/>
                    <a:pt x="87930" y="16646"/>
                    <a:pt x="87263" y="16646"/>
                  </a:cubicBezTo>
                  <a:cubicBezTo>
                    <a:pt x="84127" y="16679"/>
                    <a:pt x="81058" y="16879"/>
                    <a:pt x="78023" y="17146"/>
                  </a:cubicBezTo>
                  <a:cubicBezTo>
                    <a:pt x="77789" y="17180"/>
                    <a:pt x="77523" y="17180"/>
                    <a:pt x="77289" y="17180"/>
                  </a:cubicBezTo>
                  <a:cubicBezTo>
                    <a:pt x="73920" y="17113"/>
                    <a:pt x="70551" y="17380"/>
                    <a:pt x="67148" y="17180"/>
                  </a:cubicBezTo>
                  <a:cubicBezTo>
                    <a:pt x="65314" y="17079"/>
                    <a:pt x="63513" y="17079"/>
                    <a:pt x="61578" y="17280"/>
                  </a:cubicBezTo>
                  <a:cubicBezTo>
                    <a:pt x="59910" y="17480"/>
                    <a:pt x="57842" y="17313"/>
                    <a:pt x="55940" y="17280"/>
                  </a:cubicBezTo>
                  <a:cubicBezTo>
                    <a:pt x="54706" y="17246"/>
                    <a:pt x="53505" y="17146"/>
                    <a:pt x="52271" y="17113"/>
                  </a:cubicBezTo>
                  <a:cubicBezTo>
                    <a:pt x="50370" y="17113"/>
                    <a:pt x="48468" y="17113"/>
                    <a:pt x="46567" y="17113"/>
                  </a:cubicBezTo>
                  <a:cubicBezTo>
                    <a:pt x="38628" y="17079"/>
                    <a:pt x="30689" y="17046"/>
                    <a:pt x="22750" y="16979"/>
                  </a:cubicBezTo>
                  <a:cubicBezTo>
                    <a:pt x="21616" y="16979"/>
                    <a:pt x="20482" y="16879"/>
                    <a:pt x="19348" y="16813"/>
                  </a:cubicBezTo>
                  <a:cubicBezTo>
                    <a:pt x="17813" y="16713"/>
                    <a:pt x="16279" y="16579"/>
                    <a:pt x="14744" y="16512"/>
                  </a:cubicBezTo>
                  <a:cubicBezTo>
                    <a:pt x="12776" y="16379"/>
                    <a:pt x="9140" y="16312"/>
                    <a:pt x="7206" y="16179"/>
                  </a:cubicBezTo>
                  <a:cubicBezTo>
                    <a:pt x="6705" y="16112"/>
                    <a:pt x="4704" y="16279"/>
                    <a:pt x="4304" y="16145"/>
                  </a:cubicBezTo>
                  <a:cubicBezTo>
                    <a:pt x="2069" y="15378"/>
                    <a:pt x="1869" y="14244"/>
                    <a:pt x="2636" y="13077"/>
                  </a:cubicBezTo>
                  <a:cubicBezTo>
                    <a:pt x="2736" y="12910"/>
                    <a:pt x="3270" y="12409"/>
                    <a:pt x="3069" y="12243"/>
                  </a:cubicBezTo>
                  <a:cubicBezTo>
                    <a:pt x="2502" y="11709"/>
                    <a:pt x="2402" y="11409"/>
                    <a:pt x="2402" y="10875"/>
                  </a:cubicBezTo>
                  <a:cubicBezTo>
                    <a:pt x="2369" y="9874"/>
                    <a:pt x="2402" y="8840"/>
                    <a:pt x="2302" y="7839"/>
                  </a:cubicBezTo>
                  <a:cubicBezTo>
                    <a:pt x="2269" y="7206"/>
                    <a:pt x="2002" y="6539"/>
                    <a:pt x="1835" y="5905"/>
                  </a:cubicBezTo>
                  <a:cubicBezTo>
                    <a:pt x="1802" y="5771"/>
                    <a:pt x="1702" y="5671"/>
                    <a:pt x="1702" y="5538"/>
                  </a:cubicBezTo>
                  <a:cubicBezTo>
                    <a:pt x="1668" y="4237"/>
                    <a:pt x="1668" y="2936"/>
                    <a:pt x="1668" y="1535"/>
                  </a:cubicBezTo>
                  <a:cubicBezTo>
                    <a:pt x="2469" y="1502"/>
                    <a:pt x="4737" y="1435"/>
                    <a:pt x="5304" y="1468"/>
                  </a:cubicBezTo>
                  <a:cubicBezTo>
                    <a:pt x="8773" y="1468"/>
                    <a:pt x="12243" y="1502"/>
                    <a:pt x="15712" y="1468"/>
                  </a:cubicBezTo>
                  <a:cubicBezTo>
                    <a:pt x="16846" y="1468"/>
                    <a:pt x="17980" y="1335"/>
                    <a:pt x="19114" y="1268"/>
                  </a:cubicBezTo>
                  <a:cubicBezTo>
                    <a:pt x="19815" y="1235"/>
                    <a:pt x="20549" y="1168"/>
                    <a:pt x="21282" y="1168"/>
                  </a:cubicBezTo>
                  <a:cubicBezTo>
                    <a:pt x="35526" y="1168"/>
                    <a:pt x="49736" y="1168"/>
                    <a:pt x="63980" y="1168"/>
                  </a:cubicBezTo>
                  <a:cubicBezTo>
                    <a:pt x="73386" y="1535"/>
                    <a:pt x="82826" y="1301"/>
                    <a:pt x="92266" y="1402"/>
                  </a:cubicBezTo>
                  <a:cubicBezTo>
                    <a:pt x="95902" y="1402"/>
                    <a:pt x="99538" y="1502"/>
                    <a:pt x="103174" y="1535"/>
                  </a:cubicBezTo>
                  <a:cubicBezTo>
                    <a:pt x="103174" y="1535"/>
                    <a:pt x="103174" y="1568"/>
                    <a:pt x="103174" y="1568"/>
                  </a:cubicBezTo>
                  <a:cubicBezTo>
                    <a:pt x="103508" y="1568"/>
                    <a:pt x="103875" y="1568"/>
                    <a:pt x="104242" y="1602"/>
                  </a:cubicBezTo>
                  <a:lnTo>
                    <a:pt x="104242" y="1535"/>
                  </a:lnTo>
                  <a:cubicBezTo>
                    <a:pt x="104242" y="1535"/>
                    <a:pt x="104275" y="1535"/>
                    <a:pt x="104275" y="1535"/>
                  </a:cubicBezTo>
                  <a:cubicBezTo>
                    <a:pt x="104742" y="1502"/>
                    <a:pt x="105209" y="1502"/>
                    <a:pt x="105676" y="1468"/>
                  </a:cubicBezTo>
                  <a:cubicBezTo>
                    <a:pt x="106643" y="1468"/>
                    <a:pt x="107611" y="1502"/>
                    <a:pt x="108545" y="1468"/>
                  </a:cubicBezTo>
                  <a:cubicBezTo>
                    <a:pt x="108845" y="1468"/>
                    <a:pt x="109112" y="1402"/>
                    <a:pt x="109412" y="1335"/>
                  </a:cubicBezTo>
                  <a:cubicBezTo>
                    <a:pt x="112081" y="1335"/>
                    <a:pt x="114783" y="1368"/>
                    <a:pt x="117484" y="1335"/>
                  </a:cubicBezTo>
                  <a:lnTo>
                    <a:pt x="118285" y="1335"/>
                  </a:lnTo>
                  <a:cubicBezTo>
                    <a:pt x="118352" y="1301"/>
                    <a:pt x="118485" y="1235"/>
                    <a:pt x="118552" y="1168"/>
                  </a:cubicBezTo>
                  <a:cubicBezTo>
                    <a:pt x="120854" y="1168"/>
                    <a:pt x="123189" y="1168"/>
                    <a:pt x="125490" y="1168"/>
                  </a:cubicBezTo>
                  <a:cubicBezTo>
                    <a:pt x="128759" y="1535"/>
                    <a:pt x="132095" y="1301"/>
                    <a:pt x="135397" y="1368"/>
                  </a:cubicBezTo>
                  <a:cubicBezTo>
                    <a:pt x="136732" y="1402"/>
                    <a:pt x="138066" y="1502"/>
                    <a:pt x="139367" y="1535"/>
                  </a:cubicBezTo>
                  <a:cubicBezTo>
                    <a:pt x="139700" y="1535"/>
                    <a:pt x="140001" y="1468"/>
                    <a:pt x="140334" y="1435"/>
                  </a:cubicBezTo>
                  <a:cubicBezTo>
                    <a:pt x="140601" y="1402"/>
                    <a:pt x="140901" y="1335"/>
                    <a:pt x="141201" y="1335"/>
                  </a:cubicBezTo>
                  <a:cubicBezTo>
                    <a:pt x="142202" y="1335"/>
                    <a:pt x="143203" y="1335"/>
                    <a:pt x="144237" y="1335"/>
                  </a:cubicBezTo>
                  <a:cubicBezTo>
                    <a:pt x="144837" y="1335"/>
                    <a:pt x="145438" y="1402"/>
                    <a:pt x="146038" y="1168"/>
                  </a:cubicBezTo>
                  <a:cubicBezTo>
                    <a:pt x="146238" y="1101"/>
                    <a:pt x="146505" y="1135"/>
                    <a:pt x="146739" y="1135"/>
                  </a:cubicBezTo>
                  <a:cubicBezTo>
                    <a:pt x="149407" y="1135"/>
                    <a:pt x="152076" y="1135"/>
                    <a:pt x="154744" y="1135"/>
                  </a:cubicBezTo>
                  <a:cubicBezTo>
                    <a:pt x="155078" y="1135"/>
                    <a:pt x="155412" y="1235"/>
                    <a:pt x="155745" y="1268"/>
                  </a:cubicBezTo>
                  <a:cubicBezTo>
                    <a:pt x="155979" y="1301"/>
                    <a:pt x="156212" y="1335"/>
                    <a:pt x="156446" y="1335"/>
                  </a:cubicBezTo>
                  <a:cubicBezTo>
                    <a:pt x="156913" y="1368"/>
                    <a:pt x="157380" y="1368"/>
                    <a:pt x="157847" y="1335"/>
                  </a:cubicBezTo>
                  <a:cubicBezTo>
                    <a:pt x="158881" y="1301"/>
                    <a:pt x="159915" y="1502"/>
                    <a:pt x="160915" y="1702"/>
                  </a:cubicBezTo>
                  <a:cubicBezTo>
                    <a:pt x="161149" y="1768"/>
                    <a:pt x="161382" y="1802"/>
                    <a:pt x="161616" y="1802"/>
                  </a:cubicBezTo>
                  <a:cubicBezTo>
                    <a:pt x="162884" y="1735"/>
                    <a:pt x="164051" y="2135"/>
                    <a:pt x="165285" y="2336"/>
                  </a:cubicBezTo>
                  <a:cubicBezTo>
                    <a:pt x="166019" y="2469"/>
                    <a:pt x="166786" y="2502"/>
                    <a:pt x="167453" y="2836"/>
                  </a:cubicBezTo>
                  <a:cubicBezTo>
                    <a:pt x="168221" y="3169"/>
                    <a:pt x="168988" y="3536"/>
                    <a:pt x="169755" y="3903"/>
                  </a:cubicBezTo>
                  <a:cubicBezTo>
                    <a:pt x="170656" y="4370"/>
                    <a:pt x="171523" y="4771"/>
                    <a:pt x="172390" y="5304"/>
                  </a:cubicBezTo>
                  <a:cubicBezTo>
                    <a:pt x="173791" y="6138"/>
                    <a:pt x="175192" y="6939"/>
                    <a:pt x="176360" y="8073"/>
                  </a:cubicBezTo>
                  <a:cubicBezTo>
                    <a:pt x="176527" y="8240"/>
                    <a:pt x="176660" y="8373"/>
                    <a:pt x="176760" y="8573"/>
                  </a:cubicBezTo>
                  <a:cubicBezTo>
                    <a:pt x="176960" y="8907"/>
                    <a:pt x="176927" y="9174"/>
                    <a:pt x="176627" y="944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729" name="Google Shape;729;p40"/>
          <p:cNvGrpSpPr/>
          <p:nvPr/>
        </p:nvGrpSpPr>
        <p:grpSpPr>
          <a:xfrm flipH="1">
            <a:off x="4021539" y="4485090"/>
            <a:ext cx="4458200" cy="624419"/>
            <a:chOff x="2959200" y="1840375"/>
            <a:chExt cx="4458200" cy="462025"/>
          </a:xfrm>
        </p:grpSpPr>
        <p:sp>
          <p:nvSpPr>
            <p:cNvPr id="730" name="Google Shape;730;p40"/>
            <p:cNvSpPr/>
            <p:nvPr/>
          </p:nvSpPr>
          <p:spPr>
            <a:xfrm>
              <a:off x="2995050" y="1867900"/>
              <a:ext cx="4388175" cy="409475"/>
            </a:xfrm>
            <a:custGeom>
              <a:avLst/>
              <a:gdLst/>
              <a:ahLst/>
              <a:cxnLst/>
              <a:rect l="l" t="t" r="r" b="b"/>
              <a:pathLst>
                <a:path w="175527" h="16379" extrusionOk="0">
                  <a:moveTo>
                    <a:pt x="175326" y="7472"/>
                  </a:moveTo>
                  <a:cubicBezTo>
                    <a:pt x="175226" y="7306"/>
                    <a:pt x="175093" y="7139"/>
                    <a:pt x="174959" y="7005"/>
                  </a:cubicBezTo>
                  <a:cubicBezTo>
                    <a:pt x="173758" y="5838"/>
                    <a:pt x="172357" y="5037"/>
                    <a:pt x="170956" y="4203"/>
                  </a:cubicBezTo>
                  <a:cubicBezTo>
                    <a:pt x="170122" y="3703"/>
                    <a:pt x="169222" y="3269"/>
                    <a:pt x="168321" y="2836"/>
                  </a:cubicBezTo>
                  <a:cubicBezTo>
                    <a:pt x="167587" y="2435"/>
                    <a:pt x="166820" y="2102"/>
                    <a:pt x="166053" y="1735"/>
                  </a:cubicBezTo>
                  <a:cubicBezTo>
                    <a:pt x="165352" y="1401"/>
                    <a:pt x="164585" y="1368"/>
                    <a:pt x="163851" y="1268"/>
                  </a:cubicBezTo>
                  <a:cubicBezTo>
                    <a:pt x="162650" y="1034"/>
                    <a:pt x="161450" y="634"/>
                    <a:pt x="160182" y="701"/>
                  </a:cubicBezTo>
                  <a:cubicBezTo>
                    <a:pt x="159948" y="701"/>
                    <a:pt x="159715" y="667"/>
                    <a:pt x="159515" y="601"/>
                  </a:cubicBezTo>
                  <a:cubicBezTo>
                    <a:pt x="158481" y="401"/>
                    <a:pt x="157447" y="200"/>
                    <a:pt x="156413" y="267"/>
                  </a:cubicBezTo>
                  <a:cubicBezTo>
                    <a:pt x="155946" y="267"/>
                    <a:pt x="155479" y="267"/>
                    <a:pt x="155012" y="267"/>
                  </a:cubicBezTo>
                  <a:cubicBezTo>
                    <a:pt x="154778" y="267"/>
                    <a:pt x="154578" y="200"/>
                    <a:pt x="154344" y="167"/>
                  </a:cubicBezTo>
                  <a:cubicBezTo>
                    <a:pt x="153978" y="134"/>
                    <a:pt x="153644" y="67"/>
                    <a:pt x="153310" y="67"/>
                  </a:cubicBezTo>
                  <a:cubicBezTo>
                    <a:pt x="150642" y="34"/>
                    <a:pt x="147973" y="34"/>
                    <a:pt x="145305" y="34"/>
                  </a:cubicBezTo>
                  <a:cubicBezTo>
                    <a:pt x="145071" y="34"/>
                    <a:pt x="144804" y="0"/>
                    <a:pt x="144604" y="67"/>
                  </a:cubicBezTo>
                  <a:cubicBezTo>
                    <a:pt x="144004" y="301"/>
                    <a:pt x="143403" y="267"/>
                    <a:pt x="142803" y="267"/>
                  </a:cubicBezTo>
                  <a:cubicBezTo>
                    <a:pt x="141802" y="267"/>
                    <a:pt x="140768" y="234"/>
                    <a:pt x="139767" y="267"/>
                  </a:cubicBezTo>
                  <a:cubicBezTo>
                    <a:pt x="139467" y="267"/>
                    <a:pt x="139200" y="301"/>
                    <a:pt x="138900" y="334"/>
                  </a:cubicBezTo>
                  <a:cubicBezTo>
                    <a:pt x="138600" y="367"/>
                    <a:pt x="138266" y="467"/>
                    <a:pt x="137966" y="434"/>
                  </a:cubicBezTo>
                  <a:cubicBezTo>
                    <a:pt x="136632" y="401"/>
                    <a:pt x="135298" y="334"/>
                    <a:pt x="133963" y="301"/>
                  </a:cubicBezTo>
                  <a:cubicBezTo>
                    <a:pt x="130661" y="234"/>
                    <a:pt x="127359" y="434"/>
                    <a:pt x="124056" y="67"/>
                  </a:cubicBezTo>
                  <a:cubicBezTo>
                    <a:pt x="119053" y="67"/>
                    <a:pt x="114082" y="67"/>
                    <a:pt x="109079" y="67"/>
                  </a:cubicBezTo>
                  <a:cubicBezTo>
                    <a:pt x="108812" y="67"/>
                    <a:pt x="108578" y="134"/>
                    <a:pt x="108312" y="200"/>
                  </a:cubicBezTo>
                  <a:cubicBezTo>
                    <a:pt x="108211" y="200"/>
                    <a:pt x="108078" y="234"/>
                    <a:pt x="107978" y="267"/>
                  </a:cubicBezTo>
                  <a:lnTo>
                    <a:pt x="107144" y="267"/>
                  </a:lnTo>
                  <a:cubicBezTo>
                    <a:pt x="106310" y="267"/>
                    <a:pt x="105476" y="301"/>
                    <a:pt x="104642" y="334"/>
                  </a:cubicBezTo>
                  <a:cubicBezTo>
                    <a:pt x="104442" y="334"/>
                    <a:pt x="104242" y="367"/>
                    <a:pt x="104008" y="367"/>
                  </a:cubicBezTo>
                  <a:cubicBezTo>
                    <a:pt x="103842" y="367"/>
                    <a:pt x="103642" y="367"/>
                    <a:pt x="103475" y="367"/>
                  </a:cubicBezTo>
                  <a:cubicBezTo>
                    <a:pt x="103308" y="367"/>
                    <a:pt x="103141" y="401"/>
                    <a:pt x="102941" y="434"/>
                  </a:cubicBezTo>
                  <a:cubicBezTo>
                    <a:pt x="102607" y="434"/>
                    <a:pt x="102274" y="434"/>
                    <a:pt x="101907" y="434"/>
                  </a:cubicBezTo>
                  <a:cubicBezTo>
                    <a:pt x="98071" y="401"/>
                    <a:pt x="94201" y="334"/>
                    <a:pt x="90365" y="301"/>
                  </a:cubicBezTo>
                  <a:cubicBezTo>
                    <a:pt x="80792" y="234"/>
                    <a:pt x="71218" y="434"/>
                    <a:pt x="61678" y="67"/>
                  </a:cubicBezTo>
                  <a:cubicBezTo>
                    <a:pt x="47268" y="67"/>
                    <a:pt x="32824" y="67"/>
                    <a:pt x="18381" y="67"/>
                  </a:cubicBezTo>
                  <a:cubicBezTo>
                    <a:pt x="17647" y="67"/>
                    <a:pt x="16913" y="134"/>
                    <a:pt x="16179" y="200"/>
                  </a:cubicBezTo>
                  <a:cubicBezTo>
                    <a:pt x="15045" y="267"/>
                    <a:pt x="13877" y="367"/>
                    <a:pt x="12743" y="401"/>
                  </a:cubicBezTo>
                  <a:cubicBezTo>
                    <a:pt x="9207" y="401"/>
                    <a:pt x="5705" y="367"/>
                    <a:pt x="2169" y="367"/>
                  </a:cubicBezTo>
                  <a:cubicBezTo>
                    <a:pt x="1602" y="367"/>
                    <a:pt x="1035" y="401"/>
                    <a:pt x="234" y="434"/>
                  </a:cubicBezTo>
                  <a:cubicBezTo>
                    <a:pt x="234" y="1835"/>
                    <a:pt x="234" y="3136"/>
                    <a:pt x="234" y="4437"/>
                  </a:cubicBezTo>
                  <a:cubicBezTo>
                    <a:pt x="234" y="4570"/>
                    <a:pt x="368" y="4670"/>
                    <a:pt x="401" y="4804"/>
                  </a:cubicBezTo>
                  <a:cubicBezTo>
                    <a:pt x="568" y="5438"/>
                    <a:pt x="801" y="6105"/>
                    <a:pt x="868" y="6738"/>
                  </a:cubicBezTo>
                  <a:cubicBezTo>
                    <a:pt x="968" y="7739"/>
                    <a:pt x="935" y="8773"/>
                    <a:pt x="935" y="9774"/>
                  </a:cubicBezTo>
                  <a:cubicBezTo>
                    <a:pt x="935" y="10308"/>
                    <a:pt x="902" y="10841"/>
                    <a:pt x="1469" y="11342"/>
                  </a:cubicBezTo>
                  <a:cubicBezTo>
                    <a:pt x="1702" y="11542"/>
                    <a:pt x="902" y="12109"/>
                    <a:pt x="768" y="12276"/>
                  </a:cubicBezTo>
                  <a:cubicBezTo>
                    <a:pt x="1" y="13410"/>
                    <a:pt x="701" y="14477"/>
                    <a:pt x="2970" y="15245"/>
                  </a:cubicBezTo>
                  <a:cubicBezTo>
                    <a:pt x="3370" y="15378"/>
                    <a:pt x="5305" y="15044"/>
                    <a:pt x="5838" y="15078"/>
                  </a:cubicBezTo>
                  <a:cubicBezTo>
                    <a:pt x="7773" y="15211"/>
                    <a:pt x="9775" y="15278"/>
                    <a:pt x="11743" y="15411"/>
                  </a:cubicBezTo>
                  <a:cubicBezTo>
                    <a:pt x="13310" y="15478"/>
                    <a:pt x="14845" y="15612"/>
                    <a:pt x="16413" y="15712"/>
                  </a:cubicBezTo>
                  <a:cubicBezTo>
                    <a:pt x="17580" y="15778"/>
                    <a:pt x="18714" y="15878"/>
                    <a:pt x="19882" y="15878"/>
                  </a:cubicBezTo>
                  <a:cubicBezTo>
                    <a:pt x="27921" y="15945"/>
                    <a:pt x="35960" y="15978"/>
                    <a:pt x="44032" y="16012"/>
                  </a:cubicBezTo>
                  <a:cubicBezTo>
                    <a:pt x="45967" y="16012"/>
                    <a:pt x="47868" y="16012"/>
                    <a:pt x="49803" y="16012"/>
                  </a:cubicBezTo>
                  <a:cubicBezTo>
                    <a:pt x="51071" y="16045"/>
                    <a:pt x="52272" y="16145"/>
                    <a:pt x="53539" y="16179"/>
                  </a:cubicBezTo>
                  <a:cubicBezTo>
                    <a:pt x="55440" y="16212"/>
                    <a:pt x="57542" y="16379"/>
                    <a:pt x="59243" y="16179"/>
                  </a:cubicBezTo>
                  <a:cubicBezTo>
                    <a:pt x="61211" y="15978"/>
                    <a:pt x="63046" y="15978"/>
                    <a:pt x="64881" y="16079"/>
                  </a:cubicBezTo>
                  <a:cubicBezTo>
                    <a:pt x="68316" y="16279"/>
                    <a:pt x="71752" y="16012"/>
                    <a:pt x="75155" y="16079"/>
                  </a:cubicBezTo>
                  <a:cubicBezTo>
                    <a:pt x="75421" y="16079"/>
                    <a:pt x="75655" y="16079"/>
                    <a:pt x="75922" y="16045"/>
                  </a:cubicBezTo>
                  <a:cubicBezTo>
                    <a:pt x="78991" y="15778"/>
                    <a:pt x="82093" y="15578"/>
                    <a:pt x="85295" y="15545"/>
                  </a:cubicBezTo>
                  <a:cubicBezTo>
                    <a:pt x="85962" y="15545"/>
                    <a:pt x="86596" y="15445"/>
                    <a:pt x="87263" y="15445"/>
                  </a:cubicBezTo>
                  <a:cubicBezTo>
                    <a:pt x="88331" y="15411"/>
                    <a:pt x="89431" y="15411"/>
                    <a:pt x="90499" y="15411"/>
                  </a:cubicBezTo>
                  <a:cubicBezTo>
                    <a:pt x="91733" y="15445"/>
                    <a:pt x="93001" y="15545"/>
                    <a:pt x="94235" y="15545"/>
                  </a:cubicBezTo>
                  <a:lnTo>
                    <a:pt x="107578" y="15545"/>
                  </a:lnTo>
                  <a:cubicBezTo>
                    <a:pt x="107845" y="15612"/>
                    <a:pt x="108111" y="15645"/>
                    <a:pt x="108378" y="15712"/>
                  </a:cubicBezTo>
                  <a:cubicBezTo>
                    <a:pt x="108779" y="15778"/>
                    <a:pt x="109179" y="15878"/>
                    <a:pt x="109579" y="15878"/>
                  </a:cubicBezTo>
                  <a:cubicBezTo>
                    <a:pt x="112381" y="15945"/>
                    <a:pt x="115150" y="15978"/>
                    <a:pt x="117918" y="16012"/>
                  </a:cubicBezTo>
                  <a:cubicBezTo>
                    <a:pt x="118586" y="16012"/>
                    <a:pt x="119253" y="15978"/>
                    <a:pt x="119920" y="16012"/>
                  </a:cubicBezTo>
                  <a:cubicBezTo>
                    <a:pt x="120354" y="16045"/>
                    <a:pt x="120787" y="16145"/>
                    <a:pt x="121221" y="16179"/>
                  </a:cubicBezTo>
                  <a:cubicBezTo>
                    <a:pt x="121888" y="16212"/>
                    <a:pt x="122588" y="16379"/>
                    <a:pt x="123189" y="16179"/>
                  </a:cubicBezTo>
                  <a:cubicBezTo>
                    <a:pt x="123889" y="15945"/>
                    <a:pt x="124490" y="15978"/>
                    <a:pt x="125157" y="16079"/>
                  </a:cubicBezTo>
                  <a:cubicBezTo>
                    <a:pt x="126324" y="16279"/>
                    <a:pt x="127525" y="16012"/>
                    <a:pt x="128693" y="16079"/>
                  </a:cubicBezTo>
                  <a:cubicBezTo>
                    <a:pt x="128793" y="16079"/>
                    <a:pt x="128860" y="16045"/>
                    <a:pt x="128960" y="16045"/>
                  </a:cubicBezTo>
                  <a:cubicBezTo>
                    <a:pt x="130027" y="15778"/>
                    <a:pt x="131095" y="15578"/>
                    <a:pt x="132195" y="15545"/>
                  </a:cubicBezTo>
                  <a:cubicBezTo>
                    <a:pt x="132429" y="15545"/>
                    <a:pt x="132662" y="15445"/>
                    <a:pt x="132896" y="15445"/>
                  </a:cubicBezTo>
                  <a:cubicBezTo>
                    <a:pt x="133263" y="15411"/>
                    <a:pt x="133630" y="15411"/>
                    <a:pt x="133997" y="15411"/>
                  </a:cubicBezTo>
                  <a:cubicBezTo>
                    <a:pt x="134430" y="15445"/>
                    <a:pt x="134864" y="15545"/>
                    <a:pt x="135298" y="15545"/>
                  </a:cubicBezTo>
                  <a:cubicBezTo>
                    <a:pt x="142970" y="15545"/>
                    <a:pt x="150675" y="15545"/>
                    <a:pt x="158347" y="15545"/>
                  </a:cubicBezTo>
                  <a:cubicBezTo>
                    <a:pt x="160215" y="15545"/>
                    <a:pt x="162050" y="15411"/>
                    <a:pt x="163918" y="15645"/>
                  </a:cubicBezTo>
                  <a:cubicBezTo>
                    <a:pt x="163951" y="15678"/>
                    <a:pt x="164018" y="15678"/>
                    <a:pt x="164085" y="15645"/>
                  </a:cubicBezTo>
                  <a:cubicBezTo>
                    <a:pt x="165552" y="15178"/>
                    <a:pt x="167054" y="14711"/>
                    <a:pt x="168288" y="13643"/>
                  </a:cubicBezTo>
                  <a:cubicBezTo>
                    <a:pt x="168688" y="13310"/>
                    <a:pt x="169122" y="13043"/>
                    <a:pt x="169555" y="12743"/>
                  </a:cubicBezTo>
                  <a:cubicBezTo>
                    <a:pt x="170222" y="12276"/>
                    <a:pt x="170890" y="11875"/>
                    <a:pt x="171523" y="11408"/>
                  </a:cubicBezTo>
                  <a:cubicBezTo>
                    <a:pt x="171924" y="11108"/>
                    <a:pt x="172257" y="10741"/>
                    <a:pt x="172691" y="10508"/>
                  </a:cubicBezTo>
                  <a:cubicBezTo>
                    <a:pt x="173658" y="9941"/>
                    <a:pt x="174392" y="9107"/>
                    <a:pt x="175193" y="8340"/>
                  </a:cubicBezTo>
                  <a:cubicBezTo>
                    <a:pt x="175493" y="8073"/>
                    <a:pt x="175526" y="7806"/>
                    <a:pt x="175326" y="7472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1" name="Google Shape;731;p40"/>
            <p:cNvSpPr/>
            <p:nvPr/>
          </p:nvSpPr>
          <p:spPr>
            <a:xfrm>
              <a:off x="2959200" y="1840375"/>
              <a:ext cx="4458200" cy="462025"/>
            </a:xfrm>
            <a:custGeom>
              <a:avLst/>
              <a:gdLst/>
              <a:ahLst/>
              <a:cxnLst/>
              <a:rect l="l" t="t" r="r" b="b"/>
              <a:pathLst>
                <a:path w="178328" h="18481" extrusionOk="0">
                  <a:moveTo>
                    <a:pt x="178228" y="8740"/>
                  </a:moveTo>
                  <a:cubicBezTo>
                    <a:pt x="177928" y="8240"/>
                    <a:pt x="177627" y="7706"/>
                    <a:pt x="177227" y="7306"/>
                  </a:cubicBezTo>
                  <a:cubicBezTo>
                    <a:pt x="175793" y="6005"/>
                    <a:pt x="174158" y="5004"/>
                    <a:pt x="172457" y="4137"/>
                  </a:cubicBezTo>
                  <a:cubicBezTo>
                    <a:pt x="171623" y="3703"/>
                    <a:pt x="170789" y="3270"/>
                    <a:pt x="169989" y="2836"/>
                  </a:cubicBezTo>
                  <a:cubicBezTo>
                    <a:pt x="168854" y="2269"/>
                    <a:pt x="167754" y="1668"/>
                    <a:pt x="166620" y="1168"/>
                  </a:cubicBezTo>
                  <a:cubicBezTo>
                    <a:pt x="165585" y="734"/>
                    <a:pt x="164551" y="334"/>
                    <a:pt x="163384" y="434"/>
                  </a:cubicBezTo>
                  <a:cubicBezTo>
                    <a:pt x="162383" y="534"/>
                    <a:pt x="161316" y="568"/>
                    <a:pt x="160348" y="434"/>
                  </a:cubicBezTo>
                  <a:cubicBezTo>
                    <a:pt x="159114" y="201"/>
                    <a:pt x="157913" y="301"/>
                    <a:pt x="156712" y="234"/>
                  </a:cubicBezTo>
                  <a:cubicBezTo>
                    <a:pt x="156512" y="234"/>
                    <a:pt x="156312" y="234"/>
                    <a:pt x="156112" y="201"/>
                  </a:cubicBezTo>
                  <a:cubicBezTo>
                    <a:pt x="155612" y="134"/>
                    <a:pt x="155145" y="34"/>
                    <a:pt x="154644" y="34"/>
                  </a:cubicBezTo>
                  <a:cubicBezTo>
                    <a:pt x="151976" y="34"/>
                    <a:pt x="149307" y="34"/>
                    <a:pt x="146639" y="34"/>
                  </a:cubicBezTo>
                  <a:cubicBezTo>
                    <a:pt x="146372" y="34"/>
                    <a:pt x="146105" y="1"/>
                    <a:pt x="145871" y="67"/>
                  </a:cubicBezTo>
                  <a:cubicBezTo>
                    <a:pt x="145171" y="301"/>
                    <a:pt x="144437" y="234"/>
                    <a:pt x="143703" y="234"/>
                  </a:cubicBezTo>
                  <a:cubicBezTo>
                    <a:pt x="142903" y="267"/>
                    <a:pt x="142069" y="234"/>
                    <a:pt x="141268" y="267"/>
                  </a:cubicBezTo>
                  <a:cubicBezTo>
                    <a:pt x="140801" y="267"/>
                    <a:pt x="140367" y="401"/>
                    <a:pt x="139900" y="434"/>
                  </a:cubicBezTo>
                  <a:cubicBezTo>
                    <a:pt x="139167" y="468"/>
                    <a:pt x="138399" y="468"/>
                    <a:pt x="137666" y="434"/>
                  </a:cubicBezTo>
                  <a:cubicBezTo>
                    <a:pt x="137065" y="401"/>
                    <a:pt x="136465" y="234"/>
                    <a:pt x="135831" y="234"/>
                  </a:cubicBezTo>
                  <a:cubicBezTo>
                    <a:pt x="134397" y="201"/>
                    <a:pt x="132929" y="234"/>
                    <a:pt x="131494" y="234"/>
                  </a:cubicBezTo>
                  <a:cubicBezTo>
                    <a:pt x="129626" y="234"/>
                    <a:pt x="127792" y="301"/>
                    <a:pt x="125924" y="34"/>
                  </a:cubicBezTo>
                  <a:cubicBezTo>
                    <a:pt x="125657" y="1"/>
                    <a:pt x="125357" y="1"/>
                    <a:pt x="125057" y="1"/>
                  </a:cubicBezTo>
                  <a:cubicBezTo>
                    <a:pt x="119920" y="34"/>
                    <a:pt x="114749" y="34"/>
                    <a:pt x="109579" y="34"/>
                  </a:cubicBezTo>
                  <a:cubicBezTo>
                    <a:pt x="108078" y="34"/>
                    <a:pt x="106543" y="101"/>
                    <a:pt x="105042" y="67"/>
                  </a:cubicBezTo>
                  <a:cubicBezTo>
                    <a:pt x="104575" y="34"/>
                    <a:pt x="104142" y="201"/>
                    <a:pt x="103808" y="434"/>
                  </a:cubicBezTo>
                  <a:cubicBezTo>
                    <a:pt x="102107" y="468"/>
                    <a:pt x="100406" y="468"/>
                    <a:pt x="98704" y="434"/>
                  </a:cubicBezTo>
                  <a:cubicBezTo>
                    <a:pt x="96970" y="401"/>
                    <a:pt x="95269" y="267"/>
                    <a:pt x="93534" y="234"/>
                  </a:cubicBezTo>
                  <a:cubicBezTo>
                    <a:pt x="89398" y="234"/>
                    <a:pt x="85261" y="234"/>
                    <a:pt x="81125" y="234"/>
                  </a:cubicBezTo>
                  <a:cubicBezTo>
                    <a:pt x="75855" y="234"/>
                    <a:pt x="70551" y="301"/>
                    <a:pt x="65280" y="34"/>
                  </a:cubicBezTo>
                  <a:cubicBezTo>
                    <a:pt x="64447" y="1"/>
                    <a:pt x="63613" y="1"/>
                    <a:pt x="62779" y="1"/>
                  </a:cubicBezTo>
                  <a:cubicBezTo>
                    <a:pt x="48068" y="34"/>
                    <a:pt x="33324" y="34"/>
                    <a:pt x="18614" y="34"/>
                  </a:cubicBezTo>
                  <a:cubicBezTo>
                    <a:pt x="14311" y="34"/>
                    <a:pt x="9974" y="101"/>
                    <a:pt x="5705" y="67"/>
                  </a:cubicBezTo>
                  <a:cubicBezTo>
                    <a:pt x="2602" y="34"/>
                    <a:pt x="1" y="801"/>
                    <a:pt x="334" y="1935"/>
                  </a:cubicBezTo>
                  <a:cubicBezTo>
                    <a:pt x="568" y="2803"/>
                    <a:pt x="367" y="3670"/>
                    <a:pt x="367" y="4537"/>
                  </a:cubicBezTo>
                  <a:cubicBezTo>
                    <a:pt x="367" y="5004"/>
                    <a:pt x="234" y="5504"/>
                    <a:pt x="534" y="5938"/>
                  </a:cubicBezTo>
                  <a:cubicBezTo>
                    <a:pt x="1035" y="6739"/>
                    <a:pt x="968" y="7539"/>
                    <a:pt x="968" y="8340"/>
                  </a:cubicBezTo>
                  <a:cubicBezTo>
                    <a:pt x="968" y="9341"/>
                    <a:pt x="935" y="10375"/>
                    <a:pt x="901" y="11375"/>
                  </a:cubicBezTo>
                  <a:cubicBezTo>
                    <a:pt x="901" y="11609"/>
                    <a:pt x="801" y="11876"/>
                    <a:pt x="1001" y="12076"/>
                  </a:cubicBezTo>
                  <a:cubicBezTo>
                    <a:pt x="1902" y="13210"/>
                    <a:pt x="834" y="14378"/>
                    <a:pt x="1268" y="15512"/>
                  </a:cubicBezTo>
                  <a:cubicBezTo>
                    <a:pt x="1535" y="16179"/>
                    <a:pt x="2502" y="17046"/>
                    <a:pt x="4003" y="17380"/>
                  </a:cubicBezTo>
                  <a:cubicBezTo>
                    <a:pt x="6372" y="17947"/>
                    <a:pt x="9607" y="17680"/>
                    <a:pt x="12276" y="17747"/>
                  </a:cubicBezTo>
                  <a:cubicBezTo>
                    <a:pt x="15011" y="17813"/>
                    <a:pt x="17747" y="17780"/>
                    <a:pt x="20482" y="17813"/>
                  </a:cubicBezTo>
                  <a:cubicBezTo>
                    <a:pt x="22450" y="17847"/>
                    <a:pt x="24418" y="17947"/>
                    <a:pt x="26386" y="17980"/>
                  </a:cubicBezTo>
                  <a:cubicBezTo>
                    <a:pt x="30255" y="18047"/>
                    <a:pt x="34158" y="17813"/>
                    <a:pt x="37994" y="18214"/>
                  </a:cubicBezTo>
                  <a:cubicBezTo>
                    <a:pt x="38595" y="18280"/>
                    <a:pt x="39295" y="18247"/>
                    <a:pt x="39962" y="18247"/>
                  </a:cubicBezTo>
                  <a:cubicBezTo>
                    <a:pt x="44032" y="18247"/>
                    <a:pt x="48068" y="18247"/>
                    <a:pt x="52138" y="18247"/>
                  </a:cubicBezTo>
                  <a:cubicBezTo>
                    <a:pt x="52938" y="18247"/>
                    <a:pt x="53772" y="18280"/>
                    <a:pt x="54606" y="18314"/>
                  </a:cubicBezTo>
                  <a:cubicBezTo>
                    <a:pt x="55640" y="18380"/>
                    <a:pt x="56708" y="18447"/>
                    <a:pt x="57775" y="18447"/>
                  </a:cubicBezTo>
                  <a:cubicBezTo>
                    <a:pt x="60744" y="18480"/>
                    <a:pt x="63713" y="18480"/>
                    <a:pt x="66715" y="18447"/>
                  </a:cubicBezTo>
                  <a:cubicBezTo>
                    <a:pt x="69684" y="18447"/>
                    <a:pt x="72686" y="18447"/>
                    <a:pt x="75621" y="18280"/>
                  </a:cubicBezTo>
                  <a:cubicBezTo>
                    <a:pt x="79791" y="18013"/>
                    <a:pt x="83927" y="17880"/>
                    <a:pt x="88163" y="17880"/>
                  </a:cubicBezTo>
                  <a:cubicBezTo>
                    <a:pt x="95869" y="17913"/>
                    <a:pt x="103574" y="17913"/>
                    <a:pt x="111280" y="17913"/>
                  </a:cubicBezTo>
                  <a:cubicBezTo>
                    <a:pt x="111614" y="17947"/>
                    <a:pt x="111947" y="17980"/>
                    <a:pt x="112314" y="17980"/>
                  </a:cubicBezTo>
                  <a:cubicBezTo>
                    <a:pt x="113648" y="18047"/>
                    <a:pt x="115049" y="17847"/>
                    <a:pt x="116384" y="18214"/>
                  </a:cubicBezTo>
                  <a:cubicBezTo>
                    <a:pt x="116584" y="18280"/>
                    <a:pt x="116851" y="18247"/>
                    <a:pt x="117051" y="18247"/>
                  </a:cubicBezTo>
                  <a:cubicBezTo>
                    <a:pt x="118485" y="18247"/>
                    <a:pt x="119920" y="18247"/>
                    <a:pt x="121321" y="18247"/>
                  </a:cubicBezTo>
                  <a:cubicBezTo>
                    <a:pt x="121621" y="18247"/>
                    <a:pt x="121888" y="18280"/>
                    <a:pt x="122188" y="18314"/>
                  </a:cubicBezTo>
                  <a:cubicBezTo>
                    <a:pt x="122555" y="18380"/>
                    <a:pt x="122922" y="18447"/>
                    <a:pt x="123289" y="18480"/>
                  </a:cubicBezTo>
                  <a:cubicBezTo>
                    <a:pt x="124356" y="18480"/>
                    <a:pt x="125390" y="18480"/>
                    <a:pt x="126424" y="18480"/>
                  </a:cubicBezTo>
                  <a:cubicBezTo>
                    <a:pt x="127492" y="18447"/>
                    <a:pt x="128526" y="18480"/>
                    <a:pt x="129560" y="18280"/>
                  </a:cubicBezTo>
                  <a:cubicBezTo>
                    <a:pt x="131027" y="18013"/>
                    <a:pt x="132462" y="17880"/>
                    <a:pt x="133963" y="17913"/>
                  </a:cubicBezTo>
                  <a:cubicBezTo>
                    <a:pt x="138700" y="17913"/>
                    <a:pt x="143470" y="17913"/>
                    <a:pt x="148240" y="17913"/>
                  </a:cubicBezTo>
                  <a:lnTo>
                    <a:pt x="148240" y="17913"/>
                  </a:lnTo>
                  <a:cubicBezTo>
                    <a:pt x="153343" y="17913"/>
                    <a:pt x="158480" y="17913"/>
                    <a:pt x="163617" y="17913"/>
                  </a:cubicBezTo>
                  <a:cubicBezTo>
                    <a:pt x="164651" y="17947"/>
                    <a:pt x="165652" y="17913"/>
                    <a:pt x="166620" y="17546"/>
                  </a:cubicBezTo>
                  <a:cubicBezTo>
                    <a:pt x="167854" y="17079"/>
                    <a:pt x="169121" y="16679"/>
                    <a:pt x="170222" y="15845"/>
                  </a:cubicBezTo>
                  <a:cubicBezTo>
                    <a:pt x="170789" y="15412"/>
                    <a:pt x="171423" y="15045"/>
                    <a:pt x="172023" y="14644"/>
                  </a:cubicBezTo>
                  <a:cubicBezTo>
                    <a:pt x="172290" y="14444"/>
                    <a:pt x="172557" y="14277"/>
                    <a:pt x="172824" y="14111"/>
                  </a:cubicBezTo>
                  <a:cubicBezTo>
                    <a:pt x="173491" y="13610"/>
                    <a:pt x="174092" y="13043"/>
                    <a:pt x="174792" y="12676"/>
                  </a:cubicBezTo>
                  <a:cubicBezTo>
                    <a:pt x="175459" y="12309"/>
                    <a:pt x="175960" y="11809"/>
                    <a:pt x="176493" y="11309"/>
                  </a:cubicBezTo>
                  <a:cubicBezTo>
                    <a:pt x="176760" y="11042"/>
                    <a:pt x="177094" y="10808"/>
                    <a:pt x="177361" y="10541"/>
                  </a:cubicBezTo>
                  <a:cubicBezTo>
                    <a:pt x="177661" y="10174"/>
                    <a:pt x="177994" y="9774"/>
                    <a:pt x="178228" y="9341"/>
                  </a:cubicBezTo>
                  <a:cubicBezTo>
                    <a:pt x="178328" y="9207"/>
                    <a:pt x="178328" y="8907"/>
                    <a:pt x="178228" y="8740"/>
                  </a:cubicBezTo>
                  <a:close/>
                  <a:moveTo>
                    <a:pt x="176627" y="9441"/>
                  </a:moveTo>
                  <a:cubicBezTo>
                    <a:pt x="175826" y="10208"/>
                    <a:pt x="175126" y="11042"/>
                    <a:pt x="174125" y="11609"/>
                  </a:cubicBezTo>
                  <a:cubicBezTo>
                    <a:pt x="173691" y="11842"/>
                    <a:pt x="173358" y="12209"/>
                    <a:pt x="172957" y="12509"/>
                  </a:cubicBezTo>
                  <a:cubicBezTo>
                    <a:pt x="172324" y="12976"/>
                    <a:pt x="171656" y="13377"/>
                    <a:pt x="170989" y="13844"/>
                  </a:cubicBezTo>
                  <a:cubicBezTo>
                    <a:pt x="170556" y="14144"/>
                    <a:pt x="170122" y="14411"/>
                    <a:pt x="169722" y="14744"/>
                  </a:cubicBezTo>
                  <a:cubicBezTo>
                    <a:pt x="168488" y="15812"/>
                    <a:pt x="166986" y="16279"/>
                    <a:pt x="165519" y="16746"/>
                  </a:cubicBezTo>
                  <a:cubicBezTo>
                    <a:pt x="165452" y="16779"/>
                    <a:pt x="165385" y="16779"/>
                    <a:pt x="165352" y="16746"/>
                  </a:cubicBezTo>
                  <a:cubicBezTo>
                    <a:pt x="163484" y="16512"/>
                    <a:pt x="161649" y="16679"/>
                    <a:pt x="159781" y="16646"/>
                  </a:cubicBezTo>
                  <a:cubicBezTo>
                    <a:pt x="152109" y="16646"/>
                    <a:pt x="144404" y="16646"/>
                    <a:pt x="136732" y="16646"/>
                  </a:cubicBezTo>
                  <a:cubicBezTo>
                    <a:pt x="136298" y="16646"/>
                    <a:pt x="135864" y="16546"/>
                    <a:pt x="135431" y="16512"/>
                  </a:cubicBezTo>
                  <a:cubicBezTo>
                    <a:pt x="135064" y="16512"/>
                    <a:pt x="134697" y="16512"/>
                    <a:pt x="134330" y="16546"/>
                  </a:cubicBezTo>
                  <a:cubicBezTo>
                    <a:pt x="134096" y="16546"/>
                    <a:pt x="133863" y="16646"/>
                    <a:pt x="133629" y="16646"/>
                  </a:cubicBezTo>
                  <a:cubicBezTo>
                    <a:pt x="132529" y="16679"/>
                    <a:pt x="131461" y="16879"/>
                    <a:pt x="130394" y="17146"/>
                  </a:cubicBezTo>
                  <a:cubicBezTo>
                    <a:pt x="130327" y="17146"/>
                    <a:pt x="130227" y="17180"/>
                    <a:pt x="130127" y="17180"/>
                  </a:cubicBezTo>
                  <a:cubicBezTo>
                    <a:pt x="129393" y="17146"/>
                    <a:pt x="128659" y="17213"/>
                    <a:pt x="127892" y="17246"/>
                  </a:cubicBezTo>
                  <a:cubicBezTo>
                    <a:pt x="127191" y="17046"/>
                    <a:pt x="126524" y="16846"/>
                    <a:pt x="125824" y="16646"/>
                  </a:cubicBezTo>
                  <a:lnTo>
                    <a:pt x="109012" y="16646"/>
                  </a:lnTo>
                  <a:cubicBezTo>
                    <a:pt x="108745" y="16579"/>
                    <a:pt x="108478" y="16546"/>
                    <a:pt x="108211" y="16479"/>
                  </a:cubicBezTo>
                  <a:cubicBezTo>
                    <a:pt x="108178" y="16479"/>
                    <a:pt x="108111" y="16479"/>
                    <a:pt x="108078" y="16479"/>
                  </a:cubicBezTo>
                  <a:lnTo>
                    <a:pt x="104909" y="16479"/>
                  </a:lnTo>
                  <a:cubicBezTo>
                    <a:pt x="104642" y="16512"/>
                    <a:pt x="104375" y="16512"/>
                    <a:pt x="104108" y="16546"/>
                  </a:cubicBezTo>
                  <a:lnTo>
                    <a:pt x="104108" y="16546"/>
                  </a:lnTo>
                  <a:cubicBezTo>
                    <a:pt x="104142" y="16579"/>
                    <a:pt x="104175" y="16612"/>
                    <a:pt x="104175" y="16646"/>
                  </a:cubicBezTo>
                  <a:lnTo>
                    <a:pt x="96069" y="16646"/>
                  </a:lnTo>
                  <a:cubicBezTo>
                    <a:pt x="94868" y="16646"/>
                    <a:pt x="93634" y="16546"/>
                    <a:pt x="92400" y="16512"/>
                  </a:cubicBezTo>
                  <a:cubicBezTo>
                    <a:pt x="91332" y="16512"/>
                    <a:pt x="90265" y="16512"/>
                    <a:pt x="89198" y="16546"/>
                  </a:cubicBezTo>
                  <a:cubicBezTo>
                    <a:pt x="88564" y="16546"/>
                    <a:pt x="87930" y="16646"/>
                    <a:pt x="87263" y="16646"/>
                  </a:cubicBezTo>
                  <a:cubicBezTo>
                    <a:pt x="84127" y="16679"/>
                    <a:pt x="81058" y="16879"/>
                    <a:pt x="78023" y="17146"/>
                  </a:cubicBezTo>
                  <a:cubicBezTo>
                    <a:pt x="77789" y="17180"/>
                    <a:pt x="77523" y="17180"/>
                    <a:pt x="77289" y="17180"/>
                  </a:cubicBezTo>
                  <a:cubicBezTo>
                    <a:pt x="73920" y="17113"/>
                    <a:pt x="70551" y="17380"/>
                    <a:pt x="67148" y="17180"/>
                  </a:cubicBezTo>
                  <a:cubicBezTo>
                    <a:pt x="65314" y="17079"/>
                    <a:pt x="63513" y="17079"/>
                    <a:pt x="61578" y="17280"/>
                  </a:cubicBezTo>
                  <a:cubicBezTo>
                    <a:pt x="59910" y="17480"/>
                    <a:pt x="57842" y="17313"/>
                    <a:pt x="55940" y="17280"/>
                  </a:cubicBezTo>
                  <a:cubicBezTo>
                    <a:pt x="54706" y="17246"/>
                    <a:pt x="53505" y="17146"/>
                    <a:pt x="52271" y="17113"/>
                  </a:cubicBezTo>
                  <a:cubicBezTo>
                    <a:pt x="50370" y="17113"/>
                    <a:pt x="48468" y="17113"/>
                    <a:pt x="46567" y="17113"/>
                  </a:cubicBezTo>
                  <a:cubicBezTo>
                    <a:pt x="38628" y="17079"/>
                    <a:pt x="30689" y="17046"/>
                    <a:pt x="22750" y="16979"/>
                  </a:cubicBezTo>
                  <a:cubicBezTo>
                    <a:pt x="21616" y="16979"/>
                    <a:pt x="20482" y="16879"/>
                    <a:pt x="19348" y="16813"/>
                  </a:cubicBezTo>
                  <a:cubicBezTo>
                    <a:pt x="17813" y="16713"/>
                    <a:pt x="16279" y="16579"/>
                    <a:pt x="14744" y="16512"/>
                  </a:cubicBezTo>
                  <a:cubicBezTo>
                    <a:pt x="12776" y="16379"/>
                    <a:pt x="9140" y="16312"/>
                    <a:pt x="7206" y="16179"/>
                  </a:cubicBezTo>
                  <a:cubicBezTo>
                    <a:pt x="6705" y="16112"/>
                    <a:pt x="4704" y="16279"/>
                    <a:pt x="4304" y="16145"/>
                  </a:cubicBezTo>
                  <a:cubicBezTo>
                    <a:pt x="2069" y="15378"/>
                    <a:pt x="1869" y="14244"/>
                    <a:pt x="2636" y="13077"/>
                  </a:cubicBezTo>
                  <a:cubicBezTo>
                    <a:pt x="2736" y="12910"/>
                    <a:pt x="3270" y="12409"/>
                    <a:pt x="3069" y="12243"/>
                  </a:cubicBezTo>
                  <a:cubicBezTo>
                    <a:pt x="2502" y="11709"/>
                    <a:pt x="2402" y="11409"/>
                    <a:pt x="2402" y="10875"/>
                  </a:cubicBezTo>
                  <a:cubicBezTo>
                    <a:pt x="2369" y="9874"/>
                    <a:pt x="2402" y="8840"/>
                    <a:pt x="2302" y="7839"/>
                  </a:cubicBezTo>
                  <a:cubicBezTo>
                    <a:pt x="2269" y="7206"/>
                    <a:pt x="2002" y="6539"/>
                    <a:pt x="1835" y="5905"/>
                  </a:cubicBezTo>
                  <a:cubicBezTo>
                    <a:pt x="1802" y="5771"/>
                    <a:pt x="1702" y="5671"/>
                    <a:pt x="1702" y="5538"/>
                  </a:cubicBezTo>
                  <a:cubicBezTo>
                    <a:pt x="1668" y="4237"/>
                    <a:pt x="1668" y="2936"/>
                    <a:pt x="1668" y="1535"/>
                  </a:cubicBezTo>
                  <a:cubicBezTo>
                    <a:pt x="2469" y="1502"/>
                    <a:pt x="4737" y="1435"/>
                    <a:pt x="5304" y="1468"/>
                  </a:cubicBezTo>
                  <a:cubicBezTo>
                    <a:pt x="8773" y="1468"/>
                    <a:pt x="12243" y="1502"/>
                    <a:pt x="15712" y="1468"/>
                  </a:cubicBezTo>
                  <a:cubicBezTo>
                    <a:pt x="16846" y="1468"/>
                    <a:pt x="17980" y="1335"/>
                    <a:pt x="19114" y="1268"/>
                  </a:cubicBezTo>
                  <a:cubicBezTo>
                    <a:pt x="19815" y="1235"/>
                    <a:pt x="20549" y="1168"/>
                    <a:pt x="21282" y="1168"/>
                  </a:cubicBezTo>
                  <a:cubicBezTo>
                    <a:pt x="35526" y="1168"/>
                    <a:pt x="49736" y="1168"/>
                    <a:pt x="63980" y="1168"/>
                  </a:cubicBezTo>
                  <a:cubicBezTo>
                    <a:pt x="73386" y="1535"/>
                    <a:pt x="82826" y="1301"/>
                    <a:pt x="92266" y="1402"/>
                  </a:cubicBezTo>
                  <a:cubicBezTo>
                    <a:pt x="95902" y="1402"/>
                    <a:pt x="99538" y="1502"/>
                    <a:pt x="103174" y="1535"/>
                  </a:cubicBezTo>
                  <a:cubicBezTo>
                    <a:pt x="103174" y="1535"/>
                    <a:pt x="103174" y="1568"/>
                    <a:pt x="103174" y="1568"/>
                  </a:cubicBezTo>
                  <a:cubicBezTo>
                    <a:pt x="103508" y="1568"/>
                    <a:pt x="103875" y="1568"/>
                    <a:pt x="104242" y="1602"/>
                  </a:cubicBezTo>
                  <a:lnTo>
                    <a:pt x="104242" y="1535"/>
                  </a:lnTo>
                  <a:cubicBezTo>
                    <a:pt x="104242" y="1535"/>
                    <a:pt x="104275" y="1535"/>
                    <a:pt x="104275" y="1535"/>
                  </a:cubicBezTo>
                  <a:cubicBezTo>
                    <a:pt x="104742" y="1502"/>
                    <a:pt x="105209" y="1502"/>
                    <a:pt x="105676" y="1468"/>
                  </a:cubicBezTo>
                  <a:cubicBezTo>
                    <a:pt x="106643" y="1468"/>
                    <a:pt x="107611" y="1502"/>
                    <a:pt x="108545" y="1468"/>
                  </a:cubicBezTo>
                  <a:cubicBezTo>
                    <a:pt x="108845" y="1468"/>
                    <a:pt x="109112" y="1402"/>
                    <a:pt x="109412" y="1335"/>
                  </a:cubicBezTo>
                  <a:cubicBezTo>
                    <a:pt x="112081" y="1335"/>
                    <a:pt x="114783" y="1368"/>
                    <a:pt x="117484" y="1335"/>
                  </a:cubicBezTo>
                  <a:lnTo>
                    <a:pt x="118285" y="1335"/>
                  </a:lnTo>
                  <a:cubicBezTo>
                    <a:pt x="118352" y="1301"/>
                    <a:pt x="118485" y="1235"/>
                    <a:pt x="118552" y="1168"/>
                  </a:cubicBezTo>
                  <a:cubicBezTo>
                    <a:pt x="120854" y="1168"/>
                    <a:pt x="123189" y="1168"/>
                    <a:pt x="125490" y="1168"/>
                  </a:cubicBezTo>
                  <a:cubicBezTo>
                    <a:pt x="128759" y="1535"/>
                    <a:pt x="132095" y="1301"/>
                    <a:pt x="135397" y="1368"/>
                  </a:cubicBezTo>
                  <a:cubicBezTo>
                    <a:pt x="136732" y="1402"/>
                    <a:pt x="138066" y="1502"/>
                    <a:pt x="139367" y="1535"/>
                  </a:cubicBezTo>
                  <a:cubicBezTo>
                    <a:pt x="139700" y="1535"/>
                    <a:pt x="140001" y="1468"/>
                    <a:pt x="140334" y="1435"/>
                  </a:cubicBezTo>
                  <a:cubicBezTo>
                    <a:pt x="140601" y="1402"/>
                    <a:pt x="140901" y="1335"/>
                    <a:pt x="141201" y="1335"/>
                  </a:cubicBezTo>
                  <a:cubicBezTo>
                    <a:pt x="142202" y="1335"/>
                    <a:pt x="143203" y="1335"/>
                    <a:pt x="144237" y="1335"/>
                  </a:cubicBezTo>
                  <a:cubicBezTo>
                    <a:pt x="144837" y="1335"/>
                    <a:pt x="145438" y="1402"/>
                    <a:pt x="146038" y="1168"/>
                  </a:cubicBezTo>
                  <a:cubicBezTo>
                    <a:pt x="146238" y="1101"/>
                    <a:pt x="146505" y="1135"/>
                    <a:pt x="146739" y="1135"/>
                  </a:cubicBezTo>
                  <a:cubicBezTo>
                    <a:pt x="149407" y="1135"/>
                    <a:pt x="152076" y="1135"/>
                    <a:pt x="154744" y="1135"/>
                  </a:cubicBezTo>
                  <a:cubicBezTo>
                    <a:pt x="155078" y="1135"/>
                    <a:pt x="155412" y="1235"/>
                    <a:pt x="155745" y="1268"/>
                  </a:cubicBezTo>
                  <a:cubicBezTo>
                    <a:pt x="155979" y="1301"/>
                    <a:pt x="156212" y="1335"/>
                    <a:pt x="156446" y="1335"/>
                  </a:cubicBezTo>
                  <a:cubicBezTo>
                    <a:pt x="156913" y="1368"/>
                    <a:pt x="157380" y="1368"/>
                    <a:pt x="157847" y="1335"/>
                  </a:cubicBezTo>
                  <a:cubicBezTo>
                    <a:pt x="158881" y="1301"/>
                    <a:pt x="159915" y="1502"/>
                    <a:pt x="160915" y="1702"/>
                  </a:cubicBezTo>
                  <a:cubicBezTo>
                    <a:pt x="161149" y="1768"/>
                    <a:pt x="161382" y="1802"/>
                    <a:pt x="161616" y="1802"/>
                  </a:cubicBezTo>
                  <a:cubicBezTo>
                    <a:pt x="162884" y="1735"/>
                    <a:pt x="164051" y="2135"/>
                    <a:pt x="165285" y="2336"/>
                  </a:cubicBezTo>
                  <a:cubicBezTo>
                    <a:pt x="166019" y="2469"/>
                    <a:pt x="166786" y="2502"/>
                    <a:pt x="167453" y="2836"/>
                  </a:cubicBezTo>
                  <a:cubicBezTo>
                    <a:pt x="168221" y="3169"/>
                    <a:pt x="168988" y="3536"/>
                    <a:pt x="169755" y="3903"/>
                  </a:cubicBezTo>
                  <a:cubicBezTo>
                    <a:pt x="170656" y="4370"/>
                    <a:pt x="171523" y="4771"/>
                    <a:pt x="172390" y="5304"/>
                  </a:cubicBezTo>
                  <a:cubicBezTo>
                    <a:pt x="173791" y="6138"/>
                    <a:pt x="175192" y="6939"/>
                    <a:pt x="176360" y="8073"/>
                  </a:cubicBezTo>
                  <a:cubicBezTo>
                    <a:pt x="176527" y="8240"/>
                    <a:pt x="176660" y="8373"/>
                    <a:pt x="176760" y="8573"/>
                  </a:cubicBezTo>
                  <a:cubicBezTo>
                    <a:pt x="176960" y="8907"/>
                    <a:pt x="176927" y="9174"/>
                    <a:pt x="176627" y="944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732" name="Google Shape;732;p40"/>
          <p:cNvSpPr txBox="1"/>
          <p:nvPr/>
        </p:nvSpPr>
        <p:spPr>
          <a:xfrm>
            <a:off x="4136060" y="1335322"/>
            <a:ext cx="4250100" cy="48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 dirty="0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735" name="Google Shape;735;p40"/>
          <p:cNvSpPr txBox="1"/>
          <p:nvPr/>
        </p:nvSpPr>
        <p:spPr>
          <a:xfrm>
            <a:off x="4393120" y="3626683"/>
            <a:ext cx="4250100" cy="7316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 dirty="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736" name="Google Shape;736;p40"/>
          <p:cNvSpPr txBox="1"/>
          <p:nvPr/>
        </p:nvSpPr>
        <p:spPr>
          <a:xfrm>
            <a:off x="3969500" y="4522290"/>
            <a:ext cx="4250100" cy="48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algn="r">
              <a:lnSpc>
                <a:spcPct val="115000"/>
              </a:lnSpc>
            </a:pPr>
            <a:r>
              <a:rPr lang="es-ES" sz="1200" dirty="0">
                <a:latin typeface="Roboto"/>
                <a:ea typeface="Roboto"/>
                <a:cs typeface="Roboto"/>
                <a:sym typeface="Roboto"/>
              </a:rPr>
              <a:t>Para </a:t>
            </a:r>
            <a:r>
              <a:rPr lang="es-ES" sz="1200" dirty="0">
                <a:solidFill>
                  <a:schemeClr val="accent1">
                    <a:lumMod val="75000"/>
                  </a:schemeClr>
                </a:solidFill>
                <a:latin typeface="Roboto"/>
                <a:ea typeface="Roboto"/>
                <a:cs typeface="Roboto"/>
                <a:sym typeface="Roboto"/>
              </a:rPr>
              <a:t>identifica</a:t>
            </a:r>
            <a:r>
              <a:rPr lang="es-ES" sz="1200" dirty="0">
                <a:latin typeface="Roboto"/>
                <a:ea typeface="Roboto"/>
                <a:cs typeface="Roboto"/>
                <a:sym typeface="Roboto"/>
              </a:rPr>
              <a:t>r la idea principal de un texto, basta con </a:t>
            </a:r>
          </a:p>
          <a:p>
            <a:pPr lvl="0" algn="r">
              <a:lnSpc>
                <a:spcPct val="115000"/>
              </a:lnSpc>
            </a:pPr>
            <a:r>
              <a:rPr lang="es-ES" sz="1200" dirty="0">
                <a:latin typeface="Roboto"/>
                <a:ea typeface="Roboto"/>
                <a:cs typeface="Roboto"/>
                <a:sym typeface="Roboto"/>
              </a:rPr>
              <a:t>responder a la pregunta </a:t>
            </a:r>
            <a:r>
              <a:rPr lang="es-ES" sz="1200" dirty="0">
                <a:solidFill>
                  <a:schemeClr val="accent1">
                    <a:lumMod val="75000"/>
                  </a:schemeClr>
                </a:solidFill>
                <a:latin typeface="Roboto"/>
                <a:ea typeface="Roboto"/>
                <a:cs typeface="Roboto"/>
                <a:sym typeface="Roboto"/>
              </a:rPr>
              <a:t>¿Qué se dice sobre el tema?</a:t>
            </a:r>
            <a:endParaRPr sz="1200" dirty="0">
              <a:solidFill>
                <a:schemeClr val="accent1">
                  <a:lumMod val="75000"/>
                </a:schemeClr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737" name="Google Shape;737;p40"/>
          <p:cNvSpPr txBox="1"/>
          <p:nvPr/>
        </p:nvSpPr>
        <p:spPr>
          <a:xfrm>
            <a:off x="4300187" y="3753026"/>
            <a:ext cx="4085973" cy="48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>
              <a:lnSpc>
                <a:spcPct val="115000"/>
              </a:lnSpc>
            </a:pPr>
            <a:r>
              <a:rPr lang="es-ES" sz="1200" dirty="0" smtClean="0">
                <a:latin typeface="Roboto"/>
                <a:ea typeface="Roboto"/>
                <a:cs typeface="Roboto"/>
                <a:sym typeface="Roboto"/>
              </a:rPr>
              <a:t>La </a:t>
            </a:r>
            <a:r>
              <a:rPr lang="es-ES" sz="1200" dirty="0">
                <a:latin typeface="Roboto"/>
                <a:ea typeface="Roboto"/>
                <a:cs typeface="Roboto"/>
                <a:sym typeface="Roboto"/>
              </a:rPr>
              <a:t>idea principal corresponde a aquella </a:t>
            </a:r>
            <a:r>
              <a:rPr lang="es-ES" sz="1200" dirty="0">
                <a:solidFill>
                  <a:schemeClr val="accent1">
                    <a:lumMod val="75000"/>
                  </a:schemeClr>
                </a:solidFill>
                <a:latin typeface="Roboto"/>
                <a:ea typeface="Roboto"/>
                <a:cs typeface="Roboto"/>
                <a:sym typeface="Roboto"/>
              </a:rPr>
              <a:t>información particular que deriva del tema del texto</a:t>
            </a:r>
            <a:endParaRPr sz="1200" dirty="0">
              <a:solidFill>
                <a:schemeClr val="accent1">
                  <a:lumMod val="75000"/>
                </a:schemeClr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5365673" y="1090006"/>
            <a:ext cx="179087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L" dirty="0"/>
              <a:t>¿QUÉ ES EL TEMA</a:t>
            </a:r>
          </a:p>
        </p:txBody>
      </p:sp>
      <p:sp>
        <p:nvSpPr>
          <p:cNvPr id="4" name="Rectángulo 3"/>
          <p:cNvSpPr/>
          <p:nvPr/>
        </p:nvSpPr>
        <p:spPr>
          <a:xfrm>
            <a:off x="4157291" y="1641213"/>
            <a:ext cx="421508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/>
              <a:t>El tema de un texto puede comprenderse como aquella </a:t>
            </a:r>
            <a:r>
              <a:rPr lang="es-ES" dirty="0">
                <a:solidFill>
                  <a:schemeClr val="accent1">
                    <a:lumMod val="75000"/>
                  </a:schemeClr>
                </a:solidFill>
              </a:rPr>
              <a:t>idea global </a:t>
            </a:r>
            <a:r>
              <a:rPr lang="es-ES" dirty="0"/>
              <a:t>que une </a:t>
            </a:r>
            <a:r>
              <a:rPr lang="es-ES" dirty="0">
                <a:solidFill>
                  <a:schemeClr val="accent1">
                    <a:lumMod val="75000"/>
                  </a:schemeClr>
                </a:solidFill>
              </a:rPr>
              <a:t>y agrupa </a:t>
            </a:r>
            <a:r>
              <a:rPr lang="es-ES" dirty="0"/>
              <a:t>la mayoría de la </a:t>
            </a:r>
            <a:r>
              <a:rPr lang="es-ES" dirty="0" smtClean="0"/>
              <a:t> información </a:t>
            </a:r>
            <a:r>
              <a:rPr lang="es-ES" dirty="0"/>
              <a:t>presente al interior del escrito.</a:t>
            </a:r>
            <a:endParaRPr lang="es-CL" dirty="0"/>
          </a:p>
        </p:txBody>
      </p:sp>
      <p:sp>
        <p:nvSpPr>
          <p:cNvPr id="5" name="Rectángulo 4"/>
          <p:cNvSpPr/>
          <p:nvPr/>
        </p:nvSpPr>
        <p:spPr>
          <a:xfrm>
            <a:off x="4266326" y="2615323"/>
            <a:ext cx="3991503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/>
              <a:t>Para identificar el tema de un texto, basta con responder a la </a:t>
            </a:r>
            <a:r>
              <a:rPr lang="es-ES" dirty="0" smtClean="0"/>
              <a:t>pregunta </a:t>
            </a:r>
            <a:r>
              <a:rPr lang="es-ES" dirty="0">
                <a:solidFill>
                  <a:schemeClr val="accent1">
                    <a:lumMod val="75000"/>
                  </a:schemeClr>
                </a:solidFill>
              </a:rPr>
              <a:t>¿De qué se habla en el texto?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9" name="Google Shape;659;p40"/>
          <p:cNvSpPr txBox="1">
            <a:spLocks noGrp="1"/>
          </p:cNvSpPr>
          <p:nvPr>
            <p:ph type="title"/>
          </p:nvPr>
        </p:nvSpPr>
        <p:spPr>
          <a:xfrm>
            <a:off x="2857489" y="536650"/>
            <a:ext cx="3429000" cy="481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REVISEMOS </a:t>
            </a:r>
            <a:endParaRPr dirty="0"/>
          </a:p>
        </p:txBody>
      </p:sp>
      <p:grpSp>
        <p:nvGrpSpPr>
          <p:cNvPr id="660" name="Google Shape;660;p40"/>
          <p:cNvGrpSpPr/>
          <p:nvPr/>
        </p:nvGrpSpPr>
        <p:grpSpPr>
          <a:xfrm>
            <a:off x="3449899" y="2007673"/>
            <a:ext cx="367052" cy="431126"/>
            <a:chOff x="-1021600" y="2061375"/>
            <a:chExt cx="411125" cy="638800"/>
          </a:xfrm>
        </p:grpSpPr>
        <p:sp>
          <p:nvSpPr>
            <p:cNvPr id="661" name="Google Shape;661;p40"/>
            <p:cNvSpPr/>
            <p:nvPr/>
          </p:nvSpPr>
          <p:spPr>
            <a:xfrm>
              <a:off x="-994925" y="2375750"/>
              <a:ext cx="360275" cy="305250"/>
            </a:xfrm>
            <a:custGeom>
              <a:avLst/>
              <a:gdLst/>
              <a:ahLst/>
              <a:cxnLst/>
              <a:rect l="l" t="t" r="r" b="b"/>
              <a:pathLst>
                <a:path w="14411" h="12210" extrusionOk="0">
                  <a:moveTo>
                    <a:pt x="5238" y="701"/>
                  </a:moveTo>
                  <a:cubicBezTo>
                    <a:pt x="5304" y="1002"/>
                    <a:pt x="5371" y="1268"/>
                    <a:pt x="5438" y="1535"/>
                  </a:cubicBezTo>
                  <a:cubicBezTo>
                    <a:pt x="5504" y="1769"/>
                    <a:pt x="5504" y="1969"/>
                    <a:pt x="5471" y="2202"/>
                  </a:cubicBezTo>
                  <a:cubicBezTo>
                    <a:pt x="5471" y="2603"/>
                    <a:pt x="5538" y="3036"/>
                    <a:pt x="5638" y="3437"/>
                  </a:cubicBezTo>
                  <a:cubicBezTo>
                    <a:pt x="5771" y="4037"/>
                    <a:pt x="6005" y="4571"/>
                    <a:pt x="6071" y="5171"/>
                  </a:cubicBezTo>
                  <a:cubicBezTo>
                    <a:pt x="6105" y="5672"/>
                    <a:pt x="6338" y="6172"/>
                    <a:pt x="6505" y="6639"/>
                  </a:cubicBezTo>
                  <a:cubicBezTo>
                    <a:pt x="6538" y="6772"/>
                    <a:pt x="6639" y="6939"/>
                    <a:pt x="6739" y="7039"/>
                  </a:cubicBezTo>
                  <a:cubicBezTo>
                    <a:pt x="7039" y="7339"/>
                    <a:pt x="7406" y="7306"/>
                    <a:pt x="7673" y="7039"/>
                  </a:cubicBezTo>
                  <a:cubicBezTo>
                    <a:pt x="7773" y="6939"/>
                    <a:pt x="7873" y="6839"/>
                    <a:pt x="7906" y="6706"/>
                  </a:cubicBezTo>
                  <a:cubicBezTo>
                    <a:pt x="8073" y="6172"/>
                    <a:pt x="8240" y="5638"/>
                    <a:pt x="8373" y="5105"/>
                  </a:cubicBezTo>
                  <a:cubicBezTo>
                    <a:pt x="8507" y="4704"/>
                    <a:pt x="8540" y="4304"/>
                    <a:pt x="8673" y="3904"/>
                  </a:cubicBezTo>
                  <a:cubicBezTo>
                    <a:pt x="8873" y="3203"/>
                    <a:pt x="9007" y="2469"/>
                    <a:pt x="9107" y="1735"/>
                  </a:cubicBezTo>
                  <a:cubicBezTo>
                    <a:pt x="9140" y="1402"/>
                    <a:pt x="9240" y="1068"/>
                    <a:pt x="9307" y="701"/>
                  </a:cubicBezTo>
                  <a:cubicBezTo>
                    <a:pt x="9607" y="535"/>
                    <a:pt x="9908" y="334"/>
                    <a:pt x="10241" y="168"/>
                  </a:cubicBezTo>
                  <a:cubicBezTo>
                    <a:pt x="10475" y="34"/>
                    <a:pt x="10708" y="101"/>
                    <a:pt x="10908" y="234"/>
                  </a:cubicBezTo>
                  <a:cubicBezTo>
                    <a:pt x="11509" y="535"/>
                    <a:pt x="11976" y="1002"/>
                    <a:pt x="12343" y="1569"/>
                  </a:cubicBezTo>
                  <a:cubicBezTo>
                    <a:pt x="13143" y="2803"/>
                    <a:pt x="13543" y="4204"/>
                    <a:pt x="13777" y="5605"/>
                  </a:cubicBezTo>
                  <a:cubicBezTo>
                    <a:pt x="13944" y="6539"/>
                    <a:pt x="14311" y="7440"/>
                    <a:pt x="14211" y="8407"/>
                  </a:cubicBezTo>
                  <a:cubicBezTo>
                    <a:pt x="14177" y="8841"/>
                    <a:pt x="14311" y="9274"/>
                    <a:pt x="14377" y="9708"/>
                  </a:cubicBezTo>
                  <a:cubicBezTo>
                    <a:pt x="14377" y="9808"/>
                    <a:pt x="14411" y="9941"/>
                    <a:pt x="14377" y="10041"/>
                  </a:cubicBezTo>
                  <a:cubicBezTo>
                    <a:pt x="14144" y="10875"/>
                    <a:pt x="14077" y="11176"/>
                    <a:pt x="13177" y="11176"/>
                  </a:cubicBezTo>
                  <a:cubicBezTo>
                    <a:pt x="12676" y="11176"/>
                    <a:pt x="12142" y="11376"/>
                    <a:pt x="11642" y="11476"/>
                  </a:cubicBezTo>
                  <a:cubicBezTo>
                    <a:pt x="11542" y="11476"/>
                    <a:pt x="11475" y="11542"/>
                    <a:pt x="11375" y="11576"/>
                  </a:cubicBezTo>
                  <a:cubicBezTo>
                    <a:pt x="10808" y="11643"/>
                    <a:pt x="10241" y="11676"/>
                    <a:pt x="9674" y="11743"/>
                  </a:cubicBezTo>
                  <a:cubicBezTo>
                    <a:pt x="9240" y="11809"/>
                    <a:pt x="8773" y="11876"/>
                    <a:pt x="8373" y="12009"/>
                  </a:cubicBezTo>
                  <a:cubicBezTo>
                    <a:pt x="7639" y="12210"/>
                    <a:pt x="6905" y="12143"/>
                    <a:pt x="6172" y="12076"/>
                  </a:cubicBezTo>
                  <a:cubicBezTo>
                    <a:pt x="5971" y="12076"/>
                    <a:pt x="5771" y="12043"/>
                    <a:pt x="5538" y="12009"/>
                  </a:cubicBezTo>
                  <a:cubicBezTo>
                    <a:pt x="4704" y="11909"/>
                    <a:pt x="3837" y="11809"/>
                    <a:pt x="3003" y="11676"/>
                  </a:cubicBezTo>
                  <a:cubicBezTo>
                    <a:pt x="2869" y="11676"/>
                    <a:pt x="2736" y="11609"/>
                    <a:pt x="2602" y="11542"/>
                  </a:cubicBezTo>
                  <a:cubicBezTo>
                    <a:pt x="2102" y="11276"/>
                    <a:pt x="1535" y="11142"/>
                    <a:pt x="934" y="11142"/>
                  </a:cubicBezTo>
                  <a:cubicBezTo>
                    <a:pt x="534" y="11142"/>
                    <a:pt x="301" y="10975"/>
                    <a:pt x="201" y="10575"/>
                  </a:cubicBezTo>
                  <a:cubicBezTo>
                    <a:pt x="0" y="10008"/>
                    <a:pt x="34" y="9474"/>
                    <a:pt x="101" y="8874"/>
                  </a:cubicBezTo>
                  <a:cubicBezTo>
                    <a:pt x="201" y="7973"/>
                    <a:pt x="301" y="7039"/>
                    <a:pt x="534" y="6172"/>
                  </a:cubicBezTo>
                  <a:cubicBezTo>
                    <a:pt x="634" y="5805"/>
                    <a:pt x="668" y="5438"/>
                    <a:pt x="734" y="5071"/>
                  </a:cubicBezTo>
                  <a:cubicBezTo>
                    <a:pt x="868" y="4504"/>
                    <a:pt x="1001" y="3904"/>
                    <a:pt x="1235" y="3337"/>
                  </a:cubicBezTo>
                  <a:cubicBezTo>
                    <a:pt x="1602" y="2436"/>
                    <a:pt x="1969" y="1502"/>
                    <a:pt x="2736" y="801"/>
                  </a:cubicBezTo>
                  <a:cubicBezTo>
                    <a:pt x="2936" y="601"/>
                    <a:pt x="3203" y="401"/>
                    <a:pt x="3436" y="268"/>
                  </a:cubicBezTo>
                  <a:cubicBezTo>
                    <a:pt x="3770" y="68"/>
                    <a:pt x="4103" y="1"/>
                    <a:pt x="4470" y="301"/>
                  </a:cubicBezTo>
                  <a:cubicBezTo>
                    <a:pt x="4670" y="501"/>
                    <a:pt x="4971" y="568"/>
                    <a:pt x="5238" y="70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2" name="Google Shape;662;p40"/>
            <p:cNvSpPr/>
            <p:nvPr/>
          </p:nvSpPr>
          <p:spPr>
            <a:xfrm>
              <a:off x="-932375" y="2083875"/>
              <a:ext cx="224350" cy="296900"/>
            </a:xfrm>
            <a:custGeom>
              <a:avLst/>
              <a:gdLst/>
              <a:ahLst/>
              <a:cxnLst/>
              <a:rect l="l" t="t" r="r" b="b"/>
              <a:pathLst>
                <a:path w="8974" h="11876" extrusionOk="0">
                  <a:moveTo>
                    <a:pt x="8973" y="6372"/>
                  </a:moveTo>
                  <a:cubicBezTo>
                    <a:pt x="8873" y="7139"/>
                    <a:pt x="8840" y="7907"/>
                    <a:pt x="8673" y="8640"/>
                  </a:cubicBezTo>
                  <a:cubicBezTo>
                    <a:pt x="8540" y="9207"/>
                    <a:pt x="8239" y="9741"/>
                    <a:pt x="7973" y="10275"/>
                  </a:cubicBezTo>
                  <a:cubicBezTo>
                    <a:pt x="7873" y="10475"/>
                    <a:pt x="7639" y="10608"/>
                    <a:pt x="7472" y="10742"/>
                  </a:cubicBezTo>
                  <a:cubicBezTo>
                    <a:pt x="7005" y="11009"/>
                    <a:pt x="6705" y="11542"/>
                    <a:pt x="6138" y="11676"/>
                  </a:cubicBezTo>
                  <a:cubicBezTo>
                    <a:pt x="5838" y="11743"/>
                    <a:pt x="5571" y="11809"/>
                    <a:pt x="5271" y="11843"/>
                  </a:cubicBezTo>
                  <a:cubicBezTo>
                    <a:pt x="4837" y="11843"/>
                    <a:pt x="4403" y="11843"/>
                    <a:pt x="3936" y="11843"/>
                  </a:cubicBezTo>
                  <a:cubicBezTo>
                    <a:pt x="3369" y="11876"/>
                    <a:pt x="2902" y="11709"/>
                    <a:pt x="2502" y="11242"/>
                  </a:cubicBezTo>
                  <a:cubicBezTo>
                    <a:pt x="2202" y="10942"/>
                    <a:pt x="1802" y="10709"/>
                    <a:pt x="1535" y="10408"/>
                  </a:cubicBezTo>
                  <a:cubicBezTo>
                    <a:pt x="1301" y="10175"/>
                    <a:pt x="1168" y="9875"/>
                    <a:pt x="1001" y="9608"/>
                  </a:cubicBezTo>
                  <a:cubicBezTo>
                    <a:pt x="934" y="9508"/>
                    <a:pt x="968" y="9308"/>
                    <a:pt x="868" y="9207"/>
                  </a:cubicBezTo>
                  <a:cubicBezTo>
                    <a:pt x="367" y="8540"/>
                    <a:pt x="367" y="7673"/>
                    <a:pt x="200" y="6906"/>
                  </a:cubicBezTo>
                  <a:cubicBezTo>
                    <a:pt x="0" y="6005"/>
                    <a:pt x="0" y="5038"/>
                    <a:pt x="267" y="4104"/>
                  </a:cubicBezTo>
                  <a:cubicBezTo>
                    <a:pt x="401" y="3703"/>
                    <a:pt x="534" y="3303"/>
                    <a:pt x="667" y="2936"/>
                  </a:cubicBezTo>
                  <a:cubicBezTo>
                    <a:pt x="968" y="2069"/>
                    <a:pt x="1535" y="1435"/>
                    <a:pt x="2135" y="835"/>
                  </a:cubicBezTo>
                  <a:cubicBezTo>
                    <a:pt x="2602" y="301"/>
                    <a:pt x="3303" y="201"/>
                    <a:pt x="3970" y="101"/>
                  </a:cubicBezTo>
                  <a:cubicBezTo>
                    <a:pt x="4570" y="1"/>
                    <a:pt x="5204" y="1"/>
                    <a:pt x="5804" y="201"/>
                  </a:cubicBezTo>
                  <a:cubicBezTo>
                    <a:pt x="6538" y="468"/>
                    <a:pt x="7105" y="901"/>
                    <a:pt x="7572" y="1502"/>
                  </a:cubicBezTo>
                  <a:cubicBezTo>
                    <a:pt x="7639" y="1569"/>
                    <a:pt x="7639" y="1669"/>
                    <a:pt x="7706" y="1735"/>
                  </a:cubicBezTo>
                  <a:cubicBezTo>
                    <a:pt x="8506" y="2403"/>
                    <a:pt x="8540" y="3403"/>
                    <a:pt x="8706" y="4304"/>
                  </a:cubicBezTo>
                  <a:cubicBezTo>
                    <a:pt x="8807" y="5004"/>
                    <a:pt x="8873" y="5672"/>
                    <a:pt x="8973" y="637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3" name="Google Shape;663;p40"/>
            <p:cNvSpPr/>
            <p:nvPr/>
          </p:nvSpPr>
          <p:spPr>
            <a:xfrm>
              <a:off x="-843975" y="2400775"/>
              <a:ext cx="55875" cy="105100"/>
            </a:xfrm>
            <a:custGeom>
              <a:avLst/>
              <a:gdLst/>
              <a:ahLst/>
              <a:cxnLst/>
              <a:rect l="l" t="t" r="r" b="b"/>
              <a:pathLst>
                <a:path w="2235" h="4204" extrusionOk="0">
                  <a:moveTo>
                    <a:pt x="1134" y="4204"/>
                  </a:moveTo>
                  <a:cubicBezTo>
                    <a:pt x="767" y="2769"/>
                    <a:pt x="400" y="1402"/>
                    <a:pt x="0" y="1"/>
                  </a:cubicBezTo>
                  <a:lnTo>
                    <a:pt x="2235" y="1"/>
                  </a:lnTo>
                  <a:cubicBezTo>
                    <a:pt x="2168" y="701"/>
                    <a:pt x="1434" y="3536"/>
                    <a:pt x="1134" y="420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4" name="Google Shape;664;p40"/>
            <p:cNvSpPr/>
            <p:nvPr/>
          </p:nvSpPr>
          <p:spPr>
            <a:xfrm>
              <a:off x="-1021600" y="2061375"/>
              <a:ext cx="411125" cy="638800"/>
            </a:xfrm>
            <a:custGeom>
              <a:avLst/>
              <a:gdLst/>
              <a:ahLst/>
              <a:cxnLst/>
              <a:rect l="l" t="t" r="r" b="b"/>
              <a:pathLst>
                <a:path w="16445" h="25552" extrusionOk="0">
                  <a:moveTo>
                    <a:pt x="4537" y="11809"/>
                  </a:moveTo>
                  <a:cubicBezTo>
                    <a:pt x="4170" y="11609"/>
                    <a:pt x="4036" y="11208"/>
                    <a:pt x="3903" y="10875"/>
                  </a:cubicBezTo>
                  <a:cubicBezTo>
                    <a:pt x="3769" y="10574"/>
                    <a:pt x="3603" y="10308"/>
                    <a:pt x="3469" y="10007"/>
                  </a:cubicBezTo>
                  <a:cubicBezTo>
                    <a:pt x="3336" y="9741"/>
                    <a:pt x="3269" y="9507"/>
                    <a:pt x="3202" y="9240"/>
                  </a:cubicBezTo>
                  <a:cubicBezTo>
                    <a:pt x="3136" y="9007"/>
                    <a:pt x="3136" y="8773"/>
                    <a:pt x="3069" y="8540"/>
                  </a:cubicBezTo>
                  <a:cubicBezTo>
                    <a:pt x="2702" y="7172"/>
                    <a:pt x="2669" y="5771"/>
                    <a:pt x="3136" y="4403"/>
                  </a:cubicBezTo>
                  <a:cubicBezTo>
                    <a:pt x="3369" y="3736"/>
                    <a:pt x="3503" y="3069"/>
                    <a:pt x="3936" y="2502"/>
                  </a:cubicBezTo>
                  <a:cubicBezTo>
                    <a:pt x="4303" y="2002"/>
                    <a:pt x="4670" y="1535"/>
                    <a:pt x="5070" y="1101"/>
                  </a:cubicBezTo>
                  <a:cubicBezTo>
                    <a:pt x="5737" y="434"/>
                    <a:pt x="6638" y="200"/>
                    <a:pt x="7539" y="100"/>
                  </a:cubicBezTo>
                  <a:cubicBezTo>
                    <a:pt x="8239" y="0"/>
                    <a:pt x="8940" y="34"/>
                    <a:pt x="9674" y="267"/>
                  </a:cubicBezTo>
                  <a:cubicBezTo>
                    <a:pt x="10608" y="567"/>
                    <a:pt x="11308" y="1201"/>
                    <a:pt x="11909" y="1902"/>
                  </a:cubicBezTo>
                  <a:cubicBezTo>
                    <a:pt x="11975" y="1968"/>
                    <a:pt x="11975" y="2035"/>
                    <a:pt x="12009" y="2102"/>
                  </a:cubicBezTo>
                  <a:cubicBezTo>
                    <a:pt x="12943" y="2902"/>
                    <a:pt x="12943" y="4070"/>
                    <a:pt x="13209" y="5104"/>
                  </a:cubicBezTo>
                  <a:cubicBezTo>
                    <a:pt x="13443" y="6071"/>
                    <a:pt x="13276" y="7005"/>
                    <a:pt x="13410" y="7939"/>
                  </a:cubicBezTo>
                  <a:cubicBezTo>
                    <a:pt x="13443" y="8273"/>
                    <a:pt x="13310" y="8640"/>
                    <a:pt x="13243" y="8973"/>
                  </a:cubicBezTo>
                  <a:cubicBezTo>
                    <a:pt x="13076" y="9874"/>
                    <a:pt x="12776" y="10775"/>
                    <a:pt x="12476" y="11609"/>
                  </a:cubicBezTo>
                  <a:cubicBezTo>
                    <a:pt x="12409" y="11742"/>
                    <a:pt x="12376" y="11842"/>
                    <a:pt x="12342" y="11975"/>
                  </a:cubicBezTo>
                  <a:cubicBezTo>
                    <a:pt x="12509" y="12109"/>
                    <a:pt x="12676" y="12242"/>
                    <a:pt x="12843" y="12342"/>
                  </a:cubicBezTo>
                  <a:cubicBezTo>
                    <a:pt x="13443" y="12776"/>
                    <a:pt x="13910" y="13310"/>
                    <a:pt x="14310" y="13944"/>
                  </a:cubicBezTo>
                  <a:cubicBezTo>
                    <a:pt x="15111" y="15211"/>
                    <a:pt x="15378" y="16612"/>
                    <a:pt x="15811" y="17980"/>
                  </a:cubicBezTo>
                  <a:cubicBezTo>
                    <a:pt x="15778" y="18947"/>
                    <a:pt x="16245" y="19814"/>
                    <a:pt x="16278" y="20782"/>
                  </a:cubicBezTo>
                  <a:cubicBezTo>
                    <a:pt x="16312" y="21482"/>
                    <a:pt x="16445" y="22183"/>
                    <a:pt x="16378" y="22883"/>
                  </a:cubicBezTo>
                  <a:cubicBezTo>
                    <a:pt x="16312" y="23617"/>
                    <a:pt x="16078" y="24251"/>
                    <a:pt x="15311" y="24551"/>
                  </a:cubicBezTo>
                  <a:cubicBezTo>
                    <a:pt x="15211" y="24584"/>
                    <a:pt x="15044" y="24651"/>
                    <a:pt x="14911" y="24618"/>
                  </a:cubicBezTo>
                  <a:cubicBezTo>
                    <a:pt x="14010" y="24584"/>
                    <a:pt x="13143" y="24951"/>
                    <a:pt x="12275" y="25051"/>
                  </a:cubicBezTo>
                  <a:cubicBezTo>
                    <a:pt x="11708" y="25118"/>
                    <a:pt x="11175" y="25285"/>
                    <a:pt x="10641" y="25318"/>
                  </a:cubicBezTo>
                  <a:cubicBezTo>
                    <a:pt x="9073" y="25418"/>
                    <a:pt x="7472" y="25552"/>
                    <a:pt x="5938" y="25318"/>
                  </a:cubicBezTo>
                  <a:cubicBezTo>
                    <a:pt x="4837" y="25185"/>
                    <a:pt x="3803" y="24951"/>
                    <a:pt x="2735" y="24751"/>
                  </a:cubicBezTo>
                  <a:cubicBezTo>
                    <a:pt x="2402" y="24718"/>
                    <a:pt x="2102" y="24651"/>
                    <a:pt x="1768" y="24651"/>
                  </a:cubicBezTo>
                  <a:cubicBezTo>
                    <a:pt x="1168" y="24618"/>
                    <a:pt x="734" y="24351"/>
                    <a:pt x="434" y="23817"/>
                  </a:cubicBezTo>
                  <a:cubicBezTo>
                    <a:pt x="0" y="22983"/>
                    <a:pt x="133" y="22116"/>
                    <a:pt x="200" y="21249"/>
                  </a:cubicBezTo>
                  <a:cubicBezTo>
                    <a:pt x="200" y="21115"/>
                    <a:pt x="300" y="20982"/>
                    <a:pt x="300" y="20848"/>
                  </a:cubicBezTo>
                  <a:cubicBezTo>
                    <a:pt x="300" y="20181"/>
                    <a:pt x="534" y="19548"/>
                    <a:pt x="600" y="18947"/>
                  </a:cubicBezTo>
                  <a:cubicBezTo>
                    <a:pt x="734" y="17846"/>
                    <a:pt x="1067" y="16812"/>
                    <a:pt x="1401" y="15778"/>
                  </a:cubicBezTo>
                  <a:cubicBezTo>
                    <a:pt x="1735" y="14644"/>
                    <a:pt x="2268" y="13577"/>
                    <a:pt x="3202" y="12776"/>
                  </a:cubicBezTo>
                  <a:cubicBezTo>
                    <a:pt x="3569" y="12409"/>
                    <a:pt x="4036" y="12176"/>
                    <a:pt x="4537" y="11809"/>
                  </a:cubicBezTo>
                  <a:close/>
                  <a:moveTo>
                    <a:pt x="6305" y="13276"/>
                  </a:moveTo>
                  <a:cubicBezTo>
                    <a:pt x="6038" y="13143"/>
                    <a:pt x="5737" y="13076"/>
                    <a:pt x="5537" y="12876"/>
                  </a:cubicBezTo>
                  <a:cubicBezTo>
                    <a:pt x="5204" y="12576"/>
                    <a:pt x="4870" y="12643"/>
                    <a:pt x="4537" y="12843"/>
                  </a:cubicBezTo>
                  <a:cubicBezTo>
                    <a:pt x="4270" y="12976"/>
                    <a:pt x="4036" y="13176"/>
                    <a:pt x="3803" y="13376"/>
                  </a:cubicBezTo>
                  <a:cubicBezTo>
                    <a:pt x="3069" y="14077"/>
                    <a:pt x="2669" y="15011"/>
                    <a:pt x="2302" y="15912"/>
                  </a:cubicBezTo>
                  <a:cubicBezTo>
                    <a:pt x="2068" y="16479"/>
                    <a:pt x="1968" y="17079"/>
                    <a:pt x="1801" y="17646"/>
                  </a:cubicBezTo>
                  <a:cubicBezTo>
                    <a:pt x="1735" y="18013"/>
                    <a:pt x="1701" y="18380"/>
                    <a:pt x="1635" y="18747"/>
                  </a:cubicBezTo>
                  <a:cubicBezTo>
                    <a:pt x="1368" y="19614"/>
                    <a:pt x="1301" y="20548"/>
                    <a:pt x="1168" y="21449"/>
                  </a:cubicBezTo>
                  <a:cubicBezTo>
                    <a:pt x="1101" y="22049"/>
                    <a:pt x="1067" y="22583"/>
                    <a:pt x="1268" y="23150"/>
                  </a:cubicBezTo>
                  <a:cubicBezTo>
                    <a:pt x="1401" y="23550"/>
                    <a:pt x="1635" y="23717"/>
                    <a:pt x="2035" y="23717"/>
                  </a:cubicBezTo>
                  <a:cubicBezTo>
                    <a:pt x="2602" y="23717"/>
                    <a:pt x="3169" y="23851"/>
                    <a:pt x="3703" y="24117"/>
                  </a:cubicBezTo>
                  <a:cubicBezTo>
                    <a:pt x="3803" y="24184"/>
                    <a:pt x="3936" y="24251"/>
                    <a:pt x="4070" y="24284"/>
                  </a:cubicBezTo>
                  <a:cubicBezTo>
                    <a:pt x="4937" y="24384"/>
                    <a:pt x="5771" y="24484"/>
                    <a:pt x="6638" y="24584"/>
                  </a:cubicBezTo>
                  <a:cubicBezTo>
                    <a:pt x="6838" y="24618"/>
                    <a:pt x="7038" y="24651"/>
                    <a:pt x="7239" y="24651"/>
                  </a:cubicBezTo>
                  <a:cubicBezTo>
                    <a:pt x="7972" y="24718"/>
                    <a:pt x="8706" y="24785"/>
                    <a:pt x="9440" y="24584"/>
                  </a:cubicBezTo>
                  <a:cubicBezTo>
                    <a:pt x="9874" y="24451"/>
                    <a:pt x="10307" y="24384"/>
                    <a:pt x="10741" y="24318"/>
                  </a:cubicBezTo>
                  <a:cubicBezTo>
                    <a:pt x="11308" y="24251"/>
                    <a:pt x="11875" y="24218"/>
                    <a:pt x="12442" y="24151"/>
                  </a:cubicBezTo>
                  <a:cubicBezTo>
                    <a:pt x="12542" y="24117"/>
                    <a:pt x="12609" y="24084"/>
                    <a:pt x="12709" y="24051"/>
                  </a:cubicBezTo>
                  <a:cubicBezTo>
                    <a:pt x="13209" y="23951"/>
                    <a:pt x="13743" y="23751"/>
                    <a:pt x="14277" y="23751"/>
                  </a:cubicBezTo>
                  <a:cubicBezTo>
                    <a:pt x="15178" y="23751"/>
                    <a:pt x="15244" y="23450"/>
                    <a:pt x="15444" y="22616"/>
                  </a:cubicBezTo>
                  <a:cubicBezTo>
                    <a:pt x="15478" y="22516"/>
                    <a:pt x="15478" y="22383"/>
                    <a:pt x="15444" y="22283"/>
                  </a:cubicBezTo>
                  <a:cubicBezTo>
                    <a:pt x="15411" y="21849"/>
                    <a:pt x="15278" y="21416"/>
                    <a:pt x="15311" y="20982"/>
                  </a:cubicBezTo>
                  <a:cubicBezTo>
                    <a:pt x="15378" y="20015"/>
                    <a:pt x="15011" y="19114"/>
                    <a:pt x="14877" y="18180"/>
                  </a:cubicBezTo>
                  <a:cubicBezTo>
                    <a:pt x="14610" y="16779"/>
                    <a:pt x="14210" y="15411"/>
                    <a:pt x="13410" y="14177"/>
                  </a:cubicBezTo>
                  <a:cubicBezTo>
                    <a:pt x="13043" y="13577"/>
                    <a:pt x="12576" y="13110"/>
                    <a:pt x="11975" y="12809"/>
                  </a:cubicBezTo>
                  <a:cubicBezTo>
                    <a:pt x="11775" y="12676"/>
                    <a:pt x="11542" y="12609"/>
                    <a:pt x="11308" y="12743"/>
                  </a:cubicBezTo>
                  <a:cubicBezTo>
                    <a:pt x="10975" y="12909"/>
                    <a:pt x="10674" y="13110"/>
                    <a:pt x="10374" y="13276"/>
                  </a:cubicBezTo>
                  <a:cubicBezTo>
                    <a:pt x="10307" y="13643"/>
                    <a:pt x="10207" y="13977"/>
                    <a:pt x="10174" y="14310"/>
                  </a:cubicBezTo>
                  <a:cubicBezTo>
                    <a:pt x="10107" y="15044"/>
                    <a:pt x="9974" y="15778"/>
                    <a:pt x="9740" y="16479"/>
                  </a:cubicBezTo>
                  <a:cubicBezTo>
                    <a:pt x="9607" y="16879"/>
                    <a:pt x="9574" y="17279"/>
                    <a:pt x="9473" y="17680"/>
                  </a:cubicBezTo>
                  <a:cubicBezTo>
                    <a:pt x="9307" y="18213"/>
                    <a:pt x="9140" y="18747"/>
                    <a:pt x="8973" y="19281"/>
                  </a:cubicBezTo>
                  <a:cubicBezTo>
                    <a:pt x="8940" y="19414"/>
                    <a:pt x="8840" y="19514"/>
                    <a:pt x="8740" y="19614"/>
                  </a:cubicBezTo>
                  <a:cubicBezTo>
                    <a:pt x="8473" y="19914"/>
                    <a:pt x="8106" y="19914"/>
                    <a:pt x="7839" y="19614"/>
                  </a:cubicBezTo>
                  <a:cubicBezTo>
                    <a:pt x="7706" y="19514"/>
                    <a:pt x="7605" y="19347"/>
                    <a:pt x="7572" y="19214"/>
                  </a:cubicBezTo>
                  <a:cubicBezTo>
                    <a:pt x="7405" y="18747"/>
                    <a:pt x="7172" y="18247"/>
                    <a:pt x="7138" y="17746"/>
                  </a:cubicBezTo>
                  <a:cubicBezTo>
                    <a:pt x="7072" y="17146"/>
                    <a:pt x="6838" y="16612"/>
                    <a:pt x="6705" y="16012"/>
                  </a:cubicBezTo>
                  <a:cubicBezTo>
                    <a:pt x="6605" y="15611"/>
                    <a:pt x="6538" y="15211"/>
                    <a:pt x="6571" y="14777"/>
                  </a:cubicBezTo>
                  <a:cubicBezTo>
                    <a:pt x="6571" y="14544"/>
                    <a:pt x="6571" y="14344"/>
                    <a:pt x="6505" y="14110"/>
                  </a:cubicBezTo>
                  <a:cubicBezTo>
                    <a:pt x="6438" y="13843"/>
                    <a:pt x="6371" y="13577"/>
                    <a:pt x="6305" y="13276"/>
                  </a:cubicBezTo>
                  <a:close/>
                  <a:moveTo>
                    <a:pt x="12542" y="7272"/>
                  </a:moveTo>
                  <a:cubicBezTo>
                    <a:pt x="12442" y="6572"/>
                    <a:pt x="12376" y="5904"/>
                    <a:pt x="12275" y="5204"/>
                  </a:cubicBezTo>
                  <a:cubicBezTo>
                    <a:pt x="12109" y="4303"/>
                    <a:pt x="12075" y="3336"/>
                    <a:pt x="11308" y="2635"/>
                  </a:cubicBezTo>
                  <a:cubicBezTo>
                    <a:pt x="11241" y="2569"/>
                    <a:pt x="11208" y="2469"/>
                    <a:pt x="11141" y="2402"/>
                  </a:cubicBezTo>
                  <a:cubicBezTo>
                    <a:pt x="10674" y="1801"/>
                    <a:pt x="10107" y="1368"/>
                    <a:pt x="9373" y="1101"/>
                  </a:cubicBezTo>
                  <a:cubicBezTo>
                    <a:pt x="8773" y="901"/>
                    <a:pt x="8139" y="901"/>
                    <a:pt x="7539" y="1001"/>
                  </a:cubicBezTo>
                  <a:cubicBezTo>
                    <a:pt x="6872" y="1101"/>
                    <a:pt x="6171" y="1201"/>
                    <a:pt x="5704" y="1735"/>
                  </a:cubicBezTo>
                  <a:cubicBezTo>
                    <a:pt x="5104" y="2369"/>
                    <a:pt x="4537" y="3002"/>
                    <a:pt x="4236" y="3836"/>
                  </a:cubicBezTo>
                  <a:cubicBezTo>
                    <a:pt x="4103" y="4237"/>
                    <a:pt x="3970" y="4603"/>
                    <a:pt x="3869" y="5004"/>
                  </a:cubicBezTo>
                  <a:cubicBezTo>
                    <a:pt x="3569" y="5938"/>
                    <a:pt x="3569" y="6905"/>
                    <a:pt x="3769" y="7839"/>
                  </a:cubicBezTo>
                  <a:cubicBezTo>
                    <a:pt x="3936" y="8606"/>
                    <a:pt x="3936" y="9440"/>
                    <a:pt x="4437" y="10107"/>
                  </a:cubicBezTo>
                  <a:cubicBezTo>
                    <a:pt x="4537" y="10208"/>
                    <a:pt x="4503" y="10408"/>
                    <a:pt x="4570" y="10508"/>
                  </a:cubicBezTo>
                  <a:cubicBezTo>
                    <a:pt x="4737" y="10775"/>
                    <a:pt x="4870" y="11075"/>
                    <a:pt x="5104" y="11308"/>
                  </a:cubicBezTo>
                  <a:cubicBezTo>
                    <a:pt x="5371" y="11609"/>
                    <a:pt x="5771" y="11842"/>
                    <a:pt x="6071" y="12142"/>
                  </a:cubicBezTo>
                  <a:cubicBezTo>
                    <a:pt x="6438" y="12643"/>
                    <a:pt x="6938" y="12776"/>
                    <a:pt x="7505" y="12743"/>
                  </a:cubicBezTo>
                  <a:cubicBezTo>
                    <a:pt x="7972" y="12743"/>
                    <a:pt x="8406" y="12776"/>
                    <a:pt x="8840" y="12743"/>
                  </a:cubicBezTo>
                  <a:cubicBezTo>
                    <a:pt x="9140" y="12709"/>
                    <a:pt x="9440" y="12643"/>
                    <a:pt x="9707" y="12576"/>
                  </a:cubicBezTo>
                  <a:cubicBezTo>
                    <a:pt x="10274" y="12442"/>
                    <a:pt x="10574" y="11909"/>
                    <a:pt x="11041" y="11642"/>
                  </a:cubicBezTo>
                  <a:cubicBezTo>
                    <a:pt x="11208" y="11542"/>
                    <a:pt x="11442" y="11375"/>
                    <a:pt x="11542" y="11175"/>
                  </a:cubicBezTo>
                  <a:cubicBezTo>
                    <a:pt x="11808" y="10641"/>
                    <a:pt x="12109" y="10107"/>
                    <a:pt x="12242" y="9540"/>
                  </a:cubicBezTo>
                  <a:cubicBezTo>
                    <a:pt x="12409" y="8807"/>
                    <a:pt x="12442" y="8039"/>
                    <a:pt x="12542" y="7272"/>
                  </a:cubicBezTo>
                  <a:close/>
                  <a:moveTo>
                    <a:pt x="8239" y="17780"/>
                  </a:moveTo>
                  <a:cubicBezTo>
                    <a:pt x="8539" y="17112"/>
                    <a:pt x="9273" y="14277"/>
                    <a:pt x="9340" y="13577"/>
                  </a:cubicBezTo>
                  <a:lnTo>
                    <a:pt x="7105" y="13577"/>
                  </a:lnTo>
                  <a:cubicBezTo>
                    <a:pt x="7505" y="14978"/>
                    <a:pt x="7872" y="16345"/>
                    <a:pt x="8239" y="1778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65" name="Google Shape;665;p40"/>
          <p:cNvGrpSpPr/>
          <p:nvPr/>
        </p:nvGrpSpPr>
        <p:grpSpPr>
          <a:xfrm>
            <a:off x="3407013" y="2535629"/>
            <a:ext cx="452825" cy="430588"/>
            <a:chOff x="-820625" y="2809987"/>
            <a:chExt cx="452825" cy="430588"/>
          </a:xfrm>
        </p:grpSpPr>
        <p:sp>
          <p:nvSpPr>
            <p:cNvPr id="666" name="Google Shape;666;p40"/>
            <p:cNvSpPr/>
            <p:nvPr/>
          </p:nvSpPr>
          <p:spPr>
            <a:xfrm>
              <a:off x="-518750" y="2956175"/>
              <a:ext cx="65075" cy="257700"/>
            </a:xfrm>
            <a:custGeom>
              <a:avLst/>
              <a:gdLst/>
              <a:ahLst/>
              <a:cxnLst/>
              <a:rect l="l" t="t" r="r" b="b"/>
              <a:pathLst>
                <a:path w="2603" h="10308" extrusionOk="0">
                  <a:moveTo>
                    <a:pt x="0" y="601"/>
                  </a:moveTo>
                  <a:cubicBezTo>
                    <a:pt x="100" y="467"/>
                    <a:pt x="234" y="367"/>
                    <a:pt x="367" y="234"/>
                  </a:cubicBezTo>
                  <a:cubicBezTo>
                    <a:pt x="534" y="67"/>
                    <a:pt x="734" y="0"/>
                    <a:pt x="968" y="101"/>
                  </a:cubicBezTo>
                  <a:cubicBezTo>
                    <a:pt x="1401" y="201"/>
                    <a:pt x="1835" y="301"/>
                    <a:pt x="2269" y="434"/>
                  </a:cubicBezTo>
                  <a:cubicBezTo>
                    <a:pt x="2369" y="501"/>
                    <a:pt x="2469" y="668"/>
                    <a:pt x="2536" y="834"/>
                  </a:cubicBezTo>
                  <a:cubicBezTo>
                    <a:pt x="2602" y="934"/>
                    <a:pt x="2569" y="1068"/>
                    <a:pt x="2569" y="1201"/>
                  </a:cubicBezTo>
                  <a:cubicBezTo>
                    <a:pt x="2569" y="3970"/>
                    <a:pt x="2569" y="6739"/>
                    <a:pt x="2536" y="9507"/>
                  </a:cubicBezTo>
                  <a:cubicBezTo>
                    <a:pt x="2536" y="9707"/>
                    <a:pt x="2502" y="9908"/>
                    <a:pt x="2502" y="10108"/>
                  </a:cubicBezTo>
                  <a:cubicBezTo>
                    <a:pt x="2135" y="10308"/>
                    <a:pt x="1768" y="10141"/>
                    <a:pt x="1401" y="10174"/>
                  </a:cubicBezTo>
                  <a:cubicBezTo>
                    <a:pt x="1068" y="10208"/>
                    <a:pt x="734" y="10174"/>
                    <a:pt x="434" y="10174"/>
                  </a:cubicBezTo>
                  <a:cubicBezTo>
                    <a:pt x="100" y="9841"/>
                    <a:pt x="100" y="9507"/>
                    <a:pt x="100" y="9140"/>
                  </a:cubicBezTo>
                  <a:cubicBezTo>
                    <a:pt x="100" y="7739"/>
                    <a:pt x="100" y="6338"/>
                    <a:pt x="67" y="4904"/>
                  </a:cubicBezTo>
                  <a:cubicBezTo>
                    <a:pt x="67" y="3470"/>
                    <a:pt x="34" y="2035"/>
                    <a:pt x="0" y="60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7" name="Google Shape;667;p40"/>
            <p:cNvSpPr/>
            <p:nvPr/>
          </p:nvSpPr>
          <p:spPr>
            <a:xfrm>
              <a:off x="-644675" y="3006200"/>
              <a:ext cx="59225" cy="205175"/>
            </a:xfrm>
            <a:custGeom>
              <a:avLst/>
              <a:gdLst/>
              <a:ahLst/>
              <a:cxnLst/>
              <a:rect l="l" t="t" r="r" b="b"/>
              <a:pathLst>
                <a:path w="2369" h="8207" extrusionOk="0">
                  <a:moveTo>
                    <a:pt x="0" y="101"/>
                  </a:moveTo>
                  <a:cubicBezTo>
                    <a:pt x="534" y="1"/>
                    <a:pt x="1035" y="34"/>
                    <a:pt x="1568" y="68"/>
                  </a:cubicBezTo>
                  <a:cubicBezTo>
                    <a:pt x="1935" y="101"/>
                    <a:pt x="2169" y="401"/>
                    <a:pt x="2169" y="768"/>
                  </a:cubicBezTo>
                  <a:cubicBezTo>
                    <a:pt x="2169" y="1335"/>
                    <a:pt x="2169" y="1869"/>
                    <a:pt x="2169" y="2403"/>
                  </a:cubicBezTo>
                  <a:cubicBezTo>
                    <a:pt x="2169" y="2936"/>
                    <a:pt x="2102" y="3503"/>
                    <a:pt x="2302" y="4037"/>
                  </a:cubicBezTo>
                  <a:cubicBezTo>
                    <a:pt x="2369" y="4137"/>
                    <a:pt x="2335" y="4271"/>
                    <a:pt x="2335" y="4404"/>
                  </a:cubicBezTo>
                  <a:cubicBezTo>
                    <a:pt x="2335" y="5472"/>
                    <a:pt x="2335" y="6572"/>
                    <a:pt x="2335" y="7640"/>
                  </a:cubicBezTo>
                  <a:cubicBezTo>
                    <a:pt x="2335" y="7807"/>
                    <a:pt x="2302" y="7940"/>
                    <a:pt x="2269" y="8140"/>
                  </a:cubicBezTo>
                  <a:cubicBezTo>
                    <a:pt x="1568" y="8207"/>
                    <a:pt x="868" y="8207"/>
                    <a:pt x="101" y="8140"/>
                  </a:cubicBezTo>
                  <a:cubicBezTo>
                    <a:pt x="67" y="5438"/>
                    <a:pt x="34" y="2803"/>
                    <a:pt x="0" y="10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8" name="Google Shape;668;p40"/>
            <p:cNvSpPr/>
            <p:nvPr/>
          </p:nvSpPr>
          <p:spPr>
            <a:xfrm>
              <a:off x="-762250" y="3070425"/>
              <a:ext cx="50875" cy="150975"/>
            </a:xfrm>
            <a:custGeom>
              <a:avLst/>
              <a:gdLst/>
              <a:ahLst/>
              <a:cxnLst/>
              <a:rect l="l" t="t" r="r" b="b"/>
              <a:pathLst>
                <a:path w="2035" h="6039" extrusionOk="0">
                  <a:moveTo>
                    <a:pt x="1935" y="5871"/>
                  </a:moveTo>
                  <a:cubicBezTo>
                    <a:pt x="1301" y="6038"/>
                    <a:pt x="734" y="5671"/>
                    <a:pt x="134" y="5738"/>
                  </a:cubicBezTo>
                  <a:cubicBezTo>
                    <a:pt x="67" y="5571"/>
                    <a:pt x="0" y="5404"/>
                    <a:pt x="0" y="5238"/>
                  </a:cubicBezTo>
                  <a:cubicBezTo>
                    <a:pt x="0" y="3770"/>
                    <a:pt x="0" y="2302"/>
                    <a:pt x="33" y="868"/>
                  </a:cubicBezTo>
                  <a:cubicBezTo>
                    <a:pt x="33" y="701"/>
                    <a:pt x="167" y="534"/>
                    <a:pt x="234" y="367"/>
                  </a:cubicBezTo>
                  <a:cubicBezTo>
                    <a:pt x="767" y="334"/>
                    <a:pt x="1301" y="0"/>
                    <a:pt x="1868" y="201"/>
                  </a:cubicBezTo>
                  <a:cubicBezTo>
                    <a:pt x="2002" y="768"/>
                    <a:pt x="2035" y="5071"/>
                    <a:pt x="1935" y="587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9" name="Google Shape;669;p40"/>
            <p:cNvSpPr/>
            <p:nvPr/>
          </p:nvSpPr>
          <p:spPr>
            <a:xfrm>
              <a:off x="-813975" y="2932825"/>
              <a:ext cx="446175" cy="307750"/>
            </a:xfrm>
            <a:custGeom>
              <a:avLst/>
              <a:gdLst/>
              <a:ahLst/>
              <a:cxnLst/>
              <a:rect l="l" t="t" r="r" b="b"/>
              <a:pathLst>
                <a:path w="17847" h="12310" extrusionOk="0">
                  <a:moveTo>
                    <a:pt x="4938" y="11108"/>
                  </a:moveTo>
                  <a:lnTo>
                    <a:pt x="5905" y="11108"/>
                  </a:lnTo>
                  <a:cubicBezTo>
                    <a:pt x="5905" y="10808"/>
                    <a:pt x="5905" y="10541"/>
                    <a:pt x="5939" y="10275"/>
                  </a:cubicBezTo>
                  <a:cubicBezTo>
                    <a:pt x="5939" y="8206"/>
                    <a:pt x="5939" y="6138"/>
                    <a:pt x="5972" y="4103"/>
                  </a:cubicBezTo>
                  <a:cubicBezTo>
                    <a:pt x="5972" y="3703"/>
                    <a:pt x="6005" y="3303"/>
                    <a:pt x="6039" y="2903"/>
                  </a:cubicBezTo>
                  <a:cubicBezTo>
                    <a:pt x="6139" y="2369"/>
                    <a:pt x="6339" y="2202"/>
                    <a:pt x="6906" y="2169"/>
                  </a:cubicBezTo>
                  <a:cubicBezTo>
                    <a:pt x="7373" y="2169"/>
                    <a:pt x="7840" y="2202"/>
                    <a:pt x="8307" y="2169"/>
                  </a:cubicBezTo>
                  <a:cubicBezTo>
                    <a:pt x="8707" y="2169"/>
                    <a:pt x="9041" y="2335"/>
                    <a:pt x="9341" y="2536"/>
                  </a:cubicBezTo>
                  <a:cubicBezTo>
                    <a:pt x="9641" y="2769"/>
                    <a:pt x="9841" y="3069"/>
                    <a:pt x="9808" y="3503"/>
                  </a:cubicBezTo>
                  <a:cubicBezTo>
                    <a:pt x="9808" y="3937"/>
                    <a:pt x="9808" y="4370"/>
                    <a:pt x="9841" y="4837"/>
                  </a:cubicBezTo>
                  <a:cubicBezTo>
                    <a:pt x="9841" y="5471"/>
                    <a:pt x="9775" y="6105"/>
                    <a:pt x="10008" y="6739"/>
                  </a:cubicBezTo>
                  <a:cubicBezTo>
                    <a:pt x="10041" y="6905"/>
                    <a:pt x="10008" y="7072"/>
                    <a:pt x="10008" y="7272"/>
                  </a:cubicBezTo>
                  <a:cubicBezTo>
                    <a:pt x="10008" y="8273"/>
                    <a:pt x="10008" y="9307"/>
                    <a:pt x="10008" y="10308"/>
                  </a:cubicBezTo>
                  <a:cubicBezTo>
                    <a:pt x="10008" y="10541"/>
                    <a:pt x="10041" y="10808"/>
                    <a:pt x="10041" y="11075"/>
                  </a:cubicBezTo>
                  <a:lnTo>
                    <a:pt x="10942" y="11075"/>
                  </a:lnTo>
                  <a:cubicBezTo>
                    <a:pt x="10975" y="10908"/>
                    <a:pt x="10975" y="10708"/>
                    <a:pt x="11009" y="10541"/>
                  </a:cubicBezTo>
                  <a:cubicBezTo>
                    <a:pt x="11042" y="7706"/>
                    <a:pt x="11076" y="4871"/>
                    <a:pt x="11109" y="2035"/>
                  </a:cubicBezTo>
                  <a:cubicBezTo>
                    <a:pt x="11109" y="1468"/>
                    <a:pt x="11309" y="1001"/>
                    <a:pt x="11643" y="534"/>
                  </a:cubicBezTo>
                  <a:cubicBezTo>
                    <a:pt x="11909" y="167"/>
                    <a:pt x="12276" y="0"/>
                    <a:pt x="12743" y="101"/>
                  </a:cubicBezTo>
                  <a:cubicBezTo>
                    <a:pt x="13310" y="234"/>
                    <a:pt x="13911" y="334"/>
                    <a:pt x="14478" y="534"/>
                  </a:cubicBezTo>
                  <a:cubicBezTo>
                    <a:pt x="15145" y="734"/>
                    <a:pt x="15312" y="1001"/>
                    <a:pt x="15312" y="1802"/>
                  </a:cubicBezTo>
                  <a:cubicBezTo>
                    <a:pt x="15312" y="4604"/>
                    <a:pt x="15312" y="7406"/>
                    <a:pt x="15312" y="10241"/>
                  </a:cubicBezTo>
                  <a:lnTo>
                    <a:pt x="15312" y="11042"/>
                  </a:lnTo>
                  <a:cubicBezTo>
                    <a:pt x="15779" y="11209"/>
                    <a:pt x="16213" y="11108"/>
                    <a:pt x="16613" y="11142"/>
                  </a:cubicBezTo>
                  <a:cubicBezTo>
                    <a:pt x="16880" y="11142"/>
                    <a:pt x="17113" y="11142"/>
                    <a:pt x="17380" y="11142"/>
                  </a:cubicBezTo>
                  <a:cubicBezTo>
                    <a:pt x="17680" y="11175"/>
                    <a:pt x="17847" y="11375"/>
                    <a:pt x="17847" y="11609"/>
                  </a:cubicBezTo>
                  <a:cubicBezTo>
                    <a:pt x="17847" y="11842"/>
                    <a:pt x="17647" y="12009"/>
                    <a:pt x="17347" y="12042"/>
                  </a:cubicBezTo>
                  <a:cubicBezTo>
                    <a:pt x="17180" y="12042"/>
                    <a:pt x="16980" y="12042"/>
                    <a:pt x="16813" y="12042"/>
                  </a:cubicBezTo>
                  <a:cubicBezTo>
                    <a:pt x="13911" y="12042"/>
                    <a:pt x="11009" y="12042"/>
                    <a:pt x="8107" y="12076"/>
                  </a:cubicBezTo>
                  <a:cubicBezTo>
                    <a:pt x="7406" y="12076"/>
                    <a:pt x="6672" y="12243"/>
                    <a:pt x="5972" y="12276"/>
                  </a:cubicBezTo>
                  <a:cubicBezTo>
                    <a:pt x="4404" y="12276"/>
                    <a:pt x="2836" y="12243"/>
                    <a:pt x="1302" y="12243"/>
                  </a:cubicBezTo>
                  <a:cubicBezTo>
                    <a:pt x="1035" y="12243"/>
                    <a:pt x="802" y="12276"/>
                    <a:pt x="568" y="12276"/>
                  </a:cubicBezTo>
                  <a:cubicBezTo>
                    <a:pt x="234" y="12309"/>
                    <a:pt x="34" y="12143"/>
                    <a:pt x="34" y="11909"/>
                  </a:cubicBezTo>
                  <a:cubicBezTo>
                    <a:pt x="1" y="11642"/>
                    <a:pt x="168" y="11475"/>
                    <a:pt x="501" y="11442"/>
                  </a:cubicBezTo>
                  <a:cubicBezTo>
                    <a:pt x="735" y="11409"/>
                    <a:pt x="1002" y="11375"/>
                    <a:pt x="1302" y="11342"/>
                  </a:cubicBezTo>
                  <a:lnTo>
                    <a:pt x="1302" y="10708"/>
                  </a:lnTo>
                  <a:cubicBezTo>
                    <a:pt x="1302" y="9307"/>
                    <a:pt x="1302" y="7940"/>
                    <a:pt x="1302" y="6539"/>
                  </a:cubicBezTo>
                  <a:cubicBezTo>
                    <a:pt x="1335" y="6138"/>
                    <a:pt x="1435" y="5771"/>
                    <a:pt x="1535" y="5371"/>
                  </a:cubicBezTo>
                  <a:cubicBezTo>
                    <a:pt x="1569" y="5238"/>
                    <a:pt x="1736" y="5071"/>
                    <a:pt x="1869" y="5037"/>
                  </a:cubicBezTo>
                  <a:cubicBezTo>
                    <a:pt x="2569" y="4937"/>
                    <a:pt x="3237" y="4704"/>
                    <a:pt x="4004" y="4771"/>
                  </a:cubicBezTo>
                  <a:cubicBezTo>
                    <a:pt x="4638" y="4837"/>
                    <a:pt x="4904" y="5071"/>
                    <a:pt x="4904" y="5738"/>
                  </a:cubicBezTo>
                  <a:cubicBezTo>
                    <a:pt x="4938" y="7272"/>
                    <a:pt x="4938" y="8773"/>
                    <a:pt x="4938" y="10308"/>
                  </a:cubicBezTo>
                  <a:cubicBezTo>
                    <a:pt x="4938" y="10541"/>
                    <a:pt x="4938" y="10775"/>
                    <a:pt x="4938" y="11108"/>
                  </a:cubicBezTo>
                  <a:close/>
                  <a:moveTo>
                    <a:pt x="11809" y="1535"/>
                  </a:moveTo>
                  <a:cubicBezTo>
                    <a:pt x="11843" y="2969"/>
                    <a:pt x="11876" y="4404"/>
                    <a:pt x="11876" y="5838"/>
                  </a:cubicBezTo>
                  <a:cubicBezTo>
                    <a:pt x="11909" y="7272"/>
                    <a:pt x="11909" y="8673"/>
                    <a:pt x="11909" y="10074"/>
                  </a:cubicBezTo>
                  <a:cubicBezTo>
                    <a:pt x="11909" y="10441"/>
                    <a:pt x="11909" y="10775"/>
                    <a:pt x="12243" y="11108"/>
                  </a:cubicBezTo>
                  <a:cubicBezTo>
                    <a:pt x="12543" y="11108"/>
                    <a:pt x="12877" y="11142"/>
                    <a:pt x="13210" y="11108"/>
                  </a:cubicBezTo>
                  <a:cubicBezTo>
                    <a:pt x="13577" y="11075"/>
                    <a:pt x="13944" y="11242"/>
                    <a:pt x="14311" y="11042"/>
                  </a:cubicBezTo>
                  <a:cubicBezTo>
                    <a:pt x="14345" y="10842"/>
                    <a:pt x="14345" y="10641"/>
                    <a:pt x="14345" y="10441"/>
                  </a:cubicBezTo>
                  <a:cubicBezTo>
                    <a:pt x="14378" y="7673"/>
                    <a:pt x="14378" y="4904"/>
                    <a:pt x="14378" y="2102"/>
                  </a:cubicBezTo>
                  <a:cubicBezTo>
                    <a:pt x="14378" y="2002"/>
                    <a:pt x="14411" y="1868"/>
                    <a:pt x="14345" y="1735"/>
                  </a:cubicBezTo>
                  <a:cubicBezTo>
                    <a:pt x="14278" y="1602"/>
                    <a:pt x="14178" y="1435"/>
                    <a:pt x="14078" y="1368"/>
                  </a:cubicBezTo>
                  <a:cubicBezTo>
                    <a:pt x="13644" y="1235"/>
                    <a:pt x="13210" y="1135"/>
                    <a:pt x="12777" y="1035"/>
                  </a:cubicBezTo>
                  <a:cubicBezTo>
                    <a:pt x="12543" y="934"/>
                    <a:pt x="12343" y="1001"/>
                    <a:pt x="12176" y="1168"/>
                  </a:cubicBezTo>
                  <a:cubicBezTo>
                    <a:pt x="12043" y="1301"/>
                    <a:pt x="11909" y="1435"/>
                    <a:pt x="11809" y="1535"/>
                  </a:cubicBezTo>
                  <a:close/>
                  <a:moveTo>
                    <a:pt x="6772" y="3036"/>
                  </a:moveTo>
                  <a:cubicBezTo>
                    <a:pt x="6806" y="5738"/>
                    <a:pt x="6839" y="8373"/>
                    <a:pt x="6873" y="11075"/>
                  </a:cubicBezTo>
                  <a:cubicBezTo>
                    <a:pt x="7640" y="11142"/>
                    <a:pt x="8340" y="11142"/>
                    <a:pt x="9041" y="11075"/>
                  </a:cubicBezTo>
                  <a:cubicBezTo>
                    <a:pt x="9074" y="10875"/>
                    <a:pt x="9074" y="10742"/>
                    <a:pt x="9107" y="10575"/>
                  </a:cubicBezTo>
                  <a:cubicBezTo>
                    <a:pt x="9107" y="9507"/>
                    <a:pt x="9107" y="8407"/>
                    <a:pt x="9107" y="7339"/>
                  </a:cubicBezTo>
                  <a:cubicBezTo>
                    <a:pt x="9107" y="7206"/>
                    <a:pt x="9141" y="7072"/>
                    <a:pt x="9074" y="6972"/>
                  </a:cubicBezTo>
                  <a:cubicBezTo>
                    <a:pt x="8874" y="6438"/>
                    <a:pt x="8941" y="5871"/>
                    <a:pt x="8941" y="5338"/>
                  </a:cubicBezTo>
                  <a:cubicBezTo>
                    <a:pt x="8941" y="4804"/>
                    <a:pt x="8941" y="4270"/>
                    <a:pt x="8941" y="3703"/>
                  </a:cubicBezTo>
                  <a:cubicBezTo>
                    <a:pt x="8941" y="3336"/>
                    <a:pt x="8674" y="3036"/>
                    <a:pt x="8340" y="3003"/>
                  </a:cubicBezTo>
                  <a:cubicBezTo>
                    <a:pt x="7807" y="2969"/>
                    <a:pt x="7306" y="2936"/>
                    <a:pt x="6772" y="3036"/>
                  </a:cubicBezTo>
                  <a:close/>
                  <a:moveTo>
                    <a:pt x="4004" y="11375"/>
                  </a:moveTo>
                  <a:cubicBezTo>
                    <a:pt x="4104" y="10575"/>
                    <a:pt x="4071" y="6272"/>
                    <a:pt x="3937" y="5705"/>
                  </a:cubicBezTo>
                  <a:cubicBezTo>
                    <a:pt x="3370" y="5504"/>
                    <a:pt x="2836" y="5838"/>
                    <a:pt x="2303" y="5871"/>
                  </a:cubicBezTo>
                  <a:cubicBezTo>
                    <a:pt x="2236" y="6038"/>
                    <a:pt x="2102" y="6205"/>
                    <a:pt x="2102" y="6372"/>
                  </a:cubicBezTo>
                  <a:cubicBezTo>
                    <a:pt x="2069" y="7806"/>
                    <a:pt x="2069" y="9274"/>
                    <a:pt x="2069" y="10742"/>
                  </a:cubicBezTo>
                  <a:cubicBezTo>
                    <a:pt x="2069" y="10908"/>
                    <a:pt x="2136" y="11042"/>
                    <a:pt x="2203" y="11242"/>
                  </a:cubicBezTo>
                  <a:cubicBezTo>
                    <a:pt x="2803" y="11175"/>
                    <a:pt x="3337" y="11542"/>
                    <a:pt x="4004" y="11375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0" name="Google Shape;670;p40"/>
            <p:cNvSpPr/>
            <p:nvPr/>
          </p:nvSpPr>
          <p:spPr>
            <a:xfrm>
              <a:off x="-820625" y="2809987"/>
              <a:ext cx="398625" cy="187650"/>
            </a:xfrm>
            <a:custGeom>
              <a:avLst/>
              <a:gdLst/>
              <a:ahLst/>
              <a:cxnLst/>
              <a:rect l="l" t="t" r="r" b="b"/>
              <a:pathLst>
                <a:path w="15945" h="7506" extrusionOk="0">
                  <a:moveTo>
                    <a:pt x="13710" y="1201"/>
                  </a:moveTo>
                  <a:cubicBezTo>
                    <a:pt x="13343" y="1201"/>
                    <a:pt x="13143" y="1201"/>
                    <a:pt x="12909" y="1201"/>
                  </a:cubicBezTo>
                  <a:cubicBezTo>
                    <a:pt x="12776" y="1201"/>
                    <a:pt x="12609" y="1201"/>
                    <a:pt x="12476" y="1168"/>
                  </a:cubicBezTo>
                  <a:cubicBezTo>
                    <a:pt x="12142" y="1068"/>
                    <a:pt x="11909" y="901"/>
                    <a:pt x="11975" y="701"/>
                  </a:cubicBezTo>
                  <a:cubicBezTo>
                    <a:pt x="12042" y="400"/>
                    <a:pt x="12276" y="334"/>
                    <a:pt x="12542" y="300"/>
                  </a:cubicBezTo>
                  <a:cubicBezTo>
                    <a:pt x="12809" y="267"/>
                    <a:pt x="13076" y="300"/>
                    <a:pt x="13343" y="267"/>
                  </a:cubicBezTo>
                  <a:cubicBezTo>
                    <a:pt x="13677" y="234"/>
                    <a:pt x="13977" y="167"/>
                    <a:pt x="14277" y="134"/>
                  </a:cubicBezTo>
                  <a:cubicBezTo>
                    <a:pt x="14377" y="100"/>
                    <a:pt x="14477" y="67"/>
                    <a:pt x="14577" y="67"/>
                  </a:cubicBezTo>
                  <a:cubicBezTo>
                    <a:pt x="15578" y="0"/>
                    <a:pt x="15945" y="67"/>
                    <a:pt x="15878" y="1201"/>
                  </a:cubicBezTo>
                  <a:cubicBezTo>
                    <a:pt x="15845" y="1568"/>
                    <a:pt x="15778" y="1935"/>
                    <a:pt x="15711" y="2302"/>
                  </a:cubicBezTo>
                  <a:cubicBezTo>
                    <a:pt x="15645" y="2735"/>
                    <a:pt x="15545" y="3169"/>
                    <a:pt x="15478" y="3603"/>
                  </a:cubicBezTo>
                  <a:cubicBezTo>
                    <a:pt x="15444" y="3870"/>
                    <a:pt x="15344" y="4070"/>
                    <a:pt x="15078" y="4170"/>
                  </a:cubicBezTo>
                  <a:cubicBezTo>
                    <a:pt x="14711" y="4337"/>
                    <a:pt x="14344" y="4103"/>
                    <a:pt x="14410" y="3669"/>
                  </a:cubicBezTo>
                  <a:cubicBezTo>
                    <a:pt x="14444" y="3369"/>
                    <a:pt x="14577" y="3069"/>
                    <a:pt x="14644" y="2735"/>
                  </a:cubicBezTo>
                  <a:cubicBezTo>
                    <a:pt x="14677" y="2502"/>
                    <a:pt x="14677" y="2268"/>
                    <a:pt x="14711" y="1935"/>
                  </a:cubicBezTo>
                  <a:cubicBezTo>
                    <a:pt x="14344" y="2135"/>
                    <a:pt x="14043" y="2202"/>
                    <a:pt x="13843" y="2402"/>
                  </a:cubicBezTo>
                  <a:cubicBezTo>
                    <a:pt x="13510" y="2702"/>
                    <a:pt x="13143" y="2869"/>
                    <a:pt x="12776" y="3069"/>
                  </a:cubicBezTo>
                  <a:cubicBezTo>
                    <a:pt x="11742" y="3569"/>
                    <a:pt x="10641" y="3970"/>
                    <a:pt x="9640" y="4537"/>
                  </a:cubicBezTo>
                  <a:cubicBezTo>
                    <a:pt x="8973" y="4937"/>
                    <a:pt x="8206" y="5137"/>
                    <a:pt x="7505" y="5404"/>
                  </a:cubicBezTo>
                  <a:cubicBezTo>
                    <a:pt x="6972" y="5604"/>
                    <a:pt x="6405" y="5738"/>
                    <a:pt x="5904" y="6004"/>
                  </a:cubicBezTo>
                  <a:cubicBezTo>
                    <a:pt x="4370" y="6738"/>
                    <a:pt x="2735" y="6972"/>
                    <a:pt x="1134" y="7439"/>
                  </a:cubicBezTo>
                  <a:cubicBezTo>
                    <a:pt x="934" y="7506"/>
                    <a:pt x="667" y="7506"/>
                    <a:pt x="400" y="7472"/>
                  </a:cubicBezTo>
                  <a:cubicBezTo>
                    <a:pt x="167" y="7439"/>
                    <a:pt x="0" y="7272"/>
                    <a:pt x="33" y="7005"/>
                  </a:cubicBezTo>
                  <a:cubicBezTo>
                    <a:pt x="33" y="6772"/>
                    <a:pt x="167" y="6705"/>
                    <a:pt x="500" y="6672"/>
                  </a:cubicBezTo>
                  <a:cubicBezTo>
                    <a:pt x="734" y="6672"/>
                    <a:pt x="967" y="6638"/>
                    <a:pt x="1201" y="6572"/>
                  </a:cubicBezTo>
                  <a:cubicBezTo>
                    <a:pt x="1635" y="6438"/>
                    <a:pt x="2068" y="6271"/>
                    <a:pt x="2502" y="6171"/>
                  </a:cubicBezTo>
                  <a:cubicBezTo>
                    <a:pt x="3403" y="6004"/>
                    <a:pt x="4236" y="5671"/>
                    <a:pt x="5104" y="5337"/>
                  </a:cubicBezTo>
                  <a:cubicBezTo>
                    <a:pt x="6305" y="4837"/>
                    <a:pt x="7505" y="4403"/>
                    <a:pt x="8706" y="3936"/>
                  </a:cubicBezTo>
                  <a:cubicBezTo>
                    <a:pt x="9073" y="3770"/>
                    <a:pt x="9440" y="3569"/>
                    <a:pt x="9840" y="3403"/>
                  </a:cubicBezTo>
                  <a:cubicBezTo>
                    <a:pt x="10408" y="3102"/>
                    <a:pt x="11008" y="2869"/>
                    <a:pt x="11575" y="2602"/>
                  </a:cubicBezTo>
                  <a:cubicBezTo>
                    <a:pt x="12309" y="2268"/>
                    <a:pt x="13043" y="1935"/>
                    <a:pt x="13710" y="120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71" name="Google Shape;671;p40"/>
          <p:cNvGrpSpPr/>
          <p:nvPr/>
        </p:nvGrpSpPr>
        <p:grpSpPr>
          <a:xfrm>
            <a:off x="3409250" y="1523482"/>
            <a:ext cx="448350" cy="387362"/>
            <a:chOff x="-1440250" y="1523475"/>
            <a:chExt cx="533750" cy="461200"/>
          </a:xfrm>
        </p:grpSpPr>
        <p:sp>
          <p:nvSpPr>
            <p:cNvPr id="672" name="Google Shape;672;p40"/>
            <p:cNvSpPr/>
            <p:nvPr/>
          </p:nvSpPr>
          <p:spPr>
            <a:xfrm>
              <a:off x="-1276800" y="1545225"/>
              <a:ext cx="344450" cy="334375"/>
            </a:xfrm>
            <a:custGeom>
              <a:avLst/>
              <a:gdLst/>
              <a:ahLst/>
              <a:cxnLst/>
              <a:rect l="l" t="t" r="r" b="b"/>
              <a:pathLst>
                <a:path w="13778" h="13375" extrusionOk="0">
                  <a:moveTo>
                    <a:pt x="3256" y="1"/>
                  </a:moveTo>
                  <a:cubicBezTo>
                    <a:pt x="2593" y="1"/>
                    <a:pt x="1914" y="120"/>
                    <a:pt x="1235" y="198"/>
                  </a:cubicBezTo>
                  <a:cubicBezTo>
                    <a:pt x="601" y="265"/>
                    <a:pt x="401" y="532"/>
                    <a:pt x="201" y="1166"/>
                  </a:cubicBezTo>
                  <a:cubicBezTo>
                    <a:pt x="67" y="1699"/>
                    <a:pt x="34" y="2200"/>
                    <a:pt x="34" y="2733"/>
                  </a:cubicBezTo>
                  <a:cubicBezTo>
                    <a:pt x="34" y="3868"/>
                    <a:pt x="34" y="5035"/>
                    <a:pt x="34" y="6203"/>
                  </a:cubicBezTo>
                  <a:cubicBezTo>
                    <a:pt x="34" y="7070"/>
                    <a:pt x="1" y="7937"/>
                    <a:pt x="34" y="8804"/>
                  </a:cubicBezTo>
                  <a:cubicBezTo>
                    <a:pt x="34" y="9605"/>
                    <a:pt x="801" y="10406"/>
                    <a:pt x="1535" y="10439"/>
                  </a:cubicBezTo>
                  <a:cubicBezTo>
                    <a:pt x="3003" y="10439"/>
                    <a:pt x="4471" y="10439"/>
                    <a:pt x="5972" y="10606"/>
                  </a:cubicBezTo>
                  <a:cubicBezTo>
                    <a:pt x="6416" y="10650"/>
                    <a:pt x="6865" y="10665"/>
                    <a:pt x="7316" y="10665"/>
                  </a:cubicBezTo>
                  <a:cubicBezTo>
                    <a:pt x="8218" y="10665"/>
                    <a:pt x="9129" y="10606"/>
                    <a:pt x="10041" y="10606"/>
                  </a:cubicBezTo>
                  <a:cubicBezTo>
                    <a:pt x="10508" y="10606"/>
                    <a:pt x="10642" y="10672"/>
                    <a:pt x="10742" y="11173"/>
                  </a:cubicBezTo>
                  <a:cubicBezTo>
                    <a:pt x="10775" y="11273"/>
                    <a:pt x="10775" y="11406"/>
                    <a:pt x="10808" y="11506"/>
                  </a:cubicBezTo>
                  <a:cubicBezTo>
                    <a:pt x="10909" y="12540"/>
                    <a:pt x="11542" y="13107"/>
                    <a:pt x="12510" y="13374"/>
                  </a:cubicBezTo>
                  <a:cubicBezTo>
                    <a:pt x="12310" y="12574"/>
                    <a:pt x="12109" y="11773"/>
                    <a:pt x="11909" y="11006"/>
                  </a:cubicBezTo>
                  <a:cubicBezTo>
                    <a:pt x="11812" y="10554"/>
                    <a:pt x="11903" y="10070"/>
                    <a:pt x="12605" y="10070"/>
                  </a:cubicBezTo>
                  <a:cubicBezTo>
                    <a:pt x="12628" y="10070"/>
                    <a:pt x="12652" y="10071"/>
                    <a:pt x="12676" y="10072"/>
                  </a:cubicBezTo>
                  <a:cubicBezTo>
                    <a:pt x="12819" y="10072"/>
                    <a:pt x="12975" y="10090"/>
                    <a:pt x="13134" y="10090"/>
                  </a:cubicBezTo>
                  <a:cubicBezTo>
                    <a:pt x="13347" y="10090"/>
                    <a:pt x="13568" y="10058"/>
                    <a:pt x="13777" y="9905"/>
                  </a:cubicBezTo>
                  <a:cubicBezTo>
                    <a:pt x="13777" y="8904"/>
                    <a:pt x="13777" y="7904"/>
                    <a:pt x="13777" y="6903"/>
                  </a:cubicBezTo>
                  <a:cubicBezTo>
                    <a:pt x="13744" y="5836"/>
                    <a:pt x="13444" y="4802"/>
                    <a:pt x="13477" y="3701"/>
                  </a:cubicBezTo>
                  <a:cubicBezTo>
                    <a:pt x="13477" y="2700"/>
                    <a:pt x="13310" y="1699"/>
                    <a:pt x="13244" y="665"/>
                  </a:cubicBezTo>
                  <a:cubicBezTo>
                    <a:pt x="13043" y="565"/>
                    <a:pt x="12910" y="532"/>
                    <a:pt x="12810" y="532"/>
                  </a:cubicBezTo>
                  <a:cubicBezTo>
                    <a:pt x="11843" y="465"/>
                    <a:pt x="10842" y="599"/>
                    <a:pt x="9874" y="265"/>
                  </a:cubicBezTo>
                  <a:cubicBezTo>
                    <a:pt x="7873" y="165"/>
                    <a:pt x="5838" y="332"/>
                    <a:pt x="3803" y="31"/>
                  </a:cubicBezTo>
                  <a:cubicBezTo>
                    <a:pt x="3623" y="10"/>
                    <a:pt x="3440" y="1"/>
                    <a:pt x="3256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3" name="Google Shape;673;p40"/>
            <p:cNvSpPr/>
            <p:nvPr/>
          </p:nvSpPr>
          <p:spPr>
            <a:xfrm>
              <a:off x="-1424400" y="1643575"/>
              <a:ext cx="324425" cy="300225"/>
            </a:xfrm>
            <a:custGeom>
              <a:avLst/>
              <a:gdLst/>
              <a:ahLst/>
              <a:cxnLst/>
              <a:rect l="l" t="t" r="r" b="b"/>
              <a:pathLst>
                <a:path w="12977" h="12009" extrusionOk="0">
                  <a:moveTo>
                    <a:pt x="501" y="8540"/>
                  </a:moveTo>
                  <a:lnTo>
                    <a:pt x="501" y="5204"/>
                  </a:lnTo>
                  <a:cubicBezTo>
                    <a:pt x="501" y="5137"/>
                    <a:pt x="501" y="5037"/>
                    <a:pt x="468" y="4970"/>
                  </a:cubicBezTo>
                  <a:cubicBezTo>
                    <a:pt x="1" y="3703"/>
                    <a:pt x="201" y="2402"/>
                    <a:pt x="367" y="1101"/>
                  </a:cubicBezTo>
                  <a:cubicBezTo>
                    <a:pt x="401" y="567"/>
                    <a:pt x="634" y="167"/>
                    <a:pt x="1268" y="100"/>
                  </a:cubicBezTo>
                  <a:cubicBezTo>
                    <a:pt x="1368" y="100"/>
                    <a:pt x="1468" y="0"/>
                    <a:pt x="1568" y="0"/>
                  </a:cubicBezTo>
                  <a:cubicBezTo>
                    <a:pt x="2636" y="0"/>
                    <a:pt x="3670" y="0"/>
                    <a:pt x="4771" y="0"/>
                  </a:cubicBezTo>
                  <a:cubicBezTo>
                    <a:pt x="4804" y="367"/>
                    <a:pt x="4837" y="634"/>
                    <a:pt x="4871" y="901"/>
                  </a:cubicBezTo>
                  <a:cubicBezTo>
                    <a:pt x="4937" y="2269"/>
                    <a:pt x="5004" y="3636"/>
                    <a:pt x="5071" y="5004"/>
                  </a:cubicBezTo>
                  <a:cubicBezTo>
                    <a:pt x="5104" y="6005"/>
                    <a:pt x="5638" y="6772"/>
                    <a:pt x="6438" y="7272"/>
                  </a:cubicBezTo>
                  <a:cubicBezTo>
                    <a:pt x="6805" y="7539"/>
                    <a:pt x="7339" y="7572"/>
                    <a:pt x="7839" y="7606"/>
                  </a:cubicBezTo>
                  <a:cubicBezTo>
                    <a:pt x="8607" y="7639"/>
                    <a:pt x="9407" y="7606"/>
                    <a:pt x="10174" y="7639"/>
                  </a:cubicBezTo>
                  <a:cubicBezTo>
                    <a:pt x="11108" y="7672"/>
                    <a:pt x="12009" y="7739"/>
                    <a:pt x="12943" y="7806"/>
                  </a:cubicBezTo>
                  <a:cubicBezTo>
                    <a:pt x="12976" y="8706"/>
                    <a:pt x="12776" y="8940"/>
                    <a:pt x="11942" y="8907"/>
                  </a:cubicBezTo>
                  <a:cubicBezTo>
                    <a:pt x="10441" y="8840"/>
                    <a:pt x="8940" y="9107"/>
                    <a:pt x="7439" y="9140"/>
                  </a:cubicBezTo>
                  <a:cubicBezTo>
                    <a:pt x="6405" y="9140"/>
                    <a:pt x="5371" y="9140"/>
                    <a:pt x="4337" y="9107"/>
                  </a:cubicBezTo>
                  <a:cubicBezTo>
                    <a:pt x="3703" y="9073"/>
                    <a:pt x="3603" y="9140"/>
                    <a:pt x="3470" y="9807"/>
                  </a:cubicBezTo>
                  <a:cubicBezTo>
                    <a:pt x="3436" y="10007"/>
                    <a:pt x="3370" y="10241"/>
                    <a:pt x="3336" y="10474"/>
                  </a:cubicBezTo>
                  <a:cubicBezTo>
                    <a:pt x="3203" y="10975"/>
                    <a:pt x="2969" y="11375"/>
                    <a:pt x="2436" y="11542"/>
                  </a:cubicBezTo>
                  <a:cubicBezTo>
                    <a:pt x="2202" y="11642"/>
                    <a:pt x="2002" y="11809"/>
                    <a:pt x="1635" y="12009"/>
                  </a:cubicBezTo>
                  <a:cubicBezTo>
                    <a:pt x="1735" y="11709"/>
                    <a:pt x="1802" y="11542"/>
                    <a:pt x="1835" y="11408"/>
                  </a:cubicBezTo>
                  <a:cubicBezTo>
                    <a:pt x="2002" y="10708"/>
                    <a:pt x="2202" y="10007"/>
                    <a:pt x="2336" y="9307"/>
                  </a:cubicBezTo>
                  <a:cubicBezTo>
                    <a:pt x="2436" y="8840"/>
                    <a:pt x="2235" y="8606"/>
                    <a:pt x="1735" y="8573"/>
                  </a:cubicBezTo>
                  <a:cubicBezTo>
                    <a:pt x="1335" y="8540"/>
                    <a:pt x="935" y="8540"/>
                    <a:pt x="501" y="854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4" name="Google Shape;674;p40"/>
            <p:cNvSpPr/>
            <p:nvPr/>
          </p:nvSpPr>
          <p:spPr>
            <a:xfrm>
              <a:off x="-1440250" y="1523475"/>
              <a:ext cx="533750" cy="461200"/>
            </a:xfrm>
            <a:custGeom>
              <a:avLst/>
              <a:gdLst/>
              <a:ahLst/>
              <a:cxnLst/>
              <a:rect l="l" t="t" r="r" b="b"/>
              <a:pathLst>
                <a:path w="21350" h="18448" extrusionOk="0">
                  <a:moveTo>
                    <a:pt x="5271" y="3837"/>
                  </a:moveTo>
                  <a:cubicBezTo>
                    <a:pt x="5738" y="3136"/>
                    <a:pt x="5638" y="2436"/>
                    <a:pt x="5605" y="1802"/>
                  </a:cubicBezTo>
                  <a:cubicBezTo>
                    <a:pt x="5571" y="1235"/>
                    <a:pt x="5772" y="835"/>
                    <a:pt x="6138" y="468"/>
                  </a:cubicBezTo>
                  <a:cubicBezTo>
                    <a:pt x="6505" y="134"/>
                    <a:pt x="6872" y="34"/>
                    <a:pt x="7373" y="34"/>
                  </a:cubicBezTo>
                  <a:cubicBezTo>
                    <a:pt x="8440" y="101"/>
                    <a:pt x="9474" y="34"/>
                    <a:pt x="10508" y="34"/>
                  </a:cubicBezTo>
                  <a:cubicBezTo>
                    <a:pt x="11042" y="34"/>
                    <a:pt x="11609" y="68"/>
                    <a:pt x="12143" y="68"/>
                  </a:cubicBezTo>
                  <a:cubicBezTo>
                    <a:pt x="13344" y="68"/>
                    <a:pt x="14544" y="34"/>
                    <a:pt x="15712" y="34"/>
                  </a:cubicBezTo>
                  <a:cubicBezTo>
                    <a:pt x="16346" y="34"/>
                    <a:pt x="16980" y="1"/>
                    <a:pt x="17613" y="201"/>
                  </a:cubicBezTo>
                  <a:cubicBezTo>
                    <a:pt x="17847" y="301"/>
                    <a:pt x="18114" y="234"/>
                    <a:pt x="18381" y="268"/>
                  </a:cubicBezTo>
                  <a:cubicBezTo>
                    <a:pt x="18848" y="268"/>
                    <a:pt x="19315" y="234"/>
                    <a:pt x="19782" y="268"/>
                  </a:cubicBezTo>
                  <a:cubicBezTo>
                    <a:pt x="20582" y="368"/>
                    <a:pt x="20882" y="701"/>
                    <a:pt x="20916" y="1502"/>
                  </a:cubicBezTo>
                  <a:cubicBezTo>
                    <a:pt x="20916" y="2069"/>
                    <a:pt x="20916" y="2669"/>
                    <a:pt x="21149" y="3203"/>
                  </a:cubicBezTo>
                  <a:cubicBezTo>
                    <a:pt x="21149" y="3236"/>
                    <a:pt x="21183" y="3303"/>
                    <a:pt x="21183" y="3370"/>
                  </a:cubicBezTo>
                  <a:cubicBezTo>
                    <a:pt x="21216" y="4704"/>
                    <a:pt x="21283" y="6038"/>
                    <a:pt x="21316" y="7373"/>
                  </a:cubicBezTo>
                  <a:cubicBezTo>
                    <a:pt x="21316" y="8707"/>
                    <a:pt x="21249" y="10008"/>
                    <a:pt x="21216" y="11376"/>
                  </a:cubicBezTo>
                  <a:cubicBezTo>
                    <a:pt x="20949" y="11542"/>
                    <a:pt x="20682" y="11709"/>
                    <a:pt x="20449" y="11876"/>
                  </a:cubicBezTo>
                  <a:cubicBezTo>
                    <a:pt x="20182" y="11843"/>
                    <a:pt x="19882" y="11776"/>
                    <a:pt x="19581" y="11743"/>
                  </a:cubicBezTo>
                  <a:cubicBezTo>
                    <a:pt x="19415" y="12243"/>
                    <a:pt x="19448" y="12643"/>
                    <a:pt x="19615" y="13077"/>
                  </a:cubicBezTo>
                  <a:cubicBezTo>
                    <a:pt x="19715" y="13277"/>
                    <a:pt x="19815" y="13477"/>
                    <a:pt x="19882" y="13711"/>
                  </a:cubicBezTo>
                  <a:cubicBezTo>
                    <a:pt x="20048" y="14244"/>
                    <a:pt x="20315" y="14711"/>
                    <a:pt x="20882" y="14911"/>
                  </a:cubicBezTo>
                  <a:cubicBezTo>
                    <a:pt x="20982" y="14945"/>
                    <a:pt x="21082" y="15045"/>
                    <a:pt x="21149" y="15145"/>
                  </a:cubicBezTo>
                  <a:cubicBezTo>
                    <a:pt x="21349" y="15412"/>
                    <a:pt x="21183" y="15812"/>
                    <a:pt x="20849" y="15912"/>
                  </a:cubicBezTo>
                  <a:cubicBezTo>
                    <a:pt x="20482" y="15979"/>
                    <a:pt x="20115" y="15946"/>
                    <a:pt x="19748" y="15745"/>
                  </a:cubicBezTo>
                  <a:cubicBezTo>
                    <a:pt x="19415" y="15545"/>
                    <a:pt x="19048" y="15378"/>
                    <a:pt x="18647" y="15312"/>
                  </a:cubicBezTo>
                  <a:cubicBezTo>
                    <a:pt x="17880" y="15178"/>
                    <a:pt x="17413" y="14745"/>
                    <a:pt x="17080" y="14078"/>
                  </a:cubicBezTo>
                  <a:cubicBezTo>
                    <a:pt x="16779" y="13544"/>
                    <a:pt x="16546" y="13010"/>
                    <a:pt x="16246" y="12410"/>
                  </a:cubicBezTo>
                  <a:cubicBezTo>
                    <a:pt x="15645" y="12443"/>
                    <a:pt x="15045" y="12510"/>
                    <a:pt x="14444" y="12576"/>
                  </a:cubicBezTo>
                  <a:cubicBezTo>
                    <a:pt x="14444" y="12910"/>
                    <a:pt x="14444" y="13144"/>
                    <a:pt x="14444" y="13410"/>
                  </a:cubicBezTo>
                  <a:cubicBezTo>
                    <a:pt x="14378" y="14244"/>
                    <a:pt x="13744" y="14845"/>
                    <a:pt x="12910" y="14878"/>
                  </a:cubicBezTo>
                  <a:cubicBezTo>
                    <a:pt x="11042" y="14911"/>
                    <a:pt x="9141" y="14978"/>
                    <a:pt x="7273" y="14978"/>
                  </a:cubicBezTo>
                  <a:cubicBezTo>
                    <a:pt x="6572" y="14978"/>
                    <a:pt x="5905" y="14911"/>
                    <a:pt x="5171" y="14845"/>
                  </a:cubicBezTo>
                  <a:cubicBezTo>
                    <a:pt x="4904" y="15345"/>
                    <a:pt x="4671" y="15845"/>
                    <a:pt x="4437" y="16346"/>
                  </a:cubicBezTo>
                  <a:cubicBezTo>
                    <a:pt x="4070" y="17113"/>
                    <a:pt x="3537" y="17647"/>
                    <a:pt x="2636" y="17780"/>
                  </a:cubicBezTo>
                  <a:cubicBezTo>
                    <a:pt x="2302" y="17847"/>
                    <a:pt x="1969" y="17980"/>
                    <a:pt x="1702" y="18180"/>
                  </a:cubicBezTo>
                  <a:cubicBezTo>
                    <a:pt x="1335" y="18381"/>
                    <a:pt x="968" y="18447"/>
                    <a:pt x="601" y="18347"/>
                  </a:cubicBezTo>
                  <a:cubicBezTo>
                    <a:pt x="434" y="18314"/>
                    <a:pt x="234" y="18114"/>
                    <a:pt x="201" y="17980"/>
                  </a:cubicBezTo>
                  <a:cubicBezTo>
                    <a:pt x="168" y="17814"/>
                    <a:pt x="268" y="17480"/>
                    <a:pt x="401" y="17447"/>
                  </a:cubicBezTo>
                  <a:cubicBezTo>
                    <a:pt x="1302" y="17180"/>
                    <a:pt x="1402" y="16346"/>
                    <a:pt x="1735" y="15645"/>
                  </a:cubicBezTo>
                  <a:cubicBezTo>
                    <a:pt x="1935" y="15212"/>
                    <a:pt x="1935" y="14745"/>
                    <a:pt x="1835" y="14211"/>
                  </a:cubicBezTo>
                  <a:cubicBezTo>
                    <a:pt x="1535" y="14244"/>
                    <a:pt x="1268" y="14278"/>
                    <a:pt x="968" y="14311"/>
                  </a:cubicBezTo>
                  <a:cubicBezTo>
                    <a:pt x="735" y="14178"/>
                    <a:pt x="468" y="14011"/>
                    <a:pt x="134" y="13811"/>
                  </a:cubicBezTo>
                  <a:cubicBezTo>
                    <a:pt x="134" y="13577"/>
                    <a:pt x="134" y="13344"/>
                    <a:pt x="134" y="13077"/>
                  </a:cubicBezTo>
                  <a:cubicBezTo>
                    <a:pt x="67" y="10909"/>
                    <a:pt x="1" y="8740"/>
                    <a:pt x="1" y="6572"/>
                  </a:cubicBezTo>
                  <a:cubicBezTo>
                    <a:pt x="1" y="6038"/>
                    <a:pt x="101" y="5471"/>
                    <a:pt x="301" y="4971"/>
                  </a:cubicBezTo>
                  <a:cubicBezTo>
                    <a:pt x="368" y="4704"/>
                    <a:pt x="668" y="4437"/>
                    <a:pt x="935" y="4304"/>
                  </a:cubicBezTo>
                  <a:cubicBezTo>
                    <a:pt x="1402" y="4037"/>
                    <a:pt x="1935" y="3837"/>
                    <a:pt x="2503" y="3837"/>
                  </a:cubicBezTo>
                  <a:cubicBezTo>
                    <a:pt x="3437" y="3870"/>
                    <a:pt x="4371" y="3837"/>
                    <a:pt x="5271" y="3837"/>
                  </a:cubicBezTo>
                  <a:close/>
                  <a:moveTo>
                    <a:pt x="19782" y="1535"/>
                  </a:moveTo>
                  <a:cubicBezTo>
                    <a:pt x="19581" y="1435"/>
                    <a:pt x="19448" y="1402"/>
                    <a:pt x="19348" y="1402"/>
                  </a:cubicBezTo>
                  <a:cubicBezTo>
                    <a:pt x="18381" y="1335"/>
                    <a:pt x="17380" y="1469"/>
                    <a:pt x="16412" y="1135"/>
                  </a:cubicBezTo>
                  <a:cubicBezTo>
                    <a:pt x="14411" y="1035"/>
                    <a:pt x="12376" y="1202"/>
                    <a:pt x="10341" y="901"/>
                  </a:cubicBezTo>
                  <a:cubicBezTo>
                    <a:pt x="9508" y="801"/>
                    <a:pt x="8640" y="968"/>
                    <a:pt x="7773" y="1068"/>
                  </a:cubicBezTo>
                  <a:cubicBezTo>
                    <a:pt x="7139" y="1135"/>
                    <a:pt x="6939" y="1402"/>
                    <a:pt x="6739" y="2036"/>
                  </a:cubicBezTo>
                  <a:cubicBezTo>
                    <a:pt x="6605" y="2569"/>
                    <a:pt x="6572" y="3070"/>
                    <a:pt x="6572" y="3603"/>
                  </a:cubicBezTo>
                  <a:cubicBezTo>
                    <a:pt x="6572" y="4738"/>
                    <a:pt x="6572" y="5905"/>
                    <a:pt x="6572" y="7073"/>
                  </a:cubicBezTo>
                  <a:cubicBezTo>
                    <a:pt x="6572" y="7940"/>
                    <a:pt x="6539" y="8807"/>
                    <a:pt x="6572" y="9674"/>
                  </a:cubicBezTo>
                  <a:cubicBezTo>
                    <a:pt x="6572" y="10475"/>
                    <a:pt x="7339" y="11276"/>
                    <a:pt x="8073" y="11309"/>
                  </a:cubicBezTo>
                  <a:cubicBezTo>
                    <a:pt x="9541" y="11309"/>
                    <a:pt x="11009" y="11309"/>
                    <a:pt x="12510" y="11476"/>
                  </a:cubicBezTo>
                  <a:cubicBezTo>
                    <a:pt x="13844" y="11609"/>
                    <a:pt x="15212" y="11476"/>
                    <a:pt x="16579" y="11476"/>
                  </a:cubicBezTo>
                  <a:cubicBezTo>
                    <a:pt x="17046" y="11476"/>
                    <a:pt x="17180" y="11542"/>
                    <a:pt x="17280" y="12043"/>
                  </a:cubicBezTo>
                  <a:cubicBezTo>
                    <a:pt x="17313" y="12143"/>
                    <a:pt x="17313" y="12276"/>
                    <a:pt x="17346" y="12376"/>
                  </a:cubicBezTo>
                  <a:cubicBezTo>
                    <a:pt x="17447" y="13410"/>
                    <a:pt x="18080" y="13977"/>
                    <a:pt x="19048" y="14244"/>
                  </a:cubicBezTo>
                  <a:cubicBezTo>
                    <a:pt x="18848" y="13444"/>
                    <a:pt x="18647" y="12643"/>
                    <a:pt x="18447" y="11876"/>
                  </a:cubicBezTo>
                  <a:cubicBezTo>
                    <a:pt x="18347" y="11409"/>
                    <a:pt x="18447" y="10909"/>
                    <a:pt x="19214" y="10942"/>
                  </a:cubicBezTo>
                  <a:cubicBezTo>
                    <a:pt x="19548" y="10942"/>
                    <a:pt x="19948" y="11042"/>
                    <a:pt x="20315" y="10775"/>
                  </a:cubicBezTo>
                  <a:cubicBezTo>
                    <a:pt x="20315" y="9774"/>
                    <a:pt x="20315" y="8774"/>
                    <a:pt x="20315" y="7773"/>
                  </a:cubicBezTo>
                  <a:cubicBezTo>
                    <a:pt x="20282" y="6706"/>
                    <a:pt x="19982" y="5672"/>
                    <a:pt x="20015" y="4571"/>
                  </a:cubicBezTo>
                  <a:cubicBezTo>
                    <a:pt x="20015" y="3570"/>
                    <a:pt x="19848" y="2569"/>
                    <a:pt x="19782" y="1535"/>
                  </a:cubicBezTo>
                  <a:close/>
                  <a:moveTo>
                    <a:pt x="1135" y="13344"/>
                  </a:moveTo>
                  <a:cubicBezTo>
                    <a:pt x="1569" y="13344"/>
                    <a:pt x="1969" y="13344"/>
                    <a:pt x="2369" y="13377"/>
                  </a:cubicBezTo>
                  <a:cubicBezTo>
                    <a:pt x="2836" y="13410"/>
                    <a:pt x="3070" y="13644"/>
                    <a:pt x="2970" y="14111"/>
                  </a:cubicBezTo>
                  <a:cubicBezTo>
                    <a:pt x="2836" y="14811"/>
                    <a:pt x="2636" y="15512"/>
                    <a:pt x="2469" y="16212"/>
                  </a:cubicBezTo>
                  <a:cubicBezTo>
                    <a:pt x="2436" y="16346"/>
                    <a:pt x="2369" y="16513"/>
                    <a:pt x="2269" y="16813"/>
                  </a:cubicBezTo>
                  <a:cubicBezTo>
                    <a:pt x="2636" y="16613"/>
                    <a:pt x="2836" y="16446"/>
                    <a:pt x="3070" y="16346"/>
                  </a:cubicBezTo>
                  <a:cubicBezTo>
                    <a:pt x="3603" y="16179"/>
                    <a:pt x="3837" y="15779"/>
                    <a:pt x="3970" y="15278"/>
                  </a:cubicBezTo>
                  <a:cubicBezTo>
                    <a:pt x="4004" y="15045"/>
                    <a:pt x="4070" y="14811"/>
                    <a:pt x="4104" y="14611"/>
                  </a:cubicBezTo>
                  <a:cubicBezTo>
                    <a:pt x="4204" y="13944"/>
                    <a:pt x="4304" y="13877"/>
                    <a:pt x="4938" y="13911"/>
                  </a:cubicBezTo>
                  <a:cubicBezTo>
                    <a:pt x="6005" y="13944"/>
                    <a:pt x="7039" y="13944"/>
                    <a:pt x="8073" y="13944"/>
                  </a:cubicBezTo>
                  <a:cubicBezTo>
                    <a:pt x="9574" y="13911"/>
                    <a:pt x="11075" y="13644"/>
                    <a:pt x="12576" y="13711"/>
                  </a:cubicBezTo>
                  <a:cubicBezTo>
                    <a:pt x="13410" y="13777"/>
                    <a:pt x="13577" y="13510"/>
                    <a:pt x="13544" y="12610"/>
                  </a:cubicBezTo>
                  <a:cubicBezTo>
                    <a:pt x="12643" y="12543"/>
                    <a:pt x="11709" y="12476"/>
                    <a:pt x="10808" y="12443"/>
                  </a:cubicBezTo>
                  <a:cubicBezTo>
                    <a:pt x="10008" y="12410"/>
                    <a:pt x="9241" y="12443"/>
                    <a:pt x="8440" y="12410"/>
                  </a:cubicBezTo>
                  <a:cubicBezTo>
                    <a:pt x="7973" y="12376"/>
                    <a:pt x="7439" y="12343"/>
                    <a:pt x="7039" y="12076"/>
                  </a:cubicBezTo>
                  <a:cubicBezTo>
                    <a:pt x="6239" y="11576"/>
                    <a:pt x="5738" y="10809"/>
                    <a:pt x="5671" y="9808"/>
                  </a:cubicBezTo>
                  <a:cubicBezTo>
                    <a:pt x="5638" y="8440"/>
                    <a:pt x="5571" y="7073"/>
                    <a:pt x="5471" y="5705"/>
                  </a:cubicBezTo>
                  <a:cubicBezTo>
                    <a:pt x="5471" y="5438"/>
                    <a:pt x="5438" y="5171"/>
                    <a:pt x="5371" y="4804"/>
                  </a:cubicBezTo>
                  <a:cubicBezTo>
                    <a:pt x="4270" y="4804"/>
                    <a:pt x="3236" y="4804"/>
                    <a:pt x="2202" y="4804"/>
                  </a:cubicBezTo>
                  <a:cubicBezTo>
                    <a:pt x="2102" y="4804"/>
                    <a:pt x="2002" y="4904"/>
                    <a:pt x="1869" y="4904"/>
                  </a:cubicBezTo>
                  <a:cubicBezTo>
                    <a:pt x="1268" y="4971"/>
                    <a:pt x="1035" y="5371"/>
                    <a:pt x="968" y="5905"/>
                  </a:cubicBezTo>
                  <a:cubicBezTo>
                    <a:pt x="835" y="7206"/>
                    <a:pt x="635" y="8507"/>
                    <a:pt x="1102" y="9774"/>
                  </a:cubicBezTo>
                  <a:cubicBezTo>
                    <a:pt x="1135" y="9841"/>
                    <a:pt x="1135" y="9941"/>
                    <a:pt x="1135" y="10008"/>
                  </a:cubicBezTo>
                  <a:cubicBezTo>
                    <a:pt x="1135" y="11075"/>
                    <a:pt x="1135" y="12143"/>
                    <a:pt x="1135" y="13344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5" name="Google Shape;675;p40"/>
            <p:cNvSpPr/>
            <p:nvPr/>
          </p:nvSpPr>
          <p:spPr>
            <a:xfrm>
              <a:off x="-1224250" y="1718625"/>
              <a:ext cx="236025" cy="29200"/>
            </a:xfrm>
            <a:custGeom>
              <a:avLst/>
              <a:gdLst/>
              <a:ahLst/>
              <a:cxnLst/>
              <a:rect l="l" t="t" r="r" b="b"/>
              <a:pathLst>
                <a:path w="9441" h="1168" extrusionOk="0">
                  <a:moveTo>
                    <a:pt x="4237" y="34"/>
                  </a:moveTo>
                  <a:cubicBezTo>
                    <a:pt x="5037" y="34"/>
                    <a:pt x="5838" y="67"/>
                    <a:pt x="6672" y="34"/>
                  </a:cubicBezTo>
                  <a:cubicBezTo>
                    <a:pt x="7439" y="0"/>
                    <a:pt x="8206" y="167"/>
                    <a:pt x="8973" y="267"/>
                  </a:cubicBezTo>
                  <a:cubicBezTo>
                    <a:pt x="9207" y="301"/>
                    <a:pt x="9440" y="401"/>
                    <a:pt x="9407" y="701"/>
                  </a:cubicBezTo>
                  <a:cubicBezTo>
                    <a:pt x="9407" y="1001"/>
                    <a:pt x="9207" y="1101"/>
                    <a:pt x="8940" y="1101"/>
                  </a:cubicBezTo>
                  <a:cubicBezTo>
                    <a:pt x="8673" y="1101"/>
                    <a:pt x="8406" y="1168"/>
                    <a:pt x="8173" y="1068"/>
                  </a:cubicBezTo>
                  <a:cubicBezTo>
                    <a:pt x="7706" y="868"/>
                    <a:pt x="7272" y="901"/>
                    <a:pt x="6805" y="901"/>
                  </a:cubicBezTo>
                  <a:cubicBezTo>
                    <a:pt x="4937" y="901"/>
                    <a:pt x="3036" y="901"/>
                    <a:pt x="1168" y="901"/>
                  </a:cubicBezTo>
                  <a:cubicBezTo>
                    <a:pt x="868" y="901"/>
                    <a:pt x="567" y="868"/>
                    <a:pt x="300" y="801"/>
                  </a:cubicBezTo>
                  <a:cubicBezTo>
                    <a:pt x="167" y="768"/>
                    <a:pt x="0" y="567"/>
                    <a:pt x="0" y="467"/>
                  </a:cubicBezTo>
                  <a:cubicBezTo>
                    <a:pt x="34" y="334"/>
                    <a:pt x="200" y="167"/>
                    <a:pt x="334" y="134"/>
                  </a:cubicBezTo>
                  <a:cubicBezTo>
                    <a:pt x="501" y="67"/>
                    <a:pt x="734" y="67"/>
                    <a:pt x="934" y="67"/>
                  </a:cubicBezTo>
                  <a:cubicBezTo>
                    <a:pt x="2035" y="67"/>
                    <a:pt x="3136" y="67"/>
                    <a:pt x="4237" y="67"/>
                  </a:cubicBezTo>
                  <a:cubicBezTo>
                    <a:pt x="4237" y="67"/>
                    <a:pt x="4237" y="34"/>
                    <a:pt x="4237" y="34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6" name="Google Shape;676;p40"/>
            <p:cNvSpPr/>
            <p:nvPr/>
          </p:nvSpPr>
          <p:spPr>
            <a:xfrm>
              <a:off x="-1226750" y="1658575"/>
              <a:ext cx="226000" cy="25875"/>
            </a:xfrm>
            <a:custGeom>
              <a:avLst/>
              <a:gdLst/>
              <a:ahLst/>
              <a:cxnLst/>
              <a:rect l="l" t="t" r="r" b="b"/>
              <a:pathLst>
                <a:path w="9040" h="1035" extrusionOk="0">
                  <a:moveTo>
                    <a:pt x="0" y="368"/>
                  </a:moveTo>
                  <a:cubicBezTo>
                    <a:pt x="200" y="268"/>
                    <a:pt x="367" y="134"/>
                    <a:pt x="534" y="67"/>
                  </a:cubicBezTo>
                  <a:cubicBezTo>
                    <a:pt x="701" y="1"/>
                    <a:pt x="867" y="34"/>
                    <a:pt x="1034" y="34"/>
                  </a:cubicBezTo>
                  <a:cubicBezTo>
                    <a:pt x="3369" y="34"/>
                    <a:pt x="5671" y="34"/>
                    <a:pt x="7973" y="34"/>
                  </a:cubicBezTo>
                  <a:cubicBezTo>
                    <a:pt x="8373" y="34"/>
                    <a:pt x="8740" y="67"/>
                    <a:pt x="8940" y="434"/>
                  </a:cubicBezTo>
                  <a:cubicBezTo>
                    <a:pt x="9007" y="568"/>
                    <a:pt x="9040" y="735"/>
                    <a:pt x="8973" y="835"/>
                  </a:cubicBezTo>
                  <a:cubicBezTo>
                    <a:pt x="8907" y="935"/>
                    <a:pt x="8740" y="1035"/>
                    <a:pt x="8640" y="1035"/>
                  </a:cubicBezTo>
                  <a:cubicBezTo>
                    <a:pt x="6071" y="735"/>
                    <a:pt x="3503" y="1001"/>
                    <a:pt x="934" y="901"/>
                  </a:cubicBezTo>
                  <a:cubicBezTo>
                    <a:pt x="601" y="868"/>
                    <a:pt x="234" y="901"/>
                    <a:pt x="0" y="368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7" name="Google Shape;677;p40"/>
            <p:cNvSpPr/>
            <p:nvPr/>
          </p:nvSpPr>
          <p:spPr>
            <a:xfrm>
              <a:off x="-1225100" y="1599375"/>
              <a:ext cx="234375" cy="25875"/>
            </a:xfrm>
            <a:custGeom>
              <a:avLst/>
              <a:gdLst/>
              <a:ahLst/>
              <a:cxnLst/>
              <a:rect l="l" t="t" r="r" b="b"/>
              <a:pathLst>
                <a:path w="9375" h="1035" extrusionOk="0">
                  <a:moveTo>
                    <a:pt x="4704" y="67"/>
                  </a:moveTo>
                  <a:cubicBezTo>
                    <a:pt x="5938" y="67"/>
                    <a:pt x="7139" y="67"/>
                    <a:pt x="8340" y="34"/>
                  </a:cubicBezTo>
                  <a:cubicBezTo>
                    <a:pt x="8707" y="34"/>
                    <a:pt x="8974" y="134"/>
                    <a:pt x="9207" y="334"/>
                  </a:cubicBezTo>
                  <a:cubicBezTo>
                    <a:pt x="9308" y="434"/>
                    <a:pt x="9374" y="601"/>
                    <a:pt x="9374" y="701"/>
                  </a:cubicBezTo>
                  <a:cubicBezTo>
                    <a:pt x="9341" y="834"/>
                    <a:pt x="9207" y="968"/>
                    <a:pt x="9074" y="1001"/>
                  </a:cubicBezTo>
                  <a:cubicBezTo>
                    <a:pt x="8907" y="1034"/>
                    <a:pt x="8707" y="1034"/>
                    <a:pt x="8574" y="968"/>
                  </a:cubicBezTo>
                  <a:cubicBezTo>
                    <a:pt x="8140" y="734"/>
                    <a:pt x="7673" y="768"/>
                    <a:pt x="7206" y="768"/>
                  </a:cubicBezTo>
                  <a:cubicBezTo>
                    <a:pt x="5205" y="768"/>
                    <a:pt x="3170" y="801"/>
                    <a:pt x="1135" y="834"/>
                  </a:cubicBezTo>
                  <a:cubicBezTo>
                    <a:pt x="835" y="834"/>
                    <a:pt x="501" y="768"/>
                    <a:pt x="201" y="701"/>
                  </a:cubicBezTo>
                  <a:cubicBezTo>
                    <a:pt x="134" y="667"/>
                    <a:pt x="34" y="501"/>
                    <a:pt x="1" y="367"/>
                  </a:cubicBezTo>
                  <a:cubicBezTo>
                    <a:pt x="1" y="301"/>
                    <a:pt x="134" y="167"/>
                    <a:pt x="201" y="134"/>
                  </a:cubicBezTo>
                  <a:cubicBezTo>
                    <a:pt x="435" y="67"/>
                    <a:pt x="668" y="0"/>
                    <a:pt x="902" y="0"/>
                  </a:cubicBezTo>
                  <a:cubicBezTo>
                    <a:pt x="2169" y="0"/>
                    <a:pt x="3437" y="0"/>
                    <a:pt x="470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78" name="Google Shape;678;p40"/>
          <p:cNvGrpSpPr/>
          <p:nvPr/>
        </p:nvGrpSpPr>
        <p:grpSpPr>
          <a:xfrm>
            <a:off x="3412425" y="3063046"/>
            <a:ext cx="442000" cy="437000"/>
            <a:chOff x="-1036625" y="3421500"/>
            <a:chExt cx="442000" cy="437000"/>
          </a:xfrm>
        </p:grpSpPr>
        <p:sp>
          <p:nvSpPr>
            <p:cNvPr id="679" name="Google Shape;679;p40"/>
            <p:cNvSpPr/>
            <p:nvPr/>
          </p:nvSpPr>
          <p:spPr>
            <a:xfrm>
              <a:off x="-1013275" y="3444850"/>
              <a:ext cx="290225" cy="284400"/>
            </a:xfrm>
            <a:custGeom>
              <a:avLst/>
              <a:gdLst/>
              <a:ahLst/>
              <a:cxnLst/>
              <a:rect l="l" t="t" r="r" b="b"/>
              <a:pathLst>
                <a:path w="11609" h="11376" extrusionOk="0">
                  <a:moveTo>
                    <a:pt x="9641" y="1802"/>
                  </a:moveTo>
                  <a:cubicBezTo>
                    <a:pt x="9774" y="1936"/>
                    <a:pt x="9874" y="2069"/>
                    <a:pt x="10008" y="2169"/>
                  </a:cubicBezTo>
                  <a:cubicBezTo>
                    <a:pt x="10742" y="2669"/>
                    <a:pt x="10908" y="3437"/>
                    <a:pt x="11209" y="4170"/>
                  </a:cubicBezTo>
                  <a:cubicBezTo>
                    <a:pt x="11609" y="5104"/>
                    <a:pt x="11275" y="5938"/>
                    <a:pt x="11209" y="6839"/>
                  </a:cubicBezTo>
                  <a:cubicBezTo>
                    <a:pt x="11142" y="7573"/>
                    <a:pt x="10775" y="8173"/>
                    <a:pt x="10308" y="8740"/>
                  </a:cubicBezTo>
                  <a:cubicBezTo>
                    <a:pt x="9841" y="9341"/>
                    <a:pt x="9341" y="9875"/>
                    <a:pt x="8840" y="10442"/>
                  </a:cubicBezTo>
                  <a:cubicBezTo>
                    <a:pt x="8440" y="10875"/>
                    <a:pt x="7973" y="11109"/>
                    <a:pt x="7406" y="11175"/>
                  </a:cubicBezTo>
                  <a:cubicBezTo>
                    <a:pt x="6805" y="11242"/>
                    <a:pt x="6238" y="11309"/>
                    <a:pt x="5638" y="11342"/>
                  </a:cubicBezTo>
                  <a:cubicBezTo>
                    <a:pt x="5104" y="11376"/>
                    <a:pt x="4571" y="11276"/>
                    <a:pt x="4104" y="11075"/>
                  </a:cubicBezTo>
                  <a:cubicBezTo>
                    <a:pt x="3870" y="10975"/>
                    <a:pt x="3670" y="10942"/>
                    <a:pt x="3436" y="10842"/>
                  </a:cubicBezTo>
                  <a:cubicBezTo>
                    <a:pt x="3270" y="10775"/>
                    <a:pt x="3069" y="10708"/>
                    <a:pt x="2936" y="10575"/>
                  </a:cubicBezTo>
                  <a:cubicBezTo>
                    <a:pt x="2369" y="9975"/>
                    <a:pt x="1802" y="9374"/>
                    <a:pt x="1235" y="8774"/>
                  </a:cubicBezTo>
                  <a:cubicBezTo>
                    <a:pt x="768" y="8240"/>
                    <a:pt x="568" y="7606"/>
                    <a:pt x="368" y="6939"/>
                  </a:cubicBezTo>
                  <a:cubicBezTo>
                    <a:pt x="67" y="5738"/>
                    <a:pt x="1" y="4537"/>
                    <a:pt x="301" y="3337"/>
                  </a:cubicBezTo>
                  <a:cubicBezTo>
                    <a:pt x="334" y="3203"/>
                    <a:pt x="368" y="3070"/>
                    <a:pt x="434" y="2970"/>
                  </a:cubicBezTo>
                  <a:cubicBezTo>
                    <a:pt x="968" y="2336"/>
                    <a:pt x="1402" y="1602"/>
                    <a:pt x="2202" y="1168"/>
                  </a:cubicBezTo>
                  <a:cubicBezTo>
                    <a:pt x="3403" y="468"/>
                    <a:pt x="4671" y="101"/>
                    <a:pt x="6038" y="34"/>
                  </a:cubicBezTo>
                  <a:cubicBezTo>
                    <a:pt x="7206" y="1"/>
                    <a:pt x="8273" y="368"/>
                    <a:pt x="9107" y="1268"/>
                  </a:cubicBezTo>
                  <a:cubicBezTo>
                    <a:pt x="9274" y="1469"/>
                    <a:pt x="9474" y="1635"/>
                    <a:pt x="9641" y="1802"/>
                  </a:cubicBezTo>
                  <a:cubicBezTo>
                    <a:pt x="9641" y="1802"/>
                    <a:pt x="9641" y="1802"/>
                    <a:pt x="9641" y="1802"/>
                  </a:cubicBezTo>
                  <a:close/>
                  <a:moveTo>
                    <a:pt x="8840" y="3036"/>
                  </a:moveTo>
                  <a:cubicBezTo>
                    <a:pt x="8840" y="3070"/>
                    <a:pt x="8807" y="3070"/>
                    <a:pt x="8807" y="3070"/>
                  </a:cubicBezTo>
                  <a:cubicBezTo>
                    <a:pt x="8607" y="2870"/>
                    <a:pt x="8373" y="2636"/>
                    <a:pt x="8140" y="2469"/>
                  </a:cubicBezTo>
                  <a:cubicBezTo>
                    <a:pt x="7940" y="2336"/>
                    <a:pt x="7673" y="2302"/>
                    <a:pt x="7473" y="2169"/>
                  </a:cubicBezTo>
                  <a:cubicBezTo>
                    <a:pt x="7039" y="1902"/>
                    <a:pt x="6539" y="2002"/>
                    <a:pt x="6072" y="1902"/>
                  </a:cubicBezTo>
                  <a:cubicBezTo>
                    <a:pt x="5038" y="1635"/>
                    <a:pt x="4170" y="2002"/>
                    <a:pt x="3303" y="2503"/>
                  </a:cubicBezTo>
                  <a:cubicBezTo>
                    <a:pt x="2736" y="2836"/>
                    <a:pt x="2369" y="3337"/>
                    <a:pt x="2135" y="3904"/>
                  </a:cubicBezTo>
                  <a:cubicBezTo>
                    <a:pt x="1702" y="4838"/>
                    <a:pt x="1602" y="5805"/>
                    <a:pt x="1935" y="6772"/>
                  </a:cubicBezTo>
                  <a:cubicBezTo>
                    <a:pt x="2135" y="7306"/>
                    <a:pt x="2302" y="7873"/>
                    <a:pt x="2602" y="8340"/>
                  </a:cubicBezTo>
                  <a:cubicBezTo>
                    <a:pt x="2969" y="8907"/>
                    <a:pt x="3403" y="9441"/>
                    <a:pt x="4104" y="9641"/>
                  </a:cubicBezTo>
                  <a:cubicBezTo>
                    <a:pt x="4470" y="9774"/>
                    <a:pt x="4871" y="9875"/>
                    <a:pt x="5271" y="9941"/>
                  </a:cubicBezTo>
                  <a:cubicBezTo>
                    <a:pt x="5404" y="9975"/>
                    <a:pt x="5605" y="9941"/>
                    <a:pt x="5771" y="9908"/>
                  </a:cubicBezTo>
                  <a:cubicBezTo>
                    <a:pt x="6205" y="9808"/>
                    <a:pt x="6639" y="9674"/>
                    <a:pt x="7072" y="9541"/>
                  </a:cubicBezTo>
                  <a:cubicBezTo>
                    <a:pt x="7940" y="9341"/>
                    <a:pt x="8640" y="8807"/>
                    <a:pt x="9040" y="8040"/>
                  </a:cubicBezTo>
                  <a:cubicBezTo>
                    <a:pt x="9474" y="7173"/>
                    <a:pt x="9741" y="6172"/>
                    <a:pt x="9774" y="5171"/>
                  </a:cubicBezTo>
                  <a:cubicBezTo>
                    <a:pt x="9808" y="4738"/>
                    <a:pt x="9774" y="4304"/>
                    <a:pt x="9507" y="3937"/>
                  </a:cubicBezTo>
                  <a:cubicBezTo>
                    <a:pt x="9307" y="3637"/>
                    <a:pt x="9074" y="3337"/>
                    <a:pt x="8840" y="303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0" name="Google Shape;680;p40"/>
            <p:cNvSpPr/>
            <p:nvPr/>
          </p:nvSpPr>
          <p:spPr>
            <a:xfrm>
              <a:off x="-733900" y="3720900"/>
              <a:ext cx="110925" cy="109250"/>
            </a:xfrm>
            <a:custGeom>
              <a:avLst/>
              <a:gdLst/>
              <a:ahLst/>
              <a:cxnLst/>
              <a:rect l="l" t="t" r="r" b="b"/>
              <a:pathLst>
                <a:path w="4437" h="4370" extrusionOk="0">
                  <a:moveTo>
                    <a:pt x="0" y="1168"/>
                  </a:moveTo>
                  <a:lnTo>
                    <a:pt x="1168" y="0"/>
                  </a:lnTo>
                  <a:cubicBezTo>
                    <a:pt x="1301" y="100"/>
                    <a:pt x="1468" y="167"/>
                    <a:pt x="1568" y="300"/>
                  </a:cubicBezTo>
                  <a:cubicBezTo>
                    <a:pt x="2402" y="1101"/>
                    <a:pt x="3203" y="1901"/>
                    <a:pt x="4036" y="2735"/>
                  </a:cubicBezTo>
                  <a:cubicBezTo>
                    <a:pt x="4137" y="2835"/>
                    <a:pt x="4237" y="2935"/>
                    <a:pt x="4303" y="3069"/>
                  </a:cubicBezTo>
                  <a:cubicBezTo>
                    <a:pt x="4370" y="3169"/>
                    <a:pt x="4437" y="3336"/>
                    <a:pt x="4370" y="3436"/>
                  </a:cubicBezTo>
                  <a:cubicBezTo>
                    <a:pt x="4137" y="3803"/>
                    <a:pt x="3870" y="4170"/>
                    <a:pt x="3436" y="4336"/>
                  </a:cubicBezTo>
                  <a:cubicBezTo>
                    <a:pt x="3303" y="4370"/>
                    <a:pt x="3069" y="4270"/>
                    <a:pt x="2969" y="4136"/>
                  </a:cubicBezTo>
                  <a:cubicBezTo>
                    <a:pt x="1968" y="3202"/>
                    <a:pt x="1034" y="2202"/>
                    <a:pt x="0" y="116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1" name="Google Shape;681;p40"/>
            <p:cNvSpPr/>
            <p:nvPr/>
          </p:nvSpPr>
          <p:spPr>
            <a:xfrm>
              <a:off x="-777275" y="3680025"/>
              <a:ext cx="61725" cy="64225"/>
            </a:xfrm>
            <a:custGeom>
              <a:avLst/>
              <a:gdLst/>
              <a:ahLst/>
              <a:cxnLst/>
              <a:rect l="l" t="t" r="r" b="b"/>
              <a:pathLst>
                <a:path w="2469" h="2569" extrusionOk="0">
                  <a:moveTo>
                    <a:pt x="1" y="2002"/>
                  </a:moveTo>
                  <a:cubicBezTo>
                    <a:pt x="568" y="1335"/>
                    <a:pt x="1168" y="701"/>
                    <a:pt x="1769" y="1"/>
                  </a:cubicBezTo>
                  <a:cubicBezTo>
                    <a:pt x="1902" y="101"/>
                    <a:pt x="2069" y="167"/>
                    <a:pt x="2169" y="267"/>
                  </a:cubicBezTo>
                  <a:cubicBezTo>
                    <a:pt x="2469" y="568"/>
                    <a:pt x="2469" y="701"/>
                    <a:pt x="2202" y="1035"/>
                  </a:cubicBezTo>
                  <a:cubicBezTo>
                    <a:pt x="1869" y="1402"/>
                    <a:pt x="1502" y="1735"/>
                    <a:pt x="1168" y="2102"/>
                  </a:cubicBezTo>
                  <a:cubicBezTo>
                    <a:pt x="668" y="2569"/>
                    <a:pt x="534" y="2536"/>
                    <a:pt x="1" y="200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2" name="Google Shape;682;p40"/>
            <p:cNvSpPr/>
            <p:nvPr/>
          </p:nvSpPr>
          <p:spPr>
            <a:xfrm>
              <a:off x="-949050" y="3508225"/>
              <a:ext cx="158450" cy="159325"/>
            </a:xfrm>
            <a:custGeom>
              <a:avLst/>
              <a:gdLst/>
              <a:ahLst/>
              <a:cxnLst/>
              <a:rect l="l" t="t" r="r" b="b"/>
              <a:pathLst>
                <a:path w="6338" h="6373" extrusionOk="0">
                  <a:moveTo>
                    <a:pt x="5604" y="1202"/>
                  </a:moveTo>
                  <a:cubicBezTo>
                    <a:pt x="6138" y="1702"/>
                    <a:pt x="6338" y="2269"/>
                    <a:pt x="6205" y="3036"/>
                  </a:cubicBezTo>
                  <a:cubicBezTo>
                    <a:pt x="6071" y="3637"/>
                    <a:pt x="5871" y="4204"/>
                    <a:pt x="5671" y="4804"/>
                  </a:cubicBezTo>
                  <a:cubicBezTo>
                    <a:pt x="5437" y="5505"/>
                    <a:pt x="4937" y="5872"/>
                    <a:pt x="4270" y="6039"/>
                  </a:cubicBezTo>
                  <a:cubicBezTo>
                    <a:pt x="3870" y="6139"/>
                    <a:pt x="3469" y="6272"/>
                    <a:pt x="3036" y="6339"/>
                  </a:cubicBezTo>
                  <a:cubicBezTo>
                    <a:pt x="2469" y="6372"/>
                    <a:pt x="1868" y="6305"/>
                    <a:pt x="1434" y="5872"/>
                  </a:cubicBezTo>
                  <a:cubicBezTo>
                    <a:pt x="467" y="4971"/>
                    <a:pt x="0" y="3870"/>
                    <a:pt x="167" y="2536"/>
                  </a:cubicBezTo>
                  <a:cubicBezTo>
                    <a:pt x="167" y="2469"/>
                    <a:pt x="167" y="2369"/>
                    <a:pt x="167" y="2303"/>
                  </a:cubicBezTo>
                  <a:cubicBezTo>
                    <a:pt x="234" y="1269"/>
                    <a:pt x="801" y="668"/>
                    <a:pt x="1801" y="368"/>
                  </a:cubicBezTo>
                  <a:cubicBezTo>
                    <a:pt x="2902" y="1"/>
                    <a:pt x="3903" y="168"/>
                    <a:pt x="4904" y="668"/>
                  </a:cubicBezTo>
                  <a:cubicBezTo>
                    <a:pt x="5137" y="802"/>
                    <a:pt x="5371" y="1002"/>
                    <a:pt x="5604" y="120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3" name="Google Shape;683;p40"/>
            <p:cNvSpPr/>
            <p:nvPr/>
          </p:nvSpPr>
          <p:spPr>
            <a:xfrm>
              <a:off x="-1036625" y="3421500"/>
              <a:ext cx="442000" cy="437000"/>
            </a:xfrm>
            <a:custGeom>
              <a:avLst/>
              <a:gdLst/>
              <a:ahLst/>
              <a:cxnLst/>
              <a:rect l="l" t="t" r="r" b="b"/>
              <a:pathLst>
                <a:path w="17680" h="17480" extrusionOk="0">
                  <a:moveTo>
                    <a:pt x="9741" y="12743"/>
                  </a:moveTo>
                  <a:cubicBezTo>
                    <a:pt x="8240" y="13077"/>
                    <a:pt x="6772" y="13510"/>
                    <a:pt x="5271" y="13043"/>
                  </a:cubicBezTo>
                  <a:cubicBezTo>
                    <a:pt x="4971" y="12943"/>
                    <a:pt x="4604" y="12943"/>
                    <a:pt x="4304" y="12877"/>
                  </a:cubicBezTo>
                  <a:cubicBezTo>
                    <a:pt x="3803" y="12777"/>
                    <a:pt x="3370" y="12576"/>
                    <a:pt x="3003" y="12176"/>
                  </a:cubicBezTo>
                  <a:cubicBezTo>
                    <a:pt x="2602" y="11743"/>
                    <a:pt x="2169" y="11342"/>
                    <a:pt x="1769" y="10942"/>
                  </a:cubicBezTo>
                  <a:cubicBezTo>
                    <a:pt x="1635" y="10775"/>
                    <a:pt x="1468" y="10608"/>
                    <a:pt x="1368" y="10408"/>
                  </a:cubicBezTo>
                  <a:cubicBezTo>
                    <a:pt x="1001" y="9408"/>
                    <a:pt x="434" y="8474"/>
                    <a:pt x="201" y="7406"/>
                  </a:cubicBezTo>
                  <a:cubicBezTo>
                    <a:pt x="34" y="6672"/>
                    <a:pt x="1" y="5938"/>
                    <a:pt x="167" y="5205"/>
                  </a:cubicBezTo>
                  <a:cubicBezTo>
                    <a:pt x="301" y="4671"/>
                    <a:pt x="368" y="4137"/>
                    <a:pt x="601" y="3670"/>
                  </a:cubicBezTo>
                  <a:cubicBezTo>
                    <a:pt x="1068" y="2836"/>
                    <a:pt x="1635" y="2036"/>
                    <a:pt x="2436" y="1435"/>
                  </a:cubicBezTo>
                  <a:cubicBezTo>
                    <a:pt x="3103" y="968"/>
                    <a:pt x="3803" y="735"/>
                    <a:pt x="4537" y="468"/>
                  </a:cubicBezTo>
                  <a:cubicBezTo>
                    <a:pt x="5471" y="134"/>
                    <a:pt x="6372" y="1"/>
                    <a:pt x="7339" y="34"/>
                  </a:cubicBezTo>
                  <a:cubicBezTo>
                    <a:pt x="7940" y="34"/>
                    <a:pt x="8573" y="168"/>
                    <a:pt x="9174" y="368"/>
                  </a:cubicBezTo>
                  <a:cubicBezTo>
                    <a:pt x="9507" y="434"/>
                    <a:pt x="9808" y="701"/>
                    <a:pt x="10108" y="935"/>
                  </a:cubicBezTo>
                  <a:cubicBezTo>
                    <a:pt x="11275" y="1835"/>
                    <a:pt x="12343" y="2803"/>
                    <a:pt x="12810" y="4271"/>
                  </a:cubicBezTo>
                  <a:cubicBezTo>
                    <a:pt x="13110" y="5138"/>
                    <a:pt x="13410" y="6005"/>
                    <a:pt x="13110" y="6972"/>
                  </a:cubicBezTo>
                  <a:cubicBezTo>
                    <a:pt x="12977" y="7506"/>
                    <a:pt x="12943" y="8040"/>
                    <a:pt x="12810" y="8574"/>
                  </a:cubicBezTo>
                  <a:cubicBezTo>
                    <a:pt x="12676" y="9141"/>
                    <a:pt x="12810" y="9574"/>
                    <a:pt x="13177" y="9941"/>
                  </a:cubicBezTo>
                  <a:cubicBezTo>
                    <a:pt x="13477" y="10241"/>
                    <a:pt x="13744" y="10508"/>
                    <a:pt x="13810" y="10942"/>
                  </a:cubicBezTo>
                  <a:cubicBezTo>
                    <a:pt x="13810" y="11109"/>
                    <a:pt x="14011" y="11276"/>
                    <a:pt x="14144" y="11409"/>
                  </a:cubicBezTo>
                  <a:cubicBezTo>
                    <a:pt x="15011" y="12276"/>
                    <a:pt x="15879" y="13144"/>
                    <a:pt x="16746" y="14011"/>
                  </a:cubicBezTo>
                  <a:cubicBezTo>
                    <a:pt x="16879" y="14144"/>
                    <a:pt x="17013" y="14244"/>
                    <a:pt x="17113" y="14411"/>
                  </a:cubicBezTo>
                  <a:cubicBezTo>
                    <a:pt x="17680" y="15178"/>
                    <a:pt x="17680" y="15779"/>
                    <a:pt x="17079" y="16246"/>
                  </a:cubicBezTo>
                  <a:cubicBezTo>
                    <a:pt x="16813" y="16413"/>
                    <a:pt x="16646" y="16679"/>
                    <a:pt x="16412" y="16880"/>
                  </a:cubicBezTo>
                  <a:cubicBezTo>
                    <a:pt x="15812" y="17447"/>
                    <a:pt x="15178" y="17480"/>
                    <a:pt x="14578" y="16913"/>
                  </a:cubicBezTo>
                  <a:cubicBezTo>
                    <a:pt x="14244" y="16613"/>
                    <a:pt x="13911" y="16279"/>
                    <a:pt x="13610" y="15946"/>
                  </a:cubicBezTo>
                  <a:cubicBezTo>
                    <a:pt x="13010" y="15278"/>
                    <a:pt x="12376" y="14645"/>
                    <a:pt x="11776" y="13977"/>
                  </a:cubicBezTo>
                  <a:cubicBezTo>
                    <a:pt x="11542" y="13744"/>
                    <a:pt x="11375" y="13544"/>
                    <a:pt x="11008" y="13611"/>
                  </a:cubicBezTo>
                  <a:cubicBezTo>
                    <a:pt x="10675" y="13677"/>
                    <a:pt x="10441" y="13477"/>
                    <a:pt x="10208" y="13244"/>
                  </a:cubicBezTo>
                  <a:cubicBezTo>
                    <a:pt x="10074" y="13043"/>
                    <a:pt x="9874" y="12877"/>
                    <a:pt x="9741" y="12743"/>
                  </a:cubicBezTo>
                  <a:close/>
                  <a:moveTo>
                    <a:pt x="10575" y="2736"/>
                  </a:moveTo>
                  <a:lnTo>
                    <a:pt x="10575" y="2736"/>
                  </a:lnTo>
                  <a:cubicBezTo>
                    <a:pt x="10408" y="2569"/>
                    <a:pt x="10241" y="2403"/>
                    <a:pt x="10074" y="2202"/>
                  </a:cubicBezTo>
                  <a:cubicBezTo>
                    <a:pt x="9207" y="1302"/>
                    <a:pt x="8140" y="935"/>
                    <a:pt x="6972" y="968"/>
                  </a:cubicBezTo>
                  <a:cubicBezTo>
                    <a:pt x="5605" y="1035"/>
                    <a:pt x="4337" y="1402"/>
                    <a:pt x="3136" y="2102"/>
                  </a:cubicBezTo>
                  <a:cubicBezTo>
                    <a:pt x="2369" y="2536"/>
                    <a:pt x="1902" y="3270"/>
                    <a:pt x="1368" y="3904"/>
                  </a:cubicBezTo>
                  <a:cubicBezTo>
                    <a:pt x="1302" y="4004"/>
                    <a:pt x="1268" y="4137"/>
                    <a:pt x="1235" y="4271"/>
                  </a:cubicBezTo>
                  <a:cubicBezTo>
                    <a:pt x="935" y="5471"/>
                    <a:pt x="1001" y="6672"/>
                    <a:pt x="1335" y="7873"/>
                  </a:cubicBezTo>
                  <a:cubicBezTo>
                    <a:pt x="1502" y="8540"/>
                    <a:pt x="1702" y="9174"/>
                    <a:pt x="2169" y="9708"/>
                  </a:cubicBezTo>
                  <a:cubicBezTo>
                    <a:pt x="2736" y="10308"/>
                    <a:pt x="3303" y="10909"/>
                    <a:pt x="3870" y="11509"/>
                  </a:cubicBezTo>
                  <a:cubicBezTo>
                    <a:pt x="4003" y="11642"/>
                    <a:pt x="4204" y="11709"/>
                    <a:pt x="4404" y="11776"/>
                  </a:cubicBezTo>
                  <a:cubicBezTo>
                    <a:pt x="4604" y="11876"/>
                    <a:pt x="4804" y="11909"/>
                    <a:pt x="5038" y="12009"/>
                  </a:cubicBezTo>
                  <a:cubicBezTo>
                    <a:pt x="5505" y="12210"/>
                    <a:pt x="6038" y="12310"/>
                    <a:pt x="6572" y="12276"/>
                  </a:cubicBezTo>
                  <a:cubicBezTo>
                    <a:pt x="7172" y="12243"/>
                    <a:pt x="7773" y="12176"/>
                    <a:pt x="8340" y="12109"/>
                  </a:cubicBezTo>
                  <a:cubicBezTo>
                    <a:pt x="8907" y="12043"/>
                    <a:pt x="9374" y="11809"/>
                    <a:pt x="9774" y="11376"/>
                  </a:cubicBezTo>
                  <a:cubicBezTo>
                    <a:pt x="10308" y="10809"/>
                    <a:pt x="10775" y="10275"/>
                    <a:pt x="11242" y="9674"/>
                  </a:cubicBezTo>
                  <a:cubicBezTo>
                    <a:pt x="11709" y="9107"/>
                    <a:pt x="12109" y="8507"/>
                    <a:pt x="12143" y="7773"/>
                  </a:cubicBezTo>
                  <a:cubicBezTo>
                    <a:pt x="12209" y="6872"/>
                    <a:pt x="12543" y="6038"/>
                    <a:pt x="12143" y="5104"/>
                  </a:cubicBezTo>
                  <a:cubicBezTo>
                    <a:pt x="11842" y="4371"/>
                    <a:pt x="11676" y="3603"/>
                    <a:pt x="10975" y="3103"/>
                  </a:cubicBezTo>
                  <a:cubicBezTo>
                    <a:pt x="10808" y="3003"/>
                    <a:pt x="10708" y="2870"/>
                    <a:pt x="10575" y="2736"/>
                  </a:cubicBezTo>
                  <a:close/>
                  <a:moveTo>
                    <a:pt x="12109" y="13144"/>
                  </a:moveTo>
                  <a:cubicBezTo>
                    <a:pt x="13110" y="14178"/>
                    <a:pt x="14077" y="15178"/>
                    <a:pt x="15078" y="16112"/>
                  </a:cubicBezTo>
                  <a:cubicBezTo>
                    <a:pt x="15178" y="16246"/>
                    <a:pt x="15412" y="16346"/>
                    <a:pt x="15545" y="16312"/>
                  </a:cubicBezTo>
                  <a:cubicBezTo>
                    <a:pt x="15979" y="16146"/>
                    <a:pt x="16246" y="15779"/>
                    <a:pt x="16479" y="15412"/>
                  </a:cubicBezTo>
                  <a:cubicBezTo>
                    <a:pt x="16512" y="15312"/>
                    <a:pt x="16479" y="15145"/>
                    <a:pt x="16412" y="15045"/>
                  </a:cubicBezTo>
                  <a:cubicBezTo>
                    <a:pt x="16346" y="14911"/>
                    <a:pt x="16246" y="14811"/>
                    <a:pt x="16145" y="14711"/>
                  </a:cubicBezTo>
                  <a:cubicBezTo>
                    <a:pt x="15312" y="13877"/>
                    <a:pt x="14511" y="13077"/>
                    <a:pt x="13677" y="12276"/>
                  </a:cubicBezTo>
                  <a:cubicBezTo>
                    <a:pt x="13577" y="12143"/>
                    <a:pt x="13410" y="12076"/>
                    <a:pt x="13277" y="11976"/>
                  </a:cubicBezTo>
                  <a:cubicBezTo>
                    <a:pt x="12876" y="12376"/>
                    <a:pt x="12476" y="12777"/>
                    <a:pt x="12109" y="13144"/>
                  </a:cubicBezTo>
                  <a:close/>
                  <a:moveTo>
                    <a:pt x="10375" y="12343"/>
                  </a:moveTo>
                  <a:cubicBezTo>
                    <a:pt x="10908" y="12910"/>
                    <a:pt x="11042" y="12910"/>
                    <a:pt x="11542" y="12443"/>
                  </a:cubicBezTo>
                  <a:cubicBezTo>
                    <a:pt x="11876" y="12109"/>
                    <a:pt x="12243" y="11743"/>
                    <a:pt x="12576" y="11376"/>
                  </a:cubicBezTo>
                  <a:cubicBezTo>
                    <a:pt x="12843" y="11042"/>
                    <a:pt x="12843" y="10909"/>
                    <a:pt x="12543" y="10608"/>
                  </a:cubicBezTo>
                  <a:cubicBezTo>
                    <a:pt x="12443" y="10508"/>
                    <a:pt x="12276" y="10442"/>
                    <a:pt x="12143" y="10342"/>
                  </a:cubicBezTo>
                  <a:cubicBezTo>
                    <a:pt x="11542" y="11042"/>
                    <a:pt x="10942" y="11676"/>
                    <a:pt x="10375" y="12343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4" name="Google Shape;684;p40"/>
            <p:cNvSpPr/>
            <p:nvPr/>
          </p:nvSpPr>
          <p:spPr>
            <a:xfrm>
              <a:off x="-973250" y="3485725"/>
              <a:ext cx="205175" cy="208500"/>
            </a:xfrm>
            <a:custGeom>
              <a:avLst/>
              <a:gdLst/>
              <a:ahLst/>
              <a:cxnLst/>
              <a:rect l="l" t="t" r="r" b="b"/>
              <a:pathLst>
                <a:path w="8207" h="8340" extrusionOk="0">
                  <a:moveTo>
                    <a:pt x="7239" y="1401"/>
                  </a:moveTo>
                  <a:cubicBezTo>
                    <a:pt x="7473" y="1702"/>
                    <a:pt x="7706" y="2002"/>
                    <a:pt x="7906" y="2302"/>
                  </a:cubicBezTo>
                  <a:cubicBezTo>
                    <a:pt x="8173" y="2669"/>
                    <a:pt x="8207" y="3103"/>
                    <a:pt x="8207" y="3536"/>
                  </a:cubicBezTo>
                  <a:cubicBezTo>
                    <a:pt x="8140" y="4537"/>
                    <a:pt x="7873" y="5504"/>
                    <a:pt x="7439" y="6405"/>
                  </a:cubicBezTo>
                  <a:cubicBezTo>
                    <a:pt x="7039" y="7172"/>
                    <a:pt x="6339" y="7706"/>
                    <a:pt x="5471" y="7906"/>
                  </a:cubicBezTo>
                  <a:cubicBezTo>
                    <a:pt x="5038" y="8039"/>
                    <a:pt x="4604" y="8173"/>
                    <a:pt x="4170" y="8273"/>
                  </a:cubicBezTo>
                  <a:cubicBezTo>
                    <a:pt x="4004" y="8306"/>
                    <a:pt x="3837" y="8340"/>
                    <a:pt x="3670" y="8306"/>
                  </a:cubicBezTo>
                  <a:cubicBezTo>
                    <a:pt x="3270" y="8206"/>
                    <a:pt x="2869" y="8139"/>
                    <a:pt x="2503" y="8006"/>
                  </a:cubicBezTo>
                  <a:cubicBezTo>
                    <a:pt x="1802" y="7806"/>
                    <a:pt x="1368" y="7272"/>
                    <a:pt x="1001" y="6705"/>
                  </a:cubicBezTo>
                  <a:cubicBezTo>
                    <a:pt x="701" y="6205"/>
                    <a:pt x="534" y="5671"/>
                    <a:pt x="334" y="5104"/>
                  </a:cubicBezTo>
                  <a:cubicBezTo>
                    <a:pt x="1" y="4137"/>
                    <a:pt x="101" y="3203"/>
                    <a:pt x="534" y="2269"/>
                  </a:cubicBezTo>
                  <a:cubicBezTo>
                    <a:pt x="801" y="1668"/>
                    <a:pt x="1168" y="1201"/>
                    <a:pt x="1702" y="868"/>
                  </a:cubicBezTo>
                  <a:cubicBezTo>
                    <a:pt x="2569" y="367"/>
                    <a:pt x="3437" y="0"/>
                    <a:pt x="4504" y="234"/>
                  </a:cubicBezTo>
                  <a:cubicBezTo>
                    <a:pt x="4938" y="367"/>
                    <a:pt x="5438" y="267"/>
                    <a:pt x="5872" y="534"/>
                  </a:cubicBezTo>
                  <a:cubicBezTo>
                    <a:pt x="6072" y="667"/>
                    <a:pt x="6339" y="701"/>
                    <a:pt x="6539" y="834"/>
                  </a:cubicBezTo>
                  <a:cubicBezTo>
                    <a:pt x="6806" y="1001"/>
                    <a:pt x="7006" y="1235"/>
                    <a:pt x="7206" y="1435"/>
                  </a:cubicBezTo>
                  <a:cubicBezTo>
                    <a:pt x="7239" y="1435"/>
                    <a:pt x="7239" y="1435"/>
                    <a:pt x="7239" y="1401"/>
                  </a:cubicBezTo>
                  <a:close/>
                  <a:moveTo>
                    <a:pt x="6572" y="2102"/>
                  </a:moveTo>
                  <a:cubicBezTo>
                    <a:pt x="6339" y="1902"/>
                    <a:pt x="6105" y="1702"/>
                    <a:pt x="5838" y="1568"/>
                  </a:cubicBezTo>
                  <a:cubicBezTo>
                    <a:pt x="4871" y="1068"/>
                    <a:pt x="3870" y="901"/>
                    <a:pt x="2769" y="1268"/>
                  </a:cubicBezTo>
                  <a:cubicBezTo>
                    <a:pt x="1769" y="1568"/>
                    <a:pt x="1202" y="2169"/>
                    <a:pt x="1135" y="3203"/>
                  </a:cubicBezTo>
                  <a:cubicBezTo>
                    <a:pt x="1135" y="3269"/>
                    <a:pt x="1135" y="3369"/>
                    <a:pt x="1135" y="3436"/>
                  </a:cubicBezTo>
                  <a:cubicBezTo>
                    <a:pt x="968" y="4770"/>
                    <a:pt x="1435" y="5871"/>
                    <a:pt x="2402" y="6805"/>
                  </a:cubicBezTo>
                  <a:cubicBezTo>
                    <a:pt x="2836" y="7205"/>
                    <a:pt x="3437" y="7306"/>
                    <a:pt x="4004" y="7239"/>
                  </a:cubicBezTo>
                  <a:cubicBezTo>
                    <a:pt x="4437" y="7205"/>
                    <a:pt x="4838" y="7072"/>
                    <a:pt x="5238" y="6939"/>
                  </a:cubicBezTo>
                  <a:cubicBezTo>
                    <a:pt x="5905" y="6772"/>
                    <a:pt x="6405" y="6405"/>
                    <a:pt x="6639" y="5704"/>
                  </a:cubicBezTo>
                  <a:cubicBezTo>
                    <a:pt x="6839" y="5137"/>
                    <a:pt x="7039" y="4537"/>
                    <a:pt x="7139" y="3936"/>
                  </a:cubicBezTo>
                  <a:cubicBezTo>
                    <a:pt x="7306" y="3169"/>
                    <a:pt x="7106" y="2602"/>
                    <a:pt x="6572" y="210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85" name="Google Shape;685;p40"/>
          <p:cNvGrpSpPr/>
          <p:nvPr/>
        </p:nvGrpSpPr>
        <p:grpSpPr>
          <a:xfrm>
            <a:off x="3483355" y="4068497"/>
            <a:ext cx="300141" cy="416593"/>
            <a:chOff x="-1725450" y="4278800"/>
            <a:chExt cx="294400" cy="408625"/>
          </a:xfrm>
        </p:grpSpPr>
        <p:sp>
          <p:nvSpPr>
            <p:cNvPr id="686" name="Google Shape;686;p40"/>
            <p:cNvSpPr/>
            <p:nvPr/>
          </p:nvSpPr>
          <p:spPr>
            <a:xfrm>
              <a:off x="-1701275" y="4299625"/>
              <a:ext cx="244375" cy="359450"/>
            </a:xfrm>
            <a:custGeom>
              <a:avLst/>
              <a:gdLst/>
              <a:ahLst/>
              <a:cxnLst/>
              <a:rect l="l" t="t" r="r" b="b"/>
              <a:pathLst>
                <a:path w="9775" h="14378" extrusionOk="0">
                  <a:moveTo>
                    <a:pt x="4437" y="14378"/>
                  </a:moveTo>
                  <a:cubicBezTo>
                    <a:pt x="3870" y="13978"/>
                    <a:pt x="3437" y="13511"/>
                    <a:pt x="3237" y="12910"/>
                  </a:cubicBezTo>
                  <a:cubicBezTo>
                    <a:pt x="3203" y="12777"/>
                    <a:pt x="3170" y="12677"/>
                    <a:pt x="3103" y="12543"/>
                  </a:cubicBezTo>
                  <a:cubicBezTo>
                    <a:pt x="2469" y="11276"/>
                    <a:pt x="1802" y="10008"/>
                    <a:pt x="1168" y="8741"/>
                  </a:cubicBezTo>
                  <a:cubicBezTo>
                    <a:pt x="868" y="8140"/>
                    <a:pt x="501" y="7540"/>
                    <a:pt x="568" y="6839"/>
                  </a:cubicBezTo>
                  <a:cubicBezTo>
                    <a:pt x="568" y="6706"/>
                    <a:pt x="535" y="6539"/>
                    <a:pt x="468" y="6406"/>
                  </a:cubicBezTo>
                  <a:cubicBezTo>
                    <a:pt x="1" y="5238"/>
                    <a:pt x="234" y="4004"/>
                    <a:pt x="234" y="2836"/>
                  </a:cubicBezTo>
                  <a:cubicBezTo>
                    <a:pt x="234" y="2436"/>
                    <a:pt x="468" y="2102"/>
                    <a:pt x="768" y="1869"/>
                  </a:cubicBezTo>
                  <a:cubicBezTo>
                    <a:pt x="2403" y="468"/>
                    <a:pt x="4237" y="1"/>
                    <a:pt x="6372" y="368"/>
                  </a:cubicBezTo>
                  <a:cubicBezTo>
                    <a:pt x="7139" y="501"/>
                    <a:pt x="7807" y="802"/>
                    <a:pt x="8340" y="1335"/>
                  </a:cubicBezTo>
                  <a:cubicBezTo>
                    <a:pt x="8874" y="1902"/>
                    <a:pt x="9508" y="2436"/>
                    <a:pt x="9474" y="3370"/>
                  </a:cubicBezTo>
                  <a:cubicBezTo>
                    <a:pt x="9474" y="3503"/>
                    <a:pt x="9508" y="3604"/>
                    <a:pt x="9541" y="3737"/>
                  </a:cubicBezTo>
                  <a:cubicBezTo>
                    <a:pt x="9775" y="4638"/>
                    <a:pt x="9608" y="5472"/>
                    <a:pt x="9241" y="6305"/>
                  </a:cubicBezTo>
                  <a:cubicBezTo>
                    <a:pt x="9107" y="6639"/>
                    <a:pt x="8974" y="7006"/>
                    <a:pt x="8841" y="7340"/>
                  </a:cubicBezTo>
                  <a:cubicBezTo>
                    <a:pt x="8707" y="7773"/>
                    <a:pt x="8507" y="8173"/>
                    <a:pt x="8274" y="8540"/>
                  </a:cubicBezTo>
                  <a:cubicBezTo>
                    <a:pt x="7840" y="9174"/>
                    <a:pt x="7540" y="9841"/>
                    <a:pt x="7173" y="10508"/>
                  </a:cubicBezTo>
                  <a:cubicBezTo>
                    <a:pt x="7139" y="10575"/>
                    <a:pt x="7139" y="10642"/>
                    <a:pt x="7073" y="10709"/>
                  </a:cubicBezTo>
                  <a:cubicBezTo>
                    <a:pt x="6372" y="11643"/>
                    <a:pt x="5872" y="12710"/>
                    <a:pt x="5171" y="13644"/>
                  </a:cubicBezTo>
                  <a:cubicBezTo>
                    <a:pt x="4971" y="13944"/>
                    <a:pt x="4704" y="14144"/>
                    <a:pt x="4437" y="14378"/>
                  </a:cubicBezTo>
                  <a:close/>
                  <a:moveTo>
                    <a:pt x="4738" y="2369"/>
                  </a:moveTo>
                  <a:cubicBezTo>
                    <a:pt x="3904" y="2236"/>
                    <a:pt x="3270" y="2503"/>
                    <a:pt x="2803" y="3203"/>
                  </a:cubicBezTo>
                  <a:cubicBezTo>
                    <a:pt x="2336" y="3370"/>
                    <a:pt x="2336" y="3870"/>
                    <a:pt x="2069" y="4204"/>
                  </a:cubicBezTo>
                  <a:cubicBezTo>
                    <a:pt x="1502" y="4938"/>
                    <a:pt x="1569" y="5772"/>
                    <a:pt x="1902" y="6539"/>
                  </a:cubicBezTo>
                  <a:cubicBezTo>
                    <a:pt x="2336" y="7606"/>
                    <a:pt x="3203" y="8040"/>
                    <a:pt x="4337" y="8007"/>
                  </a:cubicBezTo>
                  <a:cubicBezTo>
                    <a:pt x="5338" y="8007"/>
                    <a:pt x="6039" y="7473"/>
                    <a:pt x="6772" y="6973"/>
                  </a:cubicBezTo>
                  <a:cubicBezTo>
                    <a:pt x="7239" y="6672"/>
                    <a:pt x="7173" y="6205"/>
                    <a:pt x="7273" y="5772"/>
                  </a:cubicBezTo>
                  <a:cubicBezTo>
                    <a:pt x="7306" y="5772"/>
                    <a:pt x="7306" y="5738"/>
                    <a:pt x="7306" y="5705"/>
                  </a:cubicBezTo>
                  <a:cubicBezTo>
                    <a:pt x="7673" y="5005"/>
                    <a:pt x="7406" y="4337"/>
                    <a:pt x="7173" y="3704"/>
                  </a:cubicBezTo>
                  <a:cubicBezTo>
                    <a:pt x="7073" y="3437"/>
                    <a:pt x="6873" y="3137"/>
                    <a:pt x="6639" y="2970"/>
                  </a:cubicBezTo>
                  <a:cubicBezTo>
                    <a:pt x="6072" y="2603"/>
                    <a:pt x="5505" y="2102"/>
                    <a:pt x="4738" y="2369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7" name="Google Shape;687;p40"/>
            <p:cNvSpPr/>
            <p:nvPr/>
          </p:nvSpPr>
          <p:spPr>
            <a:xfrm>
              <a:off x="-1725450" y="4278800"/>
              <a:ext cx="294400" cy="408625"/>
            </a:xfrm>
            <a:custGeom>
              <a:avLst/>
              <a:gdLst/>
              <a:ahLst/>
              <a:cxnLst/>
              <a:rect l="l" t="t" r="r" b="b"/>
              <a:pathLst>
                <a:path w="11776" h="16345" extrusionOk="0">
                  <a:moveTo>
                    <a:pt x="6172" y="0"/>
                  </a:moveTo>
                  <a:cubicBezTo>
                    <a:pt x="6872" y="100"/>
                    <a:pt x="7573" y="200"/>
                    <a:pt x="8240" y="367"/>
                  </a:cubicBezTo>
                  <a:cubicBezTo>
                    <a:pt x="9174" y="600"/>
                    <a:pt x="9841" y="1234"/>
                    <a:pt x="10475" y="1935"/>
                  </a:cubicBezTo>
                  <a:cubicBezTo>
                    <a:pt x="10608" y="2068"/>
                    <a:pt x="10708" y="2235"/>
                    <a:pt x="10842" y="2402"/>
                  </a:cubicBezTo>
                  <a:cubicBezTo>
                    <a:pt x="11209" y="2902"/>
                    <a:pt x="11509" y="3402"/>
                    <a:pt x="11475" y="4036"/>
                  </a:cubicBezTo>
                  <a:cubicBezTo>
                    <a:pt x="11442" y="4203"/>
                    <a:pt x="11475" y="4336"/>
                    <a:pt x="11509" y="4503"/>
                  </a:cubicBezTo>
                  <a:cubicBezTo>
                    <a:pt x="11776" y="5504"/>
                    <a:pt x="11642" y="6471"/>
                    <a:pt x="11209" y="7405"/>
                  </a:cubicBezTo>
                  <a:cubicBezTo>
                    <a:pt x="11075" y="7739"/>
                    <a:pt x="10975" y="8072"/>
                    <a:pt x="10842" y="8406"/>
                  </a:cubicBezTo>
                  <a:cubicBezTo>
                    <a:pt x="10642" y="8940"/>
                    <a:pt x="10441" y="9507"/>
                    <a:pt x="10108" y="10007"/>
                  </a:cubicBezTo>
                  <a:cubicBezTo>
                    <a:pt x="9674" y="10608"/>
                    <a:pt x="9407" y="11341"/>
                    <a:pt x="9040" y="11975"/>
                  </a:cubicBezTo>
                  <a:cubicBezTo>
                    <a:pt x="8740" y="12476"/>
                    <a:pt x="8407" y="12976"/>
                    <a:pt x="8106" y="13476"/>
                  </a:cubicBezTo>
                  <a:cubicBezTo>
                    <a:pt x="7806" y="13943"/>
                    <a:pt x="7473" y="14377"/>
                    <a:pt x="7206" y="14877"/>
                  </a:cubicBezTo>
                  <a:cubicBezTo>
                    <a:pt x="6972" y="15344"/>
                    <a:pt x="6605" y="15678"/>
                    <a:pt x="6238" y="16011"/>
                  </a:cubicBezTo>
                  <a:cubicBezTo>
                    <a:pt x="5905" y="16345"/>
                    <a:pt x="5738" y="16312"/>
                    <a:pt x="5304" y="16112"/>
                  </a:cubicBezTo>
                  <a:cubicBezTo>
                    <a:pt x="4370" y="15645"/>
                    <a:pt x="3703" y="14944"/>
                    <a:pt x="3336" y="13943"/>
                  </a:cubicBezTo>
                  <a:cubicBezTo>
                    <a:pt x="3336" y="13877"/>
                    <a:pt x="3303" y="13810"/>
                    <a:pt x="3270" y="13743"/>
                  </a:cubicBezTo>
                  <a:cubicBezTo>
                    <a:pt x="2602" y="12509"/>
                    <a:pt x="1935" y="11275"/>
                    <a:pt x="1302" y="10041"/>
                  </a:cubicBezTo>
                  <a:cubicBezTo>
                    <a:pt x="968" y="9340"/>
                    <a:pt x="534" y="8673"/>
                    <a:pt x="601" y="7839"/>
                  </a:cubicBezTo>
                  <a:cubicBezTo>
                    <a:pt x="601" y="7772"/>
                    <a:pt x="601" y="7706"/>
                    <a:pt x="568" y="7639"/>
                  </a:cubicBezTo>
                  <a:cubicBezTo>
                    <a:pt x="1" y="6405"/>
                    <a:pt x="234" y="5137"/>
                    <a:pt x="167" y="3869"/>
                  </a:cubicBezTo>
                  <a:cubicBezTo>
                    <a:pt x="167" y="3503"/>
                    <a:pt x="267" y="3169"/>
                    <a:pt x="401" y="2835"/>
                  </a:cubicBezTo>
                  <a:cubicBezTo>
                    <a:pt x="601" y="2435"/>
                    <a:pt x="901" y="2102"/>
                    <a:pt x="1268" y="1801"/>
                  </a:cubicBezTo>
                  <a:cubicBezTo>
                    <a:pt x="2669" y="634"/>
                    <a:pt x="4304" y="33"/>
                    <a:pt x="6172" y="0"/>
                  </a:cubicBezTo>
                  <a:close/>
                  <a:moveTo>
                    <a:pt x="5404" y="15211"/>
                  </a:moveTo>
                  <a:cubicBezTo>
                    <a:pt x="5671" y="14977"/>
                    <a:pt x="5938" y="14777"/>
                    <a:pt x="6138" y="14477"/>
                  </a:cubicBezTo>
                  <a:cubicBezTo>
                    <a:pt x="6839" y="13543"/>
                    <a:pt x="7339" y="12476"/>
                    <a:pt x="8040" y="11542"/>
                  </a:cubicBezTo>
                  <a:cubicBezTo>
                    <a:pt x="8106" y="11508"/>
                    <a:pt x="8106" y="11408"/>
                    <a:pt x="8140" y="11341"/>
                  </a:cubicBezTo>
                  <a:cubicBezTo>
                    <a:pt x="8507" y="10708"/>
                    <a:pt x="8807" y="10007"/>
                    <a:pt x="9241" y="9407"/>
                  </a:cubicBezTo>
                  <a:cubicBezTo>
                    <a:pt x="9474" y="9006"/>
                    <a:pt x="9674" y="8606"/>
                    <a:pt x="9808" y="8206"/>
                  </a:cubicBezTo>
                  <a:cubicBezTo>
                    <a:pt x="9941" y="7839"/>
                    <a:pt x="10074" y="7472"/>
                    <a:pt x="10208" y="7138"/>
                  </a:cubicBezTo>
                  <a:cubicBezTo>
                    <a:pt x="10575" y="6305"/>
                    <a:pt x="10742" y="5471"/>
                    <a:pt x="10508" y="4570"/>
                  </a:cubicBezTo>
                  <a:cubicBezTo>
                    <a:pt x="10475" y="4470"/>
                    <a:pt x="10441" y="4336"/>
                    <a:pt x="10441" y="4203"/>
                  </a:cubicBezTo>
                  <a:cubicBezTo>
                    <a:pt x="10475" y="3302"/>
                    <a:pt x="9841" y="2735"/>
                    <a:pt x="9307" y="2168"/>
                  </a:cubicBezTo>
                  <a:cubicBezTo>
                    <a:pt x="8774" y="1668"/>
                    <a:pt x="8106" y="1334"/>
                    <a:pt x="7339" y="1201"/>
                  </a:cubicBezTo>
                  <a:cubicBezTo>
                    <a:pt x="5204" y="834"/>
                    <a:pt x="3336" y="1301"/>
                    <a:pt x="1735" y="2702"/>
                  </a:cubicBezTo>
                  <a:cubicBezTo>
                    <a:pt x="1435" y="2969"/>
                    <a:pt x="1201" y="3269"/>
                    <a:pt x="1201" y="3669"/>
                  </a:cubicBezTo>
                  <a:cubicBezTo>
                    <a:pt x="1201" y="4870"/>
                    <a:pt x="968" y="6071"/>
                    <a:pt x="1435" y="7239"/>
                  </a:cubicBezTo>
                  <a:cubicBezTo>
                    <a:pt x="1502" y="7372"/>
                    <a:pt x="1535" y="7539"/>
                    <a:pt x="1535" y="7672"/>
                  </a:cubicBezTo>
                  <a:cubicBezTo>
                    <a:pt x="1468" y="8406"/>
                    <a:pt x="1835" y="8973"/>
                    <a:pt x="2135" y="9574"/>
                  </a:cubicBezTo>
                  <a:cubicBezTo>
                    <a:pt x="2769" y="10874"/>
                    <a:pt x="3436" y="12109"/>
                    <a:pt x="4070" y="13410"/>
                  </a:cubicBezTo>
                  <a:cubicBezTo>
                    <a:pt x="4137" y="13510"/>
                    <a:pt x="4170" y="13610"/>
                    <a:pt x="4204" y="13743"/>
                  </a:cubicBezTo>
                  <a:cubicBezTo>
                    <a:pt x="4404" y="14344"/>
                    <a:pt x="4837" y="14811"/>
                    <a:pt x="5404" y="1521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8" name="Google Shape;688;p40"/>
            <p:cNvSpPr/>
            <p:nvPr/>
          </p:nvSpPr>
          <p:spPr>
            <a:xfrm>
              <a:off x="-1663725" y="4352175"/>
              <a:ext cx="154275" cy="148450"/>
            </a:xfrm>
            <a:custGeom>
              <a:avLst/>
              <a:gdLst/>
              <a:ahLst/>
              <a:cxnLst/>
              <a:rect l="l" t="t" r="r" b="b"/>
              <a:pathLst>
                <a:path w="6171" h="5938" extrusionOk="0">
                  <a:moveTo>
                    <a:pt x="3236" y="267"/>
                  </a:moveTo>
                  <a:cubicBezTo>
                    <a:pt x="4036" y="0"/>
                    <a:pt x="4570" y="501"/>
                    <a:pt x="5137" y="868"/>
                  </a:cubicBezTo>
                  <a:cubicBezTo>
                    <a:pt x="5371" y="1035"/>
                    <a:pt x="5571" y="1335"/>
                    <a:pt x="5671" y="1602"/>
                  </a:cubicBezTo>
                  <a:cubicBezTo>
                    <a:pt x="5904" y="2235"/>
                    <a:pt x="6171" y="2903"/>
                    <a:pt x="5804" y="3603"/>
                  </a:cubicBezTo>
                  <a:cubicBezTo>
                    <a:pt x="5804" y="3636"/>
                    <a:pt x="5771" y="3670"/>
                    <a:pt x="5771" y="3670"/>
                  </a:cubicBezTo>
                  <a:cubicBezTo>
                    <a:pt x="5671" y="4103"/>
                    <a:pt x="5737" y="4570"/>
                    <a:pt x="5270" y="4871"/>
                  </a:cubicBezTo>
                  <a:cubicBezTo>
                    <a:pt x="4537" y="5371"/>
                    <a:pt x="3836" y="5905"/>
                    <a:pt x="2835" y="5905"/>
                  </a:cubicBezTo>
                  <a:cubicBezTo>
                    <a:pt x="1701" y="5938"/>
                    <a:pt x="834" y="5504"/>
                    <a:pt x="400" y="4437"/>
                  </a:cubicBezTo>
                  <a:cubicBezTo>
                    <a:pt x="67" y="3636"/>
                    <a:pt x="0" y="2836"/>
                    <a:pt x="567" y="2102"/>
                  </a:cubicBezTo>
                  <a:cubicBezTo>
                    <a:pt x="801" y="1768"/>
                    <a:pt x="834" y="1268"/>
                    <a:pt x="1301" y="1101"/>
                  </a:cubicBezTo>
                  <a:cubicBezTo>
                    <a:pt x="1768" y="401"/>
                    <a:pt x="2402" y="134"/>
                    <a:pt x="3236" y="267"/>
                  </a:cubicBezTo>
                  <a:close/>
                  <a:moveTo>
                    <a:pt x="2935" y="4971"/>
                  </a:moveTo>
                  <a:cubicBezTo>
                    <a:pt x="4070" y="4937"/>
                    <a:pt x="4670" y="4404"/>
                    <a:pt x="4937" y="3336"/>
                  </a:cubicBezTo>
                  <a:cubicBezTo>
                    <a:pt x="5037" y="2936"/>
                    <a:pt x="4904" y="2602"/>
                    <a:pt x="4803" y="2235"/>
                  </a:cubicBezTo>
                  <a:cubicBezTo>
                    <a:pt x="4537" y="1368"/>
                    <a:pt x="3469" y="834"/>
                    <a:pt x="2669" y="1235"/>
                  </a:cubicBezTo>
                  <a:cubicBezTo>
                    <a:pt x="2102" y="1468"/>
                    <a:pt x="1668" y="1868"/>
                    <a:pt x="1401" y="2436"/>
                  </a:cubicBezTo>
                  <a:cubicBezTo>
                    <a:pt x="767" y="3770"/>
                    <a:pt x="1534" y="5037"/>
                    <a:pt x="2935" y="497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89" name="Google Shape;689;p40"/>
          <p:cNvGrpSpPr/>
          <p:nvPr/>
        </p:nvGrpSpPr>
        <p:grpSpPr>
          <a:xfrm>
            <a:off x="3442844" y="3596876"/>
            <a:ext cx="381162" cy="374792"/>
            <a:chOff x="-1372700" y="3848475"/>
            <a:chExt cx="351950" cy="346100"/>
          </a:xfrm>
        </p:grpSpPr>
        <p:sp>
          <p:nvSpPr>
            <p:cNvPr id="690" name="Google Shape;690;p40"/>
            <p:cNvSpPr/>
            <p:nvPr/>
          </p:nvSpPr>
          <p:spPr>
            <a:xfrm>
              <a:off x="-1348500" y="3867650"/>
              <a:ext cx="307725" cy="302750"/>
            </a:xfrm>
            <a:custGeom>
              <a:avLst/>
              <a:gdLst/>
              <a:ahLst/>
              <a:cxnLst/>
              <a:rect l="l" t="t" r="r" b="b"/>
              <a:pathLst>
                <a:path w="12309" h="12110" extrusionOk="0">
                  <a:moveTo>
                    <a:pt x="12109" y="6739"/>
                  </a:moveTo>
                  <a:cubicBezTo>
                    <a:pt x="12309" y="7940"/>
                    <a:pt x="11775" y="8941"/>
                    <a:pt x="11108" y="9908"/>
                  </a:cubicBezTo>
                  <a:cubicBezTo>
                    <a:pt x="11041" y="10008"/>
                    <a:pt x="10975" y="10108"/>
                    <a:pt x="10874" y="10175"/>
                  </a:cubicBezTo>
                  <a:cubicBezTo>
                    <a:pt x="9974" y="10875"/>
                    <a:pt x="8973" y="11409"/>
                    <a:pt x="7906" y="11743"/>
                  </a:cubicBezTo>
                  <a:cubicBezTo>
                    <a:pt x="7872" y="11776"/>
                    <a:pt x="7839" y="11776"/>
                    <a:pt x="7839" y="11776"/>
                  </a:cubicBezTo>
                  <a:cubicBezTo>
                    <a:pt x="6671" y="11809"/>
                    <a:pt x="5537" y="12110"/>
                    <a:pt x="4370" y="11976"/>
                  </a:cubicBezTo>
                  <a:cubicBezTo>
                    <a:pt x="3936" y="11909"/>
                    <a:pt x="3536" y="11709"/>
                    <a:pt x="3169" y="11509"/>
                  </a:cubicBezTo>
                  <a:cubicBezTo>
                    <a:pt x="2135" y="11009"/>
                    <a:pt x="1234" y="10342"/>
                    <a:pt x="567" y="9374"/>
                  </a:cubicBezTo>
                  <a:cubicBezTo>
                    <a:pt x="234" y="8907"/>
                    <a:pt x="67" y="8407"/>
                    <a:pt x="67" y="7840"/>
                  </a:cubicBezTo>
                  <a:cubicBezTo>
                    <a:pt x="33" y="7306"/>
                    <a:pt x="0" y="6772"/>
                    <a:pt x="67" y="6239"/>
                  </a:cubicBezTo>
                  <a:cubicBezTo>
                    <a:pt x="167" y="5605"/>
                    <a:pt x="334" y="4971"/>
                    <a:pt x="500" y="4371"/>
                  </a:cubicBezTo>
                  <a:cubicBezTo>
                    <a:pt x="600" y="4037"/>
                    <a:pt x="734" y="3737"/>
                    <a:pt x="867" y="3403"/>
                  </a:cubicBezTo>
                  <a:cubicBezTo>
                    <a:pt x="1201" y="2536"/>
                    <a:pt x="1568" y="1702"/>
                    <a:pt x="2535" y="1335"/>
                  </a:cubicBezTo>
                  <a:cubicBezTo>
                    <a:pt x="2569" y="1335"/>
                    <a:pt x="2635" y="1268"/>
                    <a:pt x="2669" y="1202"/>
                  </a:cubicBezTo>
                  <a:cubicBezTo>
                    <a:pt x="3036" y="668"/>
                    <a:pt x="3603" y="535"/>
                    <a:pt x="4170" y="401"/>
                  </a:cubicBezTo>
                  <a:cubicBezTo>
                    <a:pt x="5204" y="101"/>
                    <a:pt x="6238" y="1"/>
                    <a:pt x="7305" y="68"/>
                  </a:cubicBezTo>
                  <a:cubicBezTo>
                    <a:pt x="8039" y="68"/>
                    <a:pt x="8706" y="268"/>
                    <a:pt x="9307" y="735"/>
                  </a:cubicBezTo>
                  <a:cubicBezTo>
                    <a:pt x="9407" y="768"/>
                    <a:pt x="9507" y="835"/>
                    <a:pt x="9540" y="902"/>
                  </a:cubicBezTo>
                  <a:cubicBezTo>
                    <a:pt x="9907" y="1469"/>
                    <a:pt x="10474" y="1869"/>
                    <a:pt x="10774" y="2503"/>
                  </a:cubicBezTo>
                  <a:cubicBezTo>
                    <a:pt x="10975" y="2936"/>
                    <a:pt x="11308" y="3370"/>
                    <a:pt x="11575" y="3770"/>
                  </a:cubicBezTo>
                  <a:cubicBezTo>
                    <a:pt x="11975" y="4471"/>
                    <a:pt x="12075" y="5238"/>
                    <a:pt x="12109" y="6005"/>
                  </a:cubicBezTo>
                  <a:cubicBezTo>
                    <a:pt x="12109" y="6239"/>
                    <a:pt x="12109" y="6506"/>
                    <a:pt x="12109" y="6739"/>
                  </a:cubicBezTo>
                  <a:close/>
                  <a:moveTo>
                    <a:pt x="801" y="6372"/>
                  </a:moveTo>
                  <a:cubicBezTo>
                    <a:pt x="767" y="6973"/>
                    <a:pt x="834" y="7540"/>
                    <a:pt x="967" y="8107"/>
                  </a:cubicBezTo>
                  <a:cubicBezTo>
                    <a:pt x="1168" y="8974"/>
                    <a:pt x="1635" y="9574"/>
                    <a:pt x="2335" y="10075"/>
                  </a:cubicBezTo>
                  <a:cubicBezTo>
                    <a:pt x="3336" y="10842"/>
                    <a:pt x="4537" y="11076"/>
                    <a:pt x="5704" y="11209"/>
                  </a:cubicBezTo>
                  <a:cubicBezTo>
                    <a:pt x="7272" y="11376"/>
                    <a:pt x="8673" y="10875"/>
                    <a:pt x="9974" y="10041"/>
                  </a:cubicBezTo>
                  <a:cubicBezTo>
                    <a:pt x="10207" y="9875"/>
                    <a:pt x="10374" y="9675"/>
                    <a:pt x="10508" y="9408"/>
                  </a:cubicBezTo>
                  <a:cubicBezTo>
                    <a:pt x="10641" y="9074"/>
                    <a:pt x="10774" y="8741"/>
                    <a:pt x="10908" y="8374"/>
                  </a:cubicBezTo>
                  <a:cubicBezTo>
                    <a:pt x="11041" y="7940"/>
                    <a:pt x="11141" y="7506"/>
                    <a:pt x="11141" y="7039"/>
                  </a:cubicBezTo>
                  <a:cubicBezTo>
                    <a:pt x="11108" y="6372"/>
                    <a:pt x="11075" y="5705"/>
                    <a:pt x="10975" y="5038"/>
                  </a:cubicBezTo>
                  <a:cubicBezTo>
                    <a:pt x="10808" y="4071"/>
                    <a:pt x="10541" y="3203"/>
                    <a:pt x="9974" y="2369"/>
                  </a:cubicBezTo>
                  <a:cubicBezTo>
                    <a:pt x="9140" y="1102"/>
                    <a:pt x="6972" y="334"/>
                    <a:pt x="5404" y="1002"/>
                  </a:cubicBezTo>
                  <a:cubicBezTo>
                    <a:pt x="4904" y="1202"/>
                    <a:pt x="4403" y="1335"/>
                    <a:pt x="3869" y="1435"/>
                  </a:cubicBezTo>
                  <a:cubicBezTo>
                    <a:pt x="2935" y="1602"/>
                    <a:pt x="2335" y="2169"/>
                    <a:pt x="1835" y="2903"/>
                  </a:cubicBezTo>
                  <a:cubicBezTo>
                    <a:pt x="1701" y="3103"/>
                    <a:pt x="1635" y="3303"/>
                    <a:pt x="1534" y="3503"/>
                  </a:cubicBezTo>
                  <a:cubicBezTo>
                    <a:pt x="1067" y="4404"/>
                    <a:pt x="701" y="5338"/>
                    <a:pt x="801" y="6372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1" name="Google Shape;691;p40"/>
            <p:cNvSpPr/>
            <p:nvPr/>
          </p:nvSpPr>
          <p:spPr>
            <a:xfrm>
              <a:off x="-1310975" y="3901850"/>
              <a:ext cx="222675" cy="231850"/>
            </a:xfrm>
            <a:custGeom>
              <a:avLst/>
              <a:gdLst/>
              <a:ahLst/>
              <a:cxnLst/>
              <a:rect l="l" t="t" r="r" b="b"/>
              <a:pathLst>
                <a:path w="8907" h="9274" extrusionOk="0">
                  <a:moveTo>
                    <a:pt x="67" y="4971"/>
                  </a:moveTo>
                  <a:cubicBezTo>
                    <a:pt x="0" y="4104"/>
                    <a:pt x="400" y="3370"/>
                    <a:pt x="734" y="2636"/>
                  </a:cubicBezTo>
                  <a:cubicBezTo>
                    <a:pt x="967" y="2102"/>
                    <a:pt x="1234" y="1568"/>
                    <a:pt x="1735" y="1235"/>
                  </a:cubicBezTo>
                  <a:cubicBezTo>
                    <a:pt x="1868" y="1168"/>
                    <a:pt x="1968" y="1068"/>
                    <a:pt x="2102" y="1001"/>
                  </a:cubicBezTo>
                  <a:cubicBezTo>
                    <a:pt x="2602" y="768"/>
                    <a:pt x="3136" y="568"/>
                    <a:pt x="3636" y="367"/>
                  </a:cubicBezTo>
                  <a:cubicBezTo>
                    <a:pt x="4537" y="1"/>
                    <a:pt x="5471" y="34"/>
                    <a:pt x="6405" y="334"/>
                  </a:cubicBezTo>
                  <a:cubicBezTo>
                    <a:pt x="7072" y="568"/>
                    <a:pt x="7505" y="1068"/>
                    <a:pt x="7939" y="1602"/>
                  </a:cubicBezTo>
                  <a:cubicBezTo>
                    <a:pt x="8373" y="2169"/>
                    <a:pt x="8506" y="2836"/>
                    <a:pt x="8640" y="3470"/>
                  </a:cubicBezTo>
                  <a:cubicBezTo>
                    <a:pt x="8773" y="4137"/>
                    <a:pt x="8773" y="4804"/>
                    <a:pt x="8840" y="5471"/>
                  </a:cubicBezTo>
                  <a:cubicBezTo>
                    <a:pt x="8906" y="5972"/>
                    <a:pt x="8740" y="6439"/>
                    <a:pt x="8573" y="6872"/>
                  </a:cubicBezTo>
                  <a:cubicBezTo>
                    <a:pt x="8473" y="7139"/>
                    <a:pt x="8373" y="7373"/>
                    <a:pt x="8273" y="7606"/>
                  </a:cubicBezTo>
                  <a:cubicBezTo>
                    <a:pt x="8173" y="7773"/>
                    <a:pt x="8039" y="7940"/>
                    <a:pt x="7906" y="8040"/>
                  </a:cubicBezTo>
                  <a:cubicBezTo>
                    <a:pt x="7505" y="8307"/>
                    <a:pt x="7072" y="8573"/>
                    <a:pt x="6638" y="8740"/>
                  </a:cubicBezTo>
                  <a:cubicBezTo>
                    <a:pt x="5804" y="9007"/>
                    <a:pt x="4937" y="9274"/>
                    <a:pt x="4036" y="8974"/>
                  </a:cubicBezTo>
                  <a:cubicBezTo>
                    <a:pt x="3769" y="8907"/>
                    <a:pt x="3503" y="8974"/>
                    <a:pt x="3236" y="8907"/>
                  </a:cubicBezTo>
                  <a:cubicBezTo>
                    <a:pt x="2469" y="8707"/>
                    <a:pt x="1735" y="8373"/>
                    <a:pt x="1101" y="7873"/>
                  </a:cubicBezTo>
                  <a:cubicBezTo>
                    <a:pt x="734" y="7539"/>
                    <a:pt x="400" y="7106"/>
                    <a:pt x="300" y="6605"/>
                  </a:cubicBezTo>
                  <a:cubicBezTo>
                    <a:pt x="200" y="6072"/>
                    <a:pt x="134" y="5505"/>
                    <a:pt x="67" y="4971"/>
                  </a:cubicBezTo>
                  <a:close/>
                  <a:moveTo>
                    <a:pt x="4437" y="4871"/>
                  </a:moveTo>
                  <a:cubicBezTo>
                    <a:pt x="4236" y="4571"/>
                    <a:pt x="4070" y="4370"/>
                    <a:pt x="3903" y="4170"/>
                  </a:cubicBezTo>
                  <a:cubicBezTo>
                    <a:pt x="3703" y="3803"/>
                    <a:pt x="3469" y="3470"/>
                    <a:pt x="3269" y="3103"/>
                  </a:cubicBezTo>
                  <a:cubicBezTo>
                    <a:pt x="3102" y="2769"/>
                    <a:pt x="2869" y="2669"/>
                    <a:pt x="2535" y="2669"/>
                  </a:cubicBezTo>
                  <a:cubicBezTo>
                    <a:pt x="2335" y="2669"/>
                    <a:pt x="2202" y="2836"/>
                    <a:pt x="2268" y="3003"/>
                  </a:cubicBezTo>
                  <a:cubicBezTo>
                    <a:pt x="2302" y="3103"/>
                    <a:pt x="2335" y="3170"/>
                    <a:pt x="2368" y="3270"/>
                  </a:cubicBezTo>
                  <a:cubicBezTo>
                    <a:pt x="2835" y="4003"/>
                    <a:pt x="3269" y="4737"/>
                    <a:pt x="3703" y="5471"/>
                  </a:cubicBezTo>
                  <a:cubicBezTo>
                    <a:pt x="3936" y="5905"/>
                    <a:pt x="4637" y="6072"/>
                    <a:pt x="4937" y="5705"/>
                  </a:cubicBezTo>
                  <a:cubicBezTo>
                    <a:pt x="5337" y="5238"/>
                    <a:pt x="5871" y="4904"/>
                    <a:pt x="6305" y="4437"/>
                  </a:cubicBezTo>
                  <a:cubicBezTo>
                    <a:pt x="6605" y="4137"/>
                    <a:pt x="6972" y="3837"/>
                    <a:pt x="7105" y="3336"/>
                  </a:cubicBezTo>
                  <a:cubicBezTo>
                    <a:pt x="6772" y="3103"/>
                    <a:pt x="6438" y="3069"/>
                    <a:pt x="6038" y="3069"/>
                  </a:cubicBezTo>
                  <a:cubicBezTo>
                    <a:pt x="6004" y="3470"/>
                    <a:pt x="5771" y="3670"/>
                    <a:pt x="5437" y="3903"/>
                  </a:cubicBezTo>
                  <a:cubicBezTo>
                    <a:pt x="5104" y="4137"/>
                    <a:pt x="4804" y="4470"/>
                    <a:pt x="4437" y="4871"/>
                  </a:cubicBezTo>
                  <a:close/>
                  <a:moveTo>
                    <a:pt x="4270" y="7339"/>
                  </a:moveTo>
                  <a:cubicBezTo>
                    <a:pt x="4003" y="7339"/>
                    <a:pt x="3769" y="7506"/>
                    <a:pt x="3803" y="7739"/>
                  </a:cubicBezTo>
                  <a:cubicBezTo>
                    <a:pt x="3803" y="7973"/>
                    <a:pt x="4203" y="8273"/>
                    <a:pt x="4503" y="8240"/>
                  </a:cubicBezTo>
                  <a:cubicBezTo>
                    <a:pt x="4737" y="8206"/>
                    <a:pt x="4770" y="8006"/>
                    <a:pt x="4770" y="7806"/>
                  </a:cubicBezTo>
                  <a:cubicBezTo>
                    <a:pt x="4770" y="7506"/>
                    <a:pt x="4603" y="7339"/>
                    <a:pt x="4270" y="7339"/>
                  </a:cubicBezTo>
                  <a:close/>
                  <a:moveTo>
                    <a:pt x="1635" y="5138"/>
                  </a:moveTo>
                  <a:cubicBezTo>
                    <a:pt x="1434" y="4871"/>
                    <a:pt x="1334" y="4704"/>
                    <a:pt x="1168" y="4537"/>
                  </a:cubicBezTo>
                  <a:cubicBezTo>
                    <a:pt x="1134" y="4504"/>
                    <a:pt x="934" y="4504"/>
                    <a:pt x="867" y="4571"/>
                  </a:cubicBezTo>
                  <a:cubicBezTo>
                    <a:pt x="667" y="4704"/>
                    <a:pt x="667" y="4937"/>
                    <a:pt x="734" y="5138"/>
                  </a:cubicBezTo>
                  <a:cubicBezTo>
                    <a:pt x="801" y="5371"/>
                    <a:pt x="1001" y="5404"/>
                    <a:pt x="1201" y="5371"/>
                  </a:cubicBezTo>
                  <a:cubicBezTo>
                    <a:pt x="1334" y="5338"/>
                    <a:pt x="1434" y="5238"/>
                    <a:pt x="1635" y="5138"/>
                  </a:cubicBezTo>
                  <a:close/>
                  <a:moveTo>
                    <a:pt x="8239" y="5238"/>
                  </a:moveTo>
                  <a:cubicBezTo>
                    <a:pt x="8239" y="5038"/>
                    <a:pt x="8039" y="4904"/>
                    <a:pt x="7739" y="4904"/>
                  </a:cubicBezTo>
                  <a:cubicBezTo>
                    <a:pt x="7472" y="4937"/>
                    <a:pt x="7305" y="5104"/>
                    <a:pt x="7339" y="5304"/>
                  </a:cubicBezTo>
                  <a:cubicBezTo>
                    <a:pt x="7405" y="5538"/>
                    <a:pt x="7606" y="5605"/>
                    <a:pt x="7806" y="5605"/>
                  </a:cubicBezTo>
                  <a:cubicBezTo>
                    <a:pt x="8073" y="5605"/>
                    <a:pt x="8239" y="5438"/>
                    <a:pt x="8239" y="5238"/>
                  </a:cubicBezTo>
                  <a:close/>
                  <a:moveTo>
                    <a:pt x="5104" y="1168"/>
                  </a:moveTo>
                  <a:cubicBezTo>
                    <a:pt x="5037" y="1101"/>
                    <a:pt x="4937" y="968"/>
                    <a:pt x="4837" y="935"/>
                  </a:cubicBezTo>
                  <a:cubicBezTo>
                    <a:pt x="4570" y="868"/>
                    <a:pt x="4270" y="1035"/>
                    <a:pt x="4203" y="1301"/>
                  </a:cubicBezTo>
                  <a:cubicBezTo>
                    <a:pt x="4203" y="1402"/>
                    <a:pt x="4236" y="1568"/>
                    <a:pt x="4337" y="1602"/>
                  </a:cubicBezTo>
                  <a:cubicBezTo>
                    <a:pt x="4570" y="1802"/>
                    <a:pt x="5104" y="1502"/>
                    <a:pt x="5104" y="116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2" name="Google Shape;692;p40"/>
            <p:cNvSpPr/>
            <p:nvPr/>
          </p:nvSpPr>
          <p:spPr>
            <a:xfrm>
              <a:off x="-1372700" y="3848475"/>
              <a:ext cx="351950" cy="346100"/>
            </a:xfrm>
            <a:custGeom>
              <a:avLst/>
              <a:gdLst/>
              <a:ahLst/>
              <a:cxnLst/>
              <a:rect l="l" t="t" r="r" b="b"/>
              <a:pathLst>
                <a:path w="14078" h="13844" extrusionOk="0">
                  <a:moveTo>
                    <a:pt x="7773" y="1"/>
                  </a:moveTo>
                  <a:cubicBezTo>
                    <a:pt x="8240" y="34"/>
                    <a:pt x="8740" y="34"/>
                    <a:pt x="9207" y="101"/>
                  </a:cubicBezTo>
                  <a:cubicBezTo>
                    <a:pt x="10175" y="268"/>
                    <a:pt x="10875" y="801"/>
                    <a:pt x="11542" y="1535"/>
                  </a:cubicBezTo>
                  <a:cubicBezTo>
                    <a:pt x="12309" y="2369"/>
                    <a:pt x="12877" y="3370"/>
                    <a:pt x="13444" y="4337"/>
                  </a:cubicBezTo>
                  <a:cubicBezTo>
                    <a:pt x="13877" y="5038"/>
                    <a:pt x="13944" y="5872"/>
                    <a:pt x="14011" y="6706"/>
                  </a:cubicBezTo>
                  <a:cubicBezTo>
                    <a:pt x="14044" y="7139"/>
                    <a:pt x="14011" y="7606"/>
                    <a:pt x="14044" y="8073"/>
                  </a:cubicBezTo>
                  <a:cubicBezTo>
                    <a:pt x="14077" y="8874"/>
                    <a:pt x="13877" y="9608"/>
                    <a:pt x="13477" y="10275"/>
                  </a:cubicBezTo>
                  <a:cubicBezTo>
                    <a:pt x="13277" y="10608"/>
                    <a:pt x="13077" y="10975"/>
                    <a:pt x="12877" y="11275"/>
                  </a:cubicBezTo>
                  <a:cubicBezTo>
                    <a:pt x="12776" y="11442"/>
                    <a:pt x="12643" y="11609"/>
                    <a:pt x="12476" y="11709"/>
                  </a:cubicBezTo>
                  <a:cubicBezTo>
                    <a:pt x="11442" y="12510"/>
                    <a:pt x="10308" y="13110"/>
                    <a:pt x="9040" y="13510"/>
                  </a:cubicBezTo>
                  <a:cubicBezTo>
                    <a:pt x="8974" y="13510"/>
                    <a:pt x="8940" y="13544"/>
                    <a:pt x="8907" y="13544"/>
                  </a:cubicBezTo>
                  <a:cubicBezTo>
                    <a:pt x="7639" y="13644"/>
                    <a:pt x="6405" y="13844"/>
                    <a:pt x="5138" y="13744"/>
                  </a:cubicBezTo>
                  <a:cubicBezTo>
                    <a:pt x="4504" y="13677"/>
                    <a:pt x="3970" y="13344"/>
                    <a:pt x="3403" y="13043"/>
                  </a:cubicBezTo>
                  <a:cubicBezTo>
                    <a:pt x="2269" y="12443"/>
                    <a:pt x="1335" y="11642"/>
                    <a:pt x="634" y="10575"/>
                  </a:cubicBezTo>
                  <a:cubicBezTo>
                    <a:pt x="268" y="10041"/>
                    <a:pt x="67" y="9508"/>
                    <a:pt x="34" y="8874"/>
                  </a:cubicBezTo>
                  <a:cubicBezTo>
                    <a:pt x="1" y="8207"/>
                    <a:pt x="1" y="7539"/>
                    <a:pt x="67" y="6872"/>
                  </a:cubicBezTo>
                  <a:cubicBezTo>
                    <a:pt x="134" y="6272"/>
                    <a:pt x="268" y="5671"/>
                    <a:pt x="468" y="5104"/>
                  </a:cubicBezTo>
                  <a:cubicBezTo>
                    <a:pt x="801" y="4137"/>
                    <a:pt x="1035" y="3170"/>
                    <a:pt x="1702" y="2369"/>
                  </a:cubicBezTo>
                  <a:cubicBezTo>
                    <a:pt x="1902" y="2136"/>
                    <a:pt x="2102" y="1935"/>
                    <a:pt x="2302" y="1735"/>
                  </a:cubicBezTo>
                  <a:cubicBezTo>
                    <a:pt x="2402" y="1635"/>
                    <a:pt x="2536" y="1568"/>
                    <a:pt x="2636" y="1435"/>
                  </a:cubicBezTo>
                  <a:cubicBezTo>
                    <a:pt x="3036" y="801"/>
                    <a:pt x="3670" y="634"/>
                    <a:pt x="4337" y="501"/>
                  </a:cubicBezTo>
                  <a:cubicBezTo>
                    <a:pt x="4804" y="434"/>
                    <a:pt x="5304" y="401"/>
                    <a:pt x="5771" y="234"/>
                  </a:cubicBezTo>
                  <a:cubicBezTo>
                    <a:pt x="6405" y="1"/>
                    <a:pt x="7072" y="67"/>
                    <a:pt x="7773" y="1"/>
                  </a:cubicBezTo>
                  <a:close/>
                  <a:moveTo>
                    <a:pt x="13077" y="7506"/>
                  </a:moveTo>
                  <a:cubicBezTo>
                    <a:pt x="13077" y="7273"/>
                    <a:pt x="13077" y="7006"/>
                    <a:pt x="13077" y="6772"/>
                  </a:cubicBezTo>
                  <a:cubicBezTo>
                    <a:pt x="13043" y="6005"/>
                    <a:pt x="12943" y="5238"/>
                    <a:pt x="12543" y="4537"/>
                  </a:cubicBezTo>
                  <a:cubicBezTo>
                    <a:pt x="12276" y="4104"/>
                    <a:pt x="11943" y="3703"/>
                    <a:pt x="11742" y="3270"/>
                  </a:cubicBezTo>
                  <a:cubicBezTo>
                    <a:pt x="11442" y="2636"/>
                    <a:pt x="10875" y="2236"/>
                    <a:pt x="10508" y="1669"/>
                  </a:cubicBezTo>
                  <a:cubicBezTo>
                    <a:pt x="10475" y="1602"/>
                    <a:pt x="10375" y="1535"/>
                    <a:pt x="10308" y="1502"/>
                  </a:cubicBezTo>
                  <a:cubicBezTo>
                    <a:pt x="9708" y="1035"/>
                    <a:pt x="9007" y="835"/>
                    <a:pt x="8273" y="801"/>
                  </a:cubicBezTo>
                  <a:cubicBezTo>
                    <a:pt x="7206" y="768"/>
                    <a:pt x="6172" y="868"/>
                    <a:pt x="5138" y="1168"/>
                  </a:cubicBezTo>
                  <a:cubicBezTo>
                    <a:pt x="4571" y="1302"/>
                    <a:pt x="4004" y="1435"/>
                    <a:pt x="3637" y="1969"/>
                  </a:cubicBezTo>
                  <a:cubicBezTo>
                    <a:pt x="3603" y="2035"/>
                    <a:pt x="3570" y="2069"/>
                    <a:pt x="3503" y="2102"/>
                  </a:cubicBezTo>
                  <a:cubicBezTo>
                    <a:pt x="2536" y="2469"/>
                    <a:pt x="2169" y="3303"/>
                    <a:pt x="1835" y="4170"/>
                  </a:cubicBezTo>
                  <a:cubicBezTo>
                    <a:pt x="1702" y="4471"/>
                    <a:pt x="1568" y="4804"/>
                    <a:pt x="1502" y="5138"/>
                  </a:cubicBezTo>
                  <a:cubicBezTo>
                    <a:pt x="1302" y="5738"/>
                    <a:pt x="1135" y="6372"/>
                    <a:pt x="1035" y="7006"/>
                  </a:cubicBezTo>
                  <a:cubicBezTo>
                    <a:pt x="968" y="7539"/>
                    <a:pt x="1001" y="8073"/>
                    <a:pt x="1035" y="8607"/>
                  </a:cubicBezTo>
                  <a:cubicBezTo>
                    <a:pt x="1068" y="9174"/>
                    <a:pt x="1202" y="9674"/>
                    <a:pt x="1535" y="10141"/>
                  </a:cubicBezTo>
                  <a:cubicBezTo>
                    <a:pt x="2202" y="11109"/>
                    <a:pt x="3103" y="11776"/>
                    <a:pt x="4137" y="12276"/>
                  </a:cubicBezTo>
                  <a:cubicBezTo>
                    <a:pt x="4504" y="12476"/>
                    <a:pt x="4938" y="12676"/>
                    <a:pt x="5338" y="12743"/>
                  </a:cubicBezTo>
                  <a:cubicBezTo>
                    <a:pt x="6505" y="12877"/>
                    <a:pt x="7639" y="12576"/>
                    <a:pt x="8807" y="12543"/>
                  </a:cubicBezTo>
                  <a:cubicBezTo>
                    <a:pt x="8807" y="12543"/>
                    <a:pt x="8840" y="12543"/>
                    <a:pt x="8874" y="12510"/>
                  </a:cubicBezTo>
                  <a:cubicBezTo>
                    <a:pt x="9941" y="12176"/>
                    <a:pt x="10942" y="11642"/>
                    <a:pt x="11876" y="10942"/>
                  </a:cubicBezTo>
                  <a:cubicBezTo>
                    <a:pt x="11943" y="10875"/>
                    <a:pt x="12043" y="10775"/>
                    <a:pt x="12109" y="10675"/>
                  </a:cubicBezTo>
                  <a:cubicBezTo>
                    <a:pt x="12743" y="9708"/>
                    <a:pt x="13277" y="8707"/>
                    <a:pt x="13077" y="7506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3" name="Google Shape;693;p40"/>
            <p:cNvSpPr/>
            <p:nvPr/>
          </p:nvSpPr>
          <p:spPr>
            <a:xfrm>
              <a:off x="-1331000" y="3876000"/>
              <a:ext cx="261050" cy="276050"/>
            </a:xfrm>
            <a:custGeom>
              <a:avLst/>
              <a:gdLst/>
              <a:ahLst/>
              <a:cxnLst/>
              <a:rect l="l" t="t" r="r" b="b"/>
              <a:pathLst>
                <a:path w="10442" h="11042" extrusionOk="0">
                  <a:moveTo>
                    <a:pt x="101" y="6038"/>
                  </a:moveTo>
                  <a:cubicBezTo>
                    <a:pt x="1" y="5004"/>
                    <a:pt x="367" y="4070"/>
                    <a:pt x="834" y="3169"/>
                  </a:cubicBezTo>
                  <a:cubicBezTo>
                    <a:pt x="968" y="2969"/>
                    <a:pt x="1001" y="2769"/>
                    <a:pt x="1135" y="2569"/>
                  </a:cubicBezTo>
                  <a:cubicBezTo>
                    <a:pt x="1635" y="1835"/>
                    <a:pt x="2235" y="1268"/>
                    <a:pt x="3169" y="1101"/>
                  </a:cubicBezTo>
                  <a:cubicBezTo>
                    <a:pt x="3703" y="1001"/>
                    <a:pt x="4204" y="868"/>
                    <a:pt x="4704" y="668"/>
                  </a:cubicBezTo>
                  <a:cubicBezTo>
                    <a:pt x="6272" y="0"/>
                    <a:pt x="8440" y="768"/>
                    <a:pt x="9274" y="2035"/>
                  </a:cubicBezTo>
                  <a:cubicBezTo>
                    <a:pt x="9841" y="2836"/>
                    <a:pt x="10108" y="3737"/>
                    <a:pt x="10275" y="4704"/>
                  </a:cubicBezTo>
                  <a:cubicBezTo>
                    <a:pt x="10375" y="5371"/>
                    <a:pt x="10441" y="6038"/>
                    <a:pt x="10441" y="6705"/>
                  </a:cubicBezTo>
                  <a:cubicBezTo>
                    <a:pt x="10441" y="7172"/>
                    <a:pt x="10375" y="7606"/>
                    <a:pt x="10208" y="8040"/>
                  </a:cubicBezTo>
                  <a:cubicBezTo>
                    <a:pt x="10074" y="8407"/>
                    <a:pt x="9941" y="8707"/>
                    <a:pt x="9808" y="9074"/>
                  </a:cubicBezTo>
                  <a:cubicBezTo>
                    <a:pt x="9674" y="9307"/>
                    <a:pt x="9507" y="9541"/>
                    <a:pt x="9274" y="9707"/>
                  </a:cubicBezTo>
                  <a:cubicBezTo>
                    <a:pt x="7973" y="10541"/>
                    <a:pt x="6572" y="11042"/>
                    <a:pt x="5004" y="10875"/>
                  </a:cubicBezTo>
                  <a:cubicBezTo>
                    <a:pt x="3837" y="10708"/>
                    <a:pt x="2636" y="10508"/>
                    <a:pt x="1635" y="9741"/>
                  </a:cubicBezTo>
                  <a:cubicBezTo>
                    <a:pt x="935" y="9240"/>
                    <a:pt x="468" y="8640"/>
                    <a:pt x="267" y="7773"/>
                  </a:cubicBezTo>
                  <a:cubicBezTo>
                    <a:pt x="134" y="7206"/>
                    <a:pt x="67" y="6639"/>
                    <a:pt x="101" y="6038"/>
                  </a:cubicBezTo>
                  <a:close/>
                  <a:moveTo>
                    <a:pt x="868" y="6005"/>
                  </a:moveTo>
                  <a:cubicBezTo>
                    <a:pt x="935" y="6539"/>
                    <a:pt x="1001" y="7106"/>
                    <a:pt x="1101" y="7639"/>
                  </a:cubicBezTo>
                  <a:cubicBezTo>
                    <a:pt x="1201" y="8140"/>
                    <a:pt x="1535" y="8573"/>
                    <a:pt x="1902" y="8907"/>
                  </a:cubicBezTo>
                  <a:cubicBezTo>
                    <a:pt x="2536" y="9407"/>
                    <a:pt x="3270" y="9741"/>
                    <a:pt x="4037" y="9941"/>
                  </a:cubicBezTo>
                  <a:cubicBezTo>
                    <a:pt x="4304" y="10008"/>
                    <a:pt x="4570" y="9941"/>
                    <a:pt x="4837" y="10008"/>
                  </a:cubicBezTo>
                  <a:cubicBezTo>
                    <a:pt x="5738" y="10308"/>
                    <a:pt x="6605" y="10041"/>
                    <a:pt x="7439" y="9774"/>
                  </a:cubicBezTo>
                  <a:cubicBezTo>
                    <a:pt x="7873" y="9607"/>
                    <a:pt x="8306" y="9341"/>
                    <a:pt x="8707" y="9074"/>
                  </a:cubicBezTo>
                  <a:cubicBezTo>
                    <a:pt x="8840" y="9007"/>
                    <a:pt x="8974" y="8807"/>
                    <a:pt x="9074" y="8673"/>
                  </a:cubicBezTo>
                  <a:cubicBezTo>
                    <a:pt x="9174" y="8440"/>
                    <a:pt x="9274" y="8173"/>
                    <a:pt x="9374" y="7906"/>
                  </a:cubicBezTo>
                  <a:cubicBezTo>
                    <a:pt x="9541" y="7473"/>
                    <a:pt x="9707" y="7006"/>
                    <a:pt x="9641" y="6505"/>
                  </a:cubicBezTo>
                  <a:cubicBezTo>
                    <a:pt x="9574" y="5838"/>
                    <a:pt x="9574" y="5171"/>
                    <a:pt x="9441" y="4504"/>
                  </a:cubicBezTo>
                  <a:cubicBezTo>
                    <a:pt x="9307" y="3870"/>
                    <a:pt x="9174" y="3203"/>
                    <a:pt x="8740" y="2636"/>
                  </a:cubicBezTo>
                  <a:cubicBezTo>
                    <a:pt x="8306" y="2102"/>
                    <a:pt x="7873" y="1602"/>
                    <a:pt x="7206" y="1368"/>
                  </a:cubicBezTo>
                  <a:cubicBezTo>
                    <a:pt x="6272" y="1068"/>
                    <a:pt x="5338" y="1035"/>
                    <a:pt x="4437" y="1401"/>
                  </a:cubicBezTo>
                  <a:cubicBezTo>
                    <a:pt x="3937" y="1602"/>
                    <a:pt x="3403" y="1835"/>
                    <a:pt x="2903" y="2035"/>
                  </a:cubicBezTo>
                  <a:cubicBezTo>
                    <a:pt x="2769" y="2102"/>
                    <a:pt x="2669" y="2202"/>
                    <a:pt x="2536" y="2269"/>
                  </a:cubicBezTo>
                  <a:cubicBezTo>
                    <a:pt x="2035" y="2602"/>
                    <a:pt x="1768" y="3136"/>
                    <a:pt x="1535" y="3670"/>
                  </a:cubicBezTo>
                  <a:cubicBezTo>
                    <a:pt x="1201" y="4404"/>
                    <a:pt x="801" y="5138"/>
                    <a:pt x="868" y="6005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4" name="Google Shape;694;p40"/>
            <p:cNvSpPr/>
            <p:nvPr/>
          </p:nvSpPr>
          <p:spPr>
            <a:xfrm>
              <a:off x="-1255950" y="3968575"/>
              <a:ext cx="121775" cy="85075"/>
            </a:xfrm>
            <a:custGeom>
              <a:avLst/>
              <a:gdLst/>
              <a:ahLst/>
              <a:cxnLst/>
              <a:rect l="l" t="t" r="r" b="b"/>
              <a:pathLst>
                <a:path w="4871" h="3403" extrusionOk="0">
                  <a:moveTo>
                    <a:pt x="2236" y="2202"/>
                  </a:moveTo>
                  <a:cubicBezTo>
                    <a:pt x="2603" y="1801"/>
                    <a:pt x="2869" y="1468"/>
                    <a:pt x="3236" y="1234"/>
                  </a:cubicBezTo>
                  <a:cubicBezTo>
                    <a:pt x="3570" y="1034"/>
                    <a:pt x="3770" y="801"/>
                    <a:pt x="3837" y="400"/>
                  </a:cubicBezTo>
                  <a:cubicBezTo>
                    <a:pt x="4237" y="434"/>
                    <a:pt x="4571" y="434"/>
                    <a:pt x="4871" y="667"/>
                  </a:cubicBezTo>
                  <a:cubicBezTo>
                    <a:pt x="4771" y="1168"/>
                    <a:pt x="4404" y="1468"/>
                    <a:pt x="4104" y="1801"/>
                  </a:cubicBezTo>
                  <a:cubicBezTo>
                    <a:pt x="3670" y="2235"/>
                    <a:pt x="3136" y="2569"/>
                    <a:pt x="2703" y="3036"/>
                  </a:cubicBezTo>
                  <a:cubicBezTo>
                    <a:pt x="2436" y="3403"/>
                    <a:pt x="1735" y="3236"/>
                    <a:pt x="1502" y="2836"/>
                  </a:cubicBezTo>
                  <a:cubicBezTo>
                    <a:pt x="1068" y="2068"/>
                    <a:pt x="601" y="1334"/>
                    <a:pt x="167" y="601"/>
                  </a:cubicBezTo>
                  <a:cubicBezTo>
                    <a:pt x="134" y="501"/>
                    <a:pt x="67" y="434"/>
                    <a:pt x="67" y="334"/>
                  </a:cubicBezTo>
                  <a:cubicBezTo>
                    <a:pt x="1" y="167"/>
                    <a:pt x="134" y="0"/>
                    <a:pt x="301" y="0"/>
                  </a:cubicBezTo>
                  <a:cubicBezTo>
                    <a:pt x="634" y="0"/>
                    <a:pt x="901" y="100"/>
                    <a:pt x="1068" y="434"/>
                  </a:cubicBezTo>
                  <a:cubicBezTo>
                    <a:pt x="1268" y="801"/>
                    <a:pt x="1468" y="1134"/>
                    <a:pt x="1702" y="1501"/>
                  </a:cubicBezTo>
                  <a:cubicBezTo>
                    <a:pt x="1869" y="1701"/>
                    <a:pt x="2035" y="1902"/>
                    <a:pt x="2236" y="220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5" name="Google Shape;695;p40"/>
            <p:cNvSpPr/>
            <p:nvPr/>
          </p:nvSpPr>
          <p:spPr>
            <a:xfrm>
              <a:off x="-1216750" y="4085325"/>
              <a:ext cx="25875" cy="23375"/>
            </a:xfrm>
            <a:custGeom>
              <a:avLst/>
              <a:gdLst/>
              <a:ahLst/>
              <a:cxnLst/>
              <a:rect l="l" t="t" r="r" b="b"/>
              <a:pathLst>
                <a:path w="1035" h="935" extrusionOk="0">
                  <a:moveTo>
                    <a:pt x="501" y="0"/>
                  </a:moveTo>
                  <a:cubicBezTo>
                    <a:pt x="834" y="0"/>
                    <a:pt x="1001" y="167"/>
                    <a:pt x="1001" y="467"/>
                  </a:cubicBezTo>
                  <a:cubicBezTo>
                    <a:pt x="1035" y="667"/>
                    <a:pt x="968" y="867"/>
                    <a:pt x="734" y="901"/>
                  </a:cubicBezTo>
                  <a:cubicBezTo>
                    <a:pt x="434" y="934"/>
                    <a:pt x="34" y="634"/>
                    <a:pt x="34" y="400"/>
                  </a:cubicBezTo>
                  <a:cubicBezTo>
                    <a:pt x="0" y="167"/>
                    <a:pt x="234" y="0"/>
                    <a:pt x="50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6" name="Google Shape;696;p40"/>
            <p:cNvSpPr/>
            <p:nvPr/>
          </p:nvSpPr>
          <p:spPr>
            <a:xfrm>
              <a:off x="-1294300" y="4014425"/>
              <a:ext cx="24200" cy="22550"/>
            </a:xfrm>
            <a:custGeom>
              <a:avLst/>
              <a:gdLst/>
              <a:ahLst/>
              <a:cxnLst/>
              <a:rect l="l" t="t" r="r" b="b"/>
              <a:pathLst>
                <a:path w="968" h="902" extrusionOk="0">
                  <a:moveTo>
                    <a:pt x="968" y="635"/>
                  </a:moveTo>
                  <a:cubicBezTo>
                    <a:pt x="767" y="735"/>
                    <a:pt x="667" y="835"/>
                    <a:pt x="534" y="868"/>
                  </a:cubicBezTo>
                  <a:cubicBezTo>
                    <a:pt x="334" y="901"/>
                    <a:pt x="134" y="868"/>
                    <a:pt x="67" y="635"/>
                  </a:cubicBezTo>
                  <a:cubicBezTo>
                    <a:pt x="0" y="434"/>
                    <a:pt x="0" y="201"/>
                    <a:pt x="200" y="68"/>
                  </a:cubicBezTo>
                  <a:cubicBezTo>
                    <a:pt x="267" y="1"/>
                    <a:pt x="467" y="1"/>
                    <a:pt x="501" y="34"/>
                  </a:cubicBezTo>
                  <a:cubicBezTo>
                    <a:pt x="667" y="201"/>
                    <a:pt x="767" y="368"/>
                    <a:pt x="968" y="635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7" name="Google Shape;697;p40"/>
            <p:cNvSpPr/>
            <p:nvPr/>
          </p:nvSpPr>
          <p:spPr>
            <a:xfrm>
              <a:off x="-1128350" y="4024450"/>
              <a:ext cx="24200" cy="17525"/>
            </a:xfrm>
            <a:custGeom>
              <a:avLst/>
              <a:gdLst/>
              <a:ahLst/>
              <a:cxnLst/>
              <a:rect l="l" t="t" r="r" b="b"/>
              <a:pathLst>
                <a:path w="968" h="701" extrusionOk="0">
                  <a:moveTo>
                    <a:pt x="934" y="334"/>
                  </a:moveTo>
                  <a:cubicBezTo>
                    <a:pt x="968" y="500"/>
                    <a:pt x="768" y="701"/>
                    <a:pt x="501" y="701"/>
                  </a:cubicBezTo>
                  <a:cubicBezTo>
                    <a:pt x="301" y="701"/>
                    <a:pt x="100" y="634"/>
                    <a:pt x="34" y="400"/>
                  </a:cubicBezTo>
                  <a:cubicBezTo>
                    <a:pt x="0" y="200"/>
                    <a:pt x="167" y="33"/>
                    <a:pt x="434" y="0"/>
                  </a:cubicBezTo>
                  <a:cubicBezTo>
                    <a:pt x="734" y="0"/>
                    <a:pt x="934" y="134"/>
                    <a:pt x="934" y="334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8" name="Google Shape;698;p40"/>
            <p:cNvSpPr/>
            <p:nvPr/>
          </p:nvSpPr>
          <p:spPr>
            <a:xfrm>
              <a:off x="-1205900" y="3923525"/>
              <a:ext cx="22525" cy="23375"/>
            </a:xfrm>
            <a:custGeom>
              <a:avLst/>
              <a:gdLst/>
              <a:ahLst/>
              <a:cxnLst/>
              <a:rect l="l" t="t" r="r" b="b"/>
              <a:pathLst>
                <a:path w="901" h="935" extrusionOk="0">
                  <a:moveTo>
                    <a:pt x="901" y="301"/>
                  </a:moveTo>
                  <a:cubicBezTo>
                    <a:pt x="901" y="635"/>
                    <a:pt x="334" y="935"/>
                    <a:pt x="134" y="735"/>
                  </a:cubicBezTo>
                  <a:cubicBezTo>
                    <a:pt x="33" y="701"/>
                    <a:pt x="0" y="535"/>
                    <a:pt x="0" y="434"/>
                  </a:cubicBezTo>
                  <a:cubicBezTo>
                    <a:pt x="100" y="168"/>
                    <a:pt x="367" y="1"/>
                    <a:pt x="634" y="68"/>
                  </a:cubicBezTo>
                  <a:cubicBezTo>
                    <a:pt x="734" y="101"/>
                    <a:pt x="834" y="234"/>
                    <a:pt x="901" y="30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99" name="Google Shape;699;p40"/>
          <p:cNvGrpSpPr/>
          <p:nvPr/>
        </p:nvGrpSpPr>
        <p:grpSpPr>
          <a:xfrm flipH="1">
            <a:off x="4032849" y="1017850"/>
            <a:ext cx="4458200" cy="462025"/>
            <a:chOff x="2959200" y="1840375"/>
            <a:chExt cx="4458200" cy="462025"/>
          </a:xfrm>
        </p:grpSpPr>
        <p:sp>
          <p:nvSpPr>
            <p:cNvPr id="700" name="Google Shape;700;p40"/>
            <p:cNvSpPr/>
            <p:nvPr/>
          </p:nvSpPr>
          <p:spPr>
            <a:xfrm>
              <a:off x="2995050" y="1867900"/>
              <a:ext cx="4388175" cy="409475"/>
            </a:xfrm>
            <a:custGeom>
              <a:avLst/>
              <a:gdLst/>
              <a:ahLst/>
              <a:cxnLst/>
              <a:rect l="l" t="t" r="r" b="b"/>
              <a:pathLst>
                <a:path w="175527" h="16379" extrusionOk="0">
                  <a:moveTo>
                    <a:pt x="175326" y="7472"/>
                  </a:moveTo>
                  <a:cubicBezTo>
                    <a:pt x="175226" y="7306"/>
                    <a:pt x="175093" y="7139"/>
                    <a:pt x="174959" y="7005"/>
                  </a:cubicBezTo>
                  <a:cubicBezTo>
                    <a:pt x="173758" y="5838"/>
                    <a:pt x="172357" y="5037"/>
                    <a:pt x="170956" y="4203"/>
                  </a:cubicBezTo>
                  <a:cubicBezTo>
                    <a:pt x="170122" y="3703"/>
                    <a:pt x="169222" y="3269"/>
                    <a:pt x="168321" y="2836"/>
                  </a:cubicBezTo>
                  <a:cubicBezTo>
                    <a:pt x="167587" y="2435"/>
                    <a:pt x="166820" y="2102"/>
                    <a:pt x="166053" y="1735"/>
                  </a:cubicBezTo>
                  <a:cubicBezTo>
                    <a:pt x="165352" y="1401"/>
                    <a:pt x="164585" y="1368"/>
                    <a:pt x="163851" y="1268"/>
                  </a:cubicBezTo>
                  <a:cubicBezTo>
                    <a:pt x="162650" y="1034"/>
                    <a:pt x="161450" y="634"/>
                    <a:pt x="160182" y="701"/>
                  </a:cubicBezTo>
                  <a:cubicBezTo>
                    <a:pt x="159948" y="701"/>
                    <a:pt x="159715" y="667"/>
                    <a:pt x="159515" y="601"/>
                  </a:cubicBezTo>
                  <a:cubicBezTo>
                    <a:pt x="158481" y="401"/>
                    <a:pt x="157447" y="200"/>
                    <a:pt x="156413" y="267"/>
                  </a:cubicBezTo>
                  <a:cubicBezTo>
                    <a:pt x="155946" y="267"/>
                    <a:pt x="155479" y="267"/>
                    <a:pt x="155012" y="267"/>
                  </a:cubicBezTo>
                  <a:cubicBezTo>
                    <a:pt x="154778" y="267"/>
                    <a:pt x="154578" y="200"/>
                    <a:pt x="154344" y="167"/>
                  </a:cubicBezTo>
                  <a:cubicBezTo>
                    <a:pt x="153978" y="134"/>
                    <a:pt x="153644" y="67"/>
                    <a:pt x="153310" y="67"/>
                  </a:cubicBezTo>
                  <a:cubicBezTo>
                    <a:pt x="150642" y="34"/>
                    <a:pt x="147973" y="34"/>
                    <a:pt x="145305" y="34"/>
                  </a:cubicBezTo>
                  <a:cubicBezTo>
                    <a:pt x="145071" y="34"/>
                    <a:pt x="144804" y="0"/>
                    <a:pt x="144604" y="67"/>
                  </a:cubicBezTo>
                  <a:cubicBezTo>
                    <a:pt x="144004" y="301"/>
                    <a:pt x="143403" y="267"/>
                    <a:pt x="142803" y="267"/>
                  </a:cubicBezTo>
                  <a:cubicBezTo>
                    <a:pt x="141802" y="267"/>
                    <a:pt x="140768" y="234"/>
                    <a:pt x="139767" y="267"/>
                  </a:cubicBezTo>
                  <a:cubicBezTo>
                    <a:pt x="139467" y="267"/>
                    <a:pt x="139200" y="301"/>
                    <a:pt x="138900" y="334"/>
                  </a:cubicBezTo>
                  <a:cubicBezTo>
                    <a:pt x="138600" y="367"/>
                    <a:pt x="138266" y="467"/>
                    <a:pt x="137966" y="434"/>
                  </a:cubicBezTo>
                  <a:cubicBezTo>
                    <a:pt x="136632" y="401"/>
                    <a:pt x="135298" y="334"/>
                    <a:pt x="133963" y="301"/>
                  </a:cubicBezTo>
                  <a:cubicBezTo>
                    <a:pt x="130661" y="234"/>
                    <a:pt x="127359" y="434"/>
                    <a:pt x="124056" y="67"/>
                  </a:cubicBezTo>
                  <a:cubicBezTo>
                    <a:pt x="119053" y="67"/>
                    <a:pt x="114082" y="67"/>
                    <a:pt x="109079" y="67"/>
                  </a:cubicBezTo>
                  <a:cubicBezTo>
                    <a:pt x="108812" y="67"/>
                    <a:pt x="108578" y="134"/>
                    <a:pt x="108312" y="200"/>
                  </a:cubicBezTo>
                  <a:cubicBezTo>
                    <a:pt x="108211" y="200"/>
                    <a:pt x="108078" y="234"/>
                    <a:pt x="107978" y="267"/>
                  </a:cubicBezTo>
                  <a:lnTo>
                    <a:pt x="107144" y="267"/>
                  </a:lnTo>
                  <a:cubicBezTo>
                    <a:pt x="106310" y="267"/>
                    <a:pt x="105476" y="301"/>
                    <a:pt x="104642" y="334"/>
                  </a:cubicBezTo>
                  <a:cubicBezTo>
                    <a:pt x="104442" y="334"/>
                    <a:pt x="104242" y="367"/>
                    <a:pt x="104008" y="367"/>
                  </a:cubicBezTo>
                  <a:cubicBezTo>
                    <a:pt x="103842" y="367"/>
                    <a:pt x="103642" y="367"/>
                    <a:pt x="103475" y="367"/>
                  </a:cubicBezTo>
                  <a:cubicBezTo>
                    <a:pt x="103308" y="367"/>
                    <a:pt x="103141" y="401"/>
                    <a:pt x="102941" y="434"/>
                  </a:cubicBezTo>
                  <a:cubicBezTo>
                    <a:pt x="102607" y="434"/>
                    <a:pt x="102274" y="434"/>
                    <a:pt x="101907" y="434"/>
                  </a:cubicBezTo>
                  <a:cubicBezTo>
                    <a:pt x="98071" y="401"/>
                    <a:pt x="94201" y="334"/>
                    <a:pt x="90365" y="301"/>
                  </a:cubicBezTo>
                  <a:cubicBezTo>
                    <a:pt x="80792" y="234"/>
                    <a:pt x="71218" y="434"/>
                    <a:pt x="61678" y="67"/>
                  </a:cubicBezTo>
                  <a:cubicBezTo>
                    <a:pt x="47268" y="67"/>
                    <a:pt x="32824" y="67"/>
                    <a:pt x="18381" y="67"/>
                  </a:cubicBezTo>
                  <a:cubicBezTo>
                    <a:pt x="17647" y="67"/>
                    <a:pt x="16913" y="134"/>
                    <a:pt x="16179" y="200"/>
                  </a:cubicBezTo>
                  <a:cubicBezTo>
                    <a:pt x="15045" y="267"/>
                    <a:pt x="13877" y="367"/>
                    <a:pt x="12743" y="401"/>
                  </a:cubicBezTo>
                  <a:cubicBezTo>
                    <a:pt x="9207" y="401"/>
                    <a:pt x="5705" y="367"/>
                    <a:pt x="2169" y="367"/>
                  </a:cubicBezTo>
                  <a:cubicBezTo>
                    <a:pt x="1602" y="367"/>
                    <a:pt x="1035" y="401"/>
                    <a:pt x="234" y="434"/>
                  </a:cubicBezTo>
                  <a:cubicBezTo>
                    <a:pt x="234" y="1835"/>
                    <a:pt x="234" y="3136"/>
                    <a:pt x="234" y="4437"/>
                  </a:cubicBezTo>
                  <a:cubicBezTo>
                    <a:pt x="234" y="4570"/>
                    <a:pt x="368" y="4670"/>
                    <a:pt x="401" y="4804"/>
                  </a:cubicBezTo>
                  <a:cubicBezTo>
                    <a:pt x="568" y="5438"/>
                    <a:pt x="801" y="6105"/>
                    <a:pt x="868" y="6738"/>
                  </a:cubicBezTo>
                  <a:cubicBezTo>
                    <a:pt x="968" y="7739"/>
                    <a:pt x="935" y="8773"/>
                    <a:pt x="935" y="9774"/>
                  </a:cubicBezTo>
                  <a:cubicBezTo>
                    <a:pt x="935" y="10308"/>
                    <a:pt x="902" y="10841"/>
                    <a:pt x="1469" y="11342"/>
                  </a:cubicBezTo>
                  <a:cubicBezTo>
                    <a:pt x="1702" y="11542"/>
                    <a:pt x="902" y="12109"/>
                    <a:pt x="768" y="12276"/>
                  </a:cubicBezTo>
                  <a:cubicBezTo>
                    <a:pt x="1" y="13410"/>
                    <a:pt x="701" y="14477"/>
                    <a:pt x="2970" y="15245"/>
                  </a:cubicBezTo>
                  <a:cubicBezTo>
                    <a:pt x="3370" y="15378"/>
                    <a:pt x="5305" y="15044"/>
                    <a:pt x="5838" y="15078"/>
                  </a:cubicBezTo>
                  <a:cubicBezTo>
                    <a:pt x="7773" y="15211"/>
                    <a:pt x="9775" y="15278"/>
                    <a:pt x="11743" y="15411"/>
                  </a:cubicBezTo>
                  <a:cubicBezTo>
                    <a:pt x="13310" y="15478"/>
                    <a:pt x="14845" y="15612"/>
                    <a:pt x="16413" y="15712"/>
                  </a:cubicBezTo>
                  <a:cubicBezTo>
                    <a:pt x="17580" y="15778"/>
                    <a:pt x="18714" y="15878"/>
                    <a:pt x="19882" y="15878"/>
                  </a:cubicBezTo>
                  <a:cubicBezTo>
                    <a:pt x="27921" y="15945"/>
                    <a:pt x="35960" y="15978"/>
                    <a:pt x="44032" y="16012"/>
                  </a:cubicBezTo>
                  <a:cubicBezTo>
                    <a:pt x="45967" y="16012"/>
                    <a:pt x="47868" y="16012"/>
                    <a:pt x="49803" y="16012"/>
                  </a:cubicBezTo>
                  <a:cubicBezTo>
                    <a:pt x="51071" y="16045"/>
                    <a:pt x="52272" y="16145"/>
                    <a:pt x="53539" y="16179"/>
                  </a:cubicBezTo>
                  <a:cubicBezTo>
                    <a:pt x="55440" y="16212"/>
                    <a:pt x="57542" y="16379"/>
                    <a:pt x="59243" y="16179"/>
                  </a:cubicBezTo>
                  <a:cubicBezTo>
                    <a:pt x="61211" y="15978"/>
                    <a:pt x="63046" y="15978"/>
                    <a:pt x="64881" y="16079"/>
                  </a:cubicBezTo>
                  <a:cubicBezTo>
                    <a:pt x="68316" y="16279"/>
                    <a:pt x="71752" y="16012"/>
                    <a:pt x="75155" y="16079"/>
                  </a:cubicBezTo>
                  <a:cubicBezTo>
                    <a:pt x="75421" y="16079"/>
                    <a:pt x="75655" y="16079"/>
                    <a:pt x="75922" y="16045"/>
                  </a:cubicBezTo>
                  <a:cubicBezTo>
                    <a:pt x="78991" y="15778"/>
                    <a:pt x="82093" y="15578"/>
                    <a:pt x="85295" y="15545"/>
                  </a:cubicBezTo>
                  <a:cubicBezTo>
                    <a:pt x="85962" y="15545"/>
                    <a:pt x="86596" y="15445"/>
                    <a:pt x="87263" y="15445"/>
                  </a:cubicBezTo>
                  <a:cubicBezTo>
                    <a:pt x="88331" y="15411"/>
                    <a:pt x="89431" y="15411"/>
                    <a:pt x="90499" y="15411"/>
                  </a:cubicBezTo>
                  <a:cubicBezTo>
                    <a:pt x="91733" y="15445"/>
                    <a:pt x="93001" y="15545"/>
                    <a:pt x="94235" y="15545"/>
                  </a:cubicBezTo>
                  <a:lnTo>
                    <a:pt x="107578" y="15545"/>
                  </a:lnTo>
                  <a:cubicBezTo>
                    <a:pt x="107845" y="15612"/>
                    <a:pt x="108111" y="15645"/>
                    <a:pt x="108378" y="15712"/>
                  </a:cubicBezTo>
                  <a:cubicBezTo>
                    <a:pt x="108779" y="15778"/>
                    <a:pt x="109179" y="15878"/>
                    <a:pt x="109579" y="15878"/>
                  </a:cubicBezTo>
                  <a:cubicBezTo>
                    <a:pt x="112381" y="15945"/>
                    <a:pt x="115150" y="15978"/>
                    <a:pt x="117918" y="16012"/>
                  </a:cubicBezTo>
                  <a:cubicBezTo>
                    <a:pt x="118586" y="16012"/>
                    <a:pt x="119253" y="15978"/>
                    <a:pt x="119920" y="16012"/>
                  </a:cubicBezTo>
                  <a:cubicBezTo>
                    <a:pt x="120354" y="16045"/>
                    <a:pt x="120787" y="16145"/>
                    <a:pt x="121221" y="16179"/>
                  </a:cubicBezTo>
                  <a:cubicBezTo>
                    <a:pt x="121888" y="16212"/>
                    <a:pt x="122588" y="16379"/>
                    <a:pt x="123189" y="16179"/>
                  </a:cubicBezTo>
                  <a:cubicBezTo>
                    <a:pt x="123889" y="15945"/>
                    <a:pt x="124490" y="15978"/>
                    <a:pt x="125157" y="16079"/>
                  </a:cubicBezTo>
                  <a:cubicBezTo>
                    <a:pt x="126324" y="16279"/>
                    <a:pt x="127525" y="16012"/>
                    <a:pt x="128693" y="16079"/>
                  </a:cubicBezTo>
                  <a:cubicBezTo>
                    <a:pt x="128793" y="16079"/>
                    <a:pt x="128860" y="16045"/>
                    <a:pt x="128960" y="16045"/>
                  </a:cubicBezTo>
                  <a:cubicBezTo>
                    <a:pt x="130027" y="15778"/>
                    <a:pt x="131095" y="15578"/>
                    <a:pt x="132195" y="15545"/>
                  </a:cubicBezTo>
                  <a:cubicBezTo>
                    <a:pt x="132429" y="15545"/>
                    <a:pt x="132662" y="15445"/>
                    <a:pt x="132896" y="15445"/>
                  </a:cubicBezTo>
                  <a:cubicBezTo>
                    <a:pt x="133263" y="15411"/>
                    <a:pt x="133630" y="15411"/>
                    <a:pt x="133997" y="15411"/>
                  </a:cubicBezTo>
                  <a:cubicBezTo>
                    <a:pt x="134430" y="15445"/>
                    <a:pt x="134864" y="15545"/>
                    <a:pt x="135298" y="15545"/>
                  </a:cubicBezTo>
                  <a:cubicBezTo>
                    <a:pt x="142970" y="15545"/>
                    <a:pt x="150675" y="15545"/>
                    <a:pt x="158347" y="15545"/>
                  </a:cubicBezTo>
                  <a:cubicBezTo>
                    <a:pt x="160215" y="15545"/>
                    <a:pt x="162050" y="15411"/>
                    <a:pt x="163918" y="15645"/>
                  </a:cubicBezTo>
                  <a:cubicBezTo>
                    <a:pt x="163951" y="15678"/>
                    <a:pt x="164018" y="15678"/>
                    <a:pt x="164085" y="15645"/>
                  </a:cubicBezTo>
                  <a:cubicBezTo>
                    <a:pt x="165552" y="15178"/>
                    <a:pt x="167054" y="14711"/>
                    <a:pt x="168288" y="13643"/>
                  </a:cubicBezTo>
                  <a:cubicBezTo>
                    <a:pt x="168688" y="13310"/>
                    <a:pt x="169122" y="13043"/>
                    <a:pt x="169555" y="12743"/>
                  </a:cubicBezTo>
                  <a:cubicBezTo>
                    <a:pt x="170222" y="12276"/>
                    <a:pt x="170890" y="11875"/>
                    <a:pt x="171523" y="11408"/>
                  </a:cubicBezTo>
                  <a:cubicBezTo>
                    <a:pt x="171924" y="11108"/>
                    <a:pt x="172257" y="10741"/>
                    <a:pt x="172691" y="10508"/>
                  </a:cubicBezTo>
                  <a:cubicBezTo>
                    <a:pt x="173658" y="9941"/>
                    <a:pt x="174392" y="9107"/>
                    <a:pt x="175193" y="8340"/>
                  </a:cubicBezTo>
                  <a:cubicBezTo>
                    <a:pt x="175493" y="8073"/>
                    <a:pt x="175526" y="7806"/>
                    <a:pt x="175326" y="7472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1" name="Google Shape;701;p40"/>
            <p:cNvSpPr/>
            <p:nvPr/>
          </p:nvSpPr>
          <p:spPr>
            <a:xfrm>
              <a:off x="2959200" y="1840375"/>
              <a:ext cx="4458200" cy="462025"/>
            </a:xfrm>
            <a:custGeom>
              <a:avLst/>
              <a:gdLst/>
              <a:ahLst/>
              <a:cxnLst/>
              <a:rect l="l" t="t" r="r" b="b"/>
              <a:pathLst>
                <a:path w="178328" h="18481" extrusionOk="0">
                  <a:moveTo>
                    <a:pt x="178228" y="8740"/>
                  </a:moveTo>
                  <a:cubicBezTo>
                    <a:pt x="177928" y="8240"/>
                    <a:pt x="177627" y="7706"/>
                    <a:pt x="177227" y="7306"/>
                  </a:cubicBezTo>
                  <a:cubicBezTo>
                    <a:pt x="175793" y="6005"/>
                    <a:pt x="174158" y="5004"/>
                    <a:pt x="172457" y="4137"/>
                  </a:cubicBezTo>
                  <a:cubicBezTo>
                    <a:pt x="171623" y="3703"/>
                    <a:pt x="170789" y="3270"/>
                    <a:pt x="169989" y="2836"/>
                  </a:cubicBezTo>
                  <a:cubicBezTo>
                    <a:pt x="168854" y="2269"/>
                    <a:pt x="167754" y="1668"/>
                    <a:pt x="166620" y="1168"/>
                  </a:cubicBezTo>
                  <a:cubicBezTo>
                    <a:pt x="165585" y="734"/>
                    <a:pt x="164551" y="334"/>
                    <a:pt x="163384" y="434"/>
                  </a:cubicBezTo>
                  <a:cubicBezTo>
                    <a:pt x="162383" y="534"/>
                    <a:pt x="161316" y="568"/>
                    <a:pt x="160348" y="434"/>
                  </a:cubicBezTo>
                  <a:cubicBezTo>
                    <a:pt x="159114" y="201"/>
                    <a:pt x="157913" y="301"/>
                    <a:pt x="156712" y="234"/>
                  </a:cubicBezTo>
                  <a:cubicBezTo>
                    <a:pt x="156512" y="234"/>
                    <a:pt x="156312" y="234"/>
                    <a:pt x="156112" y="201"/>
                  </a:cubicBezTo>
                  <a:cubicBezTo>
                    <a:pt x="155612" y="134"/>
                    <a:pt x="155145" y="34"/>
                    <a:pt x="154644" y="34"/>
                  </a:cubicBezTo>
                  <a:cubicBezTo>
                    <a:pt x="151976" y="34"/>
                    <a:pt x="149307" y="34"/>
                    <a:pt x="146639" y="34"/>
                  </a:cubicBezTo>
                  <a:cubicBezTo>
                    <a:pt x="146372" y="34"/>
                    <a:pt x="146105" y="1"/>
                    <a:pt x="145871" y="67"/>
                  </a:cubicBezTo>
                  <a:cubicBezTo>
                    <a:pt x="145171" y="301"/>
                    <a:pt x="144437" y="234"/>
                    <a:pt x="143703" y="234"/>
                  </a:cubicBezTo>
                  <a:cubicBezTo>
                    <a:pt x="142903" y="267"/>
                    <a:pt x="142069" y="234"/>
                    <a:pt x="141268" y="267"/>
                  </a:cubicBezTo>
                  <a:cubicBezTo>
                    <a:pt x="140801" y="267"/>
                    <a:pt x="140367" y="401"/>
                    <a:pt x="139900" y="434"/>
                  </a:cubicBezTo>
                  <a:cubicBezTo>
                    <a:pt x="139167" y="468"/>
                    <a:pt x="138399" y="468"/>
                    <a:pt x="137666" y="434"/>
                  </a:cubicBezTo>
                  <a:cubicBezTo>
                    <a:pt x="137065" y="401"/>
                    <a:pt x="136465" y="234"/>
                    <a:pt x="135831" y="234"/>
                  </a:cubicBezTo>
                  <a:cubicBezTo>
                    <a:pt x="134397" y="201"/>
                    <a:pt x="132929" y="234"/>
                    <a:pt x="131494" y="234"/>
                  </a:cubicBezTo>
                  <a:cubicBezTo>
                    <a:pt x="129626" y="234"/>
                    <a:pt x="127792" y="301"/>
                    <a:pt x="125924" y="34"/>
                  </a:cubicBezTo>
                  <a:cubicBezTo>
                    <a:pt x="125657" y="1"/>
                    <a:pt x="125357" y="1"/>
                    <a:pt x="125057" y="1"/>
                  </a:cubicBezTo>
                  <a:cubicBezTo>
                    <a:pt x="119920" y="34"/>
                    <a:pt x="114749" y="34"/>
                    <a:pt x="109579" y="34"/>
                  </a:cubicBezTo>
                  <a:cubicBezTo>
                    <a:pt x="108078" y="34"/>
                    <a:pt x="106543" y="101"/>
                    <a:pt x="105042" y="67"/>
                  </a:cubicBezTo>
                  <a:cubicBezTo>
                    <a:pt x="104575" y="34"/>
                    <a:pt x="104142" y="201"/>
                    <a:pt x="103808" y="434"/>
                  </a:cubicBezTo>
                  <a:cubicBezTo>
                    <a:pt x="102107" y="468"/>
                    <a:pt x="100406" y="468"/>
                    <a:pt x="98704" y="434"/>
                  </a:cubicBezTo>
                  <a:cubicBezTo>
                    <a:pt x="96970" y="401"/>
                    <a:pt x="95269" y="267"/>
                    <a:pt x="93534" y="234"/>
                  </a:cubicBezTo>
                  <a:cubicBezTo>
                    <a:pt x="89398" y="234"/>
                    <a:pt x="85261" y="234"/>
                    <a:pt x="81125" y="234"/>
                  </a:cubicBezTo>
                  <a:cubicBezTo>
                    <a:pt x="75855" y="234"/>
                    <a:pt x="70551" y="301"/>
                    <a:pt x="65280" y="34"/>
                  </a:cubicBezTo>
                  <a:cubicBezTo>
                    <a:pt x="64447" y="1"/>
                    <a:pt x="63613" y="1"/>
                    <a:pt x="62779" y="1"/>
                  </a:cubicBezTo>
                  <a:cubicBezTo>
                    <a:pt x="48068" y="34"/>
                    <a:pt x="33324" y="34"/>
                    <a:pt x="18614" y="34"/>
                  </a:cubicBezTo>
                  <a:cubicBezTo>
                    <a:pt x="14311" y="34"/>
                    <a:pt x="9974" y="101"/>
                    <a:pt x="5705" y="67"/>
                  </a:cubicBezTo>
                  <a:cubicBezTo>
                    <a:pt x="2602" y="34"/>
                    <a:pt x="1" y="801"/>
                    <a:pt x="334" y="1935"/>
                  </a:cubicBezTo>
                  <a:cubicBezTo>
                    <a:pt x="568" y="2803"/>
                    <a:pt x="367" y="3670"/>
                    <a:pt x="367" y="4537"/>
                  </a:cubicBezTo>
                  <a:cubicBezTo>
                    <a:pt x="367" y="5004"/>
                    <a:pt x="234" y="5504"/>
                    <a:pt x="534" y="5938"/>
                  </a:cubicBezTo>
                  <a:cubicBezTo>
                    <a:pt x="1035" y="6739"/>
                    <a:pt x="968" y="7539"/>
                    <a:pt x="968" y="8340"/>
                  </a:cubicBezTo>
                  <a:cubicBezTo>
                    <a:pt x="968" y="9341"/>
                    <a:pt x="935" y="10375"/>
                    <a:pt x="901" y="11375"/>
                  </a:cubicBezTo>
                  <a:cubicBezTo>
                    <a:pt x="901" y="11609"/>
                    <a:pt x="801" y="11876"/>
                    <a:pt x="1001" y="12076"/>
                  </a:cubicBezTo>
                  <a:cubicBezTo>
                    <a:pt x="1902" y="13210"/>
                    <a:pt x="834" y="14378"/>
                    <a:pt x="1268" y="15512"/>
                  </a:cubicBezTo>
                  <a:cubicBezTo>
                    <a:pt x="1535" y="16179"/>
                    <a:pt x="2502" y="17046"/>
                    <a:pt x="4003" y="17380"/>
                  </a:cubicBezTo>
                  <a:cubicBezTo>
                    <a:pt x="6372" y="17947"/>
                    <a:pt x="9607" y="17680"/>
                    <a:pt x="12276" y="17747"/>
                  </a:cubicBezTo>
                  <a:cubicBezTo>
                    <a:pt x="15011" y="17813"/>
                    <a:pt x="17747" y="17780"/>
                    <a:pt x="20482" y="17813"/>
                  </a:cubicBezTo>
                  <a:cubicBezTo>
                    <a:pt x="22450" y="17847"/>
                    <a:pt x="24418" y="17947"/>
                    <a:pt x="26386" y="17980"/>
                  </a:cubicBezTo>
                  <a:cubicBezTo>
                    <a:pt x="30255" y="18047"/>
                    <a:pt x="34158" y="17813"/>
                    <a:pt x="37994" y="18214"/>
                  </a:cubicBezTo>
                  <a:cubicBezTo>
                    <a:pt x="38595" y="18280"/>
                    <a:pt x="39295" y="18247"/>
                    <a:pt x="39962" y="18247"/>
                  </a:cubicBezTo>
                  <a:cubicBezTo>
                    <a:pt x="44032" y="18247"/>
                    <a:pt x="48068" y="18247"/>
                    <a:pt x="52138" y="18247"/>
                  </a:cubicBezTo>
                  <a:cubicBezTo>
                    <a:pt x="52938" y="18247"/>
                    <a:pt x="53772" y="18280"/>
                    <a:pt x="54606" y="18314"/>
                  </a:cubicBezTo>
                  <a:cubicBezTo>
                    <a:pt x="55640" y="18380"/>
                    <a:pt x="56708" y="18447"/>
                    <a:pt x="57775" y="18447"/>
                  </a:cubicBezTo>
                  <a:cubicBezTo>
                    <a:pt x="60744" y="18480"/>
                    <a:pt x="63713" y="18480"/>
                    <a:pt x="66715" y="18447"/>
                  </a:cubicBezTo>
                  <a:cubicBezTo>
                    <a:pt x="69684" y="18447"/>
                    <a:pt x="72686" y="18447"/>
                    <a:pt x="75621" y="18280"/>
                  </a:cubicBezTo>
                  <a:cubicBezTo>
                    <a:pt x="79791" y="18013"/>
                    <a:pt x="83927" y="17880"/>
                    <a:pt x="88163" y="17880"/>
                  </a:cubicBezTo>
                  <a:cubicBezTo>
                    <a:pt x="95869" y="17913"/>
                    <a:pt x="103574" y="17913"/>
                    <a:pt x="111280" y="17913"/>
                  </a:cubicBezTo>
                  <a:cubicBezTo>
                    <a:pt x="111614" y="17947"/>
                    <a:pt x="111947" y="17980"/>
                    <a:pt x="112314" y="17980"/>
                  </a:cubicBezTo>
                  <a:cubicBezTo>
                    <a:pt x="113648" y="18047"/>
                    <a:pt x="115049" y="17847"/>
                    <a:pt x="116384" y="18214"/>
                  </a:cubicBezTo>
                  <a:cubicBezTo>
                    <a:pt x="116584" y="18280"/>
                    <a:pt x="116851" y="18247"/>
                    <a:pt x="117051" y="18247"/>
                  </a:cubicBezTo>
                  <a:cubicBezTo>
                    <a:pt x="118485" y="18247"/>
                    <a:pt x="119920" y="18247"/>
                    <a:pt x="121321" y="18247"/>
                  </a:cubicBezTo>
                  <a:cubicBezTo>
                    <a:pt x="121621" y="18247"/>
                    <a:pt x="121888" y="18280"/>
                    <a:pt x="122188" y="18314"/>
                  </a:cubicBezTo>
                  <a:cubicBezTo>
                    <a:pt x="122555" y="18380"/>
                    <a:pt x="122922" y="18447"/>
                    <a:pt x="123289" y="18480"/>
                  </a:cubicBezTo>
                  <a:cubicBezTo>
                    <a:pt x="124356" y="18480"/>
                    <a:pt x="125390" y="18480"/>
                    <a:pt x="126424" y="18480"/>
                  </a:cubicBezTo>
                  <a:cubicBezTo>
                    <a:pt x="127492" y="18447"/>
                    <a:pt x="128526" y="18480"/>
                    <a:pt x="129560" y="18280"/>
                  </a:cubicBezTo>
                  <a:cubicBezTo>
                    <a:pt x="131027" y="18013"/>
                    <a:pt x="132462" y="17880"/>
                    <a:pt x="133963" y="17913"/>
                  </a:cubicBezTo>
                  <a:cubicBezTo>
                    <a:pt x="138700" y="17913"/>
                    <a:pt x="143470" y="17913"/>
                    <a:pt x="148240" y="17913"/>
                  </a:cubicBezTo>
                  <a:lnTo>
                    <a:pt x="148240" y="17913"/>
                  </a:lnTo>
                  <a:cubicBezTo>
                    <a:pt x="153343" y="17913"/>
                    <a:pt x="158480" y="17913"/>
                    <a:pt x="163617" y="17913"/>
                  </a:cubicBezTo>
                  <a:cubicBezTo>
                    <a:pt x="164651" y="17947"/>
                    <a:pt x="165652" y="17913"/>
                    <a:pt x="166620" y="17546"/>
                  </a:cubicBezTo>
                  <a:cubicBezTo>
                    <a:pt x="167854" y="17079"/>
                    <a:pt x="169121" y="16679"/>
                    <a:pt x="170222" y="15845"/>
                  </a:cubicBezTo>
                  <a:cubicBezTo>
                    <a:pt x="170789" y="15412"/>
                    <a:pt x="171423" y="15045"/>
                    <a:pt x="172023" y="14644"/>
                  </a:cubicBezTo>
                  <a:cubicBezTo>
                    <a:pt x="172290" y="14444"/>
                    <a:pt x="172557" y="14277"/>
                    <a:pt x="172824" y="14111"/>
                  </a:cubicBezTo>
                  <a:cubicBezTo>
                    <a:pt x="173491" y="13610"/>
                    <a:pt x="174092" y="13043"/>
                    <a:pt x="174792" y="12676"/>
                  </a:cubicBezTo>
                  <a:cubicBezTo>
                    <a:pt x="175459" y="12309"/>
                    <a:pt x="175960" y="11809"/>
                    <a:pt x="176493" y="11309"/>
                  </a:cubicBezTo>
                  <a:cubicBezTo>
                    <a:pt x="176760" y="11042"/>
                    <a:pt x="177094" y="10808"/>
                    <a:pt x="177361" y="10541"/>
                  </a:cubicBezTo>
                  <a:cubicBezTo>
                    <a:pt x="177661" y="10174"/>
                    <a:pt x="177994" y="9774"/>
                    <a:pt x="178228" y="9341"/>
                  </a:cubicBezTo>
                  <a:cubicBezTo>
                    <a:pt x="178328" y="9207"/>
                    <a:pt x="178328" y="8907"/>
                    <a:pt x="178228" y="8740"/>
                  </a:cubicBezTo>
                  <a:close/>
                  <a:moveTo>
                    <a:pt x="176627" y="9441"/>
                  </a:moveTo>
                  <a:cubicBezTo>
                    <a:pt x="175826" y="10208"/>
                    <a:pt x="175126" y="11042"/>
                    <a:pt x="174125" y="11609"/>
                  </a:cubicBezTo>
                  <a:cubicBezTo>
                    <a:pt x="173691" y="11842"/>
                    <a:pt x="173358" y="12209"/>
                    <a:pt x="172957" y="12509"/>
                  </a:cubicBezTo>
                  <a:cubicBezTo>
                    <a:pt x="172324" y="12976"/>
                    <a:pt x="171656" y="13377"/>
                    <a:pt x="170989" y="13844"/>
                  </a:cubicBezTo>
                  <a:cubicBezTo>
                    <a:pt x="170556" y="14144"/>
                    <a:pt x="170122" y="14411"/>
                    <a:pt x="169722" y="14744"/>
                  </a:cubicBezTo>
                  <a:cubicBezTo>
                    <a:pt x="168488" y="15812"/>
                    <a:pt x="166986" y="16279"/>
                    <a:pt x="165519" y="16746"/>
                  </a:cubicBezTo>
                  <a:cubicBezTo>
                    <a:pt x="165452" y="16779"/>
                    <a:pt x="165385" y="16779"/>
                    <a:pt x="165352" y="16746"/>
                  </a:cubicBezTo>
                  <a:cubicBezTo>
                    <a:pt x="163484" y="16512"/>
                    <a:pt x="161649" y="16679"/>
                    <a:pt x="159781" y="16646"/>
                  </a:cubicBezTo>
                  <a:cubicBezTo>
                    <a:pt x="152109" y="16646"/>
                    <a:pt x="144404" y="16646"/>
                    <a:pt x="136732" y="16646"/>
                  </a:cubicBezTo>
                  <a:cubicBezTo>
                    <a:pt x="136298" y="16646"/>
                    <a:pt x="135864" y="16546"/>
                    <a:pt x="135431" y="16512"/>
                  </a:cubicBezTo>
                  <a:cubicBezTo>
                    <a:pt x="135064" y="16512"/>
                    <a:pt x="134697" y="16512"/>
                    <a:pt x="134330" y="16546"/>
                  </a:cubicBezTo>
                  <a:cubicBezTo>
                    <a:pt x="134096" y="16546"/>
                    <a:pt x="133863" y="16646"/>
                    <a:pt x="133629" y="16646"/>
                  </a:cubicBezTo>
                  <a:cubicBezTo>
                    <a:pt x="132529" y="16679"/>
                    <a:pt x="131461" y="16879"/>
                    <a:pt x="130394" y="17146"/>
                  </a:cubicBezTo>
                  <a:cubicBezTo>
                    <a:pt x="130327" y="17146"/>
                    <a:pt x="130227" y="17180"/>
                    <a:pt x="130127" y="17180"/>
                  </a:cubicBezTo>
                  <a:cubicBezTo>
                    <a:pt x="129393" y="17146"/>
                    <a:pt x="128659" y="17213"/>
                    <a:pt x="127892" y="17246"/>
                  </a:cubicBezTo>
                  <a:cubicBezTo>
                    <a:pt x="127191" y="17046"/>
                    <a:pt x="126524" y="16846"/>
                    <a:pt x="125824" y="16646"/>
                  </a:cubicBezTo>
                  <a:lnTo>
                    <a:pt x="109012" y="16646"/>
                  </a:lnTo>
                  <a:cubicBezTo>
                    <a:pt x="108745" y="16579"/>
                    <a:pt x="108478" y="16546"/>
                    <a:pt x="108211" y="16479"/>
                  </a:cubicBezTo>
                  <a:cubicBezTo>
                    <a:pt x="108178" y="16479"/>
                    <a:pt x="108111" y="16479"/>
                    <a:pt x="108078" y="16479"/>
                  </a:cubicBezTo>
                  <a:lnTo>
                    <a:pt x="104909" y="16479"/>
                  </a:lnTo>
                  <a:cubicBezTo>
                    <a:pt x="104642" y="16512"/>
                    <a:pt x="104375" y="16512"/>
                    <a:pt x="104108" y="16546"/>
                  </a:cubicBezTo>
                  <a:lnTo>
                    <a:pt x="104108" y="16546"/>
                  </a:lnTo>
                  <a:cubicBezTo>
                    <a:pt x="104142" y="16579"/>
                    <a:pt x="104175" y="16612"/>
                    <a:pt x="104175" y="16646"/>
                  </a:cubicBezTo>
                  <a:lnTo>
                    <a:pt x="96069" y="16646"/>
                  </a:lnTo>
                  <a:cubicBezTo>
                    <a:pt x="94868" y="16646"/>
                    <a:pt x="93634" y="16546"/>
                    <a:pt x="92400" y="16512"/>
                  </a:cubicBezTo>
                  <a:cubicBezTo>
                    <a:pt x="91332" y="16512"/>
                    <a:pt x="90265" y="16512"/>
                    <a:pt x="89198" y="16546"/>
                  </a:cubicBezTo>
                  <a:cubicBezTo>
                    <a:pt x="88564" y="16546"/>
                    <a:pt x="87930" y="16646"/>
                    <a:pt x="87263" y="16646"/>
                  </a:cubicBezTo>
                  <a:cubicBezTo>
                    <a:pt x="84127" y="16679"/>
                    <a:pt x="81058" y="16879"/>
                    <a:pt x="78023" y="17146"/>
                  </a:cubicBezTo>
                  <a:cubicBezTo>
                    <a:pt x="77789" y="17180"/>
                    <a:pt x="77523" y="17180"/>
                    <a:pt x="77289" y="17180"/>
                  </a:cubicBezTo>
                  <a:cubicBezTo>
                    <a:pt x="73920" y="17113"/>
                    <a:pt x="70551" y="17380"/>
                    <a:pt x="67148" y="17180"/>
                  </a:cubicBezTo>
                  <a:cubicBezTo>
                    <a:pt x="65314" y="17079"/>
                    <a:pt x="63513" y="17079"/>
                    <a:pt x="61578" y="17280"/>
                  </a:cubicBezTo>
                  <a:cubicBezTo>
                    <a:pt x="59910" y="17480"/>
                    <a:pt x="57842" y="17313"/>
                    <a:pt x="55940" y="17280"/>
                  </a:cubicBezTo>
                  <a:cubicBezTo>
                    <a:pt x="54706" y="17246"/>
                    <a:pt x="53505" y="17146"/>
                    <a:pt x="52271" y="17113"/>
                  </a:cubicBezTo>
                  <a:cubicBezTo>
                    <a:pt x="50370" y="17113"/>
                    <a:pt x="48468" y="17113"/>
                    <a:pt x="46567" y="17113"/>
                  </a:cubicBezTo>
                  <a:cubicBezTo>
                    <a:pt x="38628" y="17079"/>
                    <a:pt x="30689" y="17046"/>
                    <a:pt x="22750" y="16979"/>
                  </a:cubicBezTo>
                  <a:cubicBezTo>
                    <a:pt x="21616" y="16979"/>
                    <a:pt x="20482" y="16879"/>
                    <a:pt x="19348" y="16813"/>
                  </a:cubicBezTo>
                  <a:cubicBezTo>
                    <a:pt x="17813" y="16713"/>
                    <a:pt x="16279" y="16579"/>
                    <a:pt x="14744" y="16512"/>
                  </a:cubicBezTo>
                  <a:cubicBezTo>
                    <a:pt x="12776" y="16379"/>
                    <a:pt x="9140" y="16312"/>
                    <a:pt x="7206" y="16179"/>
                  </a:cubicBezTo>
                  <a:cubicBezTo>
                    <a:pt x="6705" y="16112"/>
                    <a:pt x="4704" y="16279"/>
                    <a:pt x="4304" y="16145"/>
                  </a:cubicBezTo>
                  <a:cubicBezTo>
                    <a:pt x="2069" y="15378"/>
                    <a:pt x="1869" y="14244"/>
                    <a:pt x="2636" y="13077"/>
                  </a:cubicBezTo>
                  <a:cubicBezTo>
                    <a:pt x="2736" y="12910"/>
                    <a:pt x="3270" y="12409"/>
                    <a:pt x="3069" y="12243"/>
                  </a:cubicBezTo>
                  <a:cubicBezTo>
                    <a:pt x="2502" y="11709"/>
                    <a:pt x="2402" y="11409"/>
                    <a:pt x="2402" y="10875"/>
                  </a:cubicBezTo>
                  <a:cubicBezTo>
                    <a:pt x="2369" y="9874"/>
                    <a:pt x="2402" y="8840"/>
                    <a:pt x="2302" y="7839"/>
                  </a:cubicBezTo>
                  <a:cubicBezTo>
                    <a:pt x="2269" y="7206"/>
                    <a:pt x="2002" y="6539"/>
                    <a:pt x="1835" y="5905"/>
                  </a:cubicBezTo>
                  <a:cubicBezTo>
                    <a:pt x="1802" y="5771"/>
                    <a:pt x="1702" y="5671"/>
                    <a:pt x="1702" y="5538"/>
                  </a:cubicBezTo>
                  <a:cubicBezTo>
                    <a:pt x="1668" y="4237"/>
                    <a:pt x="1668" y="2936"/>
                    <a:pt x="1668" y="1535"/>
                  </a:cubicBezTo>
                  <a:cubicBezTo>
                    <a:pt x="2469" y="1502"/>
                    <a:pt x="4737" y="1435"/>
                    <a:pt x="5304" y="1468"/>
                  </a:cubicBezTo>
                  <a:cubicBezTo>
                    <a:pt x="8773" y="1468"/>
                    <a:pt x="12243" y="1502"/>
                    <a:pt x="15712" y="1468"/>
                  </a:cubicBezTo>
                  <a:cubicBezTo>
                    <a:pt x="16846" y="1468"/>
                    <a:pt x="17980" y="1335"/>
                    <a:pt x="19114" y="1268"/>
                  </a:cubicBezTo>
                  <a:cubicBezTo>
                    <a:pt x="19815" y="1235"/>
                    <a:pt x="20549" y="1168"/>
                    <a:pt x="21282" y="1168"/>
                  </a:cubicBezTo>
                  <a:cubicBezTo>
                    <a:pt x="35526" y="1168"/>
                    <a:pt x="49736" y="1168"/>
                    <a:pt x="63980" y="1168"/>
                  </a:cubicBezTo>
                  <a:cubicBezTo>
                    <a:pt x="73386" y="1535"/>
                    <a:pt x="82826" y="1301"/>
                    <a:pt x="92266" y="1402"/>
                  </a:cubicBezTo>
                  <a:cubicBezTo>
                    <a:pt x="95902" y="1402"/>
                    <a:pt x="99538" y="1502"/>
                    <a:pt x="103174" y="1535"/>
                  </a:cubicBezTo>
                  <a:cubicBezTo>
                    <a:pt x="103174" y="1535"/>
                    <a:pt x="103174" y="1568"/>
                    <a:pt x="103174" y="1568"/>
                  </a:cubicBezTo>
                  <a:cubicBezTo>
                    <a:pt x="103508" y="1568"/>
                    <a:pt x="103875" y="1568"/>
                    <a:pt x="104242" y="1602"/>
                  </a:cubicBezTo>
                  <a:lnTo>
                    <a:pt x="104242" y="1535"/>
                  </a:lnTo>
                  <a:cubicBezTo>
                    <a:pt x="104242" y="1535"/>
                    <a:pt x="104275" y="1535"/>
                    <a:pt x="104275" y="1535"/>
                  </a:cubicBezTo>
                  <a:cubicBezTo>
                    <a:pt x="104742" y="1502"/>
                    <a:pt x="105209" y="1502"/>
                    <a:pt x="105676" y="1468"/>
                  </a:cubicBezTo>
                  <a:cubicBezTo>
                    <a:pt x="106643" y="1468"/>
                    <a:pt x="107611" y="1502"/>
                    <a:pt x="108545" y="1468"/>
                  </a:cubicBezTo>
                  <a:cubicBezTo>
                    <a:pt x="108845" y="1468"/>
                    <a:pt x="109112" y="1402"/>
                    <a:pt x="109412" y="1335"/>
                  </a:cubicBezTo>
                  <a:cubicBezTo>
                    <a:pt x="112081" y="1335"/>
                    <a:pt x="114783" y="1368"/>
                    <a:pt x="117484" y="1335"/>
                  </a:cubicBezTo>
                  <a:lnTo>
                    <a:pt x="118285" y="1335"/>
                  </a:lnTo>
                  <a:cubicBezTo>
                    <a:pt x="118352" y="1301"/>
                    <a:pt x="118485" y="1235"/>
                    <a:pt x="118552" y="1168"/>
                  </a:cubicBezTo>
                  <a:cubicBezTo>
                    <a:pt x="120854" y="1168"/>
                    <a:pt x="123189" y="1168"/>
                    <a:pt x="125490" y="1168"/>
                  </a:cubicBezTo>
                  <a:cubicBezTo>
                    <a:pt x="128759" y="1535"/>
                    <a:pt x="132095" y="1301"/>
                    <a:pt x="135397" y="1368"/>
                  </a:cubicBezTo>
                  <a:cubicBezTo>
                    <a:pt x="136732" y="1402"/>
                    <a:pt x="138066" y="1502"/>
                    <a:pt x="139367" y="1535"/>
                  </a:cubicBezTo>
                  <a:cubicBezTo>
                    <a:pt x="139700" y="1535"/>
                    <a:pt x="140001" y="1468"/>
                    <a:pt x="140334" y="1435"/>
                  </a:cubicBezTo>
                  <a:cubicBezTo>
                    <a:pt x="140601" y="1402"/>
                    <a:pt x="140901" y="1335"/>
                    <a:pt x="141201" y="1335"/>
                  </a:cubicBezTo>
                  <a:cubicBezTo>
                    <a:pt x="142202" y="1335"/>
                    <a:pt x="143203" y="1335"/>
                    <a:pt x="144237" y="1335"/>
                  </a:cubicBezTo>
                  <a:cubicBezTo>
                    <a:pt x="144837" y="1335"/>
                    <a:pt x="145438" y="1402"/>
                    <a:pt x="146038" y="1168"/>
                  </a:cubicBezTo>
                  <a:cubicBezTo>
                    <a:pt x="146238" y="1101"/>
                    <a:pt x="146505" y="1135"/>
                    <a:pt x="146739" y="1135"/>
                  </a:cubicBezTo>
                  <a:cubicBezTo>
                    <a:pt x="149407" y="1135"/>
                    <a:pt x="152076" y="1135"/>
                    <a:pt x="154744" y="1135"/>
                  </a:cubicBezTo>
                  <a:cubicBezTo>
                    <a:pt x="155078" y="1135"/>
                    <a:pt x="155412" y="1235"/>
                    <a:pt x="155745" y="1268"/>
                  </a:cubicBezTo>
                  <a:cubicBezTo>
                    <a:pt x="155979" y="1301"/>
                    <a:pt x="156212" y="1335"/>
                    <a:pt x="156446" y="1335"/>
                  </a:cubicBezTo>
                  <a:cubicBezTo>
                    <a:pt x="156913" y="1368"/>
                    <a:pt x="157380" y="1368"/>
                    <a:pt x="157847" y="1335"/>
                  </a:cubicBezTo>
                  <a:cubicBezTo>
                    <a:pt x="158881" y="1301"/>
                    <a:pt x="159915" y="1502"/>
                    <a:pt x="160915" y="1702"/>
                  </a:cubicBezTo>
                  <a:cubicBezTo>
                    <a:pt x="161149" y="1768"/>
                    <a:pt x="161382" y="1802"/>
                    <a:pt x="161616" y="1802"/>
                  </a:cubicBezTo>
                  <a:cubicBezTo>
                    <a:pt x="162884" y="1735"/>
                    <a:pt x="164051" y="2135"/>
                    <a:pt x="165285" y="2336"/>
                  </a:cubicBezTo>
                  <a:cubicBezTo>
                    <a:pt x="166019" y="2469"/>
                    <a:pt x="166786" y="2502"/>
                    <a:pt x="167453" y="2836"/>
                  </a:cubicBezTo>
                  <a:cubicBezTo>
                    <a:pt x="168221" y="3169"/>
                    <a:pt x="168988" y="3536"/>
                    <a:pt x="169755" y="3903"/>
                  </a:cubicBezTo>
                  <a:cubicBezTo>
                    <a:pt x="170656" y="4370"/>
                    <a:pt x="171523" y="4771"/>
                    <a:pt x="172390" y="5304"/>
                  </a:cubicBezTo>
                  <a:cubicBezTo>
                    <a:pt x="173791" y="6138"/>
                    <a:pt x="175192" y="6939"/>
                    <a:pt x="176360" y="8073"/>
                  </a:cubicBezTo>
                  <a:cubicBezTo>
                    <a:pt x="176527" y="8240"/>
                    <a:pt x="176660" y="8373"/>
                    <a:pt x="176760" y="8573"/>
                  </a:cubicBezTo>
                  <a:cubicBezTo>
                    <a:pt x="176960" y="8907"/>
                    <a:pt x="176927" y="9174"/>
                    <a:pt x="176627" y="944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702" name="Google Shape;702;p40"/>
          <p:cNvGrpSpPr/>
          <p:nvPr/>
        </p:nvGrpSpPr>
        <p:grpSpPr>
          <a:xfrm>
            <a:off x="658800" y="1265800"/>
            <a:ext cx="2348375" cy="3421625"/>
            <a:chOff x="460750" y="1778675"/>
            <a:chExt cx="2348375" cy="3421625"/>
          </a:xfrm>
        </p:grpSpPr>
        <p:sp>
          <p:nvSpPr>
            <p:cNvPr id="703" name="Google Shape;703;p40"/>
            <p:cNvSpPr/>
            <p:nvPr/>
          </p:nvSpPr>
          <p:spPr>
            <a:xfrm>
              <a:off x="511625" y="2848600"/>
              <a:ext cx="2241625" cy="709700"/>
            </a:xfrm>
            <a:custGeom>
              <a:avLst/>
              <a:gdLst/>
              <a:ahLst/>
              <a:cxnLst/>
              <a:rect l="l" t="t" r="r" b="b"/>
              <a:pathLst>
                <a:path w="89665" h="28388" extrusionOk="0">
                  <a:moveTo>
                    <a:pt x="134" y="0"/>
                  </a:moveTo>
                  <a:cubicBezTo>
                    <a:pt x="200" y="1235"/>
                    <a:pt x="0" y="2335"/>
                    <a:pt x="401" y="3369"/>
                  </a:cubicBezTo>
                  <a:cubicBezTo>
                    <a:pt x="701" y="4170"/>
                    <a:pt x="1068" y="4937"/>
                    <a:pt x="1234" y="5771"/>
                  </a:cubicBezTo>
                  <a:cubicBezTo>
                    <a:pt x="1468" y="6739"/>
                    <a:pt x="1935" y="7572"/>
                    <a:pt x="2369" y="8440"/>
                  </a:cubicBezTo>
                  <a:cubicBezTo>
                    <a:pt x="2969" y="9641"/>
                    <a:pt x="3703" y="10808"/>
                    <a:pt x="4203" y="12076"/>
                  </a:cubicBezTo>
                  <a:cubicBezTo>
                    <a:pt x="4337" y="12443"/>
                    <a:pt x="4604" y="12810"/>
                    <a:pt x="4804" y="13177"/>
                  </a:cubicBezTo>
                  <a:cubicBezTo>
                    <a:pt x="5838" y="14778"/>
                    <a:pt x="6905" y="16379"/>
                    <a:pt x="7939" y="17980"/>
                  </a:cubicBezTo>
                  <a:cubicBezTo>
                    <a:pt x="8139" y="18347"/>
                    <a:pt x="8306" y="18747"/>
                    <a:pt x="8540" y="19081"/>
                  </a:cubicBezTo>
                  <a:cubicBezTo>
                    <a:pt x="9140" y="20048"/>
                    <a:pt x="9741" y="20982"/>
                    <a:pt x="10374" y="21916"/>
                  </a:cubicBezTo>
                  <a:cubicBezTo>
                    <a:pt x="10474" y="22083"/>
                    <a:pt x="10641" y="22216"/>
                    <a:pt x="10808" y="22316"/>
                  </a:cubicBezTo>
                  <a:cubicBezTo>
                    <a:pt x="11475" y="22683"/>
                    <a:pt x="12142" y="23117"/>
                    <a:pt x="12843" y="23451"/>
                  </a:cubicBezTo>
                  <a:cubicBezTo>
                    <a:pt x="13343" y="23684"/>
                    <a:pt x="13910" y="23817"/>
                    <a:pt x="14444" y="24018"/>
                  </a:cubicBezTo>
                  <a:cubicBezTo>
                    <a:pt x="15378" y="24385"/>
                    <a:pt x="16279" y="24818"/>
                    <a:pt x="17213" y="25185"/>
                  </a:cubicBezTo>
                  <a:cubicBezTo>
                    <a:pt x="17646" y="25352"/>
                    <a:pt x="18113" y="25419"/>
                    <a:pt x="18480" y="25619"/>
                  </a:cubicBezTo>
                  <a:cubicBezTo>
                    <a:pt x="19581" y="26286"/>
                    <a:pt x="20782" y="26453"/>
                    <a:pt x="21983" y="26720"/>
                  </a:cubicBezTo>
                  <a:cubicBezTo>
                    <a:pt x="22850" y="26920"/>
                    <a:pt x="23751" y="27020"/>
                    <a:pt x="24651" y="27187"/>
                  </a:cubicBezTo>
                  <a:cubicBezTo>
                    <a:pt x="25652" y="27353"/>
                    <a:pt x="26653" y="27553"/>
                    <a:pt x="27687" y="27720"/>
                  </a:cubicBezTo>
                  <a:cubicBezTo>
                    <a:pt x="28287" y="27820"/>
                    <a:pt x="28888" y="27954"/>
                    <a:pt x="29488" y="27954"/>
                  </a:cubicBezTo>
                  <a:cubicBezTo>
                    <a:pt x="30689" y="27987"/>
                    <a:pt x="31890" y="27954"/>
                    <a:pt x="33057" y="28221"/>
                  </a:cubicBezTo>
                  <a:cubicBezTo>
                    <a:pt x="33291" y="28254"/>
                    <a:pt x="33524" y="28254"/>
                    <a:pt x="33758" y="28254"/>
                  </a:cubicBezTo>
                  <a:cubicBezTo>
                    <a:pt x="36727" y="28254"/>
                    <a:pt x="39695" y="28221"/>
                    <a:pt x="42664" y="28187"/>
                  </a:cubicBezTo>
                  <a:cubicBezTo>
                    <a:pt x="42798" y="28187"/>
                    <a:pt x="42931" y="28221"/>
                    <a:pt x="43064" y="28254"/>
                  </a:cubicBezTo>
                  <a:cubicBezTo>
                    <a:pt x="43565" y="28287"/>
                    <a:pt x="44098" y="28387"/>
                    <a:pt x="44599" y="28387"/>
                  </a:cubicBezTo>
                  <a:cubicBezTo>
                    <a:pt x="48435" y="28354"/>
                    <a:pt x="52238" y="28287"/>
                    <a:pt x="56074" y="28254"/>
                  </a:cubicBezTo>
                  <a:cubicBezTo>
                    <a:pt x="56157" y="28254"/>
                    <a:pt x="56240" y="28262"/>
                    <a:pt x="56320" y="28262"/>
                  </a:cubicBezTo>
                  <a:cubicBezTo>
                    <a:pt x="56399" y="28262"/>
                    <a:pt x="56474" y="28254"/>
                    <a:pt x="56541" y="28221"/>
                  </a:cubicBezTo>
                  <a:cubicBezTo>
                    <a:pt x="58242" y="27787"/>
                    <a:pt x="59976" y="28154"/>
                    <a:pt x="61644" y="27754"/>
                  </a:cubicBezTo>
                  <a:cubicBezTo>
                    <a:pt x="62378" y="27587"/>
                    <a:pt x="63112" y="27553"/>
                    <a:pt x="63846" y="27420"/>
                  </a:cubicBezTo>
                  <a:cubicBezTo>
                    <a:pt x="64747" y="27220"/>
                    <a:pt x="65580" y="26986"/>
                    <a:pt x="66514" y="26953"/>
                  </a:cubicBezTo>
                  <a:cubicBezTo>
                    <a:pt x="67182" y="26920"/>
                    <a:pt x="67849" y="26786"/>
                    <a:pt x="68483" y="26553"/>
                  </a:cubicBezTo>
                  <a:cubicBezTo>
                    <a:pt x="69450" y="26219"/>
                    <a:pt x="70551" y="26219"/>
                    <a:pt x="71385" y="25519"/>
                  </a:cubicBezTo>
                  <a:cubicBezTo>
                    <a:pt x="71451" y="25452"/>
                    <a:pt x="71585" y="25452"/>
                    <a:pt x="71651" y="25419"/>
                  </a:cubicBezTo>
                  <a:cubicBezTo>
                    <a:pt x="72118" y="25252"/>
                    <a:pt x="72585" y="25118"/>
                    <a:pt x="73019" y="24918"/>
                  </a:cubicBezTo>
                  <a:cubicBezTo>
                    <a:pt x="73820" y="24585"/>
                    <a:pt x="74620" y="24151"/>
                    <a:pt x="75454" y="23951"/>
                  </a:cubicBezTo>
                  <a:cubicBezTo>
                    <a:pt x="76522" y="23717"/>
                    <a:pt x="77456" y="23150"/>
                    <a:pt x="78423" y="22617"/>
                  </a:cubicBezTo>
                  <a:cubicBezTo>
                    <a:pt x="78990" y="22316"/>
                    <a:pt x="79424" y="21849"/>
                    <a:pt x="79757" y="21249"/>
                  </a:cubicBezTo>
                  <a:cubicBezTo>
                    <a:pt x="80524" y="19915"/>
                    <a:pt x="81358" y="18614"/>
                    <a:pt x="82192" y="17313"/>
                  </a:cubicBezTo>
                  <a:cubicBezTo>
                    <a:pt x="83093" y="15878"/>
                    <a:pt x="84027" y="14477"/>
                    <a:pt x="84928" y="13043"/>
                  </a:cubicBezTo>
                  <a:cubicBezTo>
                    <a:pt x="85261" y="12543"/>
                    <a:pt x="85495" y="11976"/>
                    <a:pt x="85762" y="11409"/>
                  </a:cubicBezTo>
                  <a:cubicBezTo>
                    <a:pt x="85962" y="11042"/>
                    <a:pt x="86128" y="10641"/>
                    <a:pt x="86329" y="10274"/>
                  </a:cubicBezTo>
                  <a:cubicBezTo>
                    <a:pt x="87129" y="8740"/>
                    <a:pt x="88063" y="7272"/>
                    <a:pt x="88497" y="5538"/>
                  </a:cubicBezTo>
                  <a:cubicBezTo>
                    <a:pt x="88564" y="5304"/>
                    <a:pt x="88664" y="5071"/>
                    <a:pt x="88764" y="4804"/>
                  </a:cubicBezTo>
                  <a:cubicBezTo>
                    <a:pt x="89397" y="3336"/>
                    <a:pt x="89664" y="1802"/>
                    <a:pt x="89464" y="34"/>
                  </a:cubicBezTo>
                  <a:lnTo>
                    <a:pt x="89464" y="34"/>
                  </a:lnTo>
                  <a:cubicBezTo>
                    <a:pt x="89297" y="167"/>
                    <a:pt x="89197" y="201"/>
                    <a:pt x="89097" y="301"/>
                  </a:cubicBezTo>
                  <a:cubicBezTo>
                    <a:pt x="87096" y="1702"/>
                    <a:pt x="84828" y="2536"/>
                    <a:pt x="82493" y="3236"/>
                  </a:cubicBezTo>
                  <a:cubicBezTo>
                    <a:pt x="81258" y="3570"/>
                    <a:pt x="79957" y="3770"/>
                    <a:pt x="78723" y="4137"/>
                  </a:cubicBezTo>
                  <a:cubicBezTo>
                    <a:pt x="76388" y="4871"/>
                    <a:pt x="74053" y="5371"/>
                    <a:pt x="71651" y="5638"/>
                  </a:cubicBezTo>
                  <a:cubicBezTo>
                    <a:pt x="70918" y="5704"/>
                    <a:pt x="70217" y="5838"/>
                    <a:pt x="69550" y="5971"/>
                  </a:cubicBezTo>
                  <a:cubicBezTo>
                    <a:pt x="68549" y="6171"/>
                    <a:pt x="67582" y="6438"/>
                    <a:pt x="66615" y="6605"/>
                  </a:cubicBezTo>
                  <a:cubicBezTo>
                    <a:pt x="65214" y="6805"/>
                    <a:pt x="63779" y="6939"/>
                    <a:pt x="62378" y="7206"/>
                  </a:cubicBezTo>
                  <a:cubicBezTo>
                    <a:pt x="60956" y="7453"/>
                    <a:pt x="59563" y="7643"/>
                    <a:pt x="58119" y="7643"/>
                  </a:cubicBezTo>
                  <a:cubicBezTo>
                    <a:pt x="58005" y="7643"/>
                    <a:pt x="57890" y="7642"/>
                    <a:pt x="57775" y="7639"/>
                  </a:cubicBezTo>
                  <a:cubicBezTo>
                    <a:pt x="57730" y="7633"/>
                    <a:pt x="57686" y="7630"/>
                    <a:pt x="57641" y="7630"/>
                  </a:cubicBezTo>
                  <a:cubicBezTo>
                    <a:pt x="57453" y="7630"/>
                    <a:pt x="57270" y="7679"/>
                    <a:pt x="57108" y="7706"/>
                  </a:cubicBezTo>
                  <a:cubicBezTo>
                    <a:pt x="56474" y="7773"/>
                    <a:pt x="55874" y="7873"/>
                    <a:pt x="55273" y="7873"/>
                  </a:cubicBezTo>
                  <a:cubicBezTo>
                    <a:pt x="54473" y="7906"/>
                    <a:pt x="53639" y="7839"/>
                    <a:pt x="52871" y="8106"/>
                  </a:cubicBezTo>
                  <a:cubicBezTo>
                    <a:pt x="52755" y="8140"/>
                    <a:pt x="52638" y="8148"/>
                    <a:pt x="52521" y="8148"/>
                  </a:cubicBezTo>
                  <a:cubicBezTo>
                    <a:pt x="52404" y="8148"/>
                    <a:pt x="52288" y="8140"/>
                    <a:pt x="52171" y="8140"/>
                  </a:cubicBezTo>
                  <a:cubicBezTo>
                    <a:pt x="51952" y="8131"/>
                    <a:pt x="51732" y="8128"/>
                    <a:pt x="51512" y="8128"/>
                  </a:cubicBezTo>
                  <a:cubicBezTo>
                    <a:pt x="50897" y="8128"/>
                    <a:pt x="50279" y="8152"/>
                    <a:pt x="49663" y="8152"/>
                  </a:cubicBezTo>
                  <a:cubicBezTo>
                    <a:pt x="48755" y="8152"/>
                    <a:pt x="47852" y="8100"/>
                    <a:pt x="46967" y="7839"/>
                  </a:cubicBezTo>
                  <a:cubicBezTo>
                    <a:pt x="46720" y="7854"/>
                    <a:pt x="46471" y="7859"/>
                    <a:pt x="46223" y="7859"/>
                  </a:cubicBezTo>
                  <a:cubicBezTo>
                    <a:pt x="45519" y="7859"/>
                    <a:pt x="44811" y="7816"/>
                    <a:pt x="44104" y="7816"/>
                  </a:cubicBezTo>
                  <a:cubicBezTo>
                    <a:pt x="43343" y="7816"/>
                    <a:pt x="42583" y="7866"/>
                    <a:pt x="41830" y="8073"/>
                  </a:cubicBezTo>
                  <a:cubicBezTo>
                    <a:pt x="41663" y="8106"/>
                    <a:pt x="41463" y="8106"/>
                    <a:pt x="41263" y="8140"/>
                  </a:cubicBezTo>
                  <a:cubicBezTo>
                    <a:pt x="40838" y="8166"/>
                    <a:pt x="40414" y="8178"/>
                    <a:pt x="39990" y="8178"/>
                  </a:cubicBezTo>
                  <a:cubicBezTo>
                    <a:pt x="37789" y="8178"/>
                    <a:pt x="35606" y="7873"/>
                    <a:pt x="33424" y="7873"/>
                  </a:cubicBezTo>
                  <a:cubicBezTo>
                    <a:pt x="33324" y="7873"/>
                    <a:pt x="33224" y="7873"/>
                    <a:pt x="33124" y="7839"/>
                  </a:cubicBezTo>
                  <a:cubicBezTo>
                    <a:pt x="32564" y="7626"/>
                    <a:pt x="32003" y="7605"/>
                    <a:pt x="31443" y="7605"/>
                  </a:cubicBezTo>
                  <a:cubicBezTo>
                    <a:pt x="31303" y="7605"/>
                    <a:pt x="31163" y="7606"/>
                    <a:pt x="31022" y="7606"/>
                  </a:cubicBezTo>
                  <a:cubicBezTo>
                    <a:pt x="30733" y="7606"/>
                    <a:pt x="30444" y="7621"/>
                    <a:pt x="30165" y="7621"/>
                  </a:cubicBezTo>
                  <a:cubicBezTo>
                    <a:pt x="30025" y="7621"/>
                    <a:pt x="29888" y="7617"/>
                    <a:pt x="29755" y="7606"/>
                  </a:cubicBezTo>
                  <a:cubicBezTo>
                    <a:pt x="28287" y="7406"/>
                    <a:pt x="26819" y="7172"/>
                    <a:pt x="25352" y="6972"/>
                  </a:cubicBezTo>
                  <a:cubicBezTo>
                    <a:pt x="24751" y="6872"/>
                    <a:pt x="24218" y="6739"/>
                    <a:pt x="23617" y="6638"/>
                  </a:cubicBezTo>
                  <a:cubicBezTo>
                    <a:pt x="22750" y="6472"/>
                    <a:pt x="21849" y="6372"/>
                    <a:pt x="20949" y="6205"/>
                  </a:cubicBezTo>
                  <a:cubicBezTo>
                    <a:pt x="20015" y="6038"/>
                    <a:pt x="19047" y="5805"/>
                    <a:pt x="18113" y="5638"/>
                  </a:cubicBezTo>
                  <a:cubicBezTo>
                    <a:pt x="17646" y="5538"/>
                    <a:pt x="17146" y="5404"/>
                    <a:pt x="16679" y="5404"/>
                  </a:cubicBezTo>
                  <a:cubicBezTo>
                    <a:pt x="16631" y="5405"/>
                    <a:pt x="16584" y="5406"/>
                    <a:pt x="16537" y="5406"/>
                  </a:cubicBezTo>
                  <a:cubicBezTo>
                    <a:pt x="15292" y="5406"/>
                    <a:pt x="14165" y="4993"/>
                    <a:pt x="12976" y="4704"/>
                  </a:cubicBezTo>
                  <a:cubicBezTo>
                    <a:pt x="11308" y="4303"/>
                    <a:pt x="9674" y="3770"/>
                    <a:pt x="8006" y="3369"/>
                  </a:cubicBezTo>
                  <a:cubicBezTo>
                    <a:pt x="5638" y="2836"/>
                    <a:pt x="3369" y="2069"/>
                    <a:pt x="1301" y="734"/>
                  </a:cubicBezTo>
                  <a:cubicBezTo>
                    <a:pt x="968" y="501"/>
                    <a:pt x="601" y="301"/>
                    <a:pt x="13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4" name="Google Shape;704;p40"/>
            <p:cNvSpPr/>
            <p:nvPr/>
          </p:nvSpPr>
          <p:spPr>
            <a:xfrm>
              <a:off x="493275" y="2393975"/>
              <a:ext cx="2279975" cy="620675"/>
            </a:xfrm>
            <a:custGeom>
              <a:avLst/>
              <a:gdLst/>
              <a:ahLst/>
              <a:cxnLst/>
              <a:rect l="l" t="t" r="r" b="b"/>
              <a:pathLst>
                <a:path w="91199" h="24827" extrusionOk="0">
                  <a:moveTo>
                    <a:pt x="4768" y="1"/>
                  </a:moveTo>
                  <a:cubicBezTo>
                    <a:pt x="4339" y="1"/>
                    <a:pt x="3935" y="219"/>
                    <a:pt x="3670" y="673"/>
                  </a:cubicBezTo>
                  <a:cubicBezTo>
                    <a:pt x="3370" y="1173"/>
                    <a:pt x="3169" y="1707"/>
                    <a:pt x="3003" y="2274"/>
                  </a:cubicBezTo>
                  <a:cubicBezTo>
                    <a:pt x="2769" y="2975"/>
                    <a:pt x="2602" y="3708"/>
                    <a:pt x="2335" y="4409"/>
                  </a:cubicBezTo>
                  <a:cubicBezTo>
                    <a:pt x="1702" y="6143"/>
                    <a:pt x="1034" y="7845"/>
                    <a:pt x="401" y="9579"/>
                  </a:cubicBezTo>
                  <a:cubicBezTo>
                    <a:pt x="367" y="9646"/>
                    <a:pt x="334" y="9746"/>
                    <a:pt x="334" y="9846"/>
                  </a:cubicBezTo>
                  <a:cubicBezTo>
                    <a:pt x="234" y="10947"/>
                    <a:pt x="100" y="12014"/>
                    <a:pt x="34" y="13115"/>
                  </a:cubicBezTo>
                  <a:cubicBezTo>
                    <a:pt x="0" y="14249"/>
                    <a:pt x="534" y="15217"/>
                    <a:pt x="1135" y="16084"/>
                  </a:cubicBezTo>
                  <a:cubicBezTo>
                    <a:pt x="1501" y="16651"/>
                    <a:pt x="2169" y="17051"/>
                    <a:pt x="2769" y="17418"/>
                  </a:cubicBezTo>
                  <a:cubicBezTo>
                    <a:pt x="3803" y="17985"/>
                    <a:pt x="4871" y="18519"/>
                    <a:pt x="6005" y="18953"/>
                  </a:cubicBezTo>
                  <a:cubicBezTo>
                    <a:pt x="7106" y="19386"/>
                    <a:pt x="8206" y="19787"/>
                    <a:pt x="9407" y="20020"/>
                  </a:cubicBezTo>
                  <a:cubicBezTo>
                    <a:pt x="10808" y="20287"/>
                    <a:pt x="12142" y="20787"/>
                    <a:pt x="13510" y="21154"/>
                  </a:cubicBezTo>
                  <a:cubicBezTo>
                    <a:pt x="14901" y="21510"/>
                    <a:pt x="16261" y="22023"/>
                    <a:pt x="17742" y="22023"/>
                  </a:cubicBezTo>
                  <a:cubicBezTo>
                    <a:pt x="17788" y="22023"/>
                    <a:pt x="17834" y="22022"/>
                    <a:pt x="17880" y="22021"/>
                  </a:cubicBezTo>
                  <a:cubicBezTo>
                    <a:pt x="18013" y="22021"/>
                    <a:pt x="18180" y="22088"/>
                    <a:pt x="18347" y="22122"/>
                  </a:cubicBezTo>
                  <a:cubicBezTo>
                    <a:pt x="19748" y="22388"/>
                    <a:pt x="21116" y="22689"/>
                    <a:pt x="22517" y="22955"/>
                  </a:cubicBezTo>
                  <a:cubicBezTo>
                    <a:pt x="23918" y="23222"/>
                    <a:pt x="25319" y="23422"/>
                    <a:pt x="26720" y="23656"/>
                  </a:cubicBezTo>
                  <a:cubicBezTo>
                    <a:pt x="27420" y="23756"/>
                    <a:pt x="28121" y="23889"/>
                    <a:pt x="28821" y="23956"/>
                  </a:cubicBezTo>
                  <a:cubicBezTo>
                    <a:pt x="29892" y="24017"/>
                    <a:pt x="30907" y="24331"/>
                    <a:pt x="31994" y="24331"/>
                  </a:cubicBezTo>
                  <a:cubicBezTo>
                    <a:pt x="32092" y="24331"/>
                    <a:pt x="32191" y="24329"/>
                    <a:pt x="32290" y="24323"/>
                  </a:cubicBezTo>
                  <a:cubicBezTo>
                    <a:pt x="32352" y="24320"/>
                    <a:pt x="32413" y="24318"/>
                    <a:pt x="32474" y="24318"/>
                  </a:cubicBezTo>
                  <a:cubicBezTo>
                    <a:pt x="32980" y="24318"/>
                    <a:pt x="33489" y="24430"/>
                    <a:pt x="34025" y="24490"/>
                  </a:cubicBezTo>
                  <a:cubicBezTo>
                    <a:pt x="34225" y="24523"/>
                    <a:pt x="34458" y="24557"/>
                    <a:pt x="34692" y="24557"/>
                  </a:cubicBezTo>
                  <a:cubicBezTo>
                    <a:pt x="35010" y="24557"/>
                    <a:pt x="35328" y="24550"/>
                    <a:pt x="35646" y="24550"/>
                  </a:cubicBezTo>
                  <a:cubicBezTo>
                    <a:pt x="36362" y="24550"/>
                    <a:pt x="37078" y="24582"/>
                    <a:pt x="37794" y="24790"/>
                  </a:cubicBezTo>
                  <a:cubicBezTo>
                    <a:pt x="37961" y="24823"/>
                    <a:pt x="38161" y="24823"/>
                    <a:pt x="38361" y="24823"/>
                  </a:cubicBezTo>
                  <a:lnTo>
                    <a:pt x="41664" y="24823"/>
                  </a:lnTo>
                  <a:cubicBezTo>
                    <a:pt x="41964" y="24823"/>
                    <a:pt x="42231" y="24790"/>
                    <a:pt x="42531" y="24757"/>
                  </a:cubicBezTo>
                  <a:cubicBezTo>
                    <a:pt x="42998" y="24690"/>
                    <a:pt x="43498" y="24590"/>
                    <a:pt x="43965" y="24590"/>
                  </a:cubicBezTo>
                  <a:cubicBezTo>
                    <a:pt x="44332" y="24579"/>
                    <a:pt x="44699" y="24575"/>
                    <a:pt x="45066" y="24575"/>
                  </a:cubicBezTo>
                  <a:cubicBezTo>
                    <a:pt x="45800" y="24575"/>
                    <a:pt x="46534" y="24590"/>
                    <a:pt x="47268" y="24590"/>
                  </a:cubicBezTo>
                  <a:cubicBezTo>
                    <a:pt x="47420" y="24590"/>
                    <a:pt x="47572" y="24568"/>
                    <a:pt x="47725" y="24568"/>
                  </a:cubicBezTo>
                  <a:cubicBezTo>
                    <a:pt x="47839" y="24568"/>
                    <a:pt x="47954" y="24580"/>
                    <a:pt x="48068" y="24623"/>
                  </a:cubicBezTo>
                  <a:cubicBezTo>
                    <a:pt x="48598" y="24782"/>
                    <a:pt x="49137" y="24820"/>
                    <a:pt x="49681" y="24820"/>
                  </a:cubicBezTo>
                  <a:cubicBezTo>
                    <a:pt x="50164" y="24820"/>
                    <a:pt x="50650" y="24790"/>
                    <a:pt x="51137" y="24790"/>
                  </a:cubicBezTo>
                  <a:cubicBezTo>
                    <a:pt x="51597" y="24790"/>
                    <a:pt x="52070" y="24826"/>
                    <a:pt x="52540" y="24826"/>
                  </a:cubicBezTo>
                  <a:cubicBezTo>
                    <a:pt x="52853" y="24826"/>
                    <a:pt x="53165" y="24810"/>
                    <a:pt x="53472" y="24757"/>
                  </a:cubicBezTo>
                  <a:cubicBezTo>
                    <a:pt x="54373" y="24590"/>
                    <a:pt x="55273" y="24557"/>
                    <a:pt x="56174" y="24557"/>
                  </a:cubicBezTo>
                  <a:cubicBezTo>
                    <a:pt x="56326" y="24557"/>
                    <a:pt x="56479" y="24578"/>
                    <a:pt x="56625" y="24578"/>
                  </a:cubicBezTo>
                  <a:cubicBezTo>
                    <a:pt x="56735" y="24578"/>
                    <a:pt x="56841" y="24566"/>
                    <a:pt x="56941" y="24523"/>
                  </a:cubicBezTo>
                  <a:cubicBezTo>
                    <a:pt x="57875" y="24256"/>
                    <a:pt x="58809" y="24323"/>
                    <a:pt x="59743" y="24290"/>
                  </a:cubicBezTo>
                  <a:cubicBezTo>
                    <a:pt x="60010" y="24290"/>
                    <a:pt x="60277" y="24290"/>
                    <a:pt x="60510" y="24256"/>
                  </a:cubicBezTo>
                  <a:cubicBezTo>
                    <a:pt x="61344" y="24090"/>
                    <a:pt x="62178" y="23923"/>
                    <a:pt x="63012" y="23789"/>
                  </a:cubicBezTo>
                  <a:cubicBezTo>
                    <a:pt x="64346" y="23589"/>
                    <a:pt x="65681" y="23422"/>
                    <a:pt x="67015" y="23222"/>
                  </a:cubicBezTo>
                  <a:cubicBezTo>
                    <a:pt x="67715" y="23122"/>
                    <a:pt x="68416" y="23022"/>
                    <a:pt x="69116" y="22855"/>
                  </a:cubicBezTo>
                  <a:cubicBezTo>
                    <a:pt x="70818" y="22455"/>
                    <a:pt x="72519" y="22122"/>
                    <a:pt x="74253" y="21988"/>
                  </a:cubicBezTo>
                  <a:cubicBezTo>
                    <a:pt x="74454" y="21955"/>
                    <a:pt x="74654" y="21921"/>
                    <a:pt x="74821" y="21855"/>
                  </a:cubicBezTo>
                  <a:cubicBezTo>
                    <a:pt x="76588" y="21421"/>
                    <a:pt x="78323" y="20954"/>
                    <a:pt x="80091" y="20520"/>
                  </a:cubicBezTo>
                  <a:cubicBezTo>
                    <a:pt x="80992" y="20287"/>
                    <a:pt x="81926" y="20087"/>
                    <a:pt x="82826" y="19820"/>
                  </a:cubicBezTo>
                  <a:cubicBezTo>
                    <a:pt x="83694" y="19553"/>
                    <a:pt x="84594" y="19219"/>
                    <a:pt x="85461" y="18919"/>
                  </a:cubicBezTo>
                  <a:cubicBezTo>
                    <a:pt x="87196" y="18285"/>
                    <a:pt x="88664" y="17251"/>
                    <a:pt x="90065" y="16117"/>
                  </a:cubicBezTo>
                  <a:cubicBezTo>
                    <a:pt x="90198" y="16017"/>
                    <a:pt x="90232" y="15850"/>
                    <a:pt x="90298" y="15684"/>
                  </a:cubicBezTo>
                  <a:cubicBezTo>
                    <a:pt x="90432" y="15383"/>
                    <a:pt x="90565" y="15117"/>
                    <a:pt x="90732" y="14816"/>
                  </a:cubicBezTo>
                  <a:cubicBezTo>
                    <a:pt x="91032" y="14183"/>
                    <a:pt x="91199" y="13549"/>
                    <a:pt x="91099" y="12848"/>
                  </a:cubicBezTo>
                  <a:cubicBezTo>
                    <a:pt x="90999" y="12114"/>
                    <a:pt x="90899" y="11381"/>
                    <a:pt x="90865" y="10647"/>
                  </a:cubicBezTo>
                  <a:cubicBezTo>
                    <a:pt x="90865" y="10046"/>
                    <a:pt x="90799" y="9479"/>
                    <a:pt x="90498" y="8945"/>
                  </a:cubicBezTo>
                  <a:cubicBezTo>
                    <a:pt x="90398" y="8779"/>
                    <a:pt x="90365" y="8579"/>
                    <a:pt x="90298" y="8412"/>
                  </a:cubicBezTo>
                  <a:cubicBezTo>
                    <a:pt x="89865" y="7178"/>
                    <a:pt x="89398" y="5977"/>
                    <a:pt x="88964" y="4742"/>
                  </a:cubicBezTo>
                  <a:cubicBezTo>
                    <a:pt x="88697" y="3909"/>
                    <a:pt x="88464" y="3041"/>
                    <a:pt x="88163" y="2174"/>
                  </a:cubicBezTo>
                  <a:cubicBezTo>
                    <a:pt x="87963" y="1674"/>
                    <a:pt x="87796" y="1140"/>
                    <a:pt x="87496" y="673"/>
                  </a:cubicBezTo>
                  <a:cubicBezTo>
                    <a:pt x="87228" y="232"/>
                    <a:pt x="86816" y="11"/>
                    <a:pt x="86381" y="11"/>
                  </a:cubicBezTo>
                  <a:cubicBezTo>
                    <a:pt x="86060" y="11"/>
                    <a:pt x="85726" y="132"/>
                    <a:pt x="85428" y="373"/>
                  </a:cubicBezTo>
                  <a:cubicBezTo>
                    <a:pt x="84161" y="1340"/>
                    <a:pt x="82926" y="2341"/>
                    <a:pt x="81525" y="3075"/>
                  </a:cubicBezTo>
                  <a:cubicBezTo>
                    <a:pt x="79824" y="3942"/>
                    <a:pt x="78323" y="5143"/>
                    <a:pt x="76455" y="5676"/>
                  </a:cubicBezTo>
                  <a:cubicBezTo>
                    <a:pt x="74987" y="6143"/>
                    <a:pt x="73520" y="6677"/>
                    <a:pt x="71985" y="6877"/>
                  </a:cubicBezTo>
                  <a:cubicBezTo>
                    <a:pt x="70984" y="7011"/>
                    <a:pt x="69984" y="7178"/>
                    <a:pt x="69016" y="7478"/>
                  </a:cubicBezTo>
                  <a:cubicBezTo>
                    <a:pt x="67515" y="7911"/>
                    <a:pt x="65981" y="8078"/>
                    <a:pt x="64446" y="8078"/>
                  </a:cubicBezTo>
                  <a:cubicBezTo>
                    <a:pt x="64113" y="8112"/>
                    <a:pt x="63779" y="8112"/>
                    <a:pt x="63446" y="8145"/>
                  </a:cubicBezTo>
                  <a:cubicBezTo>
                    <a:pt x="62412" y="8212"/>
                    <a:pt x="61411" y="8345"/>
                    <a:pt x="60377" y="8345"/>
                  </a:cubicBezTo>
                  <a:cubicBezTo>
                    <a:pt x="52204" y="8345"/>
                    <a:pt x="44032" y="8345"/>
                    <a:pt x="35859" y="8312"/>
                  </a:cubicBezTo>
                  <a:cubicBezTo>
                    <a:pt x="34329" y="8312"/>
                    <a:pt x="32790" y="8388"/>
                    <a:pt x="31251" y="8388"/>
                  </a:cubicBezTo>
                  <a:cubicBezTo>
                    <a:pt x="29905" y="8388"/>
                    <a:pt x="28559" y="8329"/>
                    <a:pt x="27220" y="8112"/>
                  </a:cubicBezTo>
                  <a:cubicBezTo>
                    <a:pt x="27120" y="8078"/>
                    <a:pt x="27020" y="8078"/>
                    <a:pt x="26920" y="8078"/>
                  </a:cubicBezTo>
                  <a:cubicBezTo>
                    <a:pt x="25285" y="8078"/>
                    <a:pt x="23651" y="7978"/>
                    <a:pt x="22050" y="7411"/>
                  </a:cubicBezTo>
                  <a:cubicBezTo>
                    <a:pt x="21949" y="7378"/>
                    <a:pt x="21816" y="7378"/>
                    <a:pt x="21683" y="7344"/>
                  </a:cubicBezTo>
                  <a:cubicBezTo>
                    <a:pt x="20615" y="7178"/>
                    <a:pt x="19548" y="7077"/>
                    <a:pt x="18514" y="6811"/>
                  </a:cubicBezTo>
                  <a:cubicBezTo>
                    <a:pt x="16212" y="6177"/>
                    <a:pt x="13877" y="5676"/>
                    <a:pt x="11842" y="4309"/>
                  </a:cubicBezTo>
                  <a:cubicBezTo>
                    <a:pt x="11275" y="3942"/>
                    <a:pt x="10675" y="3642"/>
                    <a:pt x="10074" y="3308"/>
                  </a:cubicBezTo>
                  <a:cubicBezTo>
                    <a:pt x="8507" y="2508"/>
                    <a:pt x="7106" y="1473"/>
                    <a:pt x="5738" y="373"/>
                  </a:cubicBezTo>
                  <a:cubicBezTo>
                    <a:pt x="5435" y="127"/>
                    <a:pt x="5094" y="1"/>
                    <a:pt x="4768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5" name="Google Shape;705;p40"/>
            <p:cNvSpPr/>
            <p:nvPr/>
          </p:nvSpPr>
          <p:spPr>
            <a:xfrm>
              <a:off x="640050" y="2049525"/>
              <a:ext cx="1988925" cy="514050"/>
            </a:xfrm>
            <a:custGeom>
              <a:avLst/>
              <a:gdLst/>
              <a:ahLst/>
              <a:cxnLst/>
              <a:rect l="l" t="t" r="r" b="b"/>
              <a:pathLst>
                <a:path w="79557" h="20562" extrusionOk="0">
                  <a:moveTo>
                    <a:pt x="10332" y="0"/>
                  </a:moveTo>
                  <a:cubicBezTo>
                    <a:pt x="10058" y="0"/>
                    <a:pt x="9787" y="41"/>
                    <a:pt x="9574" y="274"/>
                  </a:cubicBezTo>
                  <a:cubicBezTo>
                    <a:pt x="9107" y="808"/>
                    <a:pt x="8473" y="1075"/>
                    <a:pt x="7906" y="1442"/>
                  </a:cubicBezTo>
                  <a:cubicBezTo>
                    <a:pt x="6605" y="2209"/>
                    <a:pt x="5604" y="3310"/>
                    <a:pt x="4570" y="4377"/>
                  </a:cubicBezTo>
                  <a:cubicBezTo>
                    <a:pt x="3603" y="5344"/>
                    <a:pt x="2702" y="6345"/>
                    <a:pt x="1968" y="7513"/>
                  </a:cubicBezTo>
                  <a:cubicBezTo>
                    <a:pt x="1401" y="8447"/>
                    <a:pt x="701" y="9314"/>
                    <a:pt x="200" y="10281"/>
                  </a:cubicBezTo>
                  <a:cubicBezTo>
                    <a:pt x="0" y="10648"/>
                    <a:pt x="0" y="11282"/>
                    <a:pt x="167" y="11649"/>
                  </a:cubicBezTo>
                  <a:cubicBezTo>
                    <a:pt x="434" y="12183"/>
                    <a:pt x="901" y="12650"/>
                    <a:pt x="1401" y="13017"/>
                  </a:cubicBezTo>
                  <a:cubicBezTo>
                    <a:pt x="1802" y="13317"/>
                    <a:pt x="2235" y="13584"/>
                    <a:pt x="2535" y="14017"/>
                  </a:cubicBezTo>
                  <a:cubicBezTo>
                    <a:pt x="2702" y="14217"/>
                    <a:pt x="2936" y="14384"/>
                    <a:pt x="3136" y="14484"/>
                  </a:cubicBezTo>
                  <a:cubicBezTo>
                    <a:pt x="3936" y="14985"/>
                    <a:pt x="4804" y="15385"/>
                    <a:pt x="5571" y="15919"/>
                  </a:cubicBezTo>
                  <a:cubicBezTo>
                    <a:pt x="6972" y="16853"/>
                    <a:pt x="8473" y="17586"/>
                    <a:pt x="10074" y="18120"/>
                  </a:cubicBezTo>
                  <a:cubicBezTo>
                    <a:pt x="11809" y="18687"/>
                    <a:pt x="13577" y="18987"/>
                    <a:pt x="15345" y="19421"/>
                  </a:cubicBezTo>
                  <a:cubicBezTo>
                    <a:pt x="15478" y="19454"/>
                    <a:pt x="15645" y="19454"/>
                    <a:pt x="15812" y="19488"/>
                  </a:cubicBezTo>
                  <a:cubicBezTo>
                    <a:pt x="16145" y="19521"/>
                    <a:pt x="16445" y="19555"/>
                    <a:pt x="16746" y="19688"/>
                  </a:cubicBezTo>
                  <a:cubicBezTo>
                    <a:pt x="17946" y="20088"/>
                    <a:pt x="19214" y="20155"/>
                    <a:pt x="20482" y="20255"/>
                  </a:cubicBezTo>
                  <a:cubicBezTo>
                    <a:pt x="21115" y="20288"/>
                    <a:pt x="21783" y="20355"/>
                    <a:pt x="22416" y="20388"/>
                  </a:cubicBezTo>
                  <a:cubicBezTo>
                    <a:pt x="22917" y="20422"/>
                    <a:pt x="23450" y="20489"/>
                    <a:pt x="23951" y="20522"/>
                  </a:cubicBezTo>
                  <a:cubicBezTo>
                    <a:pt x="28454" y="20522"/>
                    <a:pt x="32924" y="20555"/>
                    <a:pt x="37394" y="20555"/>
                  </a:cubicBezTo>
                  <a:cubicBezTo>
                    <a:pt x="37894" y="20555"/>
                    <a:pt x="38428" y="20455"/>
                    <a:pt x="38928" y="20455"/>
                  </a:cubicBezTo>
                  <a:cubicBezTo>
                    <a:pt x="39961" y="20484"/>
                    <a:pt x="40970" y="20562"/>
                    <a:pt x="41996" y="20562"/>
                  </a:cubicBezTo>
                  <a:cubicBezTo>
                    <a:pt x="42163" y="20562"/>
                    <a:pt x="42330" y="20560"/>
                    <a:pt x="42497" y="20555"/>
                  </a:cubicBezTo>
                  <a:cubicBezTo>
                    <a:pt x="43353" y="20539"/>
                    <a:pt x="44209" y="20533"/>
                    <a:pt x="45067" y="20533"/>
                  </a:cubicBezTo>
                  <a:cubicBezTo>
                    <a:pt x="46927" y="20533"/>
                    <a:pt x="48790" y="20560"/>
                    <a:pt x="50653" y="20560"/>
                  </a:cubicBezTo>
                  <a:cubicBezTo>
                    <a:pt x="53152" y="20560"/>
                    <a:pt x="55651" y="20512"/>
                    <a:pt x="58142" y="20288"/>
                  </a:cubicBezTo>
                  <a:cubicBezTo>
                    <a:pt x="59776" y="20122"/>
                    <a:pt x="61444" y="20122"/>
                    <a:pt x="63012" y="19555"/>
                  </a:cubicBezTo>
                  <a:cubicBezTo>
                    <a:pt x="63145" y="19521"/>
                    <a:pt x="63312" y="19521"/>
                    <a:pt x="63479" y="19488"/>
                  </a:cubicBezTo>
                  <a:cubicBezTo>
                    <a:pt x="64580" y="19288"/>
                    <a:pt x="65714" y="19121"/>
                    <a:pt x="66815" y="18854"/>
                  </a:cubicBezTo>
                  <a:cubicBezTo>
                    <a:pt x="68016" y="18520"/>
                    <a:pt x="69183" y="18087"/>
                    <a:pt x="70417" y="17720"/>
                  </a:cubicBezTo>
                  <a:cubicBezTo>
                    <a:pt x="71118" y="17553"/>
                    <a:pt x="71718" y="17220"/>
                    <a:pt x="72352" y="16853"/>
                  </a:cubicBezTo>
                  <a:cubicBezTo>
                    <a:pt x="73052" y="16419"/>
                    <a:pt x="73786" y="16019"/>
                    <a:pt x="74520" y="15585"/>
                  </a:cubicBezTo>
                  <a:cubicBezTo>
                    <a:pt x="75488" y="14985"/>
                    <a:pt x="76588" y="14518"/>
                    <a:pt x="77289" y="13517"/>
                  </a:cubicBezTo>
                  <a:cubicBezTo>
                    <a:pt x="77356" y="13417"/>
                    <a:pt x="77489" y="13350"/>
                    <a:pt x="77589" y="13283"/>
                  </a:cubicBezTo>
                  <a:cubicBezTo>
                    <a:pt x="78189" y="13050"/>
                    <a:pt x="78590" y="12583"/>
                    <a:pt x="78957" y="12083"/>
                  </a:cubicBezTo>
                  <a:cubicBezTo>
                    <a:pt x="79524" y="11349"/>
                    <a:pt x="79557" y="10648"/>
                    <a:pt x="78990" y="9914"/>
                  </a:cubicBezTo>
                  <a:cubicBezTo>
                    <a:pt x="78790" y="9681"/>
                    <a:pt x="78656" y="9447"/>
                    <a:pt x="78523" y="9180"/>
                  </a:cubicBezTo>
                  <a:cubicBezTo>
                    <a:pt x="77689" y="7813"/>
                    <a:pt x="76822" y="6412"/>
                    <a:pt x="75688" y="5244"/>
                  </a:cubicBezTo>
                  <a:cubicBezTo>
                    <a:pt x="75087" y="4610"/>
                    <a:pt x="74520" y="3943"/>
                    <a:pt x="73886" y="3376"/>
                  </a:cubicBezTo>
                  <a:cubicBezTo>
                    <a:pt x="73219" y="2776"/>
                    <a:pt x="72552" y="2209"/>
                    <a:pt x="71852" y="1675"/>
                  </a:cubicBezTo>
                  <a:cubicBezTo>
                    <a:pt x="71385" y="1308"/>
                    <a:pt x="70751" y="1108"/>
                    <a:pt x="70351" y="674"/>
                  </a:cubicBezTo>
                  <a:cubicBezTo>
                    <a:pt x="69896" y="220"/>
                    <a:pt x="69420" y="1"/>
                    <a:pt x="68870" y="1"/>
                  </a:cubicBezTo>
                  <a:cubicBezTo>
                    <a:pt x="68735" y="1"/>
                    <a:pt x="68594" y="14"/>
                    <a:pt x="68449" y="41"/>
                  </a:cubicBezTo>
                  <a:cubicBezTo>
                    <a:pt x="67815" y="1008"/>
                    <a:pt x="66915" y="1608"/>
                    <a:pt x="65947" y="2009"/>
                  </a:cubicBezTo>
                  <a:cubicBezTo>
                    <a:pt x="64546" y="2576"/>
                    <a:pt x="63079" y="3043"/>
                    <a:pt x="61678" y="3576"/>
                  </a:cubicBezTo>
                  <a:cubicBezTo>
                    <a:pt x="61344" y="3676"/>
                    <a:pt x="60977" y="3777"/>
                    <a:pt x="60644" y="3910"/>
                  </a:cubicBezTo>
                  <a:cubicBezTo>
                    <a:pt x="59576" y="4244"/>
                    <a:pt x="58509" y="4577"/>
                    <a:pt x="57441" y="4977"/>
                  </a:cubicBezTo>
                  <a:cubicBezTo>
                    <a:pt x="56174" y="5411"/>
                    <a:pt x="54773" y="5111"/>
                    <a:pt x="53572" y="5711"/>
                  </a:cubicBezTo>
                  <a:cubicBezTo>
                    <a:pt x="52038" y="5803"/>
                    <a:pt x="50533" y="6290"/>
                    <a:pt x="48978" y="6290"/>
                  </a:cubicBezTo>
                  <a:cubicBezTo>
                    <a:pt x="48842" y="6290"/>
                    <a:pt x="48705" y="6286"/>
                    <a:pt x="48568" y="6278"/>
                  </a:cubicBezTo>
                  <a:cubicBezTo>
                    <a:pt x="48530" y="6272"/>
                    <a:pt x="48492" y="6269"/>
                    <a:pt x="48454" y="6269"/>
                  </a:cubicBezTo>
                  <a:cubicBezTo>
                    <a:pt x="48292" y="6269"/>
                    <a:pt x="48130" y="6318"/>
                    <a:pt x="47968" y="6345"/>
                  </a:cubicBezTo>
                  <a:cubicBezTo>
                    <a:pt x="47501" y="6378"/>
                    <a:pt x="47034" y="6479"/>
                    <a:pt x="46534" y="6479"/>
                  </a:cubicBezTo>
                  <a:cubicBezTo>
                    <a:pt x="44299" y="6495"/>
                    <a:pt x="42064" y="6504"/>
                    <a:pt x="39829" y="6504"/>
                  </a:cubicBezTo>
                  <a:cubicBezTo>
                    <a:pt x="37594" y="6504"/>
                    <a:pt x="35359" y="6495"/>
                    <a:pt x="33124" y="6479"/>
                  </a:cubicBezTo>
                  <a:cubicBezTo>
                    <a:pt x="31890" y="6479"/>
                    <a:pt x="30589" y="6445"/>
                    <a:pt x="29388" y="6212"/>
                  </a:cubicBezTo>
                  <a:cubicBezTo>
                    <a:pt x="27854" y="5945"/>
                    <a:pt x="26286" y="5911"/>
                    <a:pt x="24818" y="5378"/>
                  </a:cubicBezTo>
                  <a:cubicBezTo>
                    <a:pt x="24618" y="5303"/>
                    <a:pt x="24380" y="5265"/>
                    <a:pt x="24161" y="5265"/>
                  </a:cubicBezTo>
                  <a:cubicBezTo>
                    <a:pt x="24088" y="5265"/>
                    <a:pt x="24017" y="5269"/>
                    <a:pt x="23951" y="5278"/>
                  </a:cubicBezTo>
                  <a:cubicBezTo>
                    <a:pt x="23904" y="5279"/>
                    <a:pt x="23857" y="5280"/>
                    <a:pt x="23811" y="5280"/>
                  </a:cubicBezTo>
                  <a:cubicBezTo>
                    <a:pt x="22863" y="5280"/>
                    <a:pt x="21974" y="4965"/>
                    <a:pt x="21115" y="4711"/>
                  </a:cubicBezTo>
                  <a:cubicBezTo>
                    <a:pt x="20215" y="4410"/>
                    <a:pt x="19347" y="4010"/>
                    <a:pt x="18447" y="3777"/>
                  </a:cubicBezTo>
                  <a:cubicBezTo>
                    <a:pt x="16912" y="3376"/>
                    <a:pt x="15445" y="2776"/>
                    <a:pt x="13977" y="2209"/>
                  </a:cubicBezTo>
                  <a:cubicBezTo>
                    <a:pt x="12776" y="1742"/>
                    <a:pt x="11742" y="1108"/>
                    <a:pt x="10908" y="7"/>
                  </a:cubicBezTo>
                  <a:cubicBezTo>
                    <a:pt x="10863" y="11"/>
                    <a:pt x="10817" y="12"/>
                    <a:pt x="10770" y="12"/>
                  </a:cubicBezTo>
                  <a:cubicBezTo>
                    <a:pt x="10628" y="12"/>
                    <a:pt x="10479" y="0"/>
                    <a:pt x="10332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6" name="Google Shape;706;p40"/>
            <p:cNvSpPr/>
            <p:nvPr/>
          </p:nvSpPr>
          <p:spPr>
            <a:xfrm>
              <a:off x="866050" y="3494975"/>
              <a:ext cx="1533600" cy="461350"/>
            </a:xfrm>
            <a:custGeom>
              <a:avLst/>
              <a:gdLst/>
              <a:ahLst/>
              <a:cxnLst/>
              <a:rect l="l" t="t" r="r" b="b"/>
              <a:pathLst>
                <a:path w="61344" h="18454" extrusionOk="0">
                  <a:moveTo>
                    <a:pt x="60959" y="1"/>
                  </a:moveTo>
                  <a:cubicBezTo>
                    <a:pt x="60497" y="1"/>
                    <a:pt x="60147" y="139"/>
                    <a:pt x="59776" y="297"/>
                  </a:cubicBezTo>
                  <a:cubicBezTo>
                    <a:pt x="58308" y="898"/>
                    <a:pt x="56841" y="1632"/>
                    <a:pt x="55273" y="1965"/>
                  </a:cubicBezTo>
                  <a:cubicBezTo>
                    <a:pt x="54406" y="2165"/>
                    <a:pt x="53572" y="2399"/>
                    <a:pt x="52704" y="2532"/>
                  </a:cubicBezTo>
                  <a:cubicBezTo>
                    <a:pt x="51403" y="2766"/>
                    <a:pt x="50036" y="2866"/>
                    <a:pt x="48702" y="3133"/>
                  </a:cubicBezTo>
                  <a:cubicBezTo>
                    <a:pt x="47496" y="3380"/>
                    <a:pt x="46291" y="3570"/>
                    <a:pt x="45085" y="3570"/>
                  </a:cubicBezTo>
                  <a:cubicBezTo>
                    <a:pt x="44990" y="3570"/>
                    <a:pt x="44894" y="3569"/>
                    <a:pt x="44799" y="3566"/>
                  </a:cubicBezTo>
                  <a:cubicBezTo>
                    <a:pt x="44674" y="3553"/>
                    <a:pt x="44550" y="3545"/>
                    <a:pt x="44426" y="3545"/>
                  </a:cubicBezTo>
                  <a:cubicBezTo>
                    <a:pt x="44250" y="3545"/>
                    <a:pt x="44074" y="3561"/>
                    <a:pt x="43898" y="3600"/>
                  </a:cubicBezTo>
                  <a:cubicBezTo>
                    <a:pt x="42857" y="3813"/>
                    <a:pt x="41795" y="3835"/>
                    <a:pt x="40746" y="3835"/>
                  </a:cubicBezTo>
                  <a:cubicBezTo>
                    <a:pt x="40484" y="3835"/>
                    <a:pt x="40222" y="3833"/>
                    <a:pt x="39962" y="3833"/>
                  </a:cubicBezTo>
                  <a:cubicBezTo>
                    <a:pt x="38628" y="3833"/>
                    <a:pt x="37293" y="3800"/>
                    <a:pt x="35959" y="3800"/>
                  </a:cubicBezTo>
                  <a:cubicBezTo>
                    <a:pt x="35559" y="3800"/>
                    <a:pt x="35192" y="3833"/>
                    <a:pt x="34792" y="3900"/>
                  </a:cubicBezTo>
                  <a:cubicBezTo>
                    <a:pt x="34225" y="3933"/>
                    <a:pt x="33657" y="4067"/>
                    <a:pt x="33057" y="4067"/>
                  </a:cubicBezTo>
                  <a:cubicBezTo>
                    <a:pt x="31222" y="4067"/>
                    <a:pt x="29388" y="4033"/>
                    <a:pt x="27520" y="4033"/>
                  </a:cubicBezTo>
                  <a:cubicBezTo>
                    <a:pt x="27220" y="4033"/>
                    <a:pt x="26886" y="4000"/>
                    <a:pt x="26552" y="3967"/>
                  </a:cubicBezTo>
                  <a:cubicBezTo>
                    <a:pt x="25952" y="3900"/>
                    <a:pt x="25352" y="3833"/>
                    <a:pt x="24718" y="3800"/>
                  </a:cubicBezTo>
                  <a:cubicBezTo>
                    <a:pt x="24571" y="3793"/>
                    <a:pt x="24424" y="3791"/>
                    <a:pt x="24277" y="3791"/>
                  </a:cubicBezTo>
                  <a:cubicBezTo>
                    <a:pt x="23689" y="3791"/>
                    <a:pt x="23097" y="3833"/>
                    <a:pt x="22483" y="3833"/>
                  </a:cubicBezTo>
                  <a:cubicBezTo>
                    <a:pt x="21816" y="3833"/>
                    <a:pt x="21127" y="3877"/>
                    <a:pt x="20441" y="3877"/>
                  </a:cubicBezTo>
                  <a:cubicBezTo>
                    <a:pt x="19927" y="3877"/>
                    <a:pt x="19414" y="3852"/>
                    <a:pt x="18914" y="3767"/>
                  </a:cubicBezTo>
                  <a:cubicBezTo>
                    <a:pt x="17112" y="3466"/>
                    <a:pt x="15278" y="3733"/>
                    <a:pt x="13510" y="3333"/>
                  </a:cubicBezTo>
                  <a:cubicBezTo>
                    <a:pt x="12776" y="3166"/>
                    <a:pt x="12042" y="3133"/>
                    <a:pt x="11308" y="2999"/>
                  </a:cubicBezTo>
                  <a:cubicBezTo>
                    <a:pt x="10107" y="2799"/>
                    <a:pt x="8906" y="2499"/>
                    <a:pt x="7706" y="2366"/>
                  </a:cubicBezTo>
                  <a:cubicBezTo>
                    <a:pt x="6571" y="2232"/>
                    <a:pt x="5504" y="1832"/>
                    <a:pt x="4437" y="1498"/>
                  </a:cubicBezTo>
                  <a:cubicBezTo>
                    <a:pt x="3469" y="1198"/>
                    <a:pt x="2535" y="698"/>
                    <a:pt x="1601" y="297"/>
                  </a:cubicBezTo>
                  <a:cubicBezTo>
                    <a:pt x="1248" y="171"/>
                    <a:pt x="875" y="7"/>
                    <a:pt x="439" y="7"/>
                  </a:cubicBezTo>
                  <a:cubicBezTo>
                    <a:pt x="300" y="7"/>
                    <a:pt x="154" y="23"/>
                    <a:pt x="0" y="64"/>
                  </a:cubicBezTo>
                  <a:cubicBezTo>
                    <a:pt x="434" y="698"/>
                    <a:pt x="867" y="1265"/>
                    <a:pt x="1268" y="1832"/>
                  </a:cubicBezTo>
                  <a:cubicBezTo>
                    <a:pt x="1401" y="1999"/>
                    <a:pt x="1601" y="2199"/>
                    <a:pt x="1635" y="2399"/>
                  </a:cubicBezTo>
                  <a:cubicBezTo>
                    <a:pt x="1668" y="3033"/>
                    <a:pt x="2135" y="3433"/>
                    <a:pt x="2469" y="3900"/>
                  </a:cubicBezTo>
                  <a:cubicBezTo>
                    <a:pt x="3336" y="5101"/>
                    <a:pt x="4236" y="6268"/>
                    <a:pt x="5104" y="7469"/>
                  </a:cubicBezTo>
                  <a:cubicBezTo>
                    <a:pt x="5571" y="8103"/>
                    <a:pt x="6038" y="8737"/>
                    <a:pt x="6438" y="9371"/>
                  </a:cubicBezTo>
                  <a:cubicBezTo>
                    <a:pt x="7105" y="10438"/>
                    <a:pt x="7672" y="11572"/>
                    <a:pt x="8373" y="12640"/>
                  </a:cubicBezTo>
                  <a:cubicBezTo>
                    <a:pt x="8840" y="13373"/>
                    <a:pt x="9373" y="14141"/>
                    <a:pt x="10007" y="14774"/>
                  </a:cubicBezTo>
                  <a:cubicBezTo>
                    <a:pt x="11008" y="15742"/>
                    <a:pt x="12376" y="16209"/>
                    <a:pt x="13677" y="16609"/>
                  </a:cubicBezTo>
                  <a:cubicBezTo>
                    <a:pt x="14477" y="16876"/>
                    <a:pt x="15278" y="17109"/>
                    <a:pt x="16078" y="17310"/>
                  </a:cubicBezTo>
                  <a:cubicBezTo>
                    <a:pt x="17112" y="17543"/>
                    <a:pt x="18180" y="17743"/>
                    <a:pt x="19214" y="17877"/>
                  </a:cubicBezTo>
                  <a:cubicBezTo>
                    <a:pt x="20215" y="18044"/>
                    <a:pt x="21215" y="18044"/>
                    <a:pt x="22183" y="18244"/>
                  </a:cubicBezTo>
                  <a:cubicBezTo>
                    <a:pt x="22850" y="18410"/>
                    <a:pt x="23517" y="18410"/>
                    <a:pt x="24217" y="18444"/>
                  </a:cubicBezTo>
                  <a:cubicBezTo>
                    <a:pt x="24397" y="18450"/>
                    <a:pt x="24579" y="18453"/>
                    <a:pt x="24761" y="18453"/>
                  </a:cubicBezTo>
                  <a:cubicBezTo>
                    <a:pt x="25492" y="18453"/>
                    <a:pt x="26239" y="18410"/>
                    <a:pt x="26986" y="18410"/>
                  </a:cubicBezTo>
                  <a:cubicBezTo>
                    <a:pt x="28220" y="18444"/>
                    <a:pt x="29454" y="18452"/>
                    <a:pt x="30689" y="18452"/>
                  </a:cubicBezTo>
                  <a:cubicBezTo>
                    <a:pt x="31923" y="18452"/>
                    <a:pt x="33157" y="18444"/>
                    <a:pt x="34391" y="18444"/>
                  </a:cubicBezTo>
                  <a:cubicBezTo>
                    <a:pt x="34839" y="18420"/>
                    <a:pt x="35288" y="18397"/>
                    <a:pt x="35736" y="18397"/>
                  </a:cubicBezTo>
                  <a:cubicBezTo>
                    <a:pt x="35921" y="18397"/>
                    <a:pt x="36107" y="18401"/>
                    <a:pt x="36293" y="18410"/>
                  </a:cubicBezTo>
                  <a:cubicBezTo>
                    <a:pt x="36586" y="18436"/>
                    <a:pt x="36884" y="18447"/>
                    <a:pt x="37183" y="18447"/>
                  </a:cubicBezTo>
                  <a:cubicBezTo>
                    <a:pt x="37667" y="18447"/>
                    <a:pt x="38153" y="18418"/>
                    <a:pt x="38628" y="18377"/>
                  </a:cubicBezTo>
                  <a:cubicBezTo>
                    <a:pt x="39695" y="18277"/>
                    <a:pt x="40729" y="18044"/>
                    <a:pt x="41763" y="17910"/>
                  </a:cubicBezTo>
                  <a:cubicBezTo>
                    <a:pt x="42530" y="17810"/>
                    <a:pt x="43331" y="17810"/>
                    <a:pt x="44065" y="17610"/>
                  </a:cubicBezTo>
                  <a:cubicBezTo>
                    <a:pt x="45866" y="17143"/>
                    <a:pt x="47634" y="16576"/>
                    <a:pt x="49435" y="16009"/>
                  </a:cubicBezTo>
                  <a:cubicBezTo>
                    <a:pt x="49602" y="15975"/>
                    <a:pt x="49736" y="15875"/>
                    <a:pt x="49869" y="15809"/>
                  </a:cubicBezTo>
                  <a:cubicBezTo>
                    <a:pt x="51170" y="15075"/>
                    <a:pt x="52104" y="14007"/>
                    <a:pt x="52905" y="12773"/>
                  </a:cubicBezTo>
                  <a:cubicBezTo>
                    <a:pt x="54072" y="11005"/>
                    <a:pt x="54939" y="9070"/>
                    <a:pt x="56240" y="7436"/>
                  </a:cubicBezTo>
                  <a:cubicBezTo>
                    <a:pt x="57174" y="6268"/>
                    <a:pt x="58008" y="5034"/>
                    <a:pt x="58909" y="3833"/>
                  </a:cubicBezTo>
                  <a:cubicBezTo>
                    <a:pt x="59142" y="3533"/>
                    <a:pt x="59476" y="3233"/>
                    <a:pt x="59543" y="2899"/>
                  </a:cubicBezTo>
                  <a:cubicBezTo>
                    <a:pt x="59709" y="1999"/>
                    <a:pt x="60410" y="1465"/>
                    <a:pt x="60844" y="764"/>
                  </a:cubicBezTo>
                  <a:cubicBezTo>
                    <a:pt x="60944" y="564"/>
                    <a:pt x="61110" y="364"/>
                    <a:pt x="61344" y="31"/>
                  </a:cubicBezTo>
                  <a:cubicBezTo>
                    <a:pt x="61206" y="10"/>
                    <a:pt x="61079" y="1"/>
                    <a:pt x="60959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7" name="Google Shape;707;p40"/>
            <p:cNvSpPr/>
            <p:nvPr/>
          </p:nvSpPr>
          <p:spPr>
            <a:xfrm>
              <a:off x="1162925" y="3932700"/>
              <a:ext cx="939850" cy="465775"/>
            </a:xfrm>
            <a:custGeom>
              <a:avLst/>
              <a:gdLst/>
              <a:ahLst/>
              <a:cxnLst/>
              <a:rect l="l" t="t" r="r" b="b"/>
              <a:pathLst>
                <a:path w="37594" h="18631" extrusionOk="0">
                  <a:moveTo>
                    <a:pt x="37460" y="1"/>
                  </a:moveTo>
                  <a:cubicBezTo>
                    <a:pt x="37027" y="168"/>
                    <a:pt x="36626" y="334"/>
                    <a:pt x="36226" y="468"/>
                  </a:cubicBezTo>
                  <a:cubicBezTo>
                    <a:pt x="35192" y="768"/>
                    <a:pt x="34158" y="1068"/>
                    <a:pt x="33157" y="1368"/>
                  </a:cubicBezTo>
                  <a:cubicBezTo>
                    <a:pt x="32990" y="1402"/>
                    <a:pt x="32857" y="1469"/>
                    <a:pt x="32690" y="1502"/>
                  </a:cubicBezTo>
                  <a:cubicBezTo>
                    <a:pt x="31122" y="1669"/>
                    <a:pt x="29555" y="1835"/>
                    <a:pt x="27987" y="2002"/>
                  </a:cubicBezTo>
                  <a:cubicBezTo>
                    <a:pt x="27820" y="2002"/>
                    <a:pt x="27653" y="2036"/>
                    <a:pt x="27487" y="2069"/>
                  </a:cubicBezTo>
                  <a:cubicBezTo>
                    <a:pt x="26953" y="2136"/>
                    <a:pt x="26419" y="2269"/>
                    <a:pt x="25885" y="2269"/>
                  </a:cubicBezTo>
                  <a:cubicBezTo>
                    <a:pt x="22750" y="2269"/>
                    <a:pt x="19614" y="2284"/>
                    <a:pt x="16479" y="2284"/>
                  </a:cubicBezTo>
                  <a:cubicBezTo>
                    <a:pt x="14911" y="2284"/>
                    <a:pt x="13343" y="2280"/>
                    <a:pt x="11775" y="2269"/>
                  </a:cubicBezTo>
                  <a:cubicBezTo>
                    <a:pt x="10641" y="2236"/>
                    <a:pt x="9474" y="2036"/>
                    <a:pt x="8340" y="1902"/>
                  </a:cubicBezTo>
                  <a:cubicBezTo>
                    <a:pt x="7939" y="1869"/>
                    <a:pt x="7572" y="1802"/>
                    <a:pt x="7172" y="1735"/>
                  </a:cubicBezTo>
                  <a:cubicBezTo>
                    <a:pt x="6371" y="1669"/>
                    <a:pt x="5538" y="1669"/>
                    <a:pt x="4770" y="1469"/>
                  </a:cubicBezTo>
                  <a:cubicBezTo>
                    <a:pt x="3336" y="1068"/>
                    <a:pt x="1902" y="535"/>
                    <a:pt x="467" y="67"/>
                  </a:cubicBezTo>
                  <a:cubicBezTo>
                    <a:pt x="367" y="34"/>
                    <a:pt x="234" y="34"/>
                    <a:pt x="0" y="34"/>
                  </a:cubicBezTo>
                  <a:cubicBezTo>
                    <a:pt x="134" y="535"/>
                    <a:pt x="267" y="968"/>
                    <a:pt x="401" y="1368"/>
                  </a:cubicBezTo>
                  <a:cubicBezTo>
                    <a:pt x="734" y="2336"/>
                    <a:pt x="968" y="3303"/>
                    <a:pt x="934" y="4337"/>
                  </a:cubicBezTo>
                  <a:cubicBezTo>
                    <a:pt x="934" y="4637"/>
                    <a:pt x="1001" y="4971"/>
                    <a:pt x="1068" y="5271"/>
                  </a:cubicBezTo>
                  <a:cubicBezTo>
                    <a:pt x="1435" y="7006"/>
                    <a:pt x="1735" y="8073"/>
                    <a:pt x="1668" y="9875"/>
                  </a:cubicBezTo>
                  <a:cubicBezTo>
                    <a:pt x="1635" y="11576"/>
                    <a:pt x="1601" y="11609"/>
                    <a:pt x="1668" y="13310"/>
                  </a:cubicBezTo>
                  <a:cubicBezTo>
                    <a:pt x="1668" y="13977"/>
                    <a:pt x="1668" y="14611"/>
                    <a:pt x="1668" y="15212"/>
                  </a:cubicBezTo>
                  <a:cubicBezTo>
                    <a:pt x="2402" y="15812"/>
                    <a:pt x="3269" y="16146"/>
                    <a:pt x="4137" y="16379"/>
                  </a:cubicBezTo>
                  <a:cubicBezTo>
                    <a:pt x="4704" y="16513"/>
                    <a:pt x="5237" y="16713"/>
                    <a:pt x="5771" y="16913"/>
                  </a:cubicBezTo>
                  <a:cubicBezTo>
                    <a:pt x="6438" y="17146"/>
                    <a:pt x="7139" y="17280"/>
                    <a:pt x="7839" y="17380"/>
                  </a:cubicBezTo>
                  <a:cubicBezTo>
                    <a:pt x="8873" y="17547"/>
                    <a:pt x="9907" y="17613"/>
                    <a:pt x="10908" y="17713"/>
                  </a:cubicBezTo>
                  <a:cubicBezTo>
                    <a:pt x="11408" y="17780"/>
                    <a:pt x="11875" y="17880"/>
                    <a:pt x="12342" y="17947"/>
                  </a:cubicBezTo>
                  <a:cubicBezTo>
                    <a:pt x="13310" y="18080"/>
                    <a:pt x="14244" y="18247"/>
                    <a:pt x="15211" y="18381"/>
                  </a:cubicBezTo>
                  <a:cubicBezTo>
                    <a:pt x="15812" y="18447"/>
                    <a:pt x="16345" y="18414"/>
                    <a:pt x="16946" y="18581"/>
                  </a:cubicBezTo>
                  <a:cubicBezTo>
                    <a:pt x="17075" y="18617"/>
                    <a:pt x="17207" y="18631"/>
                    <a:pt x="17341" y="18631"/>
                  </a:cubicBezTo>
                  <a:cubicBezTo>
                    <a:pt x="17831" y="18631"/>
                    <a:pt x="18349" y="18440"/>
                    <a:pt x="18847" y="18414"/>
                  </a:cubicBezTo>
                  <a:cubicBezTo>
                    <a:pt x="19381" y="18414"/>
                    <a:pt x="19962" y="18603"/>
                    <a:pt x="20530" y="18603"/>
                  </a:cubicBezTo>
                  <a:cubicBezTo>
                    <a:pt x="20637" y="18603"/>
                    <a:pt x="20743" y="18597"/>
                    <a:pt x="20848" y="18581"/>
                  </a:cubicBezTo>
                  <a:cubicBezTo>
                    <a:pt x="21816" y="18447"/>
                    <a:pt x="22817" y="18214"/>
                    <a:pt x="23784" y="18180"/>
                  </a:cubicBezTo>
                  <a:cubicBezTo>
                    <a:pt x="24885" y="18114"/>
                    <a:pt x="25885" y="17814"/>
                    <a:pt x="26953" y="17713"/>
                  </a:cubicBezTo>
                  <a:cubicBezTo>
                    <a:pt x="27853" y="17613"/>
                    <a:pt x="28754" y="17447"/>
                    <a:pt x="29655" y="17413"/>
                  </a:cubicBezTo>
                  <a:cubicBezTo>
                    <a:pt x="30622" y="17380"/>
                    <a:pt x="31489" y="17180"/>
                    <a:pt x="32357" y="16779"/>
                  </a:cubicBezTo>
                  <a:cubicBezTo>
                    <a:pt x="32657" y="16646"/>
                    <a:pt x="32957" y="16513"/>
                    <a:pt x="33257" y="16446"/>
                  </a:cubicBezTo>
                  <a:cubicBezTo>
                    <a:pt x="34325" y="16246"/>
                    <a:pt x="35292" y="15845"/>
                    <a:pt x="36126" y="15245"/>
                  </a:cubicBezTo>
                  <a:cubicBezTo>
                    <a:pt x="36360" y="14244"/>
                    <a:pt x="35893" y="13377"/>
                    <a:pt x="35993" y="12410"/>
                  </a:cubicBezTo>
                  <a:cubicBezTo>
                    <a:pt x="36159" y="11042"/>
                    <a:pt x="36026" y="11309"/>
                    <a:pt x="35959" y="9941"/>
                  </a:cubicBezTo>
                  <a:cubicBezTo>
                    <a:pt x="35859" y="8140"/>
                    <a:pt x="36159" y="7073"/>
                    <a:pt x="36526" y="5338"/>
                  </a:cubicBezTo>
                  <a:cubicBezTo>
                    <a:pt x="36593" y="4938"/>
                    <a:pt x="36693" y="4571"/>
                    <a:pt x="36693" y="4170"/>
                  </a:cubicBezTo>
                  <a:cubicBezTo>
                    <a:pt x="36660" y="3270"/>
                    <a:pt x="36860" y="2436"/>
                    <a:pt x="37127" y="1602"/>
                  </a:cubicBezTo>
                  <a:cubicBezTo>
                    <a:pt x="37294" y="1135"/>
                    <a:pt x="37460" y="635"/>
                    <a:pt x="37594" y="134"/>
                  </a:cubicBezTo>
                  <a:cubicBezTo>
                    <a:pt x="37560" y="101"/>
                    <a:pt x="37494" y="34"/>
                    <a:pt x="37460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8" name="Google Shape;708;p40"/>
            <p:cNvSpPr/>
            <p:nvPr/>
          </p:nvSpPr>
          <p:spPr>
            <a:xfrm>
              <a:off x="951925" y="1816075"/>
              <a:ext cx="1358500" cy="362075"/>
            </a:xfrm>
            <a:custGeom>
              <a:avLst/>
              <a:gdLst/>
              <a:ahLst/>
              <a:cxnLst/>
              <a:rect l="l" t="t" r="r" b="b"/>
              <a:pathLst>
                <a:path w="54340" h="14483" extrusionOk="0">
                  <a:moveTo>
                    <a:pt x="30047" y="1"/>
                  </a:moveTo>
                  <a:cubicBezTo>
                    <a:pt x="28755" y="1"/>
                    <a:pt x="27476" y="71"/>
                    <a:pt x="26201" y="71"/>
                  </a:cubicBezTo>
                  <a:cubicBezTo>
                    <a:pt x="25751" y="71"/>
                    <a:pt x="25301" y="62"/>
                    <a:pt x="24852" y="39"/>
                  </a:cubicBezTo>
                  <a:cubicBezTo>
                    <a:pt x="24644" y="27"/>
                    <a:pt x="24438" y="22"/>
                    <a:pt x="24232" y="22"/>
                  </a:cubicBezTo>
                  <a:cubicBezTo>
                    <a:pt x="22583" y="22"/>
                    <a:pt x="20979" y="339"/>
                    <a:pt x="19348" y="339"/>
                  </a:cubicBezTo>
                  <a:cubicBezTo>
                    <a:pt x="19248" y="339"/>
                    <a:pt x="19148" y="372"/>
                    <a:pt x="19048" y="405"/>
                  </a:cubicBezTo>
                  <a:cubicBezTo>
                    <a:pt x="18514" y="472"/>
                    <a:pt x="17980" y="506"/>
                    <a:pt x="17413" y="572"/>
                  </a:cubicBezTo>
                  <a:cubicBezTo>
                    <a:pt x="17013" y="639"/>
                    <a:pt x="16579" y="672"/>
                    <a:pt x="16179" y="772"/>
                  </a:cubicBezTo>
                  <a:cubicBezTo>
                    <a:pt x="15112" y="1039"/>
                    <a:pt x="14078" y="1339"/>
                    <a:pt x="12977" y="1606"/>
                  </a:cubicBezTo>
                  <a:cubicBezTo>
                    <a:pt x="11776" y="1873"/>
                    <a:pt x="10542" y="2207"/>
                    <a:pt x="9408" y="2774"/>
                  </a:cubicBezTo>
                  <a:cubicBezTo>
                    <a:pt x="8440" y="3274"/>
                    <a:pt x="7339" y="3541"/>
                    <a:pt x="6439" y="4208"/>
                  </a:cubicBezTo>
                  <a:cubicBezTo>
                    <a:pt x="6272" y="4308"/>
                    <a:pt x="6039" y="4375"/>
                    <a:pt x="5805" y="4475"/>
                  </a:cubicBezTo>
                  <a:cubicBezTo>
                    <a:pt x="4304" y="5009"/>
                    <a:pt x="2870" y="5743"/>
                    <a:pt x="1469" y="6577"/>
                  </a:cubicBezTo>
                  <a:cubicBezTo>
                    <a:pt x="535" y="7110"/>
                    <a:pt x="1" y="7677"/>
                    <a:pt x="168" y="8878"/>
                  </a:cubicBezTo>
                  <a:cubicBezTo>
                    <a:pt x="435" y="9312"/>
                    <a:pt x="868" y="9745"/>
                    <a:pt x="1469" y="9979"/>
                  </a:cubicBezTo>
                  <a:cubicBezTo>
                    <a:pt x="2836" y="10546"/>
                    <a:pt x="4237" y="11080"/>
                    <a:pt x="5638" y="11580"/>
                  </a:cubicBezTo>
                  <a:cubicBezTo>
                    <a:pt x="6672" y="11947"/>
                    <a:pt x="7773" y="12247"/>
                    <a:pt x="8807" y="12648"/>
                  </a:cubicBezTo>
                  <a:cubicBezTo>
                    <a:pt x="9741" y="12981"/>
                    <a:pt x="10642" y="13248"/>
                    <a:pt x="11643" y="13248"/>
                  </a:cubicBezTo>
                  <a:cubicBezTo>
                    <a:pt x="11909" y="13248"/>
                    <a:pt x="12210" y="13315"/>
                    <a:pt x="12510" y="13381"/>
                  </a:cubicBezTo>
                  <a:cubicBezTo>
                    <a:pt x="12943" y="13481"/>
                    <a:pt x="13377" y="13682"/>
                    <a:pt x="13811" y="13715"/>
                  </a:cubicBezTo>
                  <a:cubicBezTo>
                    <a:pt x="15306" y="13840"/>
                    <a:pt x="16772" y="14255"/>
                    <a:pt x="18291" y="14255"/>
                  </a:cubicBezTo>
                  <a:cubicBezTo>
                    <a:pt x="18399" y="14255"/>
                    <a:pt x="18506" y="14253"/>
                    <a:pt x="18614" y="14249"/>
                  </a:cubicBezTo>
                  <a:cubicBezTo>
                    <a:pt x="18814" y="14249"/>
                    <a:pt x="19014" y="14282"/>
                    <a:pt x="19181" y="14315"/>
                  </a:cubicBezTo>
                  <a:cubicBezTo>
                    <a:pt x="19648" y="14382"/>
                    <a:pt x="20082" y="14482"/>
                    <a:pt x="20549" y="14482"/>
                  </a:cubicBezTo>
                  <a:lnTo>
                    <a:pt x="33958" y="14482"/>
                  </a:lnTo>
                  <a:cubicBezTo>
                    <a:pt x="34292" y="14482"/>
                    <a:pt x="34659" y="14449"/>
                    <a:pt x="35026" y="14382"/>
                  </a:cubicBezTo>
                  <a:cubicBezTo>
                    <a:pt x="35493" y="14349"/>
                    <a:pt x="35960" y="14282"/>
                    <a:pt x="36460" y="14249"/>
                  </a:cubicBezTo>
                  <a:cubicBezTo>
                    <a:pt x="36528" y="14241"/>
                    <a:pt x="36600" y="14239"/>
                    <a:pt x="36673" y="14239"/>
                  </a:cubicBezTo>
                  <a:cubicBezTo>
                    <a:pt x="36804" y="14239"/>
                    <a:pt x="36940" y="14246"/>
                    <a:pt x="37074" y="14246"/>
                  </a:cubicBezTo>
                  <a:cubicBezTo>
                    <a:pt x="37197" y="14246"/>
                    <a:pt x="37317" y="14240"/>
                    <a:pt x="37428" y="14215"/>
                  </a:cubicBezTo>
                  <a:cubicBezTo>
                    <a:pt x="38895" y="13882"/>
                    <a:pt x="40430" y="13848"/>
                    <a:pt x="41897" y="13381"/>
                  </a:cubicBezTo>
                  <a:cubicBezTo>
                    <a:pt x="42231" y="13281"/>
                    <a:pt x="42598" y="13248"/>
                    <a:pt x="42932" y="13248"/>
                  </a:cubicBezTo>
                  <a:cubicBezTo>
                    <a:pt x="43866" y="13215"/>
                    <a:pt x="44733" y="12981"/>
                    <a:pt x="45567" y="12648"/>
                  </a:cubicBezTo>
                  <a:cubicBezTo>
                    <a:pt x="46367" y="12347"/>
                    <a:pt x="47235" y="12181"/>
                    <a:pt x="48035" y="11780"/>
                  </a:cubicBezTo>
                  <a:cubicBezTo>
                    <a:pt x="48569" y="11480"/>
                    <a:pt x="49269" y="11447"/>
                    <a:pt x="49870" y="11247"/>
                  </a:cubicBezTo>
                  <a:cubicBezTo>
                    <a:pt x="50737" y="10913"/>
                    <a:pt x="51604" y="10513"/>
                    <a:pt x="52472" y="10212"/>
                  </a:cubicBezTo>
                  <a:cubicBezTo>
                    <a:pt x="53272" y="9946"/>
                    <a:pt x="53906" y="9479"/>
                    <a:pt x="54340" y="8778"/>
                  </a:cubicBezTo>
                  <a:cubicBezTo>
                    <a:pt x="54306" y="8511"/>
                    <a:pt x="54240" y="8244"/>
                    <a:pt x="54273" y="7978"/>
                  </a:cubicBezTo>
                  <a:cubicBezTo>
                    <a:pt x="54306" y="7444"/>
                    <a:pt x="54006" y="7144"/>
                    <a:pt x="53572" y="6910"/>
                  </a:cubicBezTo>
                  <a:cubicBezTo>
                    <a:pt x="52105" y="6110"/>
                    <a:pt x="50704" y="5176"/>
                    <a:pt x="49103" y="4642"/>
                  </a:cubicBezTo>
                  <a:cubicBezTo>
                    <a:pt x="47968" y="4242"/>
                    <a:pt x="46934" y="3608"/>
                    <a:pt x="45867" y="3107"/>
                  </a:cubicBezTo>
                  <a:cubicBezTo>
                    <a:pt x="44466" y="2474"/>
                    <a:pt x="43065" y="1907"/>
                    <a:pt x="41564" y="1606"/>
                  </a:cubicBezTo>
                  <a:cubicBezTo>
                    <a:pt x="40430" y="1373"/>
                    <a:pt x="39296" y="1039"/>
                    <a:pt x="38161" y="739"/>
                  </a:cubicBezTo>
                  <a:cubicBezTo>
                    <a:pt x="37861" y="672"/>
                    <a:pt x="37528" y="606"/>
                    <a:pt x="37227" y="572"/>
                  </a:cubicBezTo>
                  <a:cubicBezTo>
                    <a:pt x="35993" y="472"/>
                    <a:pt x="34792" y="372"/>
                    <a:pt x="33558" y="239"/>
                  </a:cubicBezTo>
                  <a:cubicBezTo>
                    <a:pt x="33458" y="239"/>
                    <a:pt x="33358" y="205"/>
                    <a:pt x="33291" y="205"/>
                  </a:cubicBezTo>
                  <a:cubicBezTo>
                    <a:pt x="32391" y="139"/>
                    <a:pt x="31490" y="5"/>
                    <a:pt x="30589" y="5"/>
                  </a:cubicBezTo>
                  <a:cubicBezTo>
                    <a:pt x="30408" y="2"/>
                    <a:pt x="30228" y="1"/>
                    <a:pt x="30047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9" name="Google Shape;709;p40"/>
            <p:cNvSpPr/>
            <p:nvPr/>
          </p:nvSpPr>
          <p:spPr>
            <a:xfrm>
              <a:off x="1157075" y="4600675"/>
              <a:ext cx="956550" cy="210675"/>
            </a:xfrm>
            <a:custGeom>
              <a:avLst/>
              <a:gdLst/>
              <a:ahLst/>
              <a:cxnLst/>
              <a:rect l="l" t="t" r="r" b="b"/>
              <a:pathLst>
                <a:path w="38262" h="8427" extrusionOk="0">
                  <a:moveTo>
                    <a:pt x="38161" y="1"/>
                  </a:moveTo>
                  <a:cubicBezTo>
                    <a:pt x="37561" y="468"/>
                    <a:pt x="37127" y="868"/>
                    <a:pt x="36660" y="1202"/>
                  </a:cubicBezTo>
                  <a:cubicBezTo>
                    <a:pt x="35793" y="1769"/>
                    <a:pt x="34992" y="2469"/>
                    <a:pt x="33892" y="2736"/>
                  </a:cubicBezTo>
                  <a:cubicBezTo>
                    <a:pt x="33258" y="2870"/>
                    <a:pt x="32657" y="3203"/>
                    <a:pt x="31957" y="3237"/>
                  </a:cubicBezTo>
                  <a:cubicBezTo>
                    <a:pt x="31423" y="3237"/>
                    <a:pt x="30923" y="3370"/>
                    <a:pt x="30422" y="3437"/>
                  </a:cubicBezTo>
                  <a:cubicBezTo>
                    <a:pt x="29589" y="3603"/>
                    <a:pt x="28788" y="3870"/>
                    <a:pt x="27954" y="3904"/>
                  </a:cubicBezTo>
                  <a:cubicBezTo>
                    <a:pt x="26486" y="4004"/>
                    <a:pt x="25052" y="4437"/>
                    <a:pt x="23584" y="4604"/>
                  </a:cubicBezTo>
                  <a:cubicBezTo>
                    <a:pt x="21740" y="4859"/>
                    <a:pt x="19926" y="5174"/>
                    <a:pt x="18085" y="5174"/>
                  </a:cubicBezTo>
                  <a:cubicBezTo>
                    <a:pt x="17994" y="5174"/>
                    <a:pt x="17904" y="5173"/>
                    <a:pt x="17813" y="5171"/>
                  </a:cubicBezTo>
                  <a:cubicBezTo>
                    <a:pt x="17213" y="5155"/>
                    <a:pt x="16613" y="5155"/>
                    <a:pt x="16012" y="5155"/>
                  </a:cubicBezTo>
                  <a:cubicBezTo>
                    <a:pt x="15412" y="5155"/>
                    <a:pt x="14811" y="5155"/>
                    <a:pt x="14211" y="5138"/>
                  </a:cubicBezTo>
                  <a:cubicBezTo>
                    <a:pt x="13744" y="5138"/>
                    <a:pt x="13277" y="5038"/>
                    <a:pt x="12777" y="4971"/>
                  </a:cubicBezTo>
                  <a:cubicBezTo>
                    <a:pt x="11709" y="4871"/>
                    <a:pt x="10675" y="4738"/>
                    <a:pt x="9608" y="4604"/>
                  </a:cubicBezTo>
                  <a:cubicBezTo>
                    <a:pt x="9074" y="4537"/>
                    <a:pt x="8540" y="4437"/>
                    <a:pt x="8006" y="4304"/>
                  </a:cubicBezTo>
                  <a:cubicBezTo>
                    <a:pt x="7640" y="4237"/>
                    <a:pt x="7306" y="4104"/>
                    <a:pt x="6972" y="4004"/>
                  </a:cubicBezTo>
                  <a:cubicBezTo>
                    <a:pt x="5371" y="3437"/>
                    <a:pt x="3770" y="2836"/>
                    <a:pt x="2136" y="2269"/>
                  </a:cubicBezTo>
                  <a:cubicBezTo>
                    <a:pt x="1468" y="2036"/>
                    <a:pt x="768" y="1836"/>
                    <a:pt x="34" y="1602"/>
                  </a:cubicBezTo>
                  <a:cubicBezTo>
                    <a:pt x="34" y="2403"/>
                    <a:pt x="34" y="3170"/>
                    <a:pt x="1" y="3904"/>
                  </a:cubicBezTo>
                  <a:cubicBezTo>
                    <a:pt x="1" y="4237"/>
                    <a:pt x="101" y="4471"/>
                    <a:pt x="401" y="4638"/>
                  </a:cubicBezTo>
                  <a:cubicBezTo>
                    <a:pt x="1268" y="5105"/>
                    <a:pt x="2102" y="5672"/>
                    <a:pt x="3036" y="6039"/>
                  </a:cubicBezTo>
                  <a:cubicBezTo>
                    <a:pt x="4637" y="6606"/>
                    <a:pt x="6239" y="7239"/>
                    <a:pt x="7973" y="7473"/>
                  </a:cubicBezTo>
                  <a:cubicBezTo>
                    <a:pt x="8607" y="7573"/>
                    <a:pt x="9241" y="7673"/>
                    <a:pt x="9841" y="7873"/>
                  </a:cubicBezTo>
                  <a:cubicBezTo>
                    <a:pt x="11109" y="8273"/>
                    <a:pt x="12410" y="8340"/>
                    <a:pt x="13677" y="8374"/>
                  </a:cubicBezTo>
                  <a:cubicBezTo>
                    <a:pt x="15012" y="8413"/>
                    <a:pt x="16347" y="8426"/>
                    <a:pt x="17682" y="8426"/>
                  </a:cubicBezTo>
                  <a:cubicBezTo>
                    <a:pt x="19750" y="8426"/>
                    <a:pt x="21817" y="8394"/>
                    <a:pt x="23884" y="8374"/>
                  </a:cubicBezTo>
                  <a:cubicBezTo>
                    <a:pt x="24793" y="8374"/>
                    <a:pt x="25715" y="8416"/>
                    <a:pt x="26639" y="8416"/>
                  </a:cubicBezTo>
                  <a:cubicBezTo>
                    <a:pt x="27717" y="8416"/>
                    <a:pt x="28796" y="8358"/>
                    <a:pt x="29855" y="8107"/>
                  </a:cubicBezTo>
                  <a:cubicBezTo>
                    <a:pt x="30623" y="7940"/>
                    <a:pt x="31390" y="7907"/>
                    <a:pt x="32090" y="7506"/>
                  </a:cubicBezTo>
                  <a:cubicBezTo>
                    <a:pt x="32424" y="7273"/>
                    <a:pt x="32824" y="7073"/>
                    <a:pt x="33224" y="6973"/>
                  </a:cubicBezTo>
                  <a:cubicBezTo>
                    <a:pt x="34425" y="6706"/>
                    <a:pt x="35459" y="6072"/>
                    <a:pt x="36594" y="5605"/>
                  </a:cubicBezTo>
                  <a:cubicBezTo>
                    <a:pt x="36960" y="5471"/>
                    <a:pt x="37294" y="5271"/>
                    <a:pt x="37628" y="5071"/>
                  </a:cubicBezTo>
                  <a:cubicBezTo>
                    <a:pt x="38061" y="4838"/>
                    <a:pt x="38261" y="4471"/>
                    <a:pt x="38261" y="3970"/>
                  </a:cubicBezTo>
                  <a:cubicBezTo>
                    <a:pt x="38228" y="2903"/>
                    <a:pt x="38261" y="1836"/>
                    <a:pt x="38261" y="735"/>
                  </a:cubicBezTo>
                  <a:cubicBezTo>
                    <a:pt x="38261" y="568"/>
                    <a:pt x="38195" y="368"/>
                    <a:pt x="38161" y="1"/>
                  </a:cubicBez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0" name="Google Shape;710;p40"/>
            <p:cNvSpPr/>
            <p:nvPr/>
          </p:nvSpPr>
          <p:spPr>
            <a:xfrm>
              <a:off x="1255475" y="4894225"/>
              <a:ext cx="760575" cy="192675"/>
            </a:xfrm>
            <a:custGeom>
              <a:avLst/>
              <a:gdLst/>
              <a:ahLst/>
              <a:cxnLst/>
              <a:rect l="l" t="t" r="r" b="b"/>
              <a:pathLst>
                <a:path w="30423" h="7707" extrusionOk="0">
                  <a:moveTo>
                    <a:pt x="30423" y="1"/>
                  </a:moveTo>
                  <a:cubicBezTo>
                    <a:pt x="30122" y="34"/>
                    <a:pt x="30022" y="34"/>
                    <a:pt x="29956" y="67"/>
                  </a:cubicBezTo>
                  <a:cubicBezTo>
                    <a:pt x="29322" y="334"/>
                    <a:pt x="28721" y="701"/>
                    <a:pt x="28088" y="901"/>
                  </a:cubicBezTo>
                  <a:cubicBezTo>
                    <a:pt x="27220" y="1168"/>
                    <a:pt x="26353" y="1335"/>
                    <a:pt x="25452" y="1502"/>
                  </a:cubicBezTo>
                  <a:cubicBezTo>
                    <a:pt x="24719" y="1669"/>
                    <a:pt x="23951" y="1735"/>
                    <a:pt x="23184" y="1869"/>
                  </a:cubicBezTo>
                  <a:cubicBezTo>
                    <a:pt x="22250" y="2002"/>
                    <a:pt x="21316" y="2169"/>
                    <a:pt x="20415" y="2336"/>
                  </a:cubicBezTo>
                  <a:cubicBezTo>
                    <a:pt x="20015" y="2402"/>
                    <a:pt x="19648" y="2502"/>
                    <a:pt x="19281" y="2536"/>
                  </a:cubicBezTo>
                  <a:cubicBezTo>
                    <a:pt x="18264" y="2631"/>
                    <a:pt x="17278" y="2938"/>
                    <a:pt x="16264" y="2938"/>
                  </a:cubicBezTo>
                  <a:cubicBezTo>
                    <a:pt x="16213" y="2938"/>
                    <a:pt x="16163" y="2938"/>
                    <a:pt x="16112" y="2936"/>
                  </a:cubicBezTo>
                  <a:cubicBezTo>
                    <a:pt x="14611" y="2903"/>
                    <a:pt x="13077" y="2969"/>
                    <a:pt x="11576" y="2636"/>
                  </a:cubicBezTo>
                  <a:cubicBezTo>
                    <a:pt x="10709" y="2469"/>
                    <a:pt x="9808" y="2369"/>
                    <a:pt x="8907" y="2236"/>
                  </a:cubicBezTo>
                  <a:cubicBezTo>
                    <a:pt x="7706" y="2002"/>
                    <a:pt x="6506" y="1669"/>
                    <a:pt x="5305" y="1568"/>
                  </a:cubicBezTo>
                  <a:cubicBezTo>
                    <a:pt x="3637" y="1402"/>
                    <a:pt x="2102" y="868"/>
                    <a:pt x="635" y="134"/>
                  </a:cubicBezTo>
                  <a:cubicBezTo>
                    <a:pt x="468" y="67"/>
                    <a:pt x="301" y="67"/>
                    <a:pt x="1" y="1"/>
                  </a:cubicBezTo>
                  <a:lnTo>
                    <a:pt x="1" y="1"/>
                  </a:lnTo>
                  <a:cubicBezTo>
                    <a:pt x="368" y="1101"/>
                    <a:pt x="701" y="2102"/>
                    <a:pt x="1002" y="3070"/>
                  </a:cubicBezTo>
                  <a:cubicBezTo>
                    <a:pt x="1268" y="3970"/>
                    <a:pt x="2002" y="4571"/>
                    <a:pt x="2569" y="5238"/>
                  </a:cubicBezTo>
                  <a:cubicBezTo>
                    <a:pt x="2770" y="5471"/>
                    <a:pt x="3136" y="5638"/>
                    <a:pt x="3470" y="5738"/>
                  </a:cubicBezTo>
                  <a:cubicBezTo>
                    <a:pt x="4571" y="6072"/>
                    <a:pt x="5672" y="6305"/>
                    <a:pt x="6739" y="6672"/>
                  </a:cubicBezTo>
                  <a:cubicBezTo>
                    <a:pt x="8640" y="7373"/>
                    <a:pt x="10642" y="7406"/>
                    <a:pt x="12643" y="7539"/>
                  </a:cubicBezTo>
                  <a:cubicBezTo>
                    <a:pt x="13410" y="7606"/>
                    <a:pt x="14178" y="7673"/>
                    <a:pt x="14978" y="7706"/>
                  </a:cubicBezTo>
                  <a:lnTo>
                    <a:pt x="15445" y="7706"/>
                  </a:lnTo>
                  <a:cubicBezTo>
                    <a:pt x="16146" y="7639"/>
                    <a:pt x="16846" y="7606"/>
                    <a:pt x="17580" y="7539"/>
                  </a:cubicBezTo>
                  <a:cubicBezTo>
                    <a:pt x="18881" y="7439"/>
                    <a:pt x="20215" y="7473"/>
                    <a:pt x="21516" y="7206"/>
                  </a:cubicBezTo>
                  <a:cubicBezTo>
                    <a:pt x="22984" y="6939"/>
                    <a:pt x="24452" y="6439"/>
                    <a:pt x="25919" y="6038"/>
                  </a:cubicBezTo>
                  <a:cubicBezTo>
                    <a:pt x="26120" y="5972"/>
                    <a:pt x="26320" y="5838"/>
                    <a:pt x="26553" y="5805"/>
                  </a:cubicBezTo>
                  <a:cubicBezTo>
                    <a:pt x="27954" y="5638"/>
                    <a:pt x="28621" y="4504"/>
                    <a:pt x="29188" y="3503"/>
                  </a:cubicBezTo>
                  <a:cubicBezTo>
                    <a:pt x="29755" y="2469"/>
                    <a:pt x="29989" y="1268"/>
                    <a:pt x="30423" y="1"/>
                  </a:cubicBez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1" name="Google Shape;711;p40"/>
            <p:cNvSpPr/>
            <p:nvPr/>
          </p:nvSpPr>
          <p:spPr>
            <a:xfrm>
              <a:off x="1162925" y="4472250"/>
              <a:ext cx="949850" cy="224025"/>
            </a:xfrm>
            <a:custGeom>
              <a:avLst/>
              <a:gdLst/>
              <a:ahLst/>
              <a:cxnLst/>
              <a:rect l="l" t="t" r="r" b="b"/>
              <a:pathLst>
                <a:path w="37994" h="8961" extrusionOk="0">
                  <a:moveTo>
                    <a:pt x="37494" y="1"/>
                  </a:moveTo>
                  <a:cubicBezTo>
                    <a:pt x="36693" y="301"/>
                    <a:pt x="36293" y="902"/>
                    <a:pt x="35759" y="1369"/>
                  </a:cubicBezTo>
                  <a:cubicBezTo>
                    <a:pt x="34758" y="2269"/>
                    <a:pt x="33658" y="3036"/>
                    <a:pt x="32357" y="3403"/>
                  </a:cubicBezTo>
                  <a:cubicBezTo>
                    <a:pt x="29855" y="4104"/>
                    <a:pt x="27320" y="4704"/>
                    <a:pt x="24785" y="5238"/>
                  </a:cubicBezTo>
                  <a:cubicBezTo>
                    <a:pt x="23450" y="5505"/>
                    <a:pt x="22083" y="5672"/>
                    <a:pt x="20748" y="5672"/>
                  </a:cubicBezTo>
                  <a:cubicBezTo>
                    <a:pt x="18780" y="5638"/>
                    <a:pt x="16812" y="5705"/>
                    <a:pt x="14844" y="5471"/>
                  </a:cubicBezTo>
                  <a:cubicBezTo>
                    <a:pt x="13176" y="5271"/>
                    <a:pt x="11542" y="4938"/>
                    <a:pt x="9874" y="4704"/>
                  </a:cubicBezTo>
                  <a:cubicBezTo>
                    <a:pt x="9140" y="4604"/>
                    <a:pt x="8406" y="4471"/>
                    <a:pt x="7672" y="4404"/>
                  </a:cubicBezTo>
                  <a:cubicBezTo>
                    <a:pt x="6572" y="4337"/>
                    <a:pt x="5504" y="4070"/>
                    <a:pt x="4503" y="3637"/>
                  </a:cubicBezTo>
                  <a:cubicBezTo>
                    <a:pt x="3169" y="3103"/>
                    <a:pt x="1902" y="2469"/>
                    <a:pt x="601" y="1902"/>
                  </a:cubicBezTo>
                  <a:cubicBezTo>
                    <a:pt x="434" y="1802"/>
                    <a:pt x="267" y="1802"/>
                    <a:pt x="0" y="1735"/>
                  </a:cubicBezTo>
                  <a:lnTo>
                    <a:pt x="0" y="1735"/>
                  </a:lnTo>
                  <a:cubicBezTo>
                    <a:pt x="34" y="3003"/>
                    <a:pt x="34" y="4137"/>
                    <a:pt x="34" y="5371"/>
                  </a:cubicBezTo>
                  <a:cubicBezTo>
                    <a:pt x="401" y="5705"/>
                    <a:pt x="868" y="6039"/>
                    <a:pt x="1501" y="6039"/>
                  </a:cubicBezTo>
                  <a:cubicBezTo>
                    <a:pt x="1701" y="6039"/>
                    <a:pt x="1935" y="6139"/>
                    <a:pt x="2135" y="6239"/>
                  </a:cubicBezTo>
                  <a:cubicBezTo>
                    <a:pt x="3336" y="6639"/>
                    <a:pt x="4503" y="7106"/>
                    <a:pt x="5704" y="7506"/>
                  </a:cubicBezTo>
                  <a:cubicBezTo>
                    <a:pt x="7129" y="7940"/>
                    <a:pt x="8526" y="8518"/>
                    <a:pt x="10080" y="8518"/>
                  </a:cubicBezTo>
                  <a:cubicBezTo>
                    <a:pt x="10199" y="8518"/>
                    <a:pt x="10320" y="8514"/>
                    <a:pt x="10441" y="8507"/>
                  </a:cubicBezTo>
                  <a:cubicBezTo>
                    <a:pt x="10466" y="8501"/>
                    <a:pt x="10493" y="8498"/>
                    <a:pt x="10521" y="8498"/>
                  </a:cubicBezTo>
                  <a:cubicBezTo>
                    <a:pt x="10638" y="8498"/>
                    <a:pt x="10773" y="8547"/>
                    <a:pt x="10908" y="8574"/>
                  </a:cubicBezTo>
                  <a:cubicBezTo>
                    <a:pt x="12145" y="8718"/>
                    <a:pt x="13382" y="8961"/>
                    <a:pt x="14640" y="8961"/>
                  </a:cubicBezTo>
                  <a:cubicBezTo>
                    <a:pt x="14841" y="8961"/>
                    <a:pt x="15042" y="8954"/>
                    <a:pt x="15244" y="8941"/>
                  </a:cubicBezTo>
                  <a:cubicBezTo>
                    <a:pt x="15403" y="8933"/>
                    <a:pt x="15564" y="8931"/>
                    <a:pt x="15725" y="8931"/>
                  </a:cubicBezTo>
                  <a:cubicBezTo>
                    <a:pt x="16013" y="8931"/>
                    <a:pt x="16303" y="8938"/>
                    <a:pt x="16593" y="8938"/>
                  </a:cubicBezTo>
                  <a:cubicBezTo>
                    <a:pt x="16857" y="8938"/>
                    <a:pt x="17121" y="8932"/>
                    <a:pt x="17379" y="8907"/>
                  </a:cubicBezTo>
                  <a:cubicBezTo>
                    <a:pt x="18747" y="8841"/>
                    <a:pt x="20081" y="8807"/>
                    <a:pt x="21416" y="8640"/>
                  </a:cubicBezTo>
                  <a:cubicBezTo>
                    <a:pt x="22950" y="8440"/>
                    <a:pt x="24418" y="8140"/>
                    <a:pt x="25919" y="7873"/>
                  </a:cubicBezTo>
                  <a:cubicBezTo>
                    <a:pt x="26486" y="7773"/>
                    <a:pt x="27053" y="7706"/>
                    <a:pt x="27620" y="7606"/>
                  </a:cubicBezTo>
                  <a:cubicBezTo>
                    <a:pt x="28487" y="7440"/>
                    <a:pt x="29321" y="7239"/>
                    <a:pt x="30188" y="7139"/>
                  </a:cubicBezTo>
                  <a:cubicBezTo>
                    <a:pt x="32023" y="6939"/>
                    <a:pt x="33758" y="6572"/>
                    <a:pt x="35225" y="5405"/>
                  </a:cubicBezTo>
                  <a:cubicBezTo>
                    <a:pt x="36093" y="4704"/>
                    <a:pt x="36893" y="4004"/>
                    <a:pt x="37694" y="3337"/>
                  </a:cubicBezTo>
                  <a:cubicBezTo>
                    <a:pt x="37994" y="2169"/>
                    <a:pt x="37494" y="1168"/>
                    <a:pt x="37494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2" name="Google Shape;712;p40"/>
            <p:cNvSpPr/>
            <p:nvPr/>
          </p:nvSpPr>
          <p:spPr>
            <a:xfrm>
              <a:off x="1166250" y="4392200"/>
              <a:ext cx="932350" cy="190800"/>
            </a:xfrm>
            <a:custGeom>
              <a:avLst/>
              <a:gdLst/>
              <a:ahLst/>
              <a:cxnLst/>
              <a:rect l="l" t="t" r="r" b="b"/>
              <a:pathLst>
                <a:path w="37294" h="7632" extrusionOk="0">
                  <a:moveTo>
                    <a:pt x="768" y="1"/>
                  </a:moveTo>
                  <a:cubicBezTo>
                    <a:pt x="134" y="1468"/>
                    <a:pt x="1" y="2436"/>
                    <a:pt x="234" y="3670"/>
                  </a:cubicBezTo>
                  <a:cubicBezTo>
                    <a:pt x="901" y="4003"/>
                    <a:pt x="1568" y="4404"/>
                    <a:pt x="2302" y="4704"/>
                  </a:cubicBezTo>
                  <a:cubicBezTo>
                    <a:pt x="3370" y="5171"/>
                    <a:pt x="4437" y="5638"/>
                    <a:pt x="5538" y="5972"/>
                  </a:cubicBezTo>
                  <a:cubicBezTo>
                    <a:pt x="6872" y="6405"/>
                    <a:pt x="8273" y="6505"/>
                    <a:pt x="9641" y="6639"/>
                  </a:cubicBezTo>
                  <a:cubicBezTo>
                    <a:pt x="10408" y="6739"/>
                    <a:pt x="11175" y="6839"/>
                    <a:pt x="11909" y="7006"/>
                  </a:cubicBezTo>
                  <a:cubicBezTo>
                    <a:pt x="12783" y="7193"/>
                    <a:pt x="13627" y="7409"/>
                    <a:pt x="14496" y="7409"/>
                  </a:cubicBezTo>
                  <a:cubicBezTo>
                    <a:pt x="14557" y="7409"/>
                    <a:pt x="14617" y="7408"/>
                    <a:pt x="14678" y="7406"/>
                  </a:cubicBezTo>
                  <a:cubicBezTo>
                    <a:pt x="14775" y="7392"/>
                    <a:pt x="14877" y="7384"/>
                    <a:pt x="14978" y="7384"/>
                  </a:cubicBezTo>
                  <a:cubicBezTo>
                    <a:pt x="15121" y="7384"/>
                    <a:pt x="15261" y="7400"/>
                    <a:pt x="15378" y="7439"/>
                  </a:cubicBezTo>
                  <a:cubicBezTo>
                    <a:pt x="15739" y="7588"/>
                    <a:pt x="16127" y="7615"/>
                    <a:pt x="16516" y="7615"/>
                  </a:cubicBezTo>
                  <a:cubicBezTo>
                    <a:pt x="16738" y="7615"/>
                    <a:pt x="16961" y="7606"/>
                    <a:pt x="17180" y="7606"/>
                  </a:cubicBezTo>
                  <a:cubicBezTo>
                    <a:pt x="17547" y="7623"/>
                    <a:pt x="17905" y="7631"/>
                    <a:pt x="18260" y="7631"/>
                  </a:cubicBezTo>
                  <a:cubicBezTo>
                    <a:pt x="18614" y="7631"/>
                    <a:pt x="18964" y="7623"/>
                    <a:pt x="19314" y="7606"/>
                  </a:cubicBezTo>
                  <a:cubicBezTo>
                    <a:pt x="20782" y="7539"/>
                    <a:pt x="22217" y="7439"/>
                    <a:pt x="23684" y="7339"/>
                  </a:cubicBezTo>
                  <a:cubicBezTo>
                    <a:pt x="23784" y="7339"/>
                    <a:pt x="23851" y="7306"/>
                    <a:pt x="23951" y="7272"/>
                  </a:cubicBezTo>
                  <a:cubicBezTo>
                    <a:pt x="25419" y="6872"/>
                    <a:pt x="26887" y="6472"/>
                    <a:pt x="28354" y="6072"/>
                  </a:cubicBezTo>
                  <a:cubicBezTo>
                    <a:pt x="29488" y="5771"/>
                    <a:pt x="30656" y="5538"/>
                    <a:pt x="31790" y="5238"/>
                  </a:cubicBezTo>
                  <a:cubicBezTo>
                    <a:pt x="32090" y="5171"/>
                    <a:pt x="32324" y="5004"/>
                    <a:pt x="32591" y="4871"/>
                  </a:cubicBezTo>
                  <a:cubicBezTo>
                    <a:pt x="32891" y="4704"/>
                    <a:pt x="33191" y="4504"/>
                    <a:pt x="33491" y="4304"/>
                  </a:cubicBezTo>
                  <a:cubicBezTo>
                    <a:pt x="33858" y="4070"/>
                    <a:pt x="34258" y="3837"/>
                    <a:pt x="34592" y="3536"/>
                  </a:cubicBezTo>
                  <a:cubicBezTo>
                    <a:pt x="35293" y="3003"/>
                    <a:pt x="35926" y="2402"/>
                    <a:pt x="36627" y="1869"/>
                  </a:cubicBezTo>
                  <a:cubicBezTo>
                    <a:pt x="37261" y="1368"/>
                    <a:pt x="37294" y="1302"/>
                    <a:pt x="36894" y="434"/>
                  </a:cubicBezTo>
                  <a:lnTo>
                    <a:pt x="36894" y="434"/>
                  </a:lnTo>
                  <a:cubicBezTo>
                    <a:pt x="36393" y="835"/>
                    <a:pt x="35960" y="1201"/>
                    <a:pt x="35493" y="1568"/>
                  </a:cubicBezTo>
                  <a:cubicBezTo>
                    <a:pt x="34392" y="2436"/>
                    <a:pt x="32991" y="2703"/>
                    <a:pt x="31823" y="3436"/>
                  </a:cubicBezTo>
                  <a:cubicBezTo>
                    <a:pt x="31757" y="3470"/>
                    <a:pt x="31690" y="3503"/>
                    <a:pt x="31623" y="3503"/>
                  </a:cubicBezTo>
                  <a:cubicBezTo>
                    <a:pt x="31023" y="3570"/>
                    <a:pt x="30422" y="3670"/>
                    <a:pt x="29822" y="3737"/>
                  </a:cubicBezTo>
                  <a:cubicBezTo>
                    <a:pt x="29155" y="3837"/>
                    <a:pt x="28454" y="3837"/>
                    <a:pt x="27821" y="4037"/>
                  </a:cubicBezTo>
                  <a:cubicBezTo>
                    <a:pt x="26286" y="4470"/>
                    <a:pt x="24685" y="4604"/>
                    <a:pt x="23151" y="4671"/>
                  </a:cubicBezTo>
                  <a:cubicBezTo>
                    <a:pt x="22150" y="4721"/>
                    <a:pt x="21141" y="4796"/>
                    <a:pt x="20136" y="4796"/>
                  </a:cubicBezTo>
                  <a:cubicBezTo>
                    <a:pt x="19131" y="4796"/>
                    <a:pt x="18130" y="4721"/>
                    <a:pt x="17146" y="4470"/>
                  </a:cubicBezTo>
                  <a:cubicBezTo>
                    <a:pt x="17091" y="4459"/>
                    <a:pt x="17028" y="4456"/>
                    <a:pt x="16962" y="4456"/>
                  </a:cubicBezTo>
                  <a:cubicBezTo>
                    <a:pt x="16831" y="4456"/>
                    <a:pt x="16690" y="4470"/>
                    <a:pt x="16579" y="4470"/>
                  </a:cubicBezTo>
                  <a:cubicBezTo>
                    <a:pt x="15578" y="4437"/>
                    <a:pt x="14544" y="4537"/>
                    <a:pt x="13577" y="4204"/>
                  </a:cubicBezTo>
                  <a:cubicBezTo>
                    <a:pt x="13528" y="4179"/>
                    <a:pt x="13469" y="4173"/>
                    <a:pt x="13409" y="4173"/>
                  </a:cubicBezTo>
                  <a:cubicBezTo>
                    <a:pt x="13342" y="4173"/>
                    <a:pt x="13273" y="4180"/>
                    <a:pt x="13209" y="4180"/>
                  </a:cubicBezTo>
                  <a:cubicBezTo>
                    <a:pt x="13174" y="4180"/>
                    <a:pt x="13140" y="4178"/>
                    <a:pt x="13110" y="4170"/>
                  </a:cubicBezTo>
                  <a:cubicBezTo>
                    <a:pt x="12176" y="4070"/>
                    <a:pt x="11242" y="4003"/>
                    <a:pt x="10308" y="3870"/>
                  </a:cubicBezTo>
                  <a:cubicBezTo>
                    <a:pt x="9808" y="3803"/>
                    <a:pt x="9274" y="3737"/>
                    <a:pt x="8807" y="3536"/>
                  </a:cubicBezTo>
                  <a:cubicBezTo>
                    <a:pt x="7373" y="3036"/>
                    <a:pt x="5872" y="2736"/>
                    <a:pt x="4537" y="2002"/>
                  </a:cubicBezTo>
                  <a:cubicBezTo>
                    <a:pt x="4370" y="1902"/>
                    <a:pt x="4137" y="1869"/>
                    <a:pt x="3970" y="1869"/>
                  </a:cubicBezTo>
                  <a:cubicBezTo>
                    <a:pt x="3436" y="1869"/>
                    <a:pt x="3070" y="1602"/>
                    <a:pt x="2669" y="1302"/>
                  </a:cubicBezTo>
                  <a:cubicBezTo>
                    <a:pt x="2069" y="835"/>
                    <a:pt x="1402" y="434"/>
                    <a:pt x="768" y="1"/>
                  </a:cubicBez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3" name="Google Shape;713;p40"/>
            <p:cNvSpPr/>
            <p:nvPr/>
          </p:nvSpPr>
          <p:spPr>
            <a:xfrm>
              <a:off x="1163750" y="4748300"/>
              <a:ext cx="938200" cy="184725"/>
            </a:xfrm>
            <a:custGeom>
              <a:avLst/>
              <a:gdLst/>
              <a:ahLst/>
              <a:cxnLst/>
              <a:rect l="l" t="t" r="r" b="b"/>
              <a:pathLst>
                <a:path w="37528" h="7389" extrusionOk="0">
                  <a:moveTo>
                    <a:pt x="1" y="0"/>
                  </a:moveTo>
                  <a:lnTo>
                    <a:pt x="1" y="0"/>
                  </a:lnTo>
                  <a:cubicBezTo>
                    <a:pt x="101" y="1034"/>
                    <a:pt x="534" y="1801"/>
                    <a:pt x="1135" y="2368"/>
                  </a:cubicBezTo>
                  <a:cubicBezTo>
                    <a:pt x="2002" y="3169"/>
                    <a:pt x="2903" y="3903"/>
                    <a:pt x="4003" y="4337"/>
                  </a:cubicBezTo>
                  <a:cubicBezTo>
                    <a:pt x="5204" y="4870"/>
                    <a:pt x="6372" y="5504"/>
                    <a:pt x="7706" y="5771"/>
                  </a:cubicBezTo>
                  <a:cubicBezTo>
                    <a:pt x="8340" y="5871"/>
                    <a:pt x="8974" y="5904"/>
                    <a:pt x="9607" y="6071"/>
                  </a:cubicBezTo>
                  <a:cubicBezTo>
                    <a:pt x="10608" y="6271"/>
                    <a:pt x="11609" y="6605"/>
                    <a:pt x="12610" y="6772"/>
                  </a:cubicBezTo>
                  <a:cubicBezTo>
                    <a:pt x="13483" y="6928"/>
                    <a:pt x="14327" y="7142"/>
                    <a:pt x="15223" y="7142"/>
                  </a:cubicBezTo>
                  <a:cubicBezTo>
                    <a:pt x="15286" y="7142"/>
                    <a:pt x="15349" y="7141"/>
                    <a:pt x="15412" y="7139"/>
                  </a:cubicBezTo>
                  <a:cubicBezTo>
                    <a:pt x="15783" y="7126"/>
                    <a:pt x="16164" y="7108"/>
                    <a:pt x="16547" y="7108"/>
                  </a:cubicBezTo>
                  <a:cubicBezTo>
                    <a:pt x="17163" y="7108"/>
                    <a:pt x="17784" y="7154"/>
                    <a:pt x="18380" y="7339"/>
                  </a:cubicBezTo>
                  <a:cubicBezTo>
                    <a:pt x="18530" y="7372"/>
                    <a:pt x="18697" y="7389"/>
                    <a:pt x="18864" y="7389"/>
                  </a:cubicBezTo>
                  <a:cubicBezTo>
                    <a:pt x="19031" y="7389"/>
                    <a:pt x="19198" y="7372"/>
                    <a:pt x="19348" y="7339"/>
                  </a:cubicBezTo>
                  <a:cubicBezTo>
                    <a:pt x="19948" y="7159"/>
                    <a:pt x="20549" y="7123"/>
                    <a:pt x="21149" y="7123"/>
                  </a:cubicBezTo>
                  <a:cubicBezTo>
                    <a:pt x="21549" y="7123"/>
                    <a:pt x="21950" y="7139"/>
                    <a:pt x="22350" y="7139"/>
                  </a:cubicBezTo>
                  <a:cubicBezTo>
                    <a:pt x="22417" y="7141"/>
                    <a:pt x="22483" y="7142"/>
                    <a:pt x="22550" y="7142"/>
                  </a:cubicBezTo>
                  <a:cubicBezTo>
                    <a:pt x="23513" y="7142"/>
                    <a:pt x="24451" y="6923"/>
                    <a:pt x="25419" y="6705"/>
                  </a:cubicBezTo>
                  <a:cubicBezTo>
                    <a:pt x="26486" y="6471"/>
                    <a:pt x="27554" y="6138"/>
                    <a:pt x="28621" y="6004"/>
                  </a:cubicBezTo>
                  <a:cubicBezTo>
                    <a:pt x="29588" y="5904"/>
                    <a:pt x="30522" y="5704"/>
                    <a:pt x="31423" y="5337"/>
                  </a:cubicBezTo>
                  <a:cubicBezTo>
                    <a:pt x="32424" y="4937"/>
                    <a:pt x="33391" y="4503"/>
                    <a:pt x="34325" y="4003"/>
                  </a:cubicBezTo>
                  <a:cubicBezTo>
                    <a:pt x="35693" y="3303"/>
                    <a:pt x="36927" y="2435"/>
                    <a:pt x="37527" y="801"/>
                  </a:cubicBezTo>
                  <a:lnTo>
                    <a:pt x="37527" y="801"/>
                  </a:lnTo>
                  <a:cubicBezTo>
                    <a:pt x="37094" y="967"/>
                    <a:pt x="36760" y="1068"/>
                    <a:pt x="36493" y="1201"/>
                  </a:cubicBezTo>
                  <a:cubicBezTo>
                    <a:pt x="34926" y="2002"/>
                    <a:pt x="33191" y="2368"/>
                    <a:pt x="31657" y="3202"/>
                  </a:cubicBezTo>
                  <a:cubicBezTo>
                    <a:pt x="31523" y="3269"/>
                    <a:pt x="31356" y="3303"/>
                    <a:pt x="31190" y="3336"/>
                  </a:cubicBezTo>
                  <a:cubicBezTo>
                    <a:pt x="30489" y="3436"/>
                    <a:pt x="29822" y="3569"/>
                    <a:pt x="29121" y="3669"/>
                  </a:cubicBezTo>
                  <a:cubicBezTo>
                    <a:pt x="28654" y="3736"/>
                    <a:pt x="28221" y="3836"/>
                    <a:pt x="27787" y="3836"/>
                  </a:cubicBezTo>
                  <a:cubicBezTo>
                    <a:pt x="23050" y="3836"/>
                    <a:pt x="18314" y="3836"/>
                    <a:pt x="13577" y="3803"/>
                  </a:cubicBezTo>
                  <a:cubicBezTo>
                    <a:pt x="12476" y="3770"/>
                    <a:pt x="11409" y="3603"/>
                    <a:pt x="10308" y="3469"/>
                  </a:cubicBezTo>
                  <a:cubicBezTo>
                    <a:pt x="10008" y="3436"/>
                    <a:pt x="9674" y="3303"/>
                    <a:pt x="9374" y="3202"/>
                  </a:cubicBezTo>
                  <a:cubicBezTo>
                    <a:pt x="9207" y="3136"/>
                    <a:pt x="9007" y="3069"/>
                    <a:pt x="8807" y="3069"/>
                  </a:cubicBezTo>
                  <a:cubicBezTo>
                    <a:pt x="7706" y="2902"/>
                    <a:pt x="6605" y="2702"/>
                    <a:pt x="5505" y="2335"/>
                  </a:cubicBezTo>
                  <a:cubicBezTo>
                    <a:pt x="3870" y="1768"/>
                    <a:pt x="2169" y="1334"/>
                    <a:pt x="701" y="300"/>
                  </a:cubicBezTo>
                  <a:cubicBezTo>
                    <a:pt x="534" y="200"/>
                    <a:pt x="334" y="134"/>
                    <a:pt x="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4" name="Google Shape;714;p40"/>
            <p:cNvSpPr/>
            <p:nvPr/>
          </p:nvSpPr>
          <p:spPr>
            <a:xfrm>
              <a:off x="1201275" y="4363025"/>
              <a:ext cx="863150" cy="121575"/>
            </a:xfrm>
            <a:custGeom>
              <a:avLst/>
              <a:gdLst/>
              <a:ahLst/>
              <a:cxnLst/>
              <a:rect l="l" t="t" r="r" b="b"/>
              <a:pathLst>
                <a:path w="34526" h="4863" extrusionOk="0">
                  <a:moveTo>
                    <a:pt x="34016" y="0"/>
                  </a:moveTo>
                  <a:cubicBezTo>
                    <a:pt x="33932" y="0"/>
                    <a:pt x="33847" y="22"/>
                    <a:pt x="33758" y="67"/>
                  </a:cubicBezTo>
                  <a:cubicBezTo>
                    <a:pt x="33124" y="367"/>
                    <a:pt x="32324" y="134"/>
                    <a:pt x="31757" y="667"/>
                  </a:cubicBezTo>
                  <a:cubicBezTo>
                    <a:pt x="31690" y="734"/>
                    <a:pt x="31590" y="701"/>
                    <a:pt x="31490" y="734"/>
                  </a:cubicBezTo>
                  <a:cubicBezTo>
                    <a:pt x="30889" y="867"/>
                    <a:pt x="30289" y="967"/>
                    <a:pt x="29689" y="1101"/>
                  </a:cubicBezTo>
                  <a:cubicBezTo>
                    <a:pt x="29388" y="1168"/>
                    <a:pt x="29121" y="1268"/>
                    <a:pt x="28821" y="1301"/>
                  </a:cubicBezTo>
                  <a:cubicBezTo>
                    <a:pt x="27487" y="1501"/>
                    <a:pt x="26153" y="1635"/>
                    <a:pt x="24818" y="1835"/>
                  </a:cubicBezTo>
                  <a:cubicBezTo>
                    <a:pt x="24351" y="1868"/>
                    <a:pt x="23918" y="2035"/>
                    <a:pt x="23484" y="2102"/>
                  </a:cubicBezTo>
                  <a:cubicBezTo>
                    <a:pt x="22483" y="2202"/>
                    <a:pt x="21483" y="2302"/>
                    <a:pt x="20515" y="2402"/>
                  </a:cubicBezTo>
                  <a:cubicBezTo>
                    <a:pt x="20415" y="2402"/>
                    <a:pt x="20282" y="2402"/>
                    <a:pt x="20215" y="2435"/>
                  </a:cubicBezTo>
                  <a:cubicBezTo>
                    <a:pt x="19859" y="2613"/>
                    <a:pt x="19503" y="2643"/>
                    <a:pt x="19138" y="2643"/>
                  </a:cubicBezTo>
                  <a:cubicBezTo>
                    <a:pt x="18955" y="2643"/>
                    <a:pt x="18770" y="2635"/>
                    <a:pt x="18581" y="2635"/>
                  </a:cubicBezTo>
                  <a:cubicBezTo>
                    <a:pt x="18263" y="2621"/>
                    <a:pt x="17945" y="2617"/>
                    <a:pt x="17627" y="2617"/>
                  </a:cubicBezTo>
                  <a:cubicBezTo>
                    <a:pt x="17328" y="2617"/>
                    <a:pt x="17029" y="2620"/>
                    <a:pt x="16730" y="2620"/>
                  </a:cubicBezTo>
                  <a:cubicBezTo>
                    <a:pt x="15875" y="2620"/>
                    <a:pt x="15015" y="2595"/>
                    <a:pt x="14144" y="2402"/>
                  </a:cubicBezTo>
                  <a:cubicBezTo>
                    <a:pt x="13177" y="2168"/>
                    <a:pt x="12176" y="2202"/>
                    <a:pt x="11175" y="2102"/>
                  </a:cubicBezTo>
                  <a:cubicBezTo>
                    <a:pt x="11042" y="2068"/>
                    <a:pt x="10942" y="2035"/>
                    <a:pt x="10808" y="2002"/>
                  </a:cubicBezTo>
                  <a:cubicBezTo>
                    <a:pt x="9374" y="1768"/>
                    <a:pt x="7940" y="1568"/>
                    <a:pt x="6505" y="1334"/>
                  </a:cubicBezTo>
                  <a:cubicBezTo>
                    <a:pt x="5972" y="1234"/>
                    <a:pt x="5371" y="1234"/>
                    <a:pt x="4904" y="1034"/>
                  </a:cubicBezTo>
                  <a:cubicBezTo>
                    <a:pt x="4037" y="701"/>
                    <a:pt x="3003" y="934"/>
                    <a:pt x="2236" y="267"/>
                  </a:cubicBezTo>
                  <a:cubicBezTo>
                    <a:pt x="2202" y="250"/>
                    <a:pt x="2152" y="250"/>
                    <a:pt x="2098" y="250"/>
                  </a:cubicBezTo>
                  <a:cubicBezTo>
                    <a:pt x="2044" y="250"/>
                    <a:pt x="1985" y="250"/>
                    <a:pt x="1935" y="234"/>
                  </a:cubicBezTo>
                  <a:cubicBezTo>
                    <a:pt x="1635" y="200"/>
                    <a:pt x="1302" y="167"/>
                    <a:pt x="1001" y="67"/>
                  </a:cubicBezTo>
                  <a:cubicBezTo>
                    <a:pt x="895" y="34"/>
                    <a:pt x="796" y="17"/>
                    <a:pt x="704" y="17"/>
                  </a:cubicBezTo>
                  <a:cubicBezTo>
                    <a:pt x="422" y="17"/>
                    <a:pt x="202" y="174"/>
                    <a:pt x="1" y="500"/>
                  </a:cubicBezTo>
                  <a:cubicBezTo>
                    <a:pt x="334" y="701"/>
                    <a:pt x="634" y="901"/>
                    <a:pt x="935" y="1101"/>
                  </a:cubicBezTo>
                  <a:cubicBezTo>
                    <a:pt x="1735" y="1535"/>
                    <a:pt x="2402" y="2135"/>
                    <a:pt x="3403" y="2302"/>
                  </a:cubicBezTo>
                  <a:cubicBezTo>
                    <a:pt x="4237" y="2402"/>
                    <a:pt x="5038" y="2902"/>
                    <a:pt x="5838" y="3202"/>
                  </a:cubicBezTo>
                  <a:cubicBezTo>
                    <a:pt x="6672" y="3469"/>
                    <a:pt x="7506" y="3736"/>
                    <a:pt x="8373" y="3903"/>
                  </a:cubicBezTo>
                  <a:cubicBezTo>
                    <a:pt x="9528" y="4121"/>
                    <a:pt x="10682" y="4340"/>
                    <a:pt x="11864" y="4340"/>
                  </a:cubicBezTo>
                  <a:cubicBezTo>
                    <a:pt x="11946" y="4340"/>
                    <a:pt x="12027" y="4339"/>
                    <a:pt x="12109" y="4337"/>
                  </a:cubicBezTo>
                  <a:cubicBezTo>
                    <a:pt x="12276" y="4337"/>
                    <a:pt x="12410" y="4403"/>
                    <a:pt x="12576" y="4403"/>
                  </a:cubicBezTo>
                  <a:cubicBezTo>
                    <a:pt x="13143" y="4470"/>
                    <a:pt x="13744" y="4570"/>
                    <a:pt x="14311" y="4603"/>
                  </a:cubicBezTo>
                  <a:cubicBezTo>
                    <a:pt x="14378" y="4607"/>
                    <a:pt x="14446" y="4609"/>
                    <a:pt x="14514" y="4609"/>
                  </a:cubicBezTo>
                  <a:cubicBezTo>
                    <a:pt x="14824" y="4609"/>
                    <a:pt x="15146" y="4576"/>
                    <a:pt x="15457" y="4576"/>
                  </a:cubicBezTo>
                  <a:cubicBezTo>
                    <a:pt x="15661" y="4576"/>
                    <a:pt x="15859" y="4590"/>
                    <a:pt x="16045" y="4637"/>
                  </a:cubicBezTo>
                  <a:cubicBezTo>
                    <a:pt x="16668" y="4818"/>
                    <a:pt x="17291" y="4839"/>
                    <a:pt x="17913" y="4839"/>
                  </a:cubicBezTo>
                  <a:cubicBezTo>
                    <a:pt x="18091" y="4839"/>
                    <a:pt x="18269" y="4837"/>
                    <a:pt x="18447" y="4837"/>
                  </a:cubicBezTo>
                  <a:cubicBezTo>
                    <a:pt x="18813" y="4854"/>
                    <a:pt x="19180" y="4862"/>
                    <a:pt x="19546" y="4862"/>
                  </a:cubicBezTo>
                  <a:cubicBezTo>
                    <a:pt x="21314" y="4862"/>
                    <a:pt x="23077" y="4668"/>
                    <a:pt x="24818" y="4337"/>
                  </a:cubicBezTo>
                  <a:cubicBezTo>
                    <a:pt x="25352" y="4203"/>
                    <a:pt x="25886" y="4136"/>
                    <a:pt x="26420" y="4036"/>
                  </a:cubicBezTo>
                  <a:cubicBezTo>
                    <a:pt x="27287" y="3903"/>
                    <a:pt x="28121" y="3769"/>
                    <a:pt x="28988" y="3636"/>
                  </a:cubicBezTo>
                  <a:cubicBezTo>
                    <a:pt x="29422" y="3536"/>
                    <a:pt x="29889" y="3503"/>
                    <a:pt x="30289" y="3336"/>
                  </a:cubicBezTo>
                  <a:cubicBezTo>
                    <a:pt x="31323" y="2869"/>
                    <a:pt x="32290" y="2335"/>
                    <a:pt x="33291" y="1801"/>
                  </a:cubicBezTo>
                  <a:cubicBezTo>
                    <a:pt x="33925" y="1468"/>
                    <a:pt x="34492" y="1101"/>
                    <a:pt x="34525" y="267"/>
                  </a:cubicBezTo>
                  <a:cubicBezTo>
                    <a:pt x="34347" y="89"/>
                    <a:pt x="34184" y="0"/>
                    <a:pt x="34016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5" name="Google Shape;715;p40"/>
            <p:cNvSpPr/>
            <p:nvPr/>
          </p:nvSpPr>
          <p:spPr>
            <a:xfrm>
              <a:off x="1490650" y="5108350"/>
              <a:ext cx="286900" cy="58000"/>
            </a:xfrm>
            <a:custGeom>
              <a:avLst/>
              <a:gdLst/>
              <a:ahLst/>
              <a:cxnLst/>
              <a:rect l="l" t="t" r="r" b="b"/>
              <a:pathLst>
                <a:path w="11476" h="2320" extrusionOk="0">
                  <a:moveTo>
                    <a:pt x="401" y="0"/>
                  </a:moveTo>
                  <a:cubicBezTo>
                    <a:pt x="276" y="0"/>
                    <a:pt x="151" y="8"/>
                    <a:pt x="34" y="8"/>
                  </a:cubicBezTo>
                  <a:cubicBezTo>
                    <a:pt x="1" y="75"/>
                    <a:pt x="1" y="175"/>
                    <a:pt x="1" y="209"/>
                  </a:cubicBezTo>
                  <a:cubicBezTo>
                    <a:pt x="434" y="576"/>
                    <a:pt x="835" y="1109"/>
                    <a:pt x="1335" y="1276"/>
                  </a:cubicBezTo>
                  <a:cubicBezTo>
                    <a:pt x="2262" y="1624"/>
                    <a:pt x="3140" y="2148"/>
                    <a:pt x="4142" y="2148"/>
                  </a:cubicBezTo>
                  <a:cubicBezTo>
                    <a:pt x="4293" y="2148"/>
                    <a:pt x="4447" y="2136"/>
                    <a:pt x="4604" y="2110"/>
                  </a:cubicBezTo>
                  <a:lnTo>
                    <a:pt x="4771" y="2110"/>
                  </a:lnTo>
                  <a:cubicBezTo>
                    <a:pt x="5189" y="2261"/>
                    <a:pt x="5604" y="2319"/>
                    <a:pt x="6016" y="2319"/>
                  </a:cubicBezTo>
                  <a:cubicBezTo>
                    <a:pt x="6786" y="2319"/>
                    <a:pt x="7546" y="2117"/>
                    <a:pt x="8307" y="1943"/>
                  </a:cubicBezTo>
                  <a:cubicBezTo>
                    <a:pt x="9541" y="1676"/>
                    <a:pt x="10508" y="1009"/>
                    <a:pt x="11475" y="8"/>
                  </a:cubicBezTo>
                  <a:lnTo>
                    <a:pt x="11475" y="8"/>
                  </a:lnTo>
                  <a:cubicBezTo>
                    <a:pt x="11075" y="42"/>
                    <a:pt x="10842" y="42"/>
                    <a:pt x="10608" y="75"/>
                  </a:cubicBezTo>
                  <a:cubicBezTo>
                    <a:pt x="10308" y="142"/>
                    <a:pt x="10041" y="242"/>
                    <a:pt x="9741" y="242"/>
                  </a:cubicBezTo>
                  <a:cubicBezTo>
                    <a:pt x="8673" y="242"/>
                    <a:pt x="7606" y="209"/>
                    <a:pt x="6539" y="175"/>
                  </a:cubicBezTo>
                  <a:cubicBezTo>
                    <a:pt x="6105" y="175"/>
                    <a:pt x="5638" y="142"/>
                    <a:pt x="5204" y="142"/>
                  </a:cubicBezTo>
                  <a:cubicBezTo>
                    <a:pt x="4376" y="180"/>
                    <a:pt x="3537" y="270"/>
                    <a:pt x="2700" y="270"/>
                  </a:cubicBezTo>
                  <a:cubicBezTo>
                    <a:pt x="2053" y="270"/>
                    <a:pt x="1407" y="216"/>
                    <a:pt x="768" y="42"/>
                  </a:cubicBezTo>
                  <a:cubicBezTo>
                    <a:pt x="651" y="8"/>
                    <a:pt x="526" y="0"/>
                    <a:pt x="40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6" name="Google Shape;716;p40"/>
            <p:cNvSpPr/>
            <p:nvPr/>
          </p:nvSpPr>
          <p:spPr>
            <a:xfrm>
              <a:off x="460750" y="1778675"/>
              <a:ext cx="2348375" cy="3421625"/>
            </a:xfrm>
            <a:custGeom>
              <a:avLst/>
              <a:gdLst/>
              <a:ahLst/>
              <a:cxnLst/>
              <a:rect l="l" t="t" r="r" b="b"/>
              <a:pathLst>
                <a:path w="93935" h="136865" extrusionOk="0">
                  <a:moveTo>
                    <a:pt x="64980" y="102674"/>
                  </a:moveTo>
                  <a:cubicBezTo>
                    <a:pt x="65781" y="103107"/>
                    <a:pt x="66114" y="103708"/>
                    <a:pt x="66348" y="104408"/>
                  </a:cubicBezTo>
                  <a:cubicBezTo>
                    <a:pt x="66648" y="105476"/>
                    <a:pt x="66948" y="106510"/>
                    <a:pt x="66915" y="107610"/>
                  </a:cubicBezTo>
                  <a:cubicBezTo>
                    <a:pt x="66915" y="108077"/>
                    <a:pt x="67015" y="108511"/>
                    <a:pt x="67082" y="108978"/>
                  </a:cubicBezTo>
                  <a:cubicBezTo>
                    <a:pt x="67115" y="109312"/>
                    <a:pt x="67148" y="109679"/>
                    <a:pt x="67148" y="110046"/>
                  </a:cubicBezTo>
                  <a:cubicBezTo>
                    <a:pt x="67182" y="111013"/>
                    <a:pt x="67048" y="112047"/>
                    <a:pt x="67382" y="113014"/>
                  </a:cubicBezTo>
                  <a:cubicBezTo>
                    <a:pt x="67449" y="113248"/>
                    <a:pt x="67415" y="113515"/>
                    <a:pt x="67415" y="113782"/>
                  </a:cubicBezTo>
                  <a:cubicBezTo>
                    <a:pt x="67415" y="114782"/>
                    <a:pt x="67449" y="115816"/>
                    <a:pt x="67415" y="116817"/>
                  </a:cubicBezTo>
                  <a:cubicBezTo>
                    <a:pt x="67349" y="117784"/>
                    <a:pt x="67415" y="118785"/>
                    <a:pt x="67082" y="119686"/>
                  </a:cubicBezTo>
                  <a:cubicBezTo>
                    <a:pt x="66715" y="120720"/>
                    <a:pt x="66281" y="121887"/>
                    <a:pt x="65214" y="122555"/>
                  </a:cubicBezTo>
                  <a:cubicBezTo>
                    <a:pt x="64680" y="122855"/>
                    <a:pt x="64246" y="123288"/>
                    <a:pt x="63779" y="123689"/>
                  </a:cubicBezTo>
                  <a:cubicBezTo>
                    <a:pt x="63613" y="123789"/>
                    <a:pt x="63479" y="123956"/>
                    <a:pt x="63412" y="124122"/>
                  </a:cubicBezTo>
                  <a:cubicBezTo>
                    <a:pt x="63212" y="124856"/>
                    <a:pt x="63112" y="125590"/>
                    <a:pt x="62879" y="126291"/>
                  </a:cubicBezTo>
                  <a:cubicBezTo>
                    <a:pt x="62612" y="127225"/>
                    <a:pt x="62312" y="128125"/>
                    <a:pt x="62011" y="129059"/>
                  </a:cubicBezTo>
                  <a:cubicBezTo>
                    <a:pt x="61044" y="130127"/>
                    <a:pt x="60310" y="131461"/>
                    <a:pt x="58676" y="131694"/>
                  </a:cubicBezTo>
                  <a:cubicBezTo>
                    <a:pt x="58342" y="131761"/>
                    <a:pt x="58009" y="131928"/>
                    <a:pt x="57675" y="132028"/>
                  </a:cubicBezTo>
                  <a:cubicBezTo>
                    <a:pt x="56508" y="132395"/>
                    <a:pt x="55340" y="132728"/>
                    <a:pt x="54106" y="133062"/>
                  </a:cubicBezTo>
                  <a:cubicBezTo>
                    <a:pt x="54106" y="133696"/>
                    <a:pt x="53706" y="134063"/>
                    <a:pt x="53305" y="134463"/>
                  </a:cubicBezTo>
                  <a:cubicBezTo>
                    <a:pt x="52138" y="135631"/>
                    <a:pt x="50737" y="136264"/>
                    <a:pt x="49136" y="136531"/>
                  </a:cubicBezTo>
                  <a:cubicBezTo>
                    <a:pt x="48402" y="136665"/>
                    <a:pt x="47668" y="136865"/>
                    <a:pt x="46934" y="136765"/>
                  </a:cubicBezTo>
                  <a:cubicBezTo>
                    <a:pt x="45600" y="136531"/>
                    <a:pt x="44265" y="136464"/>
                    <a:pt x="42965" y="135997"/>
                  </a:cubicBezTo>
                  <a:cubicBezTo>
                    <a:pt x="41664" y="135497"/>
                    <a:pt x="40763" y="134663"/>
                    <a:pt x="39996" y="133562"/>
                  </a:cubicBezTo>
                  <a:cubicBezTo>
                    <a:pt x="39729" y="133195"/>
                    <a:pt x="39429" y="132929"/>
                    <a:pt x="38995" y="132829"/>
                  </a:cubicBezTo>
                  <a:cubicBezTo>
                    <a:pt x="37727" y="132462"/>
                    <a:pt x="36493" y="132028"/>
                    <a:pt x="35192" y="131694"/>
                  </a:cubicBezTo>
                  <a:cubicBezTo>
                    <a:pt x="34392" y="131461"/>
                    <a:pt x="33725" y="131094"/>
                    <a:pt x="33158" y="130460"/>
                  </a:cubicBezTo>
                  <a:cubicBezTo>
                    <a:pt x="32824" y="130127"/>
                    <a:pt x="32490" y="129760"/>
                    <a:pt x="32190" y="129393"/>
                  </a:cubicBezTo>
                  <a:cubicBezTo>
                    <a:pt x="32057" y="129259"/>
                    <a:pt x="31957" y="129059"/>
                    <a:pt x="31890" y="128892"/>
                  </a:cubicBezTo>
                  <a:cubicBezTo>
                    <a:pt x="31656" y="127925"/>
                    <a:pt x="31123" y="127058"/>
                    <a:pt x="31023" y="126024"/>
                  </a:cubicBezTo>
                  <a:cubicBezTo>
                    <a:pt x="30956" y="125390"/>
                    <a:pt x="30722" y="124756"/>
                    <a:pt x="30556" y="124156"/>
                  </a:cubicBezTo>
                  <a:cubicBezTo>
                    <a:pt x="30489" y="123956"/>
                    <a:pt x="30322" y="123789"/>
                    <a:pt x="30155" y="123622"/>
                  </a:cubicBezTo>
                  <a:cubicBezTo>
                    <a:pt x="29655" y="123222"/>
                    <a:pt x="29088" y="122855"/>
                    <a:pt x="28621" y="122454"/>
                  </a:cubicBezTo>
                  <a:cubicBezTo>
                    <a:pt x="28287" y="122188"/>
                    <a:pt x="28021" y="121854"/>
                    <a:pt x="27787" y="121520"/>
                  </a:cubicBezTo>
                  <a:cubicBezTo>
                    <a:pt x="27487" y="121087"/>
                    <a:pt x="27253" y="120620"/>
                    <a:pt x="27020" y="120153"/>
                  </a:cubicBezTo>
                  <a:cubicBezTo>
                    <a:pt x="26953" y="120019"/>
                    <a:pt x="26853" y="119886"/>
                    <a:pt x="26853" y="119719"/>
                  </a:cubicBezTo>
                  <a:cubicBezTo>
                    <a:pt x="26720" y="118785"/>
                    <a:pt x="26586" y="117851"/>
                    <a:pt x="26553" y="116917"/>
                  </a:cubicBezTo>
                  <a:cubicBezTo>
                    <a:pt x="26519" y="115950"/>
                    <a:pt x="26519" y="114982"/>
                    <a:pt x="26553" y="114015"/>
                  </a:cubicBezTo>
                  <a:cubicBezTo>
                    <a:pt x="26586" y="113481"/>
                    <a:pt x="26720" y="112948"/>
                    <a:pt x="26753" y="112381"/>
                  </a:cubicBezTo>
                  <a:cubicBezTo>
                    <a:pt x="26786" y="111847"/>
                    <a:pt x="26786" y="111280"/>
                    <a:pt x="26820" y="110746"/>
                  </a:cubicBezTo>
                  <a:cubicBezTo>
                    <a:pt x="26853" y="110012"/>
                    <a:pt x="26753" y="109245"/>
                    <a:pt x="27020" y="108544"/>
                  </a:cubicBezTo>
                  <a:cubicBezTo>
                    <a:pt x="27087" y="108311"/>
                    <a:pt x="27087" y="108011"/>
                    <a:pt x="27053" y="107777"/>
                  </a:cubicBezTo>
                  <a:cubicBezTo>
                    <a:pt x="26986" y="106576"/>
                    <a:pt x="27287" y="105476"/>
                    <a:pt x="27654" y="104341"/>
                  </a:cubicBezTo>
                  <a:cubicBezTo>
                    <a:pt x="27854" y="103641"/>
                    <a:pt x="28254" y="103107"/>
                    <a:pt x="28854" y="102740"/>
                  </a:cubicBezTo>
                  <a:cubicBezTo>
                    <a:pt x="28854" y="102640"/>
                    <a:pt x="28854" y="102607"/>
                    <a:pt x="28854" y="102574"/>
                  </a:cubicBezTo>
                  <a:cubicBezTo>
                    <a:pt x="28154" y="101973"/>
                    <a:pt x="28154" y="101173"/>
                    <a:pt x="28187" y="100339"/>
                  </a:cubicBezTo>
                  <a:cubicBezTo>
                    <a:pt x="28221" y="99071"/>
                    <a:pt x="28221" y="98771"/>
                    <a:pt x="28221" y="97470"/>
                  </a:cubicBezTo>
                  <a:cubicBezTo>
                    <a:pt x="28254" y="96503"/>
                    <a:pt x="28321" y="96202"/>
                    <a:pt x="28387" y="95268"/>
                  </a:cubicBezTo>
                  <a:cubicBezTo>
                    <a:pt x="28421" y="94401"/>
                    <a:pt x="28421" y="94268"/>
                    <a:pt x="28254" y="93400"/>
                  </a:cubicBezTo>
                  <a:cubicBezTo>
                    <a:pt x="27954" y="92066"/>
                    <a:pt x="27754" y="90665"/>
                    <a:pt x="27520" y="89297"/>
                  </a:cubicBezTo>
                  <a:cubicBezTo>
                    <a:pt x="27487" y="89164"/>
                    <a:pt x="27420" y="88997"/>
                    <a:pt x="27453" y="88830"/>
                  </a:cubicBezTo>
                  <a:cubicBezTo>
                    <a:pt x="27554" y="87830"/>
                    <a:pt x="27120" y="86929"/>
                    <a:pt x="26820" y="86028"/>
                  </a:cubicBezTo>
                  <a:cubicBezTo>
                    <a:pt x="26620" y="85461"/>
                    <a:pt x="26086" y="85061"/>
                    <a:pt x="25719" y="84561"/>
                  </a:cubicBezTo>
                  <a:cubicBezTo>
                    <a:pt x="25052" y="83727"/>
                    <a:pt x="24385" y="82893"/>
                    <a:pt x="23784" y="82025"/>
                  </a:cubicBezTo>
                  <a:cubicBezTo>
                    <a:pt x="23117" y="81091"/>
                    <a:pt x="22483" y="80191"/>
                    <a:pt x="21916" y="79190"/>
                  </a:cubicBezTo>
                  <a:cubicBezTo>
                    <a:pt x="20982" y="77456"/>
                    <a:pt x="19848" y="75821"/>
                    <a:pt x="18681" y="74253"/>
                  </a:cubicBezTo>
                  <a:cubicBezTo>
                    <a:pt x="17480" y="72685"/>
                    <a:pt x="16546" y="70951"/>
                    <a:pt x="15278" y="69416"/>
                  </a:cubicBezTo>
                  <a:cubicBezTo>
                    <a:pt x="14778" y="68783"/>
                    <a:pt x="14311" y="68116"/>
                    <a:pt x="13810" y="67482"/>
                  </a:cubicBezTo>
                  <a:cubicBezTo>
                    <a:pt x="13610" y="67215"/>
                    <a:pt x="13310" y="67048"/>
                    <a:pt x="12976" y="66881"/>
                  </a:cubicBezTo>
                  <a:cubicBezTo>
                    <a:pt x="12376" y="66581"/>
                    <a:pt x="11776" y="66214"/>
                    <a:pt x="11442" y="65614"/>
                  </a:cubicBezTo>
                  <a:cubicBezTo>
                    <a:pt x="11108" y="65080"/>
                    <a:pt x="10808" y="64546"/>
                    <a:pt x="10475" y="64013"/>
                  </a:cubicBezTo>
                  <a:cubicBezTo>
                    <a:pt x="10408" y="63879"/>
                    <a:pt x="10341" y="63712"/>
                    <a:pt x="10241" y="63612"/>
                  </a:cubicBezTo>
                  <a:cubicBezTo>
                    <a:pt x="9174" y="62545"/>
                    <a:pt x="8673" y="61111"/>
                    <a:pt x="7806" y="59910"/>
                  </a:cubicBezTo>
                  <a:cubicBezTo>
                    <a:pt x="6939" y="58709"/>
                    <a:pt x="6172" y="57408"/>
                    <a:pt x="5404" y="56140"/>
                  </a:cubicBezTo>
                  <a:cubicBezTo>
                    <a:pt x="5204" y="55807"/>
                    <a:pt x="5037" y="55473"/>
                    <a:pt x="4871" y="55106"/>
                  </a:cubicBezTo>
                  <a:cubicBezTo>
                    <a:pt x="4370" y="54139"/>
                    <a:pt x="3903" y="53138"/>
                    <a:pt x="3403" y="52171"/>
                  </a:cubicBezTo>
                  <a:cubicBezTo>
                    <a:pt x="2602" y="50670"/>
                    <a:pt x="2035" y="49135"/>
                    <a:pt x="1668" y="47467"/>
                  </a:cubicBezTo>
                  <a:cubicBezTo>
                    <a:pt x="1368" y="46166"/>
                    <a:pt x="1101" y="44899"/>
                    <a:pt x="1168" y="43565"/>
                  </a:cubicBezTo>
                  <a:cubicBezTo>
                    <a:pt x="1201" y="43431"/>
                    <a:pt x="1168" y="43298"/>
                    <a:pt x="1101" y="43164"/>
                  </a:cubicBezTo>
                  <a:cubicBezTo>
                    <a:pt x="734" y="42497"/>
                    <a:pt x="768" y="41763"/>
                    <a:pt x="801" y="40996"/>
                  </a:cubicBezTo>
                  <a:cubicBezTo>
                    <a:pt x="801" y="40763"/>
                    <a:pt x="768" y="40496"/>
                    <a:pt x="701" y="40229"/>
                  </a:cubicBezTo>
                  <a:cubicBezTo>
                    <a:pt x="501" y="39262"/>
                    <a:pt x="334" y="38294"/>
                    <a:pt x="201" y="37293"/>
                  </a:cubicBezTo>
                  <a:cubicBezTo>
                    <a:pt x="0" y="36159"/>
                    <a:pt x="367" y="35125"/>
                    <a:pt x="467" y="34058"/>
                  </a:cubicBezTo>
                  <a:cubicBezTo>
                    <a:pt x="534" y="33157"/>
                    <a:pt x="1035" y="32290"/>
                    <a:pt x="1335" y="31389"/>
                  </a:cubicBezTo>
                  <a:cubicBezTo>
                    <a:pt x="1502" y="31022"/>
                    <a:pt x="1635" y="30622"/>
                    <a:pt x="1802" y="30222"/>
                  </a:cubicBezTo>
                  <a:cubicBezTo>
                    <a:pt x="2436" y="28554"/>
                    <a:pt x="3103" y="26919"/>
                    <a:pt x="3737" y="25252"/>
                  </a:cubicBezTo>
                  <a:cubicBezTo>
                    <a:pt x="4003" y="24651"/>
                    <a:pt x="4337" y="24151"/>
                    <a:pt x="4971" y="23851"/>
                  </a:cubicBezTo>
                  <a:cubicBezTo>
                    <a:pt x="5671" y="23517"/>
                    <a:pt x="6005" y="22883"/>
                    <a:pt x="6005" y="22116"/>
                  </a:cubicBezTo>
                  <a:cubicBezTo>
                    <a:pt x="5971" y="21249"/>
                    <a:pt x="6238" y="20582"/>
                    <a:pt x="6772" y="19914"/>
                  </a:cubicBezTo>
                  <a:cubicBezTo>
                    <a:pt x="7406" y="19147"/>
                    <a:pt x="7839" y="18213"/>
                    <a:pt x="8440" y="17413"/>
                  </a:cubicBezTo>
                  <a:cubicBezTo>
                    <a:pt x="8974" y="16645"/>
                    <a:pt x="9574" y="15911"/>
                    <a:pt x="10208" y="15211"/>
                  </a:cubicBezTo>
                  <a:cubicBezTo>
                    <a:pt x="11042" y="14277"/>
                    <a:pt x="11976" y="13410"/>
                    <a:pt x="12843" y="12509"/>
                  </a:cubicBezTo>
                  <a:cubicBezTo>
                    <a:pt x="13744" y="11542"/>
                    <a:pt x="14844" y="10774"/>
                    <a:pt x="15912" y="10007"/>
                  </a:cubicBezTo>
                  <a:cubicBezTo>
                    <a:pt x="16579" y="9540"/>
                    <a:pt x="17346" y="9407"/>
                    <a:pt x="18080" y="9173"/>
                  </a:cubicBezTo>
                  <a:cubicBezTo>
                    <a:pt x="18614" y="8973"/>
                    <a:pt x="18914" y="8673"/>
                    <a:pt x="19081" y="8239"/>
                  </a:cubicBezTo>
                  <a:cubicBezTo>
                    <a:pt x="19248" y="7739"/>
                    <a:pt x="19548" y="7505"/>
                    <a:pt x="20015" y="7339"/>
                  </a:cubicBezTo>
                  <a:cubicBezTo>
                    <a:pt x="20115" y="7305"/>
                    <a:pt x="20248" y="7272"/>
                    <a:pt x="20348" y="7205"/>
                  </a:cubicBezTo>
                  <a:cubicBezTo>
                    <a:pt x="21382" y="6438"/>
                    <a:pt x="22483" y="5838"/>
                    <a:pt x="23551" y="5170"/>
                  </a:cubicBezTo>
                  <a:cubicBezTo>
                    <a:pt x="24285" y="4737"/>
                    <a:pt x="24985" y="4337"/>
                    <a:pt x="25786" y="4036"/>
                  </a:cubicBezTo>
                  <a:cubicBezTo>
                    <a:pt x="27120" y="3536"/>
                    <a:pt x="28421" y="2969"/>
                    <a:pt x="29788" y="2535"/>
                  </a:cubicBezTo>
                  <a:cubicBezTo>
                    <a:pt x="30789" y="2168"/>
                    <a:pt x="31823" y="1935"/>
                    <a:pt x="32857" y="1668"/>
                  </a:cubicBezTo>
                  <a:cubicBezTo>
                    <a:pt x="33758" y="1434"/>
                    <a:pt x="34692" y="1201"/>
                    <a:pt x="35593" y="967"/>
                  </a:cubicBezTo>
                  <a:cubicBezTo>
                    <a:pt x="35793" y="901"/>
                    <a:pt x="36026" y="767"/>
                    <a:pt x="36226" y="767"/>
                  </a:cubicBezTo>
                  <a:cubicBezTo>
                    <a:pt x="37260" y="801"/>
                    <a:pt x="38228" y="634"/>
                    <a:pt x="39229" y="500"/>
                  </a:cubicBezTo>
                  <a:cubicBezTo>
                    <a:pt x="39896" y="400"/>
                    <a:pt x="40563" y="300"/>
                    <a:pt x="41230" y="234"/>
                  </a:cubicBezTo>
                  <a:cubicBezTo>
                    <a:pt x="41830" y="167"/>
                    <a:pt x="42464" y="33"/>
                    <a:pt x="43065" y="33"/>
                  </a:cubicBezTo>
                  <a:cubicBezTo>
                    <a:pt x="45733" y="0"/>
                    <a:pt x="48435" y="0"/>
                    <a:pt x="51104" y="33"/>
                  </a:cubicBezTo>
                  <a:cubicBezTo>
                    <a:pt x="51504" y="33"/>
                    <a:pt x="51871" y="100"/>
                    <a:pt x="52271" y="167"/>
                  </a:cubicBezTo>
                  <a:cubicBezTo>
                    <a:pt x="53038" y="334"/>
                    <a:pt x="53872" y="400"/>
                    <a:pt x="54640" y="534"/>
                  </a:cubicBezTo>
                  <a:cubicBezTo>
                    <a:pt x="56041" y="734"/>
                    <a:pt x="57475" y="634"/>
                    <a:pt x="58843" y="1134"/>
                  </a:cubicBezTo>
                  <a:cubicBezTo>
                    <a:pt x="59777" y="1468"/>
                    <a:pt x="60711" y="1735"/>
                    <a:pt x="61678" y="1868"/>
                  </a:cubicBezTo>
                  <a:cubicBezTo>
                    <a:pt x="62712" y="1968"/>
                    <a:pt x="63679" y="2268"/>
                    <a:pt x="64580" y="2769"/>
                  </a:cubicBezTo>
                  <a:cubicBezTo>
                    <a:pt x="65314" y="3169"/>
                    <a:pt x="66114" y="3436"/>
                    <a:pt x="66882" y="3736"/>
                  </a:cubicBezTo>
                  <a:cubicBezTo>
                    <a:pt x="67115" y="3836"/>
                    <a:pt x="67315" y="3870"/>
                    <a:pt x="67549" y="3936"/>
                  </a:cubicBezTo>
                  <a:cubicBezTo>
                    <a:pt x="68483" y="4203"/>
                    <a:pt x="69350" y="4603"/>
                    <a:pt x="70184" y="5137"/>
                  </a:cubicBezTo>
                  <a:cubicBezTo>
                    <a:pt x="71251" y="5804"/>
                    <a:pt x="72419" y="6438"/>
                    <a:pt x="73453" y="7205"/>
                  </a:cubicBezTo>
                  <a:cubicBezTo>
                    <a:pt x="73586" y="7305"/>
                    <a:pt x="73820" y="7339"/>
                    <a:pt x="73987" y="7405"/>
                  </a:cubicBezTo>
                  <a:cubicBezTo>
                    <a:pt x="74287" y="7539"/>
                    <a:pt x="74520" y="7739"/>
                    <a:pt x="74654" y="8073"/>
                  </a:cubicBezTo>
                  <a:cubicBezTo>
                    <a:pt x="74821" y="8673"/>
                    <a:pt x="75188" y="9007"/>
                    <a:pt x="75821" y="9173"/>
                  </a:cubicBezTo>
                  <a:cubicBezTo>
                    <a:pt x="77823" y="9740"/>
                    <a:pt x="79391" y="10941"/>
                    <a:pt x="80825" y="12376"/>
                  </a:cubicBezTo>
                  <a:cubicBezTo>
                    <a:pt x="81892" y="13443"/>
                    <a:pt x="83026" y="14510"/>
                    <a:pt x="83994" y="15645"/>
                  </a:cubicBezTo>
                  <a:cubicBezTo>
                    <a:pt x="84928" y="16745"/>
                    <a:pt x="85695" y="17946"/>
                    <a:pt x="86496" y="19114"/>
                  </a:cubicBezTo>
                  <a:cubicBezTo>
                    <a:pt x="86762" y="19481"/>
                    <a:pt x="86996" y="19848"/>
                    <a:pt x="87263" y="20248"/>
                  </a:cubicBezTo>
                  <a:cubicBezTo>
                    <a:pt x="87596" y="20748"/>
                    <a:pt x="87797" y="21349"/>
                    <a:pt x="87763" y="21983"/>
                  </a:cubicBezTo>
                  <a:cubicBezTo>
                    <a:pt x="87763" y="22917"/>
                    <a:pt x="88163" y="23584"/>
                    <a:pt x="88997" y="23984"/>
                  </a:cubicBezTo>
                  <a:cubicBezTo>
                    <a:pt x="89431" y="24184"/>
                    <a:pt x="89665" y="24451"/>
                    <a:pt x="89831" y="24851"/>
                  </a:cubicBezTo>
                  <a:cubicBezTo>
                    <a:pt x="90031" y="25318"/>
                    <a:pt x="90265" y="25752"/>
                    <a:pt x="90432" y="26186"/>
                  </a:cubicBezTo>
                  <a:cubicBezTo>
                    <a:pt x="91032" y="27687"/>
                    <a:pt x="91599" y="29221"/>
                    <a:pt x="92166" y="30722"/>
                  </a:cubicBezTo>
                  <a:cubicBezTo>
                    <a:pt x="92567" y="31756"/>
                    <a:pt x="92934" y="32790"/>
                    <a:pt x="93300" y="33824"/>
                  </a:cubicBezTo>
                  <a:cubicBezTo>
                    <a:pt x="93367" y="34024"/>
                    <a:pt x="93401" y="34258"/>
                    <a:pt x="93401" y="34491"/>
                  </a:cubicBezTo>
                  <a:cubicBezTo>
                    <a:pt x="93434" y="34758"/>
                    <a:pt x="93367" y="35025"/>
                    <a:pt x="93434" y="35259"/>
                  </a:cubicBezTo>
                  <a:cubicBezTo>
                    <a:pt x="93934" y="36993"/>
                    <a:pt x="93401" y="38628"/>
                    <a:pt x="93034" y="40296"/>
                  </a:cubicBezTo>
                  <a:cubicBezTo>
                    <a:pt x="93034" y="40362"/>
                    <a:pt x="92967" y="40429"/>
                    <a:pt x="93000" y="40462"/>
                  </a:cubicBezTo>
                  <a:cubicBezTo>
                    <a:pt x="93234" y="41797"/>
                    <a:pt x="92567" y="42998"/>
                    <a:pt x="92600" y="44298"/>
                  </a:cubicBezTo>
                  <a:cubicBezTo>
                    <a:pt x="92633" y="45199"/>
                    <a:pt x="92533" y="46100"/>
                    <a:pt x="92233" y="46967"/>
                  </a:cubicBezTo>
                  <a:cubicBezTo>
                    <a:pt x="92033" y="47501"/>
                    <a:pt x="91933" y="48068"/>
                    <a:pt x="91833" y="48635"/>
                  </a:cubicBezTo>
                  <a:cubicBezTo>
                    <a:pt x="91432" y="50503"/>
                    <a:pt x="90365" y="52104"/>
                    <a:pt x="89531" y="53739"/>
                  </a:cubicBezTo>
                  <a:cubicBezTo>
                    <a:pt x="89364" y="54106"/>
                    <a:pt x="89198" y="54439"/>
                    <a:pt x="89031" y="54806"/>
                  </a:cubicBezTo>
                  <a:cubicBezTo>
                    <a:pt x="88731" y="55406"/>
                    <a:pt x="88464" y="56040"/>
                    <a:pt x="88097" y="56607"/>
                  </a:cubicBezTo>
                  <a:cubicBezTo>
                    <a:pt x="87096" y="58208"/>
                    <a:pt x="86062" y="59776"/>
                    <a:pt x="85061" y="61344"/>
                  </a:cubicBezTo>
                  <a:cubicBezTo>
                    <a:pt x="84828" y="61744"/>
                    <a:pt x="84628" y="62145"/>
                    <a:pt x="84427" y="62545"/>
                  </a:cubicBezTo>
                  <a:cubicBezTo>
                    <a:pt x="84394" y="62645"/>
                    <a:pt x="84361" y="62778"/>
                    <a:pt x="84294" y="62812"/>
                  </a:cubicBezTo>
                  <a:cubicBezTo>
                    <a:pt x="83293" y="63546"/>
                    <a:pt x="83060" y="64847"/>
                    <a:pt x="82259" y="65747"/>
                  </a:cubicBezTo>
                  <a:cubicBezTo>
                    <a:pt x="81926" y="66147"/>
                    <a:pt x="81525" y="66614"/>
                    <a:pt x="81025" y="66781"/>
                  </a:cubicBezTo>
                  <a:cubicBezTo>
                    <a:pt x="79958" y="67182"/>
                    <a:pt x="79424" y="68049"/>
                    <a:pt x="78857" y="68916"/>
                  </a:cubicBezTo>
                  <a:cubicBezTo>
                    <a:pt x="77923" y="70284"/>
                    <a:pt x="77022" y="71651"/>
                    <a:pt x="76088" y="73019"/>
                  </a:cubicBezTo>
                  <a:cubicBezTo>
                    <a:pt x="75454" y="73953"/>
                    <a:pt x="74687" y="74787"/>
                    <a:pt x="74087" y="75754"/>
                  </a:cubicBezTo>
                  <a:cubicBezTo>
                    <a:pt x="73386" y="76855"/>
                    <a:pt x="72586" y="77923"/>
                    <a:pt x="71919" y="79057"/>
                  </a:cubicBezTo>
                  <a:cubicBezTo>
                    <a:pt x="70518" y="81292"/>
                    <a:pt x="69150" y="83593"/>
                    <a:pt x="67282" y="85495"/>
                  </a:cubicBezTo>
                  <a:cubicBezTo>
                    <a:pt x="67148" y="85595"/>
                    <a:pt x="67015" y="85728"/>
                    <a:pt x="66982" y="85862"/>
                  </a:cubicBezTo>
                  <a:cubicBezTo>
                    <a:pt x="66782" y="86762"/>
                    <a:pt x="66348" y="87563"/>
                    <a:pt x="66315" y="88497"/>
                  </a:cubicBezTo>
                  <a:cubicBezTo>
                    <a:pt x="66315" y="88930"/>
                    <a:pt x="66214" y="89397"/>
                    <a:pt x="66148" y="89831"/>
                  </a:cubicBezTo>
                  <a:cubicBezTo>
                    <a:pt x="65914" y="91265"/>
                    <a:pt x="65614" y="92700"/>
                    <a:pt x="65414" y="94134"/>
                  </a:cubicBezTo>
                  <a:cubicBezTo>
                    <a:pt x="65314" y="94801"/>
                    <a:pt x="65414" y="94801"/>
                    <a:pt x="65414" y="95502"/>
                  </a:cubicBezTo>
                  <a:cubicBezTo>
                    <a:pt x="65447" y="96069"/>
                    <a:pt x="65514" y="95969"/>
                    <a:pt x="65547" y="96569"/>
                  </a:cubicBezTo>
                  <a:cubicBezTo>
                    <a:pt x="65547" y="98070"/>
                    <a:pt x="65547" y="98604"/>
                    <a:pt x="65581" y="100105"/>
                  </a:cubicBezTo>
                  <a:cubicBezTo>
                    <a:pt x="65581" y="100972"/>
                    <a:pt x="65647" y="101873"/>
                    <a:pt x="64980" y="102674"/>
                  </a:cubicBezTo>
                  <a:close/>
                  <a:moveTo>
                    <a:pt x="91533" y="42831"/>
                  </a:moveTo>
                  <a:cubicBezTo>
                    <a:pt x="91332" y="42964"/>
                    <a:pt x="91232" y="42998"/>
                    <a:pt x="91132" y="43098"/>
                  </a:cubicBezTo>
                  <a:cubicBezTo>
                    <a:pt x="89131" y="44499"/>
                    <a:pt x="86863" y="45333"/>
                    <a:pt x="84528" y="46033"/>
                  </a:cubicBezTo>
                  <a:cubicBezTo>
                    <a:pt x="83293" y="46367"/>
                    <a:pt x="81992" y="46567"/>
                    <a:pt x="80758" y="46934"/>
                  </a:cubicBezTo>
                  <a:cubicBezTo>
                    <a:pt x="78423" y="47668"/>
                    <a:pt x="76088" y="48168"/>
                    <a:pt x="73686" y="48435"/>
                  </a:cubicBezTo>
                  <a:cubicBezTo>
                    <a:pt x="72953" y="48501"/>
                    <a:pt x="72252" y="48635"/>
                    <a:pt x="71585" y="48768"/>
                  </a:cubicBezTo>
                  <a:cubicBezTo>
                    <a:pt x="70584" y="48968"/>
                    <a:pt x="69617" y="49235"/>
                    <a:pt x="68650" y="49402"/>
                  </a:cubicBezTo>
                  <a:cubicBezTo>
                    <a:pt x="67249" y="49602"/>
                    <a:pt x="65814" y="49736"/>
                    <a:pt x="64413" y="50003"/>
                  </a:cubicBezTo>
                  <a:cubicBezTo>
                    <a:pt x="62879" y="50269"/>
                    <a:pt x="61378" y="50470"/>
                    <a:pt x="59810" y="50436"/>
                  </a:cubicBezTo>
                  <a:cubicBezTo>
                    <a:pt x="59576" y="50403"/>
                    <a:pt x="59343" y="50470"/>
                    <a:pt x="59143" y="50503"/>
                  </a:cubicBezTo>
                  <a:cubicBezTo>
                    <a:pt x="58509" y="50570"/>
                    <a:pt x="57909" y="50670"/>
                    <a:pt x="57308" y="50670"/>
                  </a:cubicBezTo>
                  <a:cubicBezTo>
                    <a:pt x="56508" y="50703"/>
                    <a:pt x="55674" y="50636"/>
                    <a:pt x="54906" y="50903"/>
                  </a:cubicBezTo>
                  <a:cubicBezTo>
                    <a:pt x="54673" y="50970"/>
                    <a:pt x="54439" y="50937"/>
                    <a:pt x="54206" y="50937"/>
                  </a:cubicBezTo>
                  <a:cubicBezTo>
                    <a:pt x="52471" y="50870"/>
                    <a:pt x="50737" y="51137"/>
                    <a:pt x="49002" y="50636"/>
                  </a:cubicBezTo>
                  <a:cubicBezTo>
                    <a:pt x="47301" y="50736"/>
                    <a:pt x="45566" y="50403"/>
                    <a:pt x="43865" y="50870"/>
                  </a:cubicBezTo>
                  <a:cubicBezTo>
                    <a:pt x="43698" y="50903"/>
                    <a:pt x="43498" y="50903"/>
                    <a:pt x="43298" y="50937"/>
                  </a:cubicBezTo>
                  <a:cubicBezTo>
                    <a:pt x="40696" y="51103"/>
                    <a:pt x="38061" y="50670"/>
                    <a:pt x="35459" y="50670"/>
                  </a:cubicBezTo>
                  <a:cubicBezTo>
                    <a:pt x="35359" y="50670"/>
                    <a:pt x="35259" y="50670"/>
                    <a:pt x="35159" y="50636"/>
                  </a:cubicBezTo>
                  <a:cubicBezTo>
                    <a:pt x="34492" y="50369"/>
                    <a:pt x="33758" y="50403"/>
                    <a:pt x="33057" y="50403"/>
                  </a:cubicBezTo>
                  <a:cubicBezTo>
                    <a:pt x="32624" y="50403"/>
                    <a:pt x="32190" y="50436"/>
                    <a:pt x="31790" y="50403"/>
                  </a:cubicBezTo>
                  <a:cubicBezTo>
                    <a:pt x="30322" y="50203"/>
                    <a:pt x="28854" y="49969"/>
                    <a:pt x="27387" y="49769"/>
                  </a:cubicBezTo>
                  <a:cubicBezTo>
                    <a:pt x="26820" y="49669"/>
                    <a:pt x="26253" y="49536"/>
                    <a:pt x="25686" y="49435"/>
                  </a:cubicBezTo>
                  <a:cubicBezTo>
                    <a:pt x="24785" y="49269"/>
                    <a:pt x="23884" y="49169"/>
                    <a:pt x="22984" y="49002"/>
                  </a:cubicBezTo>
                  <a:cubicBezTo>
                    <a:pt x="22050" y="48835"/>
                    <a:pt x="21116" y="48602"/>
                    <a:pt x="20148" y="48435"/>
                  </a:cubicBezTo>
                  <a:cubicBezTo>
                    <a:pt x="19681" y="48335"/>
                    <a:pt x="19181" y="48201"/>
                    <a:pt x="18714" y="48201"/>
                  </a:cubicBezTo>
                  <a:cubicBezTo>
                    <a:pt x="17446" y="48235"/>
                    <a:pt x="16245" y="47801"/>
                    <a:pt x="15011" y="47501"/>
                  </a:cubicBezTo>
                  <a:cubicBezTo>
                    <a:pt x="13343" y="47100"/>
                    <a:pt x="11742" y="46567"/>
                    <a:pt x="10074" y="46166"/>
                  </a:cubicBezTo>
                  <a:cubicBezTo>
                    <a:pt x="7673" y="45633"/>
                    <a:pt x="5404" y="44866"/>
                    <a:pt x="3336" y="43531"/>
                  </a:cubicBezTo>
                  <a:cubicBezTo>
                    <a:pt x="3003" y="43298"/>
                    <a:pt x="2636" y="43098"/>
                    <a:pt x="2169" y="42797"/>
                  </a:cubicBezTo>
                  <a:cubicBezTo>
                    <a:pt x="2235" y="44032"/>
                    <a:pt x="2069" y="45132"/>
                    <a:pt x="2436" y="46166"/>
                  </a:cubicBezTo>
                  <a:cubicBezTo>
                    <a:pt x="2736" y="46967"/>
                    <a:pt x="3103" y="47734"/>
                    <a:pt x="3269" y="48568"/>
                  </a:cubicBezTo>
                  <a:cubicBezTo>
                    <a:pt x="3503" y="49536"/>
                    <a:pt x="3970" y="50369"/>
                    <a:pt x="4404" y="51237"/>
                  </a:cubicBezTo>
                  <a:cubicBezTo>
                    <a:pt x="5004" y="52438"/>
                    <a:pt x="5738" y="53605"/>
                    <a:pt x="6238" y="54873"/>
                  </a:cubicBezTo>
                  <a:cubicBezTo>
                    <a:pt x="6405" y="55240"/>
                    <a:pt x="6639" y="55607"/>
                    <a:pt x="6839" y="55974"/>
                  </a:cubicBezTo>
                  <a:cubicBezTo>
                    <a:pt x="7873" y="57575"/>
                    <a:pt x="8940" y="59176"/>
                    <a:pt x="9974" y="60777"/>
                  </a:cubicBezTo>
                  <a:cubicBezTo>
                    <a:pt x="10174" y="61144"/>
                    <a:pt x="10341" y="61544"/>
                    <a:pt x="10575" y="61878"/>
                  </a:cubicBezTo>
                  <a:cubicBezTo>
                    <a:pt x="11175" y="62845"/>
                    <a:pt x="11776" y="63779"/>
                    <a:pt x="12409" y="64713"/>
                  </a:cubicBezTo>
                  <a:cubicBezTo>
                    <a:pt x="12509" y="64880"/>
                    <a:pt x="12676" y="65013"/>
                    <a:pt x="12843" y="65113"/>
                  </a:cubicBezTo>
                  <a:cubicBezTo>
                    <a:pt x="13510" y="65480"/>
                    <a:pt x="14177" y="65914"/>
                    <a:pt x="14878" y="66248"/>
                  </a:cubicBezTo>
                  <a:cubicBezTo>
                    <a:pt x="15378" y="66481"/>
                    <a:pt x="15945" y="66614"/>
                    <a:pt x="16479" y="66815"/>
                  </a:cubicBezTo>
                  <a:cubicBezTo>
                    <a:pt x="17413" y="67182"/>
                    <a:pt x="18347" y="67615"/>
                    <a:pt x="19248" y="67982"/>
                  </a:cubicBezTo>
                  <a:cubicBezTo>
                    <a:pt x="19681" y="68149"/>
                    <a:pt x="20148" y="68216"/>
                    <a:pt x="20515" y="68416"/>
                  </a:cubicBezTo>
                  <a:cubicBezTo>
                    <a:pt x="21616" y="69083"/>
                    <a:pt x="22817" y="69250"/>
                    <a:pt x="24018" y="69517"/>
                  </a:cubicBezTo>
                  <a:cubicBezTo>
                    <a:pt x="24885" y="69717"/>
                    <a:pt x="25786" y="69817"/>
                    <a:pt x="26686" y="69984"/>
                  </a:cubicBezTo>
                  <a:cubicBezTo>
                    <a:pt x="27687" y="70150"/>
                    <a:pt x="28688" y="70350"/>
                    <a:pt x="29722" y="70517"/>
                  </a:cubicBezTo>
                  <a:cubicBezTo>
                    <a:pt x="30322" y="70617"/>
                    <a:pt x="30923" y="70751"/>
                    <a:pt x="31523" y="70751"/>
                  </a:cubicBezTo>
                  <a:cubicBezTo>
                    <a:pt x="32724" y="70784"/>
                    <a:pt x="33925" y="70751"/>
                    <a:pt x="35092" y="71018"/>
                  </a:cubicBezTo>
                  <a:cubicBezTo>
                    <a:pt x="35326" y="71051"/>
                    <a:pt x="35559" y="71051"/>
                    <a:pt x="35793" y="71051"/>
                  </a:cubicBezTo>
                  <a:cubicBezTo>
                    <a:pt x="38762" y="71051"/>
                    <a:pt x="41730" y="71018"/>
                    <a:pt x="44732" y="70984"/>
                  </a:cubicBezTo>
                  <a:cubicBezTo>
                    <a:pt x="44833" y="70984"/>
                    <a:pt x="44966" y="71018"/>
                    <a:pt x="45099" y="71051"/>
                  </a:cubicBezTo>
                  <a:cubicBezTo>
                    <a:pt x="45600" y="71084"/>
                    <a:pt x="46133" y="71184"/>
                    <a:pt x="46634" y="71184"/>
                  </a:cubicBezTo>
                  <a:cubicBezTo>
                    <a:pt x="50470" y="71151"/>
                    <a:pt x="54273" y="71084"/>
                    <a:pt x="58109" y="71051"/>
                  </a:cubicBezTo>
                  <a:cubicBezTo>
                    <a:pt x="58275" y="71051"/>
                    <a:pt x="58442" y="71084"/>
                    <a:pt x="58576" y="71018"/>
                  </a:cubicBezTo>
                  <a:cubicBezTo>
                    <a:pt x="60277" y="70584"/>
                    <a:pt x="62011" y="70951"/>
                    <a:pt x="63679" y="70551"/>
                  </a:cubicBezTo>
                  <a:cubicBezTo>
                    <a:pt x="64413" y="70384"/>
                    <a:pt x="65147" y="70350"/>
                    <a:pt x="65881" y="70217"/>
                  </a:cubicBezTo>
                  <a:cubicBezTo>
                    <a:pt x="66782" y="70017"/>
                    <a:pt x="67649" y="69783"/>
                    <a:pt x="68549" y="69750"/>
                  </a:cubicBezTo>
                  <a:cubicBezTo>
                    <a:pt x="69217" y="69717"/>
                    <a:pt x="69917" y="69583"/>
                    <a:pt x="70518" y="69350"/>
                  </a:cubicBezTo>
                  <a:cubicBezTo>
                    <a:pt x="71485" y="69016"/>
                    <a:pt x="72586" y="69016"/>
                    <a:pt x="73420" y="68316"/>
                  </a:cubicBezTo>
                  <a:cubicBezTo>
                    <a:pt x="73486" y="68249"/>
                    <a:pt x="73620" y="68249"/>
                    <a:pt x="73686" y="68216"/>
                  </a:cubicBezTo>
                  <a:cubicBezTo>
                    <a:pt x="74153" y="68049"/>
                    <a:pt x="74620" y="67915"/>
                    <a:pt x="75054" y="67715"/>
                  </a:cubicBezTo>
                  <a:cubicBezTo>
                    <a:pt x="75855" y="67382"/>
                    <a:pt x="76655" y="66948"/>
                    <a:pt x="77489" y="66748"/>
                  </a:cubicBezTo>
                  <a:cubicBezTo>
                    <a:pt x="78557" y="66514"/>
                    <a:pt x="79524" y="65947"/>
                    <a:pt x="80458" y="65414"/>
                  </a:cubicBezTo>
                  <a:cubicBezTo>
                    <a:pt x="81025" y="65113"/>
                    <a:pt x="81459" y="64646"/>
                    <a:pt x="81792" y="64046"/>
                  </a:cubicBezTo>
                  <a:cubicBezTo>
                    <a:pt x="82559" y="62712"/>
                    <a:pt x="83393" y="61411"/>
                    <a:pt x="84227" y="60110"/>
                  </a:cubicBezTo>
                  <a:cubicBezTo>
                    <a:pt x="85128" y="58675"/>
                    <a:pt x="86062" y="57274"/>
                    <a:pt x="86963" y="55840"/>
                  </a:cubicBezTo>
                  <a:cubicBezTo>
                    <a:pt x="87296" y="55340"/>
                    <a:pt x="87530" y="54773"/>
                    <a:pt x="87797" y="54206"/>
                  </a:cubicBezTo>
                  <a:cubicBezTo>
                    <a:pt x="87997" y="53839"/>
                    <a:pt x="88163" y="53438"/>
                    <a:pt x="88364" y="53071"/>
                  </a:cubicBezTo>
                  <a:cubicBezTo>
                    <a:pt x="89164" y="51537"/>
                    <a:pt x="90098" y="50069"/>
                    <a:pt x="90532" y="48335"/>
                  </a:cubicBezTo>
                  <a:cubicBezTo>
                    <a:pt x="90599" y="48101"/>
                    <a:pt x="90699" y="47868"/>
                    <a:pt x="90799" y="47601"/>
                  </a:cubicBezTo>
                  <a:cubicBezTo>
                    <a:pt x="91466" y="46133"/>
                    <a:pt x="91733" y="44599"/>
                    <a:pt x="91533" y="42831"/>
                  </a:cubicBezTo>
                  <a:close/>
                  <a:moveTo>
                    <a:pt x="52438" y="49402"/>
                  </a:moveTo>
                  <a:cubicBezTo>
                    <a:pt x="53239" y="49402"/>
                    <a:pt x="54006" y="49502"/>
                    <a:pt x="54773" y="49369"/>
                  </a:cubicBezTo>
                  <a:cubicBezTo>
                    <a:pt x="55674" y="49202"/>
                    <a:pt x="56574" y="49169"/>
                    <a:pt x="57475" y="49169"/>
                  </a:cubicBezTo>
                  <a:cubicBezTo>
                    <a:pt x="57742" y="49169"/>
                    <a:pt x="58009" y="49235"/>
                    <a:pt x="58242" y="49135"/>
                  </a:cubicBezTo>
                  <a:cubicBezTo>
                    <a:pt x="59176" y="48868"/>
                    <a:pt x="60110" y="48935"/>
                    <a:pt x="61044" y="48902"/>
                  </a:cubicBezTo>
                  <a:cubicBezTo>
                    <a:pt x="61311" y="48902"/>
                    <a:pt x="61578" y="48902"/>
                    <a:pt x="61811" y="48835"/>
                  </a:cubicBezTo>
                  <a:cubicBezTo>
                    <a:pt x="62645" y="48702"/>
                    <a:pt x="63479" y="48535"/>
                    <a:pt x="64313" y="48401"/>
                  </a:cubicBezTo>
                  <a:cubicBezTo>
                    <a:pt x="65647" y="48201"/>
                    <a:pt x="66982" y="48034"/>
                    <a:pt x="68316" y="47834"/>
                  </a:cubicBezTo>
                  <a:cubicBezTo>
                    <a:pt x="69016" y="47734"/>
                    <a:pt x="69750" y="47634"/>
                    <a:pt x="70417" y="47467"/>
                  </a:cubicBezTo>
                  <a:cubicBezTo>
                    <a:pt x="72119" y="47067"/>
                    <a:pt x="73820" y="46734"/>
                    <a:pt x="75588" y="46600"/>
                  </a:cubicBezTo>
                  <a:cubicBezTo>
                    <a:pt x="75755" y="46567"/>
                    <a:pt x="75955" y="46533"/>
                    <a:pt x="76155" y="46467"/>
                  </a:cubicBezTo>
                  <a:cubicBezTo>
                    <a:pt x="77889" y="46033"/>
                    <a:pt x="79657" y="45566"/>
                    <a:pt x="81392" y="45132"/>
                  </a:cubicBezTo>
                  <a:cubicBezTo>
                    <a:pt x="82293" y="44899"/>
                    <a:pt x="83227" y="44699"/>
                    <a:pt x="84127" y="44432"/>
                  </a:cubicBezTo>
                  <a:cubicBezTo>
                    <a:pt x="85028" y="44165"/>
                    <a:pt x="85895" y="43831"/>
                    <a:pt x="86762" y="43498"/>
                  </a:cubicBezTo>
                  <a:cubicBezTo>
                    <a:pt x="88497" y="42897"/>
                    <a:pt x="89965" y="41863"/>
                    <a:pt x="91366" y="40696"/>
                  </a:cubicBezTo>
                  <a:cubicBezTo>
                    <a:pt x="91499" y="40629"/>
                    <a:pt x="91533" y="40429"/>
                    <a:pt x="91599" y="40296"/>
                  </a:cubicBezTo>
                  <a:cubicBezTo>
                    <a:pt x="91766" y="39995"/>
                    <a:pt x="91866" y="39729"/>
                    <a:pt x="92033" y="39428"/>
                  </a:cubicBezTo>
                  <a:cubicBezTo>
                    <a:pt x="92333" y="38795"/>
                    <a:pt x="92500" y="38161"/>
                    <a:pt x="92400" y="37460"/>
                  </a:cubicBezTo>
                  <a:cubicBezTo>
                    <a:pt x="92333" y="36726"/>
                    <a:pt x="92200" y="35993"/>
                    <a:pt x="92200" y="35259"/>
                  </a:cubicBezTo>
                  <a:cubicBezTo>
                    <a:pt x="92166" y="34658"/>
                    <a:pt x="92133" y="34091"/>
                    <a:pt x="91833" y="33557"/>
                  </a:cubicBezTo>
                  <a:cubicBezTo>
                    <a:pt x="91733" y="33391"/>
                    <a:pt x="91699" y="33191"/>
                    <a:pt x="91633" y="33024"/>
                  </a:cubicBezTo>
                  <a:cubicBezTo>
                    <a:pt x="91166" y="31790"/>
                    <a:pt x="90732" y="30589"/>
                    <a:pt x="90298" y="29354"/>
                  </a:cubicBezTo>
                  <a:cubicBezTo>
                    <a:pt x="89998" y="28521"/>
                    <a:pt x="89765" y="27653"/>
                    <a:pt x="89464" y="26786"/>
                  </a:cubicBezTo>
                  <a:cubicBezTo>
                    <a:pt x="89298" y="26286"/>
                    <a:pt x="89097" y="25752"/>
                    <a:pt x="88831" y="25285"/>
                  </a:cubicBezTo>
                  <a:cubicBezTo>
                    <a:pt x="88330" y="24518"/>
                    <a:pt x="87463" y="24418"/>
                    <a:pt x="86729" y="24985"/>
                  </a:cubicBezTo>
                  <a:cubicBezTo>
                    <a:pt x="85495" y="25952"/>
                    <a:pt x="84261" y="26953"/>
                    <a:pt x="82826" y="27687"/>
                  </a:cubicBezTo>
                  <a:cubicBezTo>
                    <a:pt x="81125" y="28554"/>
                    <a:pt x="79624" y="29755"/>
                    <a:pt x="77756" y="30288"/>
                  </a:cubicBezTo>
                  <a:cubicBezTo>
                    <a:pt x="76288" y="30755"/>
                    <a:pt x="74821" y="31289"/>
                    <a:pt x="73286" y="31489"/>
                  </a:cubicBezTo>
                  <a:cubicBezTo>
                    <a:pt x="72285" y="31623"/>
                    <a:pt x="71285" y="31790"/>
                    <a:pt x="70351" y="32090"/>
                  </a:cubicBezTo>
                  <a:cubicBezTo>
                    <a:pt x="68816" y="32523"/>
                    <a:pt x="67315" y="32690"/>
                    <a:pt x="65747" y="32690"/>
                  </a:cubicBezTo>
                  <a:cubicBezTo>
                    <a:pt x="65414" y="32724"/>
                    <a:pt x="65114" y="32724"/>
                    <a:pt x="64780" y="32757"/>
                  </a:cubicBezTo>
                  <a:cubicBezTo>
                    <a:pt x="63746" y="32824"/>
                    <a:pt x="62712" y="32957"/>
                    <a:pt x="61678" y="32957"/>
                  </a:cubicBezTo>
                  <a:cubicBezTo>
                    <a:pt x="53505" y="32957"/>
                    <a:pt x="45333" y="32957"/>
                    <a:pt x="37160" y="32924"/>
                  </a:cubicBezTo>
                  <a:cubicBezTo>
                    <a:pt x="34292" y="32924"/>
                    <a:pt x="31423" y="33191"/>
                    <a:pt x="28554" y="32724"/>
                  </a:cubicBezTo>
                  <a:cubicBezTo>
                    <a:pt x="28454" y="32690"/>
                    <a:pt x="28354" y="32690"/>
                    <a:pt x="28254" y="32690"/>
                  </a:cubicBezTo>
                  <a:cubicBezTo>
                    <a:pt x="26586" y="32690"/>
                    <a:pt x="24952" y="32590"/>
                    <a:pt x="23384" y="32023"/>
                  </a:cubicBezTo>
                  <a:cubicBezTo>
                    <a:pt x="23250" y="31990"/>
                    <a:pt x="23117" y="31990"/>
                    <a:pt x="22984" y="31956"/>
                  </a:cubicBezTo>
                  <a:cubicBezTo>
                    <a:pt x="21950" y="31790"/>
                    <a:pt x="20882" y="31689"/>
                    <a:pt x="19848" y="31423"/>
                  </a:cubicBezTo>
                  <a:cubicBezTo>
                    <a:pt x="17546" y="30789"/>
                    <a:pt x="15178" y="30288"/>
                    <a:pt x="13143" y="28921"/>
                  </a:cubicBezTo>
                  <a:cubicBezTo>
                    <a:pt x="12576" y="28554"/>
                    <a:pt x="11976" y="28254"/>
                    <a:pt x="11375" y="27920"/>
                  </a:cubicBezTo>
                  <a:cubicBezTo>
                    <a:pt x="9841" y="27120"/>
                    <a:pt x="8407" y="26085"/>
                    <a:pt x="7072" y="24985"/>
                  </a:cubicBezTo>
                  <a:cubicBezTo>
                    <a:pt x="6338" y="24418"/>
                    <a:pt x="5438" y="24484"/>
                    <a:pt x="4971" y="25285"/>
                  </a:cubicBezTo>
                  <a:cubicBezTo>
                    <a:pt x="4671" y="25785"/>
                    <a:pt x="4504" y="26319"/>
                    <a:pt x="4304" y="26886"/>
                  </a:cubicBezTo>
                  <a:cubicBezTo>
                    <a:pt x="4070" y="27587"/>
                    <a:pt x="3903" y="28320"/>
                    <a:pt x="3670" y="29021"/>
                  </a:cubicBezTo>
                  <a:cubicBezTo>
                    <a:pt x="3036" y="30755"/>
                    <a:pt x="2369" y="32457"/>
                    <a:pt x="1702" y="34191"/>
                  </a:cubicBezTo>
                  <a:cubicBezTo>
                    <a:pt x="1668" y="34258"/>
                    <a:pt x="1635" y="34358"/>
                    <a:pt x="1635" y="34458"/>
                  </a:cubicBezTo>
                  <a:cubicBezTo>
                    <a:pt x="1535" y="35559"/>
                    <a:pt x="1401" y="36626"/>
                    <a:pt x="1368" y="37727"/>
                  </a:cubicBezTo>
                  <a:cubicBezTo>
                    <a:pt x="1301" y="38861"/>
                    <a:pt x="1835" y="39829"/>
                    <a:pt x="2436" y="40696"/>
                  </a:cubicBezTo>
                  <a:cubicBezTo>
                    <a:pt x="2836" y="41263"/>
                    <a:pt x="3470" y="41663"/>
                    <a:pt x="4070" y="42030"/>
                  </a:cubicBezTo>
                  <a:cubicBezTo>
                    <a:pt x="5104" y="42597"/>
                    <a:pt x="6205" y="43131"/>
                    <a:pt x="7306" y="43565"/>
                  </a:cubicBezTo>
                  <a:cubicBezTo>
                    <a:pt x="8407" y="43998"/>
                    <a:pt x="9507" y="44399"/>
                    <a:pt x="10708" y="44632"/>
                  </a:cubicBezTo>
                  <a:cubicBezTo>
                    <a:pt x="12109" y="44899"/>
                    <a:pt x="13443" y="45399"/>
                    <a:pt x="14844" y="45766"/>
                  </a:cubicBezTo>
                  <a:cubicBezTo>
                    <a:pt x="16279" y="46133"/>
                    <a:pt x="17680" y="46667"/>
                    <a:pt x="19181" y="46633"/>
                  </a:cubicBezTo>
                  <a:cubicBezTo>
                    <a:pt x="19348" y="46633"/>
                    <a:pt x="19514" y="46700"/>
                    <a:pt x="19648" y="46734"/>
                  </a:cubicBezTo>
                  <a:cubicBezTo>
                    <a:pt x="21049" y="47000"/>
                    <a:pt x="22417" y="47301"/>
                    <a:pt x="23818" y="47567"/>
                  </a:cubicBezTo>
                  <a:cubicBezTo>
                    <a:pt x="25219" y="47834"/>
                    <a:pt x="26620" y="48034"/>
                    <a:pt x="28021" y="48268"/>
                  </a:cubicBezTo>
                  <a:cubicBezTo>
                    <a:pt x="28721" y="48368"/>
                    <a:pt x="29422" y="48501"/>
                    <a:pt x="30122" y="48568"/>
                  </a:cubicBezTo>
                  <a:cubicBezTo>
                    <a:pt x="31290" y="48635"/>
                    <a:pt x="32424" y="49002"/>
                    <a:pt x="33591" y="48935"/>
                  </a:cubicBezTo>
                  <a:cubicBezTo>
                    <a:pt x="34158" y="48902"/>
                    <a:pt x="34759" y="49035"/>
                    <a:pt x="35326" y="49102"/>
                  </a:cubicBezTo>
                  <a:cubicBezTo>
                    <a:pt x="35559" y="49135"/>
                    <a:pt x="35793" y="49169"/>
                    <a:pt x="35993" y="49169"/>
                  </a:cubicBezTo>
                  <a:cubicBezTo>
                    <a:pt x="37027" y="49169"/>
                    <a:pt x="38061" y="49102"/>
                    <a:pt x="39095" y="49402"/>
                  </a:cubicBezTo>
                  <a:cubicBezTo>
                    <a:pt x="39262" y="49435"/>
                    <a:pt x="39495" y="49435"/>
                    <a:pt x="39662" y="49435"/>
                  </a:cubicBezTo>
                  <a:cubicBezTo>
                    <a:pt x="40763" y="49435"/>
                    <a:pt x="41864" y="49435"/>
                    <a:pt x="42965" y="49435"/>
                  </a:cubicBezTo>
                  <a:cubicBezTo>
                    <a:pt x="43265" y="49435"/>
                    <a:pt x="43565" y="49402"/>
                    <a:pt x="43832" y="49369"/>
                  </a:cubicBezTo>
                  <a:cubicBezTo>
                    <a:pt x="44332" y="49302"/>
                    <a:pt x="44799" y="49202"/>
                    <a:pt x="45300" y="49202"/>
                  </a:cubicBezTo>
                  <a:cubicBezTo>
                    <a:pt x="46400" y="49169"/>
                    <a:pt x="47501" y="49202"/>
                    <a:pt x="48602" y="49202"/>
                  </a:cubicBezTo>
                  <a:cubicBezTo>
                    <a:pt x="48835" y="49202"/>
                    <a:pt x="49136" y="49135"/>
                    <a:pt x="49369" y="49235"/>
                  </a:cubicBezTo>
                  <a:cubicBezTo>
                    <a:pt x="50370" y="49536"/>
                    <a:pt x="51404" y="49402"/>
                    <a:pt x="52438" y="49402"/>
                  </a:cubicBezTo>
                  <a:close/>
                  <a:moveTo>
                    <a:pt x="18080" y="10841"/>
                  </a:moveTo>
                  <a:cubicBezTo>
                    <a:pt x="17646" y="10875"/>
                    <a:pt x="17113" y="10708"/>
                    <a:pt x="16746" y="11108"/>
                  </a:cubicBezTo>
                  <a:cubicBezTo>
                    <a:pt x="16279" y="11642"/>
                    <a:pt x="15645" y="11909"/>
                    <a:pt x="15078" y="12276"/>
                  </a:cubicBezTo>
                  <a:cubicBezTo>
                    <a:pt x="13777" y="13043"/>
                    <a:pt x="12776" y="14144"/>
                    <a:pt x="11742" y="15211"/>
                  </a:cubicBezTo>
                  <a:cubicBezTo>
                    <a:pt x="10775" y="16178"/>
                    <a:pt x="9874" y="17179"/>
                    <a:pt x="9140" y="18347"/>
                  </a:cubicBezTo>
                  <a:cubicBezTo>
                    <a:pt x="8573" y="19281"/>
                    <a:pt x="7873" y="20148"/>
                    <a:pt x="7372" y="21115"/>
                  </a:cubicBezTo>
                  <a:cubicBezTo>
                    <a:pt x="7172" y="21482"/>
                    <a:pt x="7172" y="22116"/>
                    <a:pt x="7339" y="22483"/>
                  </a:cubicBezTo>
                  <a:cubicBezTo>
                    <a:pt x="7606" y="23017"/>
                    <a:pt x="8073" y="23484"/>
                    <a:pt x="8540" y="23851"/>
                  </a:cubicBezTo>
                  <a:cubicBezTo>
                    <a:pt x="8974" y="24151"/>
                    <a:pt x="9407" y="24418"/>
                    <a:pt x="9707" y="24851"/>
                  </a:cubicBezTo>
                  <a:cubicBezTo>
                    <a:pt x="9874" y="25051"/>
                    <a:pt x="10108" y="25185"/>
                    <a:pt x="10308" y="25318"/>
                  </a:cubicBezTo>
                  <a:cubicBezTo>
                    <a:pt x="11108" y="25819"/>
                    <a:pt x="11976" y="26219"/>
                    <a:pt x="12743" y="26753"/>
                  </a:cubicBezTo>
                  <a:cubicBezTo>
                    <a:pt x="14144" y="27687"/>
                    <a:pt x="15612" y="28387"/>
                    <a:pt x="17246" y="28954"/>
                  </a:cubicBezTo>
                  <a:cubicBezTo>
                    <a:pt x="18947" y="29521"/>
                    <a:pt x="20749" y="29821"/>
                    <a:pt x="22483" y="30255"/>
                  </a:cubicBezTo>
                  <a:cubicBezTo>
                    <a:pt x="22650" y="30288"/>
                    <a:pt x="22817" y="30288"/>
                    <a:pt x="22984" y="30322"/>
                  </a:cubicBezTo>
                  <a:cubicBezTo>
                    <a:pt x="23284" y="30355"/>
                    <a:pt x="23617" y="30389"/>
                    <a:pt x="23918" y="30489"/>
                  </a:cubicBezTo>
                  <a:cubicBezTo>
                    <a:pt x="25118" y="30922"/>
                    <a:pt x="26386" y="30989"/>
                    <a:pt x="27654" y="31089"/>
                  </a:cubicBezTo>
                  <a:cubicBezTo>
                    <a:pt x="28287" y="31122"/>
                    <a:pt x="28921" y="31189"/>
                    <a:pt x="29588" y="31222"/>
                  </a:cubicBezTo>
                  <a:cubicBezTo>
                    <a:pt x="30089" y="31256"/>
                    <a:pt x="30622" y="31323"/>
                    <a:pt x="31123" y="31323"/>
                  </a:cubicBezTo>
                  <a:cubicBezTo>
                    <a:pt x="35593" y="31356"/>
                    <a:pt x="40062" y="31389"/>
                    <a:pt x="44566" y="31389"/>
                  </a:cubicBezTo>
                  <a:cubicBezTo>
                    <a:pt x="45066" y="31389"/>
                    <a:pt x="45566" y="31289"/>
                    <a:pt x="46100" y="31289"/>
                  </a:cubicBezTo>
                  <a:cubicBezTo>
                    <a:pt x="47301" y="31289"/>
                    <a:pt x="48468" y="31423"/>
                    <a:pt x="49669" y="31389"/>
                  </a:cubicBezTo>
                  <a:cubicBezTo>
                    <a:pt x="54873" y="31289"/>
                    <a:pt x="60110" y="31589"/>
                    <a:pt x="65314" y="31122"/>
                  </a:cubicBezTo>
                  <a:cubicBezTo>
                    <a:pt x="66948" y="30956"/>
                    <a:pt x="68583" y="30956"/>
                    <a:pt x="70184" y="30389"/>
                  </a:cubicBezTo>
                  <a:cubicBezTo>
                    <a:pt x="70317" y="30355"/>
                    <a:pt x="70484" y="30355"/>
                    <a:pt x="70651" y="30322"/>
                  </a:cubicBezTo>
                  <a:cubicBezTo>
                    <a:pt x="71752" y="30122"/>
                    <a:pt x="72886" y="29955"/>
                    <a:pt x="73953" y="29688"/>
                  </a:cubicBezTo>
                  <a:cubicBezTo>
                    <a:pt x="75188" y="29354"/>
                    <a:pt x="76355" y="28921"/>
                    <a:pt x="77589" y="28554"/>
                  </a:cubicBezTo>
                  <a:cubicBezTo>
                    <a:pt x="78256" y="28354"/>
                    <a:pt x="78890" y="28054"/>
                    <a:pt x="79524" y="27687"/>
                  </a:cubicBezTo>
                  <a:cubicBezTo>
                    <a:pt x="80224" y="27253"/>
                    <a:pt x="80958" y="26853"/>
                    <a:pt x="81692" y="26419"/>
                  </a:cubicBezTo>
                  <a:cubicBezTo>
                    <a:pt x="82660" y="25819"/>
                    <a:pt x="83760" y="25352"/>
                    <a:pt x="84461" y="24351"/>
                  </a:cubicBezTo>
                  <a:cubicBezTo>
                    <a:pt x="84528" y="24251"/>
                    <a:pt x="84661" y="24151"/>
                    <a:pt x="84761" y="24117"/>
                  </a:cubicBezTo>
                  <a:cubicBezTo>
                    <a:pt x="85361" y="23884"/>
                    <a:pt x="85762" y="23417"/>
                    <a:pt x="86129" y="22917"/>
                  </a:cubicBezTo>
                  <a:cubicBezTo>
                    <a:pt x="86696" y="22149"/>
                    <a:pt x="86729" y="21482"/>
                    <a:pt x="86129" y="20748"/>
                  </a:cubicBezTo>
                  <a:cubicBezTo>
                    <a:pt x="85962" y="20515"/>
                    <a:pt x="85828" y="20281"/>
                    <a:pt x="85662" y="20014"/>
                  </a:cubicBezTo>
                  <a:cubicBezTo>
                    <a:pt x="84861" y="18613"/>
                    <a:pt x="83994" y="17246"/>
                    <a:pt x="82860" y="16078"/>
                  </a:cubicBezTo>
                  <a:cubicBezTo>
                    <a:pt x="82259" y="15444"/>
                    <a:pt x="81692" y="14777"/>
                    <a:pt x="81025" y="14177"/>
                  </a:cubicBezTo>
                  <a:cubicBezTo>
                    <a:pt x="80391" y="13610"/>
                    <a:pt x="79724" y="13043"/>
                    <a:pt x="79024" y="12509"/>
                  </a:cubicBezTo>
                  <a:cubicBezTo>
                    <a:pt x="78557" y="12142"/>
                    <a:pt x="77923" y="11942"/>
                    <a:pt x="77523" y="11508"/>
                  </a:cubicBezTo>
                  <a:cubicBezTo>
                    <a:pt x="76955" y="10941"/>
                    <a:pt x="76355" y="10741"/>
                    <a:pt x="75621" y="10875"/>
                  </a:cubicBezTo>
                  <a:cubicBezTo>
                    <a:pt x="74987" y="11842"/>
                    <a:pt x="74087" y="12442"/>
                    <a:pt x="73086" y="12843"/>
                  </a:cubicBezTo>
                  <a:cubicBezTo>
                    <a:pt x="71685" y="13410"/>
                    <a:pt x="70251" y="13877"/>
                    <a:pt x="68816" y="14410"/>
                  </a:cubicBezTo>
                  <a:cubicBezTo>
                    <a:pt x="68483" y="14510"/>
                    <a:pt x="68149" y="14611"/>
                    <a:pt x="67816" y="14744"/>
                  </a:cubicBezTo>
                  <a:cubicBezTo>
                    <a:pt x="66748" y="15078"/>
                    <a:pt x="65681" y="15411"/>
                    <a:pt x="64613" y="15811"/>
                  </a:cubicBezTo>
                  <a:cubicBezTo>
                    <a:pt x="63346" y="16245"/>
                    <a:pt x="61945" y="15945"/>
                    <a:pt x="60744" y="16545"/>
                  </a:cubicBezTo>
                  <a:cubicBezTo>
                    <a:pt x="59043" y="16645"/>
                    <a:pt x="57442" y="17179"/>
                    <a:pt x="55740" y="17112"/>
                  </a:cubicBezTo>
                  <a:cubicBezTo>
                    <a:pt x="55540" y="17079"/>
                    <a:pt x="55340" y="17146"/>
                    <a:pt x="55140" y="17179"/>
                  </a:cubicBezTo>
                  <a:cubicBezTo>
                    <a:pt x="54673" y="17212"/>
                    <a:pt x="54206" y="17313"/>
                    <a:pt x="53706" y="17313"/>
                  </a:cubicBezTo>
                  <a:cubicBezTo>
                    <a:pt x="49236" y="17346"/>
                    <a:pt x="44766" y="17346"/>
                    <a:pt x="40296" y="17313"/>
                  </a:cubicBezTo>
                  <a:cubicBezTo>
                    <a:pt x="39028" y="17313"/>
                    <a:pt x="37761" y="17279"/>
                    <a:pt x="36527" y="17046"/>
                  </a:cubicBezTo>
                  <a:cubicBezTo>
                    <a:pt x="35026" y="16779"/>
                    <a:pt x="33458" y="16745"/>
                    <a:pt x="31957" y="16212"/>
                  </a:cubicBezTo>
                  <a:cubicBezTo>
                    <a:pt x="31690" y="16112"/>
                    <a:pt x="31390" y="16078"/>
                    <a:pt x="31089" y="16112"/>
                  </a:cubicBezTo>
                  <a:cubicBezTo>
                    <a:pt x="30122" y="16145"/>
                    <a:pt x="29188" y="15811"/>
                    <a:pt x="28254" y="15511"/>
                  </a:cubicBezTo>
                  <a:cubicBezTo>
                    <a:pt x="27387" y="15244"/>
                    <a:pt x="26519" y="14844"/>
                    <a:pt x="25619" y="14611"/>
                  </a:cubicBezTo>
                  <a:cubicBezTo>
                    <a:pt x="24084" y="14177"/>
                    <a:pt x="22617" y="13610"/>
                    <a:pt x="21149" y="13043"/>
                  </a:cubicBezTo>
                  <a:cubicBezTo>
                    <a:pt x="19948" y="12576"/>
                    <a:pt x="18914" y="11942"/>
                    <a:pt x="18080" y="10841"/>
                  </a:cubicBezTo>
                  <a:close/>
                  <a:moveTo>
                    <a:pt x="77556" y="68683"/>
                  </a:moveTo>
                  <a:cubicBezTo>
                    <a:pt x="76889" y="68583"/>
                    <a:pt x="76455" y="68749"/>
                    <a:pt x="75988" y="68949"/>
                  </a:cubicBezTo>
                  <a:cubicBezTo>
                    <a:pt x="74520" y="69550"/>
                    <a:pt x="73053" y="70250"/>
                    <a:pt x="71485" y="70617"/>
                  </a:cubicBezTo>
                  <a:cubicBezTo>
                    <a:pt x="70618" y="70817"/>
                    <a:pt x="69784" y="71051"/>
                    <a:pt x="68916" y="71184"/>
                  </a:cubicBezTo>
                  <a:cubicBezTo>
                    <a:pt x="67615" y="71418"/>
                    <a:pt x="66248" y="71518"/>
                    <a:pt x="64914" y="71785"/>
                  </a:cubicBezTo>
                  <a:cubicBezTo>
                    <a:pt x="63613" y="72018"/>
                    <a:pt x="62312" y="72252"/>
                    <a:pt x="61011" y="72185"/>
                  </a:cubicBezTo>
                  <a:cubicBezTo>
                    <a:pt x="60711" y="72185"/>
                    <a:pt x="60410" y="72185"/>
                    <a:pt x="60110" y="72218"/>
                  </a:cubicBezTo>
                  <a:cubicBezTo>
                    <a:pt x="58809" y="72519"/>
                    <a:pt x="57475" y="72485"/>
                    <a:pt x="56174" y="72485"/>
                  </a:cubicBezTo>
                  <a:cubicBezTo>
                    <a:pt x="54840" y="72452"/>
                    <a:pt x="53505" y="72452"/>
                    <a:pt x="52171" y="72452"/>
                  </a:cubicBezTo>
                  <a:cubicBezTo>
                    <a:pt x="51771" y="72452"/>
                    <a:pt x="51404" y="72485"/>
                    <a:pt x="51004" y="72519"/>
                  </a:cubicBezTo>
                  <a:cubicBezTo>
                    <a:pt x="50437" y="72585"/>
                    <a:pt x="49869" y="72685"/>
                    <a:pt x="49269" y="72719"/>
                  </a:cubicBezTo>
                  <a:cubicBezTo>
                    <a:pt x="47434" y="72719"/>
                    <a:pt x="45600" y="72685"/>
                    <a:pt x="43732" y="72685"/>
                  </a:cubicBezTo>
                  <a:cubicBezTo>
                    <a:pt x="43432" y="72685"/>
                    <a:pt x="43098" y="72652"/>
                    <a:pt x="42764" y="72619"/>
                  </a:cubicBezTo>
                  <a:cubicBezTo>
                    <a:pt x="42164" y="72552"/>
                    <a:pt x="41564" y="72485"/>
                    <a:pt x="40930" y="72452"/>
                  </a:cubicBezTo>
                  <a:cubicBezTo>
                    <a:pt x="40196" y="72419"/>
                    <a:pt x="39462" y="72452"/>
                    <a:pt x="38695" y="72485"/>
                  </a:cubicBezTo>
                  <a:cubicBezTo>
                    <a:pt x="37527" y="72485"/>
                    <a:pt x="36293" y="72619"/>
                    <a:pt x="35126" y="72419"/>
                  </a:cubicBezTo>
                  <a:cubicBezTo>
                    <a:pt x="33324" y="72118"/>
                    <a:pt x="31490" y="72385"/>
                    <a:pt x="29722" y="71985"/>
                  </a:cubicBezTo>
                  <a:cubicBezTo>
                    <a:pt x="28988" y="71818"/>
                    <a:pt x="28254" y="71785"/>
                    <a:pt x="27520" y="71651"/>
                  </a:cubicBezTo>
                  <a:cubicBezTo>
                    <a:pt x="26319" y="71451"/>
                    <a:pt x="25118" y="71151"/>
                    <a:pt x="23918" y="71018"/>
                  </a:cubicBezTo>
                  <a:cubicBezTo>
                    <a:pt x="22783" y="70884"/>
                    <a:pt x="21716" y="70484"/>
                    <a:pt x="20649" y="70150"/>
                  </a:cubicBezTo>
                  <a:cubicBezTo>
                    <a:pt x="19681" y="69850"/>
                    <a:pt x="18747" y="69350"/>
                    <a:pt x="17813" y="68949"/>
                  </a:cubicBezTo>
                  <a:cubicBezTo>
                    <a:pt x="17346" y="68783"/>
                    <a:pt x="16846" y="68549"/>
                    <a:pt x="16212" y="68716"/>
                  </a:cubicBezTo>
                  <a:cubicBezTo>
                    <a:pt x="16646" y="69350"/>
                    <a:pt x="17079" y="69917"/>
                    <a:pt x="17480" y="70484"/>
                  </a:cubicBezTo>
                  <a:cubicBezTo>
                    <a:pt x="17613" y="70651"/>
                    <a:pt x="17813" y="70851"/>
                    <a:pt x="17847" y="71051"/>
                  </a:cubicBezTo>
                  <a:cubicBezTo>
                    <a:pt x="17880" y="71685"/>
                    <a:pt x="18347" y="72085"/>
                    <a:pt x="18681" y="72552"/>
                  </a:cubicBezTo>
                  <a:cubicBezTo>
                    <a:pt x="19548" y="73753"/>
                    <a:pt x="20448" y="74920"/>
                    <a:pt x="21316" y="76121"/>
                  </a:cubicBezTo>
                  <a:cubicBezTo>
                    <a:pt x="21783" y="76755"/>
                    <a:pt x="22250" y="77389"/>
                    <a:pt x="22650" y="78023"/>
                  </a:cubicBezTo>
                  <a:cubicBezTo>
                    <a:pt x="23317" y="79090"/>
                    <a:pt x="23884" y="80224"/>
                    <a:pt x="24585" y="81292"/>
                  </a:cubicBezTo>
                  <a:cubicBezTo>
                    <a:pt x="25052" y="82025"/>
                    <a:pt x="25585" y="82793"/>
                    <a:pt x="26219" y="83426"/>
                  </a:cubicBezTo>
                  <a:cubicBezTo>
                    <a:pt x="27220" y="84394"/>
                    <a:pt x="28588" y="84861"/>
                    <a:pt x="29889" y="85261"/>
                  </a:cubicBezTo>
                  <a:cubicBezTo>
                    <a:pt x="30689" y="85528"/>
                    <a:pt x="31490" y="85761"/>
                    <a:pt x="32290" y="85962"/>
                  </a:cubicBezTo>
                  <a:cubicBezTo>
                    <a:pt x="33324" y="86195"/>
                    <a:pt x="34392" y="86395"/>
                    <a:pt x="35426" y="86529"/>
                  </a:cubicBezTo>
                  <a:cubicBezTo>
                    <a:pt x="36427" y="86696"/>
                    <a:pt x="37427" y="86696"/>
                    <a:pt x="38395" y="86896"/>
                  </a:cubicBezTo>
                  <a:cubicBezTo>
                    <a:pt x="39062" y="87062"/>
                    <a:pt x="39729" y="87062"/>
                    <a:pt x="40429" y="87096"/>
                  </a:cubicBezTo>
                  <a:cubicBezTo>
                    <a:pt x="41330" y="87129"/>
                    <a:pt x="42264" y="87062"/>
                    <a:pt x="43198" y="87062"/>
                  </a:cubicBezTo>
                  <a:cubicBezTo>
                    <a:pt x="45666" y="87129"/>
                    <a:pt x="48135" y="87096"/>
                    <a:pt x="50603" y="87096"/>
                  </a:cubicBezTo>
                  <a:cubicBezTo>
                    <a:pt x="51237" y="87062"/>
                    <a:pt x="51871" y="87029"/>
                    <a:pt x="52505" y="87062"/>
                  </a:cubicBezTo>
                  <a:cubicBezTo>
                    <a:pt x="53272" y="87129"/>
                    <a:pt x="54072" y="87096"/>
                    <a:pt x="54840" y="87029"/>
                  </a:cubicBezTo>
                  <a:cubicBezTo>
                    <a:pt x="55907" y="86929"/>
                    <a:pt x="56941" y="86696"/>
                    <a:pt x="57975" y="86562"/>
                  </a:cubicBezTo>
                  <a:cubicBezTo>
                    <a:pt x="58742" y="86462"/>
                    <a:pt x="59543" y="86462"/>
                    <a:pt x="60277" y="86262"/>
                  </a:cubicBezTo>
                  <a:cubicBezTo>
                    <a:pt x="62078" y="85795"/>
                    <a:pt x="63846" y="85228"/>
                    <a:pt x="65647" y="84661"/>
                  </a:cubicBezTo>
                  <a:cubicBezTo>
                    <a:pt x="65814" y="84627"/>
                    <a:pt x="65948" y="84527"/>
                    <a:pt x="66081" y="84461"/>
                  </a:cubicBezTo>
                  <a:cubicBezTo>
                    <a:pt x="67382" y="83727"/>
                    <a:pt x="68316" y="82659"/>
                    <a:pt x="69117" y="81425"/>
                  </a:cubicBezTo>
                  <a:cubicBezTo>
                    <a:pt x="70284" y="79657"/>
                    <a:pt x="71151" y="77722"/>
                    <a:pt x="72452" y="76088"/>
                  </a:cubicBezTo>
                  <a:cubicBezTo>
                    <a:pt x="73386" y="74920"/>
                    <a:pt x="74220" y="73686"/>
                    <a:pt x="75121" y="72485"/>
                  </a:cubicBezTo>
                  <a:cubicBezTo>
                    <a:pt x="75354" y="72185"/>
                    <a:pt x="75688" y="71885"/>
                    <a:pt x="75755" y="71551"/>
                  </a:cubicBezTo>
                  <a:cubicBezTo>
                    <a:pt x="75921" y="70651"/>
                    <a:pt x="76622" y="70117"/>
                    <a:pt x="77056" y="69416"/>
                  </a:cubicBezTo>
                  <a:cubicBezTo>
                    <a:pt x="77189" y="69183"/>
                    <a:pt x="77356" y="68983"/>
                    <a:pt x="77556" y="68683"/>
                  </a:cubicBezTo>
                  <a:close/>
                  <a:moveTo>
                    <a:pt x="65681" y="86295"/>
                  </a:moveTo>
                  <a:cubicBezTo>
                    <a:pt x="65647" y="86262"/>
                    <a:pt x="65581" y="86195"/>
                    <a:pt x="65547" y="86162"/>
                  </a:cubicBezTo>
                  <a:cubicBezTo>
                    <a:pt x="65114" y="86295"/>
                    <a:pt x="64713" y="86495"/>
                    <a:pt x="64313" y="86629"/>
                  </a:cubicBezTo>
                  <a:cubicBezTo>
                    <a:pt x="63279" y="86929"/>
                    <a:pt x="62278" y="87229"/>
                    <a:pt x="61244" y="87529"/>
                  </a:cubicBezTo>
                  <a:cubicBezTo>
                    <a:pt x="61077" y="87563"/>
                    <a:pt x="60944" y="87630"/>
                    <a:pt x="60777" y="87663"/>
                  </a:cubicBezTo>
                  <a:cubicBezTo>
                    <a:pt x="59209" y="87830"/>
                    <a:pt x="57642" y="87996"/>
                    <a:pt x="56074" y="88163"/>
                  </a:cubicBezTo>
                  <a:cubicBezTo>
                    <a:pt x="55907" y="88163"/>
                    <a:pt x="55740" y="88197"/>
                    <a:pt x="55574" y="88230"/>
                  </a:cubicBezTo>
                  <a:cubicBezTo>
                    <a:pt x="55040" y="88297"/>
                    <a:pt x="54506" y="88430"/>
                    <a:pt x="53972" y="88430"/>
                  </a:cubicBezTo>
                  <a:cubicBezTo>
                    <a:pt x="49269" y="88430"/>
                    <a:pt x="44566" y="88463"/>
                    <a:pt x="39862" y="88397"/>
                  </a:cubicBezTo>
                  <a:cubicBezTo>
                    <a:pt x="38728" y="88397"/>
                    <a:pt x="37561" y="88197"/>
                    <a:pt x="36427" y="88063"/>
                  </a:cubicBezTo>
                  <a:cubicBezTo>
                    <a:pt x="36026" y="88030"/>
                    <a:pt x="35659" y="87963"/>
                    <a:pt x="35259" y="87896"/>
                  </a:cubicBezTo>
                  <a:cubicBezTo>
                    <a:pt x="34458" y="87796"/>
                    <a:pt x="33658" y="87830"/>
                    <a:pt x="32891" y="87596"/>
                  </a:cubicBezTo>
                  <a:cubicBezTo>
                    <a:pt x="31423" y="87229"/>
                    <a:pt x="29989" y="86696"/>
                    <a:pt x="28554" y="86228"/>
                  </a:cubicBezTo>
                  <a:cubicBezTo>
                    <a:pt x="28454" y="86195"/>
                    <a:pt x="28321" y="86195"/>
                    <a:pt x="28087" y="86162"/>
                  </a:cubicBezTo>
                  <a:cubicBezTo>
                    <a:pt x="28254" y="86696"/>
                    <a:pt x="28354" y="87129"/>
                    <a:pt x="28488" y="87529"/>
                  </a:cubicBezTo>
                  <a:cubicBezTo>
                    <a:pt x="28821" y="88497"/>
                    <a:pt x="29055" y="89464"/>
                    <a:pt x="29021" y="90465"/>
                  </a:cubicBezTo>
                  <a:cubicBezTo>
                    <a:pt x="29021" y="90798"/>
                    <a:pt x="29088" y="91132"/>
                    <a:pt x="29155" y="91432"/>
                  </a:cubicBezTo>
                  <a:cubicBezTo>
                    <a:pt x="29522" y="93167"/>
                    <a:pt x="29822" y="94234"/>
                    <a:pt x="29788" y="96036"/>
                  </a:cubicBezTo>
                  <a:cubicBezTo>
                    <a:pt x="29722" y="97737"/>
                    <a:pt x="29688" y="97770"/>
                    <a:pt x="29755" y="99471"/>
                  </a:cubicBezTo>
                  <a:cubicBezTo>
                    <a:pt x="29788" y="100105"/>
                    <a:pt x="29755" y="100772"/>
                    <a:pt x="29755" y="101373"/>
                  </a:cubicBezTo>
                  <a:cubicBezTo>
                    <a:pt x="30522" y="101973"/>
                    <a:pt x="31356" y="102307"/>
                    <a:pt x="32224" y="102540"/>
                  </a:cubicBezTo>
                  <a:cubicBezTo>
                    <a:pt x="32791" y="102674"/>
                    <a:pt x="33324" y="102874"/>
                    <a:pt x="33891" y="103074"/>
                  </a:cubicBezTo>
                  <a:cubicBezTo>
                    <a:pt x="34525" y="103307"/>
                    <a:pt x="35259" y="103441"/>
                    <a:pt x="35926" y="103541"/>
                  </a:cubicBezTo>
                  <a:cubicBezTo>
                    <a:pt x="36960" y="103708"/>
                    <a:pt x="37994" y="103774"/>
                    <a:pt x="38995" y="103874"/>
                  </a:cubicBezTo>
                  <a:cubicBezTo>
                    <a:pt x="39495" y="103941"/>
                    <a:pt x="39962" y="104041"/>
                    <a:pt x="40463" y="104108"/>
                  </a:cubicBezTo>
                  <a:cubicBezTo>
                    <a:pt x="41397" y="104241"/>
                    <a:pt x="42364" y="104408"/>
                    <a:pt x="43298" y="104542"/>
                  </a:cubicBezTo>
                  <a:cubicBezTo>
                    <a:pt x="43899" y="104575"/>
                    <a:pt x="44466" y="104575"/>
                    <a:pt x="45033" y="104708"/>
                  </a:cubicBezTo>
                  <a:cubicBezTo>
                    <a:pt x="45666" y="104909"/>
                    <a:pt x="46300" y="104608"/>
                    <a:pt x="46934" y="104575"/>
                  </a:cubicBezTo>
                  <a:cubicBezTo>
                    <a:pt x="47568" y="104575"/>
                    <a:pt x="48268" y="104842"/>
                    <a:pt x="48935" y="104742"/>
                  </a:cubicBezTo>
                  <a:cubicBezTo>
                    <a:pt x="49936" y="104608"/>
                    <a:pt x="50904" y="104375"/>
                    <a:pt x="51871" y="104341"/>
                  </a:cubicBezTo>
                  <a:cubicBezTo>
                    <a:pt x="52972" y="104275"/>
                    <a:pt x="53972" y="103975"/>
                    <a:pt x="55040" y="103874"/>
                  </a:cubicBezTo>
                  <a:cubicBezTo>
                    <a:pt x="55940" y="103741"/>
                    <a:pt x="56841" y="103608"/>
                    <a:pt x="57742" y="103574"/>
                  </a:cubicBezTo>
                  <a:cubicBezTo>
                    <a:pt x="58709" y="103541"/>
                    <a:pt x="59576" y="103341"/>
                    <a:pt x="60444" y="102940"/>
                  </a:cubicBezTo>
                  <a:cubicBezTo>
                    <a:pt x="60744" y="102807"/>
                    <a:pt x="61044" y="102674"/>
                    <a:pt x="61344" y="102607"/>
                  </a:cubicBezTo>
                  <a:cubicBezTo>
                    <a:pt x="62412" y="102407"/>
                    <a:pt x="63379" y="102006"/>
                    <a:pt x="64213" y="101406"/>
                  </a:cubicBezTo>
                  <a:cubicBezTo>
                    <a:pt x="64447" y="100405"/>
                    <a:pt x="63980" y="99538"/>
                    <a:pt x="64080" y="98571"/>
                  </a:cubicBezTo>
                  <a:cubicBezTo>
                    <a:pt x="64246" y="97203"/>
                    <a:pt x="64113" y="97470"/>
                    <a:pt x="64046" y="96069"/>
                  </a:cubicBezTo>
                  <a:cubicBezTo>
                    <a:pt x="63946" y="94301"/>
                    <a:pt x="64280" y="93234"/>
                    <a:pt x="64613" y="91466"/>
                  </a:cubicBezTo>
                  <a:cubicBezTo>
                    <a:pt x="64680" y="91099"/>
                    <a:pt x="64780" y="90698"/>
                    <a:pt x="64780" y="90331"/>
                  </a:cubicBezTo>
                  <a:cubicBezTo>
                    <a:pt x="64747" y="89431"/>
                    <a:pt x="64947" y="88597"/>
                    <a:pt x="65214" y="87763"/>
                  </a:cubicBezTo>
                  <a:cubicBezTo>
                    <a:pt x="65381" y="87296"/>
                    <a:pt x="65514" y="86796"/>
                    <a:pt x="65681" y="86295"/>
                  </a:cubicBezTo>
                  <a:close/>
                  <a:moveTo>
                    <a:pt x="19848" y="10374"/>
                  </a:moveTo>
                  <a:cubicBezTo>
                    <a:pt x="20082" y="10808"/>
                    <a:pt x="20515" y="11241"/>
                    <a:pt x="21116" y="11475"/>
                  </a:cubicBezTo>
                  <a:cubicBezTo>
                    <a:pt x="22483" y="12042"/>
                    <a:pt x="23884" y="12576"/>
                    <a:pt x="25285" y="13076"/>
                  </a:cubicBezTo>
                  <a:cubicBezTo>
                    <a:pt x="26319" y="13443"/>
                    <a:pt x="27420" y="13743"/>
                    <a:pt x="28454" y="14144"/>
                  </a:cubicBezTo>
                  <a:cubicBezTo>
                    <a:pt x="29388" y="14477"/>
                    <a:pt x="30289" y="14744"/>
                    <a:pt x="31290" y="14744"/>
                  </a:cubicBezTo>
                  <a:cubicBezTo>
                    <a:pt x="31556" y="14744"/>
                    <a:pt x="31857" y="14811"/>
                    <a:pt x="32157" y="14877"/>
                  </a:cubicBezTo>
                  <a:cubicBezTo>
                    <a:pt x="32590" y="14977"/>
                    <a:pt x="33024" y="15178"/>
                    <a:pt x="33458" y="15211"/>
                  </a:cubicBezTo>
                  <a:cubicBezTo>
                    <a:pt x="35059" y="15344"/>
                    <a:pt x="36627" y="15811"/>
                    <a:pt x="38261" y="15745"/>
                  </a:cubicBezTo>
                  <a:cubicBezTo>
                    <a:pt x="38461" y="15745"/>
                    <a:pt x="38661" y="15778"/>
                    <a:pt x="38828" y="15811"/>
                  </a:cubicBezTo>
                  <a:cubicBezTo>
                    <a:pt x="39295" y="15878"/>
                    <a:pt x="39729" y="15978"/>
                    <a:pt x="40196" y="15978"/>
                  </a:cubicBezTo>
                  <a:cubicBezTo>
                    <a:pt x="44666" y="15978"/>
                    <a:pt x="49136" y="15978"/>
                    <a:pt x="53605" y="15978"/>
                  </a:cubicBezTo>
                  <a:cubicBezTo>
                    <a:pt x="53939" y="15978"/>
                    <a:pt x="54306" y="15945"/>
                    <a:pt x="54673" y="15878"/>
                  </a:cubicBezTo>
                  <a:cubicBezTo>
                    <a:pt x="55140" y="15845"/>
                    <a:pt x="55607" y="15778"/>
                    <a:pt x="56107" y="15745"/>
                  </a:cubicBezTo>
                  <a:cubicBezTo>
                    <a:pt x="56407" y="15711"/>
                    <a:pt x="56774" y="15778"/>
                    <a:pt x="57075" y="15711"/>
                  </a:cubicBezTo>
                  <a:cubicBezTo>
                    <a:pt x="58542" y="15378"/>
                    <a:pt x="60077" y="15344"/>
                    <a:pt x="61544" y="14877"/>
                  </a:cubicBezTo>
                  <a:cubicBezTo>
                    <a:pt x="61878" y="14777"/>
                    <a:pt x="62245" y="14744"/>
                    <a:pt x="62579" y="14744"/>
                  </a:cubicBezTo>
                  <a:cubicBezTo>
                    <a:pt x="63513" y="14711"/>
                    <a:pt x="64380" y="14477"/>
                    <a:pt x="65214" y="14144"/>
                  </a:cubicBezTo>
                  <a:cubicBezTo>
                    <a:pt x="66014" y="13843"/>
                    <a:pt x="66882" y="13677"/>
                    <a:pt x="67682" y="13276"/>
                  </a:cubicBezTo>
                  <a:cubicBezTo>
                    <a:pt x="68216" y="12976"/>
                    <a:pt x="68916" y="12943"/>
                    <a:pt x="69517" y="12743"/>
                  </a:cubicBezTo>
                  <a:cubicBezTo>
                    <a:pt x="70384" y="12409"/>
                    <a:pt x="71251" y="12009"/>
                    <a:pt x="72119" y="11708"/>
                  </a:cubicBezTo>
                  <a:cubicBezTo>
                    <a:pt x="72919" y="11442"/>
                    <a:pt x="73553" y="10975"/>
                    <a:pt x="73987" y="10274"/>
                  </a:cubicBezTo>
                  <a:cubicBezTo>
                    <a:pt x="73953" y="10007"/>
                    <a:pt x="73887" y="9740"/>
                    <a:pt x="73920" y="9474"/>
                  </a:cubicBezTo>
                  <a:cubicBezTo>
                    <a:pt x="73953" y="8940"/>
                    <a:pt x="73653" y="8640"/>
                    <a:pt x="73219" y="8406"/>
                  </a:cubicBezTo>
                  <a:cubicBezTo>
                    <a:pt x="71752" y="7606"/>
                    <a:pt x="70351" y="6672"/>
                    <a:pt x="68750" y="6138"/>
                  </a:cubicBezTo>
                  <a:cubicBezTo>
                    <a:pt x="67615" y="5738"/>
                    <a:pt x="66581" y="5104"/>
                    <a:pt x="65514" y="4603"/>
                  </a:cubicBezTo>
                  <a:cubicBezTo>
                    <a:pt x="64113" y="3970"/>
                    <a:pt x="62712" y="3403"/>
                    <a:pt x="61211" y="3102"/>
                  </a:cubicBezTo>
                  <a:cubicBezTo>
                    <a:pt x="60077" y="2869"/>
                    <a:pt x="58943" y="2535"/>
                    <a:pt x="57808" y="2235"/>
                  </a:cubicBezTo>
                  <a:cubicBezTo>
                    <a:pt x="57508" y="2168"/>
                    <a:pt x="57175" y="2102"/>
                    <a:pt x="56874" y="2068"/>
                  </a:cubicBezTo>
                  <a:cubicBezTo>
                    <a:pt x="55640" y="1968"/>
                    <a:pt x="54439" y="1868"/>
                    <a:pt x="53205" y="1735"/>
                  </a:cubicBezTo>
                  <a:cubicBezTo>
                    <a:pt x="53105" y="1735"/>
                    <a:pt x="53005" y="1701"/>
                    <a:pt x="52938" y="1701"/>
                  </a:cubicBezTo>
                  <a:cubicBezTo>
                    <a:pt x="52038" y="1635"/>
                    <a:pt x="51137" y="1501"/>
                    <a:pt x="50236" y="1501"/>
                  </a:cubicBezTo>
                  <a:cubicBezTo>
                    <a:pt x="48302" y="1468"/>
                    <a:pt x="46400" y="1635"/>
                    <a:pt x="44499" y="1535"/>
                  </a:cubicBezTo>
                  <a:cubicBezTo>
                    <a:pt x="42631" y="1434"/>
                    <a:pt x="40830" y="1835"/>
                    <a:pt x="38995" y="1835"/>
                  </a:cubicBezTo>
                  <a:cubicBezTo>
                    <a:pt x="38895" y="1835"/>
                    <a:pt x="38795" y="1868"/>
                    <a:pt x="38695" y="1901"/>
                  </a:cubicBezTo>
                  <a:cubicBezTo>
                    <a:pt x="38161" y="1968"/>
                    <a:pt x="37627" y="2002"/>
                    <a:pt x="37060" y="2068"/>
                  </a:cubicBezTo>
                  <a:cubicBezTo>
                    <a:pt x="36660" y="2135"/>
                    <a:pt x="36226" y="2168"/>
                    <a:pt x="35826" y="2268"/>
                  </a:cubicBezTo>
                  <a:cubicBezTo>
                    <a:pt x="34759" y="2535"/>
                    <a:pt x="33725" y="2835"/>
                    <a:pt x="32624" y="3102"/>
                  </a:cubicBezTo>
                  <a:cubicBezTo>
                    <a:pt x="31423" y="3369"/>
                    <a:pt x="30189" y="3703"/>
                    <a:pt x="29055" y="4270"/>
                  </a:cubicBezTo>
                  <a:cubicBezTo>
                    <a:pt x="28087" y="4770"/>
                    <a:pt x="26986" y="5037"/>
                    <a:pt x="26086" y="5704"/>
                  </a:cubicBezTo>
                  <a:cubicBezTo>
                    <a:pt x="25919" y="5804"/>
                    <a:pt x="25686" y="5871"/>
                    <a:pt x="25452" y="5971"/>
                  </a:cubicBezTo>
                  <a:cubicBezTo>
                    <a:pt x="23951" y="6505"/>
                    <a:pt x="22517" y="7239"/>
                    <a:pt x="21116" y="8073"/>
                  </a:cubicBezTo>
                  <a:cubicBezTo>
                    <a:pt x="20182" y="8606"/>
                    <a:pt x="19681" y="9173"/>
                    <a:pt x="19848" y="10374"/>
                  </a:cubicBezTo>
                  <a:close/>
                  <a:moveTo>
                    <a:pt x="66014" y="112881"/>
                  </a:moveTo>
                  <a:cubicBezTo>
                    <a:pt x="65414" y="113348"/>
                    <a:pt x="64980" y="113748"/>
                    <a:pt x="64513" y="114082"/>
                  </a:cubicBezTo>
                  <a:cubicBezTo>
                    <a:pt x="63646" y="114682"/>
                    <a:pt x="62845" y="115349"/>
                    <a:pt x="61745" y="115616"/>
                  </a:cubicBezTo>
                  <a:cubicBezTo>
                    <a:pt x="61111" y="115783"/>
                    <a:pt x="60510" y="116083"/>
                    <a:pt x="59810" y="116117"/>
                  </a:cubicBezTo>
                  <a:cubicBezTo>
                    <a:pt x="59276" y="116117"/>
                    <a:pt x="58776" y="116250"/>
                    <a:pt x="58275" y="116350"/>
                  </a:cubicBezTo>
                  <a:cubicBezTo>
                    <a:pt x="57442" y="116483"/>
                    <a:pt x="56641" y="116750"/>
                    <a:pt x="55807" y="116784"/>
                  </a:cubicBezTo>
                  <a:cubicBezTo>
                    <a:pt x="54339" y="116884"/>
                    <a:pt x="52905" y="117317"/>
                    <a:pt x="51437" y="117484"/>
                  </a:cubicBezTo>
                  <a:cubicBezTo>
                    <a:pt x="49503" y="117751"/>
                    <a:pt x="47601" y="118085"/>
                    <a:pt x="45666" y="118051"/>
                  </a:cubicBezTo>
                  <a:cubicBezTo>
                    <a:pt x="44466" y="118018"/>
                    <a:pt x="43265" y="118051"/>
                    <a:pt x="42064" y="118018"/>
                  </a:cubicBezTo>
                  <a:cubicBezTo>
                    <a:pt x="41597" y="118018"/>
                    <a:pt x="41130" y="117918"/>
                    <a:pt x="40630" y="117884"/>
                  </a:cubicBezTo>
                  <a:cubicBezTo>
                    <a:pt x="39562" y="117751"/>
                    <a:pt x="38528" y="117651"/>
                    <a:pt x="37461" y="117484"/>
                  </a:cubicBezTo>
                  <a:cubicBezTo>
                    <a:pt x="36927" y="117417"/>
                    <a:pt x="36393" y="117317"/>
                    <a:pt x="35859" y="117217"/>
                  </a:cubicBezTo>
                  <a:cubicBezTo>
                    <a:pt x="35493" y="117117"/>
                    <a:pt x="35159" y="116984"/>
                    <a:pt x="34825" y="116884"/>
                  </a:cubicBezTo>
                  <a:cubicBezTo>
                    <a:pt x="33224" y="116317"/>
                    <a:pt x="31623" y="115716"/>
                    <a:pt x="29989" y="115149"/>
                  </a:cubicBezTo>
                  <a:cubicBezTo>
                    <a:pt x="29321" y="114916"/>
                    <a:pt x="28621" y="114716"/>
                    <a:pt x="27887" y="114482"/>
                  </a:cubicBezTo>
                  <a:cubicBezTo>
                    <a:pt x="27887" y="115283"/>
                    <a:pt x="27887" y="116050"/>
                    <a:pt x="27854" y="116784"/>
                  </a:cubicBezTo>
                  <a:cubicBezTo>
                    <a:pt x="27854" y="117117"/>
                    <a:pt x="27954" y="117351"/>
                    <a:pt x="28254" y="117518"/>
                  </a:cubicBezTo>
                  <a:cubicBezTo>
                    <a:pt x="29121" y="117985"/>
                    <a:pt x="29955" y="118585"/>
                    <a:pt x="30889" y="118919"/>
                  </a:cubicBezTo>
                  <a:cubicBezTo>
                    <a:pt x="32490" y="119486"/>
                    <a:pt x="34092" y="120153"/>
                    <a:pt x="35826" y="120353"/>
                  </a:cubicBezTo>
                  <a:cubicBezTo>
                    <a:pt x="36460" y="120453"/>
                    <a:pt x="37094" y="120553"/>
                    <a:pt x="37694" y="120753"/>
                  </a:cubicBezTo>
                  <a:cubicBezTo>
                    <a:pt x="38962" y="121153"/>
                    <a:pt x="40263" y="121220"/>
                    <a:pt x="41530" y="121254"/>
                  </a:cubicBezTo>
                  <a:cubicBezTo>
                    <a:pt x="44933" y="121354"/>
                    <a:pt x="48335" y="121320"/>
                    <a:pt x="51737" y="121287"/>
                  </a:cubicBezTo>
                  <a:cubicBezTo>
                    <a:pt x="53706" y="121254"/>
                    <a:pt x="55740" y="121454"/>
                    <a:pt x="57708" y="120987"/>
                  </a:cubicBezTo>
                  <a:cubicBezTo>
                    <a:pt x="58476" y="120820"/>
                    <a:pt x="59243" y="120787"/>
                    <a:pt x="59943" y="120386"/>
                  </a:cubicBezTo>
                  <a:cubicBezTo>
                    <a:pt x="60277" y="120186"/>
                    <a:pt x="60677" y="119953"/>
                    <a:pt x="61077" y="119886"/>
                  </a:cubicBezTo>
                  <a:cubicBezTo>
                    <a:pt x="62278" y="119586"/>
                    <a:pt x="63312" y="118952"/>
                    <a:pt x="64447" y="118485"/>
                  </a:cubicBezTo>
                  <a:cubicBezTo>
                    <a:pt x="64813" y="118351"/>
                    <a:pt x="65147" y="118151"/>
                    <a:pt x="65481" y="117951"/>
                  </a:cubicBezTo>
                  <a:cubicBezTo>
                    <a:pt x="65914" y="117718"/>
                    <a:pt x="66114" y="117384"/>
                    <a:pt x="66114" y="116850"/>
                  </a:cubicBezTo>
                  <a:cubicBezTo>
                    <a:pt x="66081" y="115783"/>
                    <a:pt x="66114" y="114716"/>
                    <a:pt x="66081" y="113648"/>
                  </a:cubicBezTo>
                  <a:cubicBezTo>
                    <a:pt x="66081" y="113448"/>
                    <a:pt x="66048" y="113281"/>
                    <a:pt x="66014" y="112881"/>
                  </a:cubicBezTo>
                  <a:close/>
                  <a:moveTo>
                    <a:pt x="62212" y="124623"/>
                  </a:moveTo>
                  <a:cubicBezTo>
                    <a:pt x="61911" y="124656"/>
                    <a:pt x="61811" y="124656"/>
                    <a:pt x="61745" y="124689"/>
                  </a:cubicBezTo>
                  <a:cubicBezTo>
                    <a:pt x="61111" y="124956"/>
                    <a:pt x="60510" y="125323"/>
                    <a:pt x="59877" y="125523"/>
                  </a:cubicBezTo>
                  <a:cubicBezTo>
                    <a:pt x="59009" y="125790"/>
                    <a:pt x="58142" y="125990"/>
                    <a:pt x="57241" y="126157"/>
                  </a:cubicBezTo>
                  <a:cubicBezTo>
                    <a:pt x="56508" y="126291"/>
                    <a:pt x="55740" y="126357"/>
                    <a:pt x="54973" y="126491"/>
                  </a:cubicBezTo>
                  <a:cubicBezTo>
                    <a:pt x="54039" y="126624"/>
                    <a:pt x="53105" y="126791"/>
                    <a:pt x="52204" y="126958"/>
                  </a:cubicBezTo>
                  <a:cubicBezTo>
                    <a:pt x="51804" y="127024"/>
                    <a:pt x="51437" y="127124"/>
                    <a:pt x="51070" y="127158"/>
                  </a:cubicBezTo>
                  <a:cubicBezTo>
                    <a:pt x="50003" y="127291"/>
                    <a:pt x="48969" y="127591"/>
                    <a:pt x="47901" y="127558"/>
                  </a:cubicBezTo>
                  <a:cubicBezTo>
                    <a:pt x="46400" y="127525"/>
                    <a:pt x="44866" y="127591"/>
                    <a:pt x="43365" y="127258"/>
                  </a:cubicBezTo>
                  <a:cubicBezTo>
                    <a:pt x="42498" y="127091"/>
                    <a:pt x="41597" y="126991"/>
                    <a:pt x="40696" y="126858"/>
                  </a:cubicBezTo>
                  <a:cubicBezTo>
                    <a:pt x="39495" y="126624"/>
                    <a:pt x="38295" y="126291"/>
                    <a:pt x="37094" y="126190"/>
                  </a:cubicBezTo>
                  <a:cubicBezTo>
                    <a:pt x="35426" y="126024"/>
                    <a:pt x="33891" y="125490"/>
                    <a:pt x="32424" y="124789"/>
                  </a:cubicBezTo>
                  <a:cubicBezTo>
                    <a:pt x="32257" y="124689"/>
                    <a:pt x="32090" y="124689"/>
                    <a:pt x="31790" y="124623"/>
                  </a:cubicBezTo>
                  <a:cubicBezTo>
                    <a:pt x="32157" y="125757"/>
                    <a:pt x="32490" y="126724"/>
                    <a:pt x="32791" y="127692"/>
                  </a:cubicBezTo>
                  <a:cubicBezTo>
                    <a:pt x="33057" y="128592"/>
                    <a:pt x="33791" y="129193"/>
                    <a:pt x="34358" y="129860"/>
                  </a:cubicBezTo>
                  <a:cubicBezTo>
                    <a:pt x="34559" y="130127"/>
                    <a:pt x="34925" y="130260"/>
                    <a:pt x="35259" y="130360"/>
                  </a:cubicBezTo>
                  <a:cubicBezTo>
                    <a:pt x="36360" y="130694"/>
                    <a:pt x="37461" y="130927"/>
                    <a:pt x="38528" y="131294"/>
                  </a:cubicBezTo>
                  <a:cubicBezTo>
                    <a:pt x="40429" y="131995"/>
                    <a:pt x="42431" y="132028"/>
                    <a:pt x="44432" y="132161"/>
                  </a:cubicBezTo>
                  <a:cubicBezTo>
                    <a:pt x="45199" y="132228"/>
                    <a:pt x="45967" y="132295"/>
                    <a:pt x="46767" y="132328"/>
                  </a:cubicBezTo>
                  <a:cubicBezTo>
                    <a:pt x="46901" y="132328"/>
                    <a:pt x="47067" y="132328"/>
                    <a:pt x="47234" y="132328"/>
                  </a:cubicBezTo>
                  <a:cubicBezTo>
                    <a:pt x="47935" y="132295"/>
                    <a:pt x="48635" y="132228"/>
                    <a:pt x="49369" y="132161"/>
                  </a:cubicBezTo>
                  <a:cubicBezTo>
                    <a:pt x="50670" y="132095"/>
                    <a:pt x="52004" y="132095"/>
                    <a:pt x="53305" y="131828"/>
                  </a:cubicBezTo>
                  <a:cubicBezTo>
                    <a:pt x="54773" y="131561"/>
                    <a:pt x="56241" y="131061"/>
                    <a:pt x="57708" y="130660"/>
                  </a:cubicBezTo>
                  <a:cubicBezTo>
                    <a:pt x="57909" y="130594"/>
                    <a:pt x="58109" y="130460"/>
                    <a:pt x="58342" y="130427"/>
                  </a:cubicBezTo>
                  <a:cubicBezTo>
                    <a:pt x="59743" y="130260"/>
                    <a:pt x="60410" y="129159"/>
                    <a:pt x="60977" y="128125"/>
                  </a:cubicBezTo>
                  <a:cubicBezTo>
                    <a:pt x="61544" y="127091"/>
                    <a:pt x="61778" y="125890"/>
                    <a:pt x="62212" y="124623"/>
                  </a:cubicBezTo>
                  <a:close/>
                  <a:moveTo>
                    <a:pt x="65581" y="107744"/>
                  </a:moveTo>
                  <a:cubicBezTo>
                    <a:pt x="64780" y="108044"/>
                    <a:pt x="64380" y="108678"/>
                    <a:pt x="63846" y="109145"/>
                  </a:cubicBezTo>
                  <a:cubicBezTo>
                    <a:pt x="62845" y="110046"/>
                    <a:pt x="61745" y="110813"/>
                    <a:pt x="60477" y="111146"/>
                  </a:cubicBezTo>
                  <a:cubicBezTo>
                    <a:pt x="57942" y="111847"/>
                    <a:pt x="55407" y="112447"/>
                    <a:pt x="52872" y="112981"/>
                  </a:cubicBezTo>
                  <a:cubicBezTo>
                    <a:pt x="51537" y="113281"/>
                    <a:pt x="50170" y="113448"/>
                    <a:pt x="48835" y="113415"/>
                  </a:cubicBezTo>
                  <a:cubicBezTo>
                    <a:pt x="46867" y="113415"/>
                    <a:pt x="44899" y="113448"/>
                    <a:pt x="42931" y="113214"/>
                  </a:cubicBezTo>
                  <a:cubicBezTo>
                    <a:pt x="41263" y="113014"/>
                    <a:pt x="39629" y="112681"/>
                    <a:pt x="37961" y="112447"/>
                  </a:cubicBezTo>
                  <a:cubicBezTo>
                    <a:pt x="37227" y="112347"/>
                    <a:pt x="36527" y="112214"/>
                    <a:pt x="35759" y="112180"/>
                  </a:cubicBezTo>
                  <a:cubicBezTo>
                    <a:pt x="34659" y="112114"/>
                    <a:pt x="33591" y="111813"/>
                    <a:pt x="32590" y="111413"/>
                  </a:cubicBezTo>
                  <a:cubicBezTo>
                    <a:pt x="31256" y="110879"/>
                    <a:pt x="29989" y="110212"/>
                    <a:pt x="28688" y="109645"/>
                  </a:cubicBezTo>
                  <a:cubicBezTo>
                    <a:pt x="28521" y="109579"/>
                    <a:pt x="28354" y="109545"/>
                    <a:pt x="28087" y="109478"/>
                  </a:cubicBezTo>
                  <a:lnTo>
                    <a:pt x="28087" y="113114"/>
                  </a:lnTo>
                  <a:cubicBezTo>
                    <a:pt x="28488" y="113448"/>
                    <a:pt x="28955" y="113782"/>
                    <a:pt x="29588" y="113782"/>
                  </a:cubicBezTo>
                  <a:cubicBezTo>
                    <a:pt x="29788" y="113782"/>
                    <a:pt x="30022" y="113882"/>
                    <a:pt x="30222" y="113982"/>
                  </a:cubicBezTo>
                  <a:cubicBezTo>
                    <a:pt x="31423" y="114382"/>
                    <a:pt x="32590" y="114849"/>
                    <a:pt x="33791" y="115249"/>
                  </a:cubicBezTo>
                  <a:cubicBezTo>
                    <a:pt x="35326" y="115716"/>
                    <a:pt x="36827" y="116350"/>
                    <a:pt x="38495" y="116250"/>
                  </a:cubicBezTo>
                  <a:cubicBezTo>
                    <a:pt x="38661" y="116217"/>
                    <a:pt x="38828" y="116283"/>
                    <a:pt x="38995" y="116317"/>
                  </a:cubicBezTo>
                  <a:cubicBezTo>
                    <a:pt x="40429" y="116483"/>
                    <a:pt x="41864" y="116784"/>
                    <a:pt x="43331" y="116684"/>
                  </a:cubicBezTo>
                  <a:cubicBezTo>
                    <a:pt x="44032" y="116650"/>
                    <a:pt x="44766" y="116717"/>
                    <a:pt x="45466" y="116650"/>
                  </a:cubicBezTo>
                  <a:cubicBezTo>
                    <a:pt x="46801" y="116584"/>
                    <a:pt x="48168" y="116550"/>
                    <a:pt x="49503" y="116383"/>
                  </a:cubicBezTo>
                  <a:cubicBezTo>
                    <a:pt x="51004" y="116183"/>
                    <a:pt x="52505" y="115883"/>
                    <a:pt x="54006" y="115616"/>
                  </a:cubicBezTo>
                  <a:cubicBezTo>
                    <a:pt x="54573" y="115516"/>
                    <a:pt x="55140" y="115449"/>
                    <a:pt x="55707" y="115349"/>
                  </a:cubicBezTo>
                  <a:cubicBezTo>
                    <a:pt x="56574" y="115183"/>
                    <a:pt x="57408" y="114982"/>
                    <a:pt x="58275" y="114882"/>
                  </a:cubicBezTo>
                  <a:cubicBezTo>
                    <a:pt x="60110" y="114682"/>
                    <a:pt x="61845" y="114315"/>
                    <a:pt x="63312" y="113148"/>
                  </a:cubicBezTo>
                  <a:cubicBezTo>
                    <a:pt x="64180" y="112447"/>
                    <a:pt x="64980" y="111747"/>
                    <a:pt x="65781" y="111080"/>
                  </a:cubicBezTo>
                  <a:cubicBezTo>
                    <a:pt x="66081" y="109945"/>
                    <a:pt x="65614" y="108911"/>
                    <a:pt x="65581" y="107744"/>
                  </a:cubicBezTo>
                  <a:close/>
                  <a:moveTo>
                    <a:pt x="65114" y="104975"/>
                  </a:moveTo>
                  <a:cubicBezTo>
                    <a:pt x="64613" y="105376"/>
                    <a:pt x="64180" y="105742"/>
                    <a:pt x="63713" y="106109"/>
                  </a:cubicBezTo>
                  <a:cubicBezTo>
                    <a:pt x="62612" y="106977"/>
                    <a:pt x="61211" y="107277"/>
                    <a:pt x="60043" y="108011"/>
                  </a:cubicBezTo>
                  <a:cubicBezTo>
                    <a:pt x="59977" y="108044"/>
                    <a:pt x="59910" y="108044"/>
                    <a:pt x="59843" y="108044"/>
                  </a:cubicBezTo>
                  <a:cubicBezTo>
                    <a:pt x="59243" y="108144"/>
                    <a:pt x="58642" y="108211"/>
                    <a:pt x="58042" y="108311"/>
                  </a:cubicBezTo>
                  <a:cubicBezTo>
                    <a:pt x="57375" y="108378"/>
                    <a:pt x="56674" y="108411"/>
                    <a:pt x="56041" y="108578"/>
                  </a:cubicBezTo>
                  <a:cubicBezTo>
                    <a:pt x="54506" y="109045"/>
                    <a:pt x="52938" y="109145"/>
                    <a:pt x="51371" y="109212"/>
                  </a:cubicBezTo>
                  <a:cubicBezTo>
                    <a:pt x="49369" y="109345"/>
                    <a:pt x="47368" y="109512"/>
                    <a:pt x="45366" y="109045"/>
                  </a:cubicBezTo>
                  <a:cubicBezTo>
                    <a:pt x="45199" y="108978"/>
                    <a:pt x="44999" y="109011"/>
                    <a:pt x="44799" y="109011"/>
                  </a:cubicBezTo>
                  <a:cubicBezTo>
                    <a:pt x="43798" y="108978"/>
                    <a:pt x="42798" y="109112"/>
                    <a:pt x="41797" y="108745"/>
                  </a:cubicBezTo>
                  <a:cubicBezTo>
                    <a:pt x="41664" y="108711"/>
                    <a:pt x="41497" y="108745"/>
                    <a:pt x="41330" y="108711"/>
                  </a:cubicBezTo>
                  <a:cubicBezTo>
                    <a:pt x="40396" y="108611"/>
                    <a:pt x="39462" y="108544"/>
                    <a:pt x="38528" y="108411"/>
                  </a:cubicBezTo>
                  <a:cubicBezTo>
                    <a:pt x="38028" y="108344"/>
                    <a:pt x="37494" y="108278"/>
                    <a:pt x="37027" y="108111"/>
                  </a:cubicBezTo>
                  <a:cubicBezTo>
                    <a:pt x="35593" y="107577"/>
                    <a:pt x="34092" y="107277"/>
                    <a:pt x="32757" y="106543"/>
                  </a:cubicBezTo>
                  <a:cubicBezTo>
                    <a:pt x="32590" y="106476"/>
                    <a:pt x="32390" y="106443"/>
                    <a:pt x="32190" y="106410"/>
                  </a:cubicBezTo>
                  <a:cubicBezTo>
                    <a:pt x="31656" y="106410"/>
                    <a:pt x="31290" y="106143"/>
                    <a:pt x="30889" y="105843"/>
                  </a:cubicBezTo>
                  <a:cubicBezTo>
                    <a:pt x="30289" y="105376"/>
                    <a:pt x="29622" y="104975"/>
                    <a:pt x="28988" y="104542"/>
                  </a:cubicBezTo>
                  <a:cubicBezTo>
                    <a:pt x="28354" y="106009"/>
                    <a:pt x="28221" y="106977"/>
                    <a:pt x="28454" y="108211"/>
                  </a:cubicBezTo>
                  <a:cubicBezTo>
                    <a:pt x="29121" y="108544"/>
                    <a:pt x="29788" y="108945"/>
                    <a:pt x="30522" y="109245"/>
                  </a:cubicBezTo>
                  <a:cubicBezTo>
                    <a:pt x="31590" y="109712"/>
                    <a:pt x="32657" y="110179"/>
                    <a:pt x="33758" y="110513"/>
                  </a:cubicBezTo>
                  <a:cubicBezTo>
                    <a:pt x="35092" y="110946"/>
                    <a:pt x="36460" y="111046"/>
                    <a:pt x="37861" y="111180"/>
                  </a:cubicBezTo>
                  <a:cubicBezTo>
                    <a:pt x="38628" y="111280"/>
                    <a:pt x="39395" y="111413"/>
                    <a:pt x="40129" y="111547"/>
                  </a:cubicBezTo>
                  <a:cubicBezTo>
                    <a:pt x="41063" y="111747"/>
                    <a:pt x="41964" y="112014"/>
                    <a:pt x="42898" y="111947"/>
                  </a:cubicBezTo>
                  <a:cubicBezTo>
                    <a:pt x="43131" y="111947"/>
                    <a:pt x="43398" y="111914"/>
                    <a:pt x="43598" y="111980"/>
                  </a:cubicBezTo>
                  <a:cubicBezTo>
                    <a:pt x="44165" y="112214"/>
                    <a:pt x="44799" y="112147"/>
                    <a:pt x="45400" y="112180"/>
                  </a:cubicBezTo>
                  <a:cubicBezTo>
                    <a:pt x="46133" y="112180"/>
                    <a:pt x="46834" y="112180"/>
                    <a:pt x="47534" y="112147"/>
                  </a:cubicBezTo>
                  <a:cubicBezTo>
                    <a:pt x="49002" y="112080"/>
                    <a:pt x="50437" y="111980"/>
                    <a:pt x="51904" y="111880"/>
                  </a:cubicBezTo>
                  <a:cubicBezTo>
                    <a:pt x="51971" y="111880"/>
                    <a:pt x="52071" y="111847"/>
                    <a:pt x="52171" y="111813"/>
                  </a:cubicBezTo>
                  <a:cubicBezTo>
                    <a:pt x="53639" y="111413"/>
                    <a:pt x="55107" y="111013"/>
                    <a:pt x="56574" y="110646"/>
                  </a:cubicBezTo>
                  <a:cubicBezTo>
                    <a:pt x="57708" y="110346"/>
                    <a:pt x="58876" y="110079"/>
                    <a:pt x="60010" y="109779"/>
                  </a:cubicBezTo>
                  <a:cubicBezTo>
                    <a:pt x="60310" y="109712"/>
                    <a:pt x="60544" y="109545"/>
                    <a:pt x="60811" y="109412"/>
                  </a:cubicBezTo>
                  <a:cubicBezTo>
                    <a:pt x="61111" y="109245"/>
                    <a:pt x="61411" y="109045"/>
                    <a:pt x="61711" y="108845"/>
                  </a:cubicBezTo>
                  <a:cubicBezTo>
                    <a:pt x="62078" y="108611"/>
                    <a:pt x="62478" y="108378"/>
                    <a:pt x="62812" y="108111"/>
                  </a:cubicBezTo>
                  <a:cubicBezTo>
                    <a:pt x="63513" y="107544"/>
                    <a:pt x="64146" y="106977"/>
                    <a:pt x="64847" y="106410"/>
                  </a:cubicBezTo>
                  <a:cubicBezTo>
                    <a:pt x="65514" y="105909"/>
                    <a:pt x="65547" y="105843"/>
                    <a:pt x="65114" y="104975"/>
                  </a:cubicBezTo>
                  <a:close/>
                  <a:moveTo>
                    <a:pt x="65647" y="119586"/>
                  </a:moveTo>
                  <a:cubicBezTo>
                    <a:pt x="65214" y="119752"/>
                    <a:pt x="64880" y="119853"/>
                    <a:pt x="64613" y="119986"/>
                  </a:cubicBezTo>
                  <a:cubicBezTo>
                    <a:pt x="63079" y="120787"/>
                    <a:pt x="61311" y="121153"/>
                    <a:pt x="59777" y="121987"/>
                  </a:cubicBezTo>
                  <a:cubicBezTo>
                    <a:pt x="59643" y="122054"/>
                    <a:pt x="59476" y="122088"/>
                    <a:pt x="59310" y="122121"/>
                  </a:cubicBezTo>
                  <a:cubicBezTo>
                    <a:pt x="58642" y="122221"/>
                    <a:pt x="57942" y="122354"/>
                    <a:pt x="57241" y="122454"/>
                  </a:cubicBezTo>
                  <a:cubicBezTo>
                    <a:pt x="56808" y="122521"/>
                    <a:pt x="56341" y="122621"/>
                    <a:pt x="55907" y="122621"/>
                  </a:cubicBezTo>
                  <a:cubicBezTo>
                    <a:pt x="51170" y="122621"/>
                    <a:pt x="46434" y="122621"/>
                    <a:pt x="41697" y="122588"/>
                  </a:cubicBezTo>
                  <a:cubicBezTo>
                    <a:pt x="40630" y="122555"/>
                    <a:pt x="39529" y="122388"/>
                    <a:pt x="38428" y="122254"/>
                  </a:cubicBezTo>
                  <a:cubicBezTo>
                    <a:pt x="38128" y="122221"/>
                    <a:pt x="37828" y="122088"/>
                    <a:pt x="37494" y="121987"/>
                  </a:cubicBezTo>
                  <a:cubicBezTo>
                    <a:pt x="37327" y="121921"/>
                    <a:pt x="37127" y="121854"/>
                    <a:pt x="36927" y="121854"/>
                  </a:cubicBezTo>
                  <a:cubicBezTo>
                    <a:pt x="35826" y="121687"/>
                    <a:pt x="34725" y="121487"/>
                    <a:pt x="33658" y="121120"/>
                  </a:cubicBezTo>
                  <a:cubicBezTo>
                    <a:pt x="31990" y="120553"/>
                    <a:pt x="30289" y="120119"/>
                    <a:pt x="28821" y="119085"/>
                  </a:cubicBezTo>
                  <a:cubicBezTo>
                    <a:pt x="28654" y="118985"/>
                    <a:pt x="28454" y="118919"/>
                    <a:pt x="28121" y="118785"/>
                  </a:cubicBezTo>
                  <a:cubicBezTo>
                    <a:pt x="28221" y="119819"/>
                    <a:pt x="28654" y="120586"/>
                    <a:pt x="29255" y="121153"/>
                  </a:cubicBezTo>
                  <a:cubicBezTo>
                    <a:pt x="30122" y="121954"/>
                    <a:pt x="31023" y="122688"/>
                    <a:pt x="32123" y="123122"/>
                  </a:cubicBezTo>
                  <a:cubicBezTo>
                    <a:pt x="33324" y="123655"/>
                    <a:pt x="34492" y="124289"/>
                    <a:pt x="35826" y="124556"/>
                  </a:cubicBezTo>
                  <a:cubicBezTo>
                    <a:pt x="36460" y="124656"/>
                    <a:pt x="37094" y="124689"/>
                    <a:pt x="37727" y="124856"/>
                  </a:cubicBezTo>
                  <a:cubicBezTo>
                    <a:pt x="38728" y="125056"/>
                    <a:pt x="39729" y="125390"/>
                    <a:pt x="40730" y="125557"/>
                  </a:cubicBezTo>
                  <a:cubicBezTo>
                    <a:pt x="41664" y="125723"/>
                    <a:pt x="42564" y="125957"/>
                    <a:pt x="43532" y="125924"/>
                  </a:cubicBezTo>
                  <a:cubicBezTo>
                    <a:pt x="44532" y="125890"/>
                    <a:pt x="45533" y="125824"/>
                    <a:pt x="46500" y="126124"/>
                  </a:cubicBezTo>
                  <a:cubicBezTo>
                    <a:pt x="46801" y="126190"/>
                    <a:pt x="47168" y="126190"/>
                    <a:pt x="47468" y="126124"/>
                  </a:cubicBezTo>
                  <a:cubicBezTo>
                    <a:pt x="48468" y="125824"/>
                    <a:pt x="49469" y="125924"/>
                    <a:pt x="50470" y="125924"/>
                  </a:cubicBezTo>
                  <a:cubicBezTo>
                    <a:pt x="51537" y="125957"/>
                    <a:pt x="52538" y="125723"/>
                    <a:pt x="53539" y="125490"/>
                  </a:cubicBezTo>
                  <a:cubicBezTo>
                    <a:pt x="54606" y="125256"/>
                    <a:pt x="55674" y="124923"/>
                    <a:pt x="56741" y="124789"/>
                  </a:cubicBezTo>
                  <a:cubicBezTo>
                    <a:pt x="57708" y="124689"/>
                    <a:pt x="58676" y="124489"/>
                    <a:pt x="59543" y="124122"/>
                  </a:cubicBezTo>
                  <a:cubicBezTo>
                    <a:pt x="60544" y="123722"/>
                    <a:pt x="61511" y="123288"/>
                    <a:pt x="62445" y="122788"/>
                  </a:cubicBezTo>
                  <a:cubicBezTo>
                    <a:pt x="63813" y="122088"/>
                    <a:pt x="65047" y="121220"/>
                    <a:pt x="65647" y="119586"/>
                  </a:cubicBezTo>
                  <a:close/>
                  <a:moveTo>
                    <a:pt x="64146" y="103641"/>
                  </a:moveTo>
                  <a:cubicBezTo>
                    <a:pt x="63879" y="103374"/>
                    <a:pt x="63646" y="103307"/>
                    <a:pt x="63379" y="103441"/>
                  </a:cubicBezTo>
                  <a:cubicBezTo>
                    <a:pt x="62745" y="103741"/>
                    <a:pt x="61945" y="103508"/>
                    <a:pt x="61378" y="104041"/>
                  </a:cubicBezTo>
                  <a:cubicBezTo>
                    <a:pt x="61344" y="104108"/>
                    <a:pt x="61211" y="104075"/>
                    <a:pt x="61111" y="104108"/>
                  </a:cubicBezTo>
                  <a:cubicBezTo>
                    <a:pt x="60510" y="104241"/>
                    <a:pt x="59910" y="104341"/>
                    <a:pt x="59310" y="104475"/>
                  </a:cubicBezTo>
                  <a:cubicBezTo>
                    <a:pt x="59043" y="104542"/>
                    <a:pt x="58742" y="104642"/>
                    <a:pt x="58476" y="104675"/>
                  </a:cubicBezTo>
                  <a:cubicBezTo>
                    <a:pt x="57108" y="104842"/>
                    <a:pt x="55774" y="105009"/>
                    <a:pt x="54439" y="105209"/>
                  </a:cubicBezTo>
                  <a:cubicBezTo>
                    <a:pt x="53972" y="105242"/>
                    <a:pt x="53539" y="105409"/>
                    <a:pt x="53105" y="105476"/>
                  </a:cubicBezTo>
                  <a:cubicBezTo>
                    <a:pt x="52104" y="105576"/>
                    <a:pt x="51104" y="105676"/>
                    <a:pt x="50136" y="105742"/>
                  </a:cubicBezTo>
                  <a:cubicBezTo>
                    <a:pt x="50036" y="105776"/>
                    <a:pt x="49936" y="105742"/>
                    <a:pt x="49836" y="105809"/>
                  </a:cubicBezTo>
                  <a:cubicBezTo>
                    <a:pt x="49336" y="106076"/>
                    <a:pt x="48769" y="106009"/>
                    <a:pt x="48202" y="105976"/>
                  </a:cubicBezTo>
                  <a:cubicBezTo>
                    <a:pt x="46734" y="105943"/>
                    <a:pt x="45266" y="106109"/>
                    <a:pt x="43765" y="105776"/>
                  </a:cubicBezTo>
                  <a:cubicBezTo>
                    <a:pt x="42798" y="105542"/>
                    <a:pt x="41797" y="105576"/>
                    <a:pt x="40796" y="105476"/>
                  </a:cubicBezTo>
                  <a:cubicBezTo>
                    <a:pt x="40663" y="105442"/>
                    <a:pt x="40563" y="105409"/>
                    <a:pt x="40429" y="105376"/>
                  </a:cubicBezTo>
                  <a:cubicBezTo>
                    <a:pt x="38995" y="105142"/>
                    <a:pt x="37561" y="104942"/>
                    <a:pt x="36126" y="104708"/>
                  </a:cubicBezTo>
                  <a:cubicBezTo>
                    <a:pt x="35593" y="104608"/>
                    <a:pt x="35026" y="104608"/>
                    <a:pt x="34525" y="104408"/>
                  </a:cubicBezTo>
                  <a:cubicBezTo>
                    <a:pt x="33658" y="104075"/>
                    <a:pt x="32624" y="104308"/>
                    <a:pt x="31857" y="103641"/>
                  </a:cubicBezTo>
                  <a:cubicBezTo>
                    <a:pt x="31790" y="103608"/>
                    <a:pt x="31656" y="103641"/>
                    <a:pt x="31556" y="103608"/>
                  </a:cubicBezTo>
                  <a:cubicBezTo>
                    <a:pt x="31256" y="103574"/>
                    <a:pt x="30923" y="103541"/>
                    <a:pt x="30622" y="103441"/>
                  </a:cubicBezTo>
                  <a:cubicBezTo>
                    <a:pt x="30189" y="103307"/>
                    <a:pt x="29889" y="103441"/>
                    <a:pt x="29622" y="103874"/>
                  </a:cubicBezTo>
                  <a:cubicBezTo>
                    <a:pt x="29955" y="104075"/>
                    <a:pt x="30255" y="104275"/>
                    <a:pt x="30556" y="104475"/>
                  </a:cubicBezTo>
                  <a:cubicBezTo>
                    <a:pt x="31356" y="104909"/>
                    <a:pt x="32023" y="105509"/>
                    <a:pt x="33024" y="105642"/>
                  </a:cubicBezTo>
                  <a:cubicBezTo>
                    <a:pt x="33891" y="105776"/>
                    <a:pt x="34659" y="106276"/>
                    <a:pt x="35493" y="106576"/>
                  </a:cubicBezTo>
                  <a:cubicBezTo>
                    <a:pt x="36293" y="106843"/>
                    <a:pt x="37127" y="107110"/>
                    <a:pt x="37994" y="107277"/>
                  </a:cubicBezTo>
                  <a:cubicBezTo>
                    <a:pt x="39229" y="107510"/>
                    <a:pt x="40463" y="107744"/>
                    <a:pt x="41730" y="107711"/>
                  </a:cubicBezTo>
                  <a:cubicBezTo>
                    <a:pt x="41897" y="107711"/>
                    <a:pt x="42031" y="107777"/>
                    <a:pt x="42197" y="107777"/>
                  </a:cubicBezTo>
                  <a:cubicBezTo>
                    <a:pt x="42798" y="107844"/>
                    <a:pt x="43365" y="107944"/>
                    <a:pt x="43932" y="107977"/>
                  </a:cubicBezTo>
                  <a:cubicBezTo>
                    <a:pt x="44532" y="108011"/>
                    <a:pt x="45133" y="107877"/>
                    <a:pt x="45666" y="108011"/>
                  </a:cubicBezTo>
                  <a:cubicBezTo>
                    <a:pt x="46467" y="108244"/>
                    <a:pt x="47268" y="108211"/>
                    <a:pt x="48068" y="108211"/>
                  </a:cubicBezTo>
                  <a:cubicBezTo>
                    <a:pt x="50236" y="108311"/>
                    <a:pt x="52338" y="108111"/>
                    <a:pt x="54439" y="107711"/>
                  </a:cubicBezTo>
                  <a:cubicBezTo>
                    <a:pt x="54973" y="107610"/>
                    <a:pt x="55507" y="107510"/>
                    <a:pt x="56041" y="107410"/>
                  </a:cubicBezTo>
                  <a:cubicBezTo>
                    <a:pt x="56908" y="107277"/>
                    <a:pt x="57775" y="107143"/>
                    <a:pt x="58609" y="107010"/>
                  </a:cubicBezTo>
                  <a:cubicBezTo>
                    <a:pt x="59043" y="106910"/>
                    <a:pt x="59510" y="106877"/>
                    <a:pt x="59910" y="106710"/>
                  </a:cubicBezTo>
                  <a:cubicBezTo>
                    <a:pt x="60944" y="106243"/>
                    <a:pt x="61945" y="105709"/>
                    <a:pt x="62912" y="105175"/>
                  </a:cubicBezTo>
                  <a:cubicBezTo>
                    <a:pt x="63546" y="104842"/>
                    <a:pt x="64113" y="104475"/>
                    <a:pt x="64146" y="103641"/>
                  </a:cubicBezTo>
                  <a:close/>
                  <a:moveTo>
                    <a:pt x="41230" y="133195"/>
                  </a:moveTo>
                  <a:cubicBezTo>
                    <a:pt x="41197" y="133262"/>
                    <a:pt x="41197" y="133362"/>
                    <a:pt x="41197" y="133396"/>
                  </a:cubicBezTo>
                  <a:cubicBezTo>
                    <a:pt x="41630" y="133763"/>
                    <a:pt x="42031" y="134296"/>
                    <a:pt x="42531" y="134463"/>
                  </a:cubicBezTo>
                  <a:cubicBezTo>
                    <a:pt x="43598" y="134863"/>
                    <a:pt x="44599" y="135497"/>
                    <a:pt x="45800" y="135297"/>
                  </a:cubicBezTo>
                  <a:cubicBezTo>
                    <a:pt x="45867" y="135297"/>
                    <a:pt x="45933" y="135297"/>
                    <a:pt x="45967" y="135297"/>
                  </a:cubicBezTo>
                  <a:cubicBezTo>
                    <a:pt x="47168" y="135731"/>
                    <a:pt x="48335" y="135397"/>
                    <a:pt x="49503" y="135130"/>
                  </a:cubicBezTo>
                  <a:cubicBezTo>
                    <a:pt x="50737" y="134863"/>
                    <a:pt x="51704" y="134196"/>
                    <a:pt x="52671" y="133195"/>
                  </a:cubicBezTo>
                  <a:cubicBezTo>
                    <a:pt x="52271" y="133229"/>
                    <a:pt x="52038" y="133229"/>
                    <a:pt x="51804" y="133262"/>
                  </a:cubicBezTo>
                  <a:cubicBezTo>
                    <a:pt x="51504" y="133296"/>
                    <a:pt x="51237" y="133429"/>
                    <a:pt x="50937" y="133429"/>
                  </a:cubicBezTo>
                  <a:cubicBezTo>
                    <a:pt x="49869" y="133429"/>
                    <a:pt x="48802" y="133396"/>
                    <a:pt x="47735" y="133362"/>
                  </a:cubicBezTo>
                  <a:cubicBezTo>
                    <a:pt x="47301" y="133362"/>
                    <a:pt x="46834" y="133329"/>
                    <a:pt x="46400" y="133329"/>
                  </a:cubicBezTo>
                  <a:cubicBezTo>
                    <a:pt x="44899" y="133396"/>
                    <a:pt x="43432" y="133629"/>
                    <a:pt x="41964" y="133229"/>
                  </a:cubicBezTo>
                  <a:cubicBezTo>
                    <a:pt x="41730" y="133162"/>
                    <a:pt x="41463" y="133195"/>
                    <a:pt x="41230" y="133195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717" name="Google Shape;717;p40"/>
          <p:cNvGrpSpPr/>
          <p:nvPr/>
        </p:nvGrpSpPr>
        <p:grpSpPr>
          <a:xfrm flipH="1">
            <a:off x="3959870" y="1625680"/>
            <a:ext cx="4458200" cy="813643"/>
            <a:chOff x="2959200" y="1840375"/>
            <a:chExt cx="4458200" cy="462025"/>
          </a:xfrm>
        </p:grpSpPr>
        <p:sp>
          <p:nvSpPr>
            <p:cNvPr id="718" name="Google Shape;718;p40"/>
            <p:cNvSpPr/>
            <p:nvPr/>
          </p:nvSpPr>
          <p:spPr>
            <a:xfrm>
              <a:off x="2995050" y="1867900"/>
              <a:ext cx="4388175" cy="409475"/>
            </a:xfrm>
            <a:custGeom>
              <a:avLst/>
              <a:gdLst/>
              <a:ahLst/>
              <a:cxnLst/>
              <a:rect l="l" t="t" r="r" b="b"/>
              <a:pathLst>
                <a:path w="175527" h="16379" extrusionOk="0">
                  <a:moveTo>
                    <a:pt x="175326" y="7472"/>
                  </a:moveTo>
                  <a:cubicBezTo>
                    <a:pt x="175226" y="7306"/>
                    <a:pt x="175093" y="7139"/>
                    <a:pt x="174959" y="7005"/>
                  </a:cubicBezTo>
                  <a:cubicBezTo>
                    <a:pt x="173758" y="5838"/>
                    <a:pt x="172357" y="5037"/>
                    <a:pt x="170956" y="4203"/>
                  </a:cubicBezTo>
                  <a:cubicBezTo>
                    <a:pt x="170122" y="3703"/>
                    <a:pt x="169222" y="3269"/>
                    <a:pt x="168321" y="2836"/>
                  </a:cubicBezTo>
                  <a:cubicBezTo>
                    <a:pt x="167587" y="2435"/>
                    <a:pt x="166820" y="2102"/>
                    <a:pt x="166053" y="1735"/>
                  </a:cubicBezTo>
                  <a:cubicBezTo>
                    <a:pt x="165352" y="1401"/>
                    <a:pt x="164585" y="1368"/>
                    <a:pt x="163851" y="1268"/>
                  </a:cubicBezTo>
                  <a:cubicBezTo>
                    <a:pt x="162650" y="1034"/>
                    <a:pt x="161450" y="634"/>
                    <a:pt x="160182" y="701"/>
                  </a:cubicBezTo>
                  <a:cubicBezTo>
                    <a:pt x="159948" y="701"/>
                    <a:pt x="159715" y="667"/>
                    <a:pt x="159515" y="601"/>
                  </a:cubicBezTo>
                  <a:cubicBezTo>
                    <a:pt x="158481" y="401"/>
                    <a:pt x="157447" y="200"/>
                    <a:pt x="156413" y="267"/>
                  </a:cubicBezTo>
                  <a:cubicBezTo>
                    <a:pt x="155946" y="267"/>
                    <a:pt x="155479" y="267"/>
                    <a:pt x="155012" y="267"/>
                  </a:cubicBezTo>
                  <a:cubicBezTo>
                    <a:pt x="154778" y="267"/>
                    <a:pt x="154578" y="200"/>
                    <a:pt x="154344" y="167"/>
                  </a:cubicBezTo>
                  <a:cubicBezTo>
                    <a:pt x="153978" y="134"/>
                    <a:pt x="153644" y="67"/>
                    <a:pt x="153310" y="67"/>
                  </a:cubicBezTo>
                  <a:cubicBezTo>
                    <a:pt x="150642" y="34"/>
                    <a:pt x="147973" y="34"/>
                    <a:pt x="145305" y="34"/>
                  </a:cubicBezTo>
                  <a:cubicBezTo>
                    <a:pt x="145071" y="34"/>
                    <a:pt x="144804" y="0"/>
                    <a:pt x="144604" y="67"/>
                  </a:cubicBezTo>
                  <a:cubicBezTo>
                    <a:pt x="144004" y="301"/>
                    <a:pt x="143403" y="267"/>
                    <a:pt x="142803" y="267"/>
                  </a:cubicBezTo>
                  <a:cubicBezTo>
                    <a:pt x="141802" y="267"/>
                    <a:pt x="140768" y="234"/>
                    <a:pt x="139767" y="267"/>
                  </a:cubicBezTo>
                  <a:cubicBezTo>
                    <a:pt x="139467" y="267"/>
                    <a:pt x="139200" y="301"/>
                    <a:pt x="138900" y="334"/>
                  </a:cubicBezTo>
                  <a:cubicBezTo>
                    <a:pt x="138600" y="367"/>
                    <a:pt x="138266" y="467"/>
                    <a:pt x="137966" y="434"/>
                  </a:cubicBezTo>
                  <a:cubicBezTo>
                    <a:pt x="136632" y="401"/>
                    <a:pt x="135298" y="334"/>
                    <a:pt x="133963" y="301"/>
                  </a:cubicBezTo>
                  <a:cubicBezTo>
                    <a:pt x="130661" y="234"/>
                    <a:pt x="127359" y="434"/>
                    <a:pt x="124056" y="67"/>
                  </a:cubicBezTo>
                  <a:cubicBezTo>
                    <a:pt x="119053" y="67"/>
                    <a:pt x="114082" y="67"/>
                    <a:pt x="109079" y="67"/>
                  </a:cubicBezTo>
                  <a:cubicBezTo>
                    <a:pt x="108812" y="67"/>
                    <a:pt x="108578" y="134"/>
                    <a:pt x="108312" y="200"/>
                  </a:cubicBezTo>
                  <a:cubicBezTo>
                    <a:pt x="108211" y="200"/>
                    <a:pt x="108078" y="234"/>
                    <a:pt x="107978" y="267"/>
                  </a:cubicBezTo>
                  <a:lnTo>
                    <a:pt x="107144" y="267"/>
                  </a:lnTo>
                  <a:cubicBezTo>
                    <a:pt x="106310" y="267"/>
                    <a:pt x="105476" y="301"/>
                    <a:pt x="104642" y="334"/>
                  </a:cubicBezTo>
                  <a:cubicBezTo>
                    <a:pt x="104442" y="334"/>
                    <a:pt x="104242" y="367"/>
                    <a:pt x="104008" y="367"/>
                  </a:cubicBezTo>
                  <a:cubicBezTo>
                    <a:pt x="103842" y="367"/>
                    <a:pt x="103642" y="367"/>
                    <a:pt x="103475" y="367"/>
                  </a:cubicBezTo>
                  <a:cubicBezTo>
                    <a:pt x="103308" y="367"/>
                    <a:pt x="103141" y="401"/>
                    <a:pt x="102941" y="434"/>
                  </a:cubicBezTo>
                  <a:cubicBezTo>
                    <a:pt x="102607" y="434"/>
                    <a:pt x="102274" y="434"/>
                    <a:pt x="101907" y="434"/>
                  </a:cubicBezTo>
                  <a:cubicBezTo>
                    <a:pt x="98071" y="401"/>
                    <a:pt x="94201" y="334"/>
                    <a:pt x="90365" y="301"/>
                  </a:cubicBezTo>
                  <a:cubicBezTo>
                    <a:pt x="80792" y="234"/>
                    <a:pt x="71218" y="434"/>
                    <a:pt x="61678" y="67"/>
                  </a:cubicBezTo>
                  <a:cubicBezTo>
                    <a:pt x="47268" y="67"/>
                    <a:pt x="32824" y="67"/>
                    <a:pt x="18381" y="67"/>
                  </a:cubicBezTo>
                  <a:cubicBezTo>
                    <a:pt x="17647" y="67"/>
                    <a:pt x="16913" y="134"/>
                    <a:pt x="16179" y="200"/>
                  </a:cubicBezTo>
                  <a:cubicBezTo>
                    <a:pt x="15045" y="267"/>
                    <a:pt x="13877" y="367"/>
                    <a:pt x="12743" y="401"/>
                  </a:cubicBezTo>
                  <a:cubicBezTo>
                    <a:pt x="9207" y="401"/>
                    <a:pt x="5705" y="367"/>
                    <a:pt x="2169" y="367"/>
                  </a:cubicBezTo>
                  <a:cubicBezTo>
                    <a:pt x="1602" y="367"/>
                    <a:pt x="1035" y="401"/>
                    <a:pt x="234" y="434"/>
                  </a:cubicBezTo>
                  <a:cubicBezTo>
                    <a:pt x="234" y="1835"/>
                    <a:pt x="234" y="3136"/>
                    <a:pt x="234" y="4437"/>
                  </a:cubicBezTo>
                  <a:cubicBezTo>
                    <a:pt x="234" y="4570"/>
                    <a:pt x="368" y="4670"/>
                    <a:pt x="401" y="4804"/>
                  </a:cubicBezTo>
                  <a:cubicBezTo>
                    <a:pt x="568" y="5438"/>
                    <a:pt x="801" y="6105"/>
                    <a:pt x="868" y="6738"/>
                  </a:cubicBezTo>
                  <a:cubicBezTo>
                    <a:pt x="968" y="7739"/>
                    <a:pt x="935" y="8773"/>
                    <a:pt x="935" y="9774"/>
                  </a:cubicBezTo>
                  <a:cubicBezTo>
                    <a:pt x="935" y="10308"/>
                    <a:pt x="902" y="10841"/>
                    <a:pt x="1469" y="11342"/>
                  </a:cubicBezTo>
                  <a:cubicBezTo>
                    <a:pt x="1702" y="11542"/>
                    <a:pt x="902" y="12109"/>
                    <a:pt x="768" y="12276"/>
                  </a:cubicBezTo>
                  <a:cubicBezTo>
                    <a:pt x="1" y="13410"/>
                    <a:pt x="701" y="14477"/>
                    <a:pt x="2970" y="15245"/>
                  </a:cubicBezTo>
                  <a:cubicBezTo>
                    <a:pt x="3370" y="15378"/>
                    <a:pt x="5305" y="15044"/>
                    <a:pt x="5838" y="15078"/>
                  </a:cubicBezTo>
                  <a:cubicBezTo>
                    <a:pt x="7773" y="15211"/>
                    <a:pt x="9775" y="15278"/>
                    <a:pt x="11743" y="15411"/>
                  </a:cubicBezTo>
                  <a:cubicBezTo>
                    <a:pt x="13310" y="15478"/>
                    <a:pt x="14845" y="15612"/>
                    <a:pt x="16413" y="15712"/>
                  </a:cubicBezTo>
                  <a:cubicBezTo>
                    <a:pt x="17580" y="15778"/>
                    <a:pt x="18714" y="15878"/>
                    <a:pt x="19882" y="15878"/>
                  </a:cubicBezTo>
                  <a:cubicBezTo>
                    <a:pt x="27921" y="15945"/>
                    <a:pt x="35960" y="15978"/>
                    <a:pt x="44032" y="16012"/>
                  </a:cubicBezTo>
                  <a:cubicBezTo>
                    <a:pt x="45967" y="16012"/>
                    <a:pt x="47868" y="16012"/>
                    <a:pt x="49803" y="16012"/>
                  </a:cubicBezTo>
                  <a:cubicBezTo>
                    <a:pt x="51071" y="16045"/>
                    <a:pt x="52272" y="16145"/>
                    <a:pt x="53539" y="16179"/>
                  </a:cubicBezTo>
                  <a:cubicBezTo>
                    <a:pt x="55440" y="16212"/>
                    <a:pt x="57542" y="16379"/>
                    <a:pt x="59243" y="16179"/>
                  </a:cubicBezTo>
                  <a:cubicBezTo>
                    <a:pt x="61211" y="15978"/>
                    <a:pt x="63046" y="15978"/>
                    <a:pt x="64881" y="16079"/>
                  </a:cubicBezTo>
                  <a:cubicBezTo>
                    <a:pt x="68316" y="16279"/>
                    <a:pt x="71752" y="16012"/>
                    <a:pt x="75155" y="16079"/>
                  </a:cubicBezTo>
                  <a:cubicBezTo>
                    <a:pt x="75421" y="16079"/>
                    <a:pt x="75655" y="16079"/>
                    <a:pt x="75922" y="16045"/>
                  </a:cubicBezTo>
                  <a:cubicBezTo>
                    <a:pt x="78991" y="15778"/>
                    <a:pt x="82093" y="15578"/>
                    <a:pt x="85295" y="15545"/>
                  </a:cubicBezTo>
                  <a:cubicBezTo>
                    <a:pt x="85962" y="15545"/>
                    <a:pt x="86596" y="15445"/>
                    <a:pt x="87263" y="15445"/>
                  </a:cubicBezTo>
                  <a:cubicBezTo>
                    <a:pt x="88331" y="15411"/>
                    <a:pt x="89431" y="15411"/>
                    <a:pt x="90499" y="15411"/>
                  </a:cubicBezTo>
                  <a:cubicBezTo>
                    <a:pt x="91733" y="15445"/>
                    <a:pt x="93001" y="15545"/>
                    <a:pt x="94235" y="15545"/>
                  </a:cubicBezTo>
                  <a:lnTo>
                    <a:pt x="107578" y="15545"/>
                  </a:lnTo>
                  <a:cubicBezTo>
                    <a:pt x="107845" y="15612"/>
                    <a:pt x="108111" y="15645"/>
                    <a:pt x="108378" y="15712"/>
                  </a:cubicBezTo>
                  <a:cubicBezTo>
                    <a:pt x="108779" y="15778"/>
                    <a:pt x="109179" y="15878"/>
                    <a:pt x="109579" y="15878"/>
                  </a:cubicBezTo>
                  <a:cubicBezTo>
                    <a:pt x="112381" y="15945"/>
                    <a:pt x="115150" y="15978"/>
                    <a:pt x="117918" y="16012"/>
                  </a:cubicBezTo>
                  <a:cubicBezTo>
                    <a:pt x="118586" y="16012"/>
                    <a:pt x="119253" y="15978"/>
                    <a:pt x="119920" y="16012"/>
                  </a:cubicBezTo>
                  <a:cubicBezTo>
                    <a:pt x="120354" y="16045"/>
                    <a:pt x="120787" y="16145"/>
                    <a:pt x="121221" y="16179"/>
                  </a:cubicBezTo>
                  <a:cubicBezTo>
                    <a:pt x="121888" y="16212"/>
                    <a:pt x="122588" y="16379"/>
                    <a:pt x="123189" y="16179"/>
                  </a:cubicBezTo>
                  <a:cubicBezTo>
                    <a:pt x="123889" y="15945"/>
                    <a:pt x="124490" y="15978"/>
                    <a:pt x="125157" y="16079"/>
                  </a:cubicBezTo>
                  <a:cubicBezTo>
                    <a:pt x="126324" y="16279"/>
                    <a:pt x="127525" y="16012"/>
                    <a:pt x="128693" y="16079"/>
                  </a:cubicBezTo>
                  <a:cubicBezTo>
                    <a:pt x="128793" y="16079"/>
                    <a:pt x="128860" y="16045"/>
                    <a:pt x="128960" y="16045"/>
                  </a:cubicBezTo>
                  <a:cubicBezTo>
                    <a:pt x="130027" y="15778"/>
                    <a:pt x="131095" y="15578"/>
                    <a:pt x="132195" y="15545"/>
                  </a:cubicBezTo>
                  <a:cubicBezTo>
                    <a:pt x="132429" y="15545"/>
                    <a:pt x="132662" y="15445"/>
                    <a:pt x="132896" y="15445"/>
                  </a:cubicBezTo>
                  <a:cubicBezTo>
                    <a:pt x="133263" y="15411"/>
                    <a:pt x="133630" y="15411"/>
                    <a:pt x="133997" y="15411"/>
                  </a:cubicBezTo>
                  <a:cubicBezTo>
                    <a:pt x="134430" y="15445"/>
                    <a:pt x="134864" y="15545"/>
                    <a:pt x="135298" y="15545"/>
                  </a:cubicBezTo>
                  <a:cubicBezTo>
                    <a:pt x="142970" y="15545"/>
                    <a:pt x="150675" y="15545"/>
                    <a:pt x="158347" y="15545"/>
                  </a:cubicBezTo>
                  <a:cubicBezTo>
                    <a:pt x="160215" y="15545"/>
                    <a:pt x="162050" y="15411"/>
                    <a:pt x="163918" y="15645"/>
                  </a:cubicBezTo>
                  <a:cubicBezTo>
                    <a:pt x="163951" y="15678"/>
                    <a:pt x="164018" y="15678"/>
                    <a:pt x="164085" y="15645"/>
                  </a:cubicBezTo>
                  <a:cubicBezTo>
                    <a:pt x="165552" y="15178"/>
                    <a:pt x="167054" y="14711"/>
                    <a:pt x="168288" y="13643"/>
                  </a:cubicBezTo>
                  <a:cubicBezTo>
                    <a:pt x="168688" y="13310"/>
                    <a:pt x="169122" y="13043"/>
                    <a:pt x="169555" y="12743"/>
                  </a:cubicBezTo>
                  <a:cubicBezTo>
                    <a:pt x="170222" y="12276"/>
                    <a:pt x="170890" y="11875"/>
                    <a:pt x="171523" y="11408"/>
                  </a:cubicBezTo>
                  <a:cubicBezTo>
                    <a:pt x="171924" y="11108"/>
                    <a:pt x="172257" y="10741"/>
                    <a:pt x="172691" y="10508"/>
                  </a:cubicBezTo>
                  <a:cubicBezTo>
                    <a:pt x="173658" y="9941"/>
                    <a:pt x="174392" y="9107"/>
                    <a:pt x="175193" y="8340"/>
                  </a:cubicBezTo>
                  <a:cubicBezTo>
                    <a:pt x="175493" y="8073"/>
                    <a:pt x="175526" y="7806"/>
                    <a:pt x="175326" y="7472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9" name="Google Shape;719;p40"/>
            <p:cNvSpPr/>
            <p:nvPr/>
          </p:nvSpPr>
          <p:spPr>
            <a:xfrm>
              <a:off x="2959200" y="1840375"/>
              <a:ext cx="4458200" cy="462025"/>
            </a:xfrm>
            <a:custGeom>
              <a:avLst/>
              <a:gdLst/>
              <a:ahLst/>
              <a:cxnLst/>
              <a:rect l="l" t="t" r="r" b="b"/>
              <a:pathLst>
                <a:path w="178328" h="18481" extrusionOk="0">
                  <a:moveTo>
                    <a:pt x="178228" y="8740"/>
                  </a:moveTo>
                  <a:cubicBezTo>
                    <a:pt x="177928" y="8240"/>
                    <a:pt x="177627" y="7706"/>
                    <a:pt x="177227" y="7306"/>
                  </a:cubicBezTo>
                  <a:cubicBezTo>
                    <a:pt x="175793" y="6005"/>
                    <a:pt x="174158" y="5004"/>
                    <a:pt x="172457" y="4137"/>
                  </a:cubicBezTo>
                  <a:cubicBezTo>
                    <a:pt x="171623" y="3703"/>
                    <a:pt x="170789" y="3270"/>
                    <a:pt x="169989" y="2836"/>
                  </a:cubicBezTo>
                  <a:cubicBezTo>
                    <a:pt x="168854" y="2269"/>
                    <a:pt x="167754" y="1668"/>
                    <a:pt x="166620" y="1168"/>
                  </a:cubicBezTo>
                  <a:cubicBezTo>
                    <a:pt x="165585" y="734"/>
                    <a:pt x="164551" y="334"/>
                    <a:pt x="163384" y="434"/>
                  </a:cubicBezTo>
                  <a:cubicBezTo>
                    <a:pt x="162383" y="534"/>
                    <a:pt x="161316" y="568"/>
                    <a:pt x="160348" y="434"/>
                  </a:cubicBezTo>
                  <a:cubicBezTo>
                    <a:pt x="159114" y="201"/>
                    <a:pt x="157913" y="301"/>
                    <a:pt x="156712" y="234"/>
                  </a:cubicBezTo>
                  <a:cubicBezTo>
                    <a:pt x="156512" y="234"/>
                    <a:pt x="156312" y="234"/>
                    <a:pt x="156112" y="201"/>
                  </a:cubicBezTo>
                  <a:cubicBezTo>
                    <a:pt x="155612" y="134"/>
                    <a:pt x="155145" y="34"/>
                    <a:pt x="154644" y="34"/>
                  </a:cubicBezTo>
                  <a:cubicBezTo>
                    <a:pt x="151976" y="34"/>
                    <a:pt x="149307" y="34"/>
                    <a:pt x="146639" y="34"/>
                  </a:cubicBezTo>
                  <a:cubicBezTo>
                    <a:pt x="146372" y="34"/>
                    <a:pt x="146105" y="1"/>
                    <a:pt x="145871" y="67"/>
                  </a:cubicBezTo>
                  <a:cubicBezTo>
                    <a:pt x="145171" y="301"/>
                    <a:pt x="144437" y="234"/>
                    <a:pt x="143703" y="234"/>
                  </a:cubicBezTo>
                  <a:cubicBezTo>
                    <a:pt x="142903" y="267"/>
                    <a:pt x="142069" y="234"/>
                    <a:pt x="141268" y="267"/>
                  </a:cubicBezTo>
                  <a:cubicBezTo>
                    <a:pt x="140801" y="267"/>
                    <a:pt x="140367" y="401"/>
                    <a:pt x="139900" y="434"/>
                  </a:cubicBezTo>
                  <a:cubicBezTo>
                    <a:pt x="139167" y="468"/>
                    <a:pt x="138399" y="468"/>
                    <a:pt x="137666" y="434"/>
                  </a:cubicBezTo>
                  <a:cubicBezTo>
                    <a:pt x="137065" y="401"/>
                    <a:pt x="136465" y="234"/>
                    <a:pt x="135831" y="234"/>
                  </a:cubicBezTo>
                  <a:cubicBezTo>
                    <a:pt x="134397" y="201"/>
                    <a:pt x="132929" y="234"/>
                    <a:pt x="131494" y="234"/>
                  </a:cubicBezTo>
                  <a:cubicBezTo>
                    <a:pt x="129626" y="234"/>
                    <a:pt x="127792" y="301"/>
                    <a:pt x="125924" y="34"/>
                  </a:cubicBezTo>
                  <a:cubicBezTo>
                    <a:pt x="125657" y="1"/>
                    <a:pt x="125357" y="1"/>
                    <a:pt x="125057" y="1"/>
                  </a:cubicBezTo>
                  <a:cubicBezTo>
                    <a:pt x="119920" y="34"/>
                    <a:pt x="114749" y="34"/>
                    <a:pt x="109579" y="34"/>
                  </a:cubicBezTo>
                  <a:cubicBezTo>
                    <a:pt x="108078" y="34"/>
                    <a:pt x="106543" y="101"/>
                    <a:pt x="105042" y="67"/>
                  </a:cubicBezTo>
                  <a:cubicBezTo>
                    <a:pt x="104575" y="34"/>
                    <a:pt x="104142" y="201"/>
                    <a:pt x="103808" y="434"/>
                  </a:cubicBezTo>
                  <a:cubicBezTo>
                    <a:pt x="102107" y="468"/>
                    <a:pt x="100406" y="468"/>
                    <a:pt x="98704" y="434"/>
                  </a:cubicBezTo>
                  <a:cubicBezTo>
                    <a:pt x="96970" y="401"/>
                    <a:pt x="95269" y="267"/>
                    <a:pt x="93534" y="234"/>
                  </a:cubicBezTo>
                  <a:cubicBezTo>
                    <a:pt x="89398" y="234"/>
                    <a:pt x="85261" y="234"/>
                    <a:pt x="81125" y="234"/>
                  </a:cubicBezTo>
                  <a:cubicBezTo>
                    <a:pt x="75855" y="234"/>
                    <a:pt x="70551" y="301"/>
                    <a:pt x="65280" y="34"/>
                  </a:cubicBezTo>
                  <a:cubicBezTo>
                    <a:pt x="64447" y="1"/>
                    <a:pt x="63613" y="1"/>
                    <a:pt x="62779" y="1"/>
                  </a:cubicBezTo>
                  <a:cubicBezTo>
                    <a:pt x="48068" y="34"/>
                    <a:pt x="33324" y="34"/>
                    <a:pt x="18614" y="34"/>
                  </a:cubicBezTo>
                  <a:cubicBezTo>
                    <a:pt x="14311" y="34"/>
                    <a:pt x="9974" y="101"/>
                    <a:pt x="5705" y="67"/>
                  </a:cubicBezTo>
                  <a:cubicBezTo>
                    <a:pt x="2602" y="34"/>
                    <a:pt x="1" y="801"/>
                    <a:pt x="334" y="1935"/>
                  </a:cubicBezTo>
                  <a:cubicBezTo>
                    <a:pt x="568" y="2803"/>
                    <a:pt x="367" y="3670"/>
                    <a:pt x="367" y="4537"/>
                  </a:cubicBezTo>
                  <a:cubicBezTo>
                    <a:pt x="367" y="5004"/>
                    <a:pt x="234" y="5504"/>
                    <a:pt x="534" y="5938"/>
                  </a:cubicBezTo>
                  <a:cubicBezTo>
                    <a:pt x="1035" y="6739"/>
                    <a:pt x="968" y="7539"/>
                    <a:pt x="968" y="8340"/>
                  </a:cubicBezTo>
                  <a:cubicBezTo>
                    <a:pt x="968" y="9341"/>
                    <a:pt x="935" y="10375"/>
                    <a:pt x="901" y="11375"/>
                  </a:cubicBezTo>
                  <a:cubicBezTo>
                    <a:pt x="901" y="11609"/>
                    <a:pt x="801" y="11876"/>
                    <a:pt x="1001" y="12076"/>
                  </a:cubicBezTo>
                  <a:cubicBezTo>
                    <a:pt x="1902" y="13210"/>
                    <a:pt x="834" y="14378"/>
                    <a:pt x="1268" y="15512"/>
                  </a:cubicBezTo>
                  <a:cubicBezTo>
                    <a:pt x="1535" y="16179"/>
                    <a:pt x="2502" y="17046"/>
                    <a:pt x="4003" y="17380"/>
                  </a:cubicBezTo>
                  <a:cubicBezTo>
                    <a:pt x="6372" y="17947"/>
                    <a:pt x="9607" y="17680"/>
                    <a:pt x="12276" y="17747"/>
                  </a:cubicBezTo>
                  <a:cubicBezTo>
                    <a:pt x="15011" y="17813"/>
                    <a:pt x="17747" y="17780"/>
                    <a:pt x="20482" y="17813"/>
                  </a:cubicBezTo>
                  <a:cubicBezTo>
                    <a:pt x="22450" y="17847"/>
                    <a:pt x="24418" y="17947"/>
                    <a:pt x="26386" y="17980"/>
                  </a:cubicBezTo>
                  <a:cubicBezTo>
                    <a:pt x="30255" y="18047"/>
                    <a:pt x="34158" y="17813"/>
                    <a:pt x="37994" y="18214"/>
                  </a:cubicBezTo>
                  <a:cubicBezTo>
                    <a:pt x="38595" y="18280"/>
                    <a:pt x="39295" y="18247"/>
                    <a:pt x="39962" y="18247"/>
                  </a:cubicBezTo>
                  <a:cubicBezTo>
                    <a:pt x="44032" y="18247"/>
                    <a:pt x="48068" y="18247"/>
                    <a:pt x="52138" y="18247"/>
                  </a:cubicBezTo>
                  <a:cubicBezTo>
                    <a:pt x="52938" y="18247"/>
                    <a:pt x="53772" y="18280"/>
                    <a:pt x="54606" y="18314"/>
                  </a:cubicBezTo>
                  <a:cubicBezTo>
                    <a:pt x="55640" y="18380"/>
                    <a:pt x="56708" y="18447"/>
                    <a:pt x="57775" y="18447"/>
                  </a:cubicBezTo>
                  <a:cubicBezTo>
                    <a:pt x="60744" y="18480"/>
                    <a:pt x="63713" y="18480"/>
                    <a:pt x="66715" y="18447"/>
                  </a:cubicBezTo>
                  <a:cubicBezTo>
                    <a:pt x="69684" y="18447"/>
                    <a:pt x="72686" y="18447"/>
                    <a:pt x="75621" y="18280"/>
                  </a:cubicBezTo>
                  <a:cubicBezTo>
                    <a:pt x="79791" y="18013"/>
                    <a:pt x="83927" y="17880"/>
                    <a:pt x="88163" y="17880"/>
                  </a:cubicBezTo>
                  <a:cubicBezTo>
                    <a:pt x="95869" y="17913"/>
                    <a:pt x="103574" y="17913"/>
                    <a:pt x="111280" y="17913"/>
                  </a:cubicBezTo>
                  <a:cubicBezTo>
                    <a:pt x="111614" y="17947"/>
                    <a:pt x="111947" y="17980"/>
                    <a:pt x="112314" y="17980"/>
                  </a:cubicBezTo>
                  <a:cubicBezTo>
                    <a:pt x="113648" y="18047"/>
                    <a:pt x="115049" y="17847"/>
                    <a:pt x="116384" y="18214"/>
                  </a:cubicBezTo>
                  <a:cubicBezTo>
                    <a:pt x="116584" y="18280"/>
                    <a:pt x="116851" y="18247"/>
                    <a:pt x="117051" y="18247"/>
                  </a:cubicBezTo>
                  <a:cubicBezTo>
                    <a:pt x="118485" y="18247"/>
                    <a:pt x="119920" y="18247"/>
                    <a:pt x="121321" y="18247"/>
                  </a:cubicBezTo>
                  <a:cubicBezTo>
                    <a:pt x="121621" y="18247"/>
                    <a:pt x="121888" y="18280"/>
                    <a:pt x="122188" y="18314"/>
                  </a:cubicBezTo>
                  <a:cubicBezTo>
                    <a:pt x="122555" y="18380"/>
                    <a:pt x="122922" y="18447"/>
                    <a:pt x="123289" y="18480"/>
                  </a:cubicBezTo>
                  <a:cubicBezTo>
                    <a:pt x="124356" y="18480"/>
                    <a:pt x="125390" y="18480"/>
                    <a:pt x="126424" y="18480"/>
                  </a:cubicBezTo>
                  <a:cubicBezTo>
                    <a:pt x="127492" y="18447"/>
                    <a:pt x="128526" y="18480"/>
                    <a:pt x="129560" y="18280"/>
                  </a:cubicBezTo>
                  <a:cubicBezTo>
                    <a:pt x="131027" y="18013"/>
                    <a:pt x="132462" y="17880"/>
                    <a:pt x="133963" y="17913"/>
                  </a:cubicBezTo>
                  <a:cubicBezTo>
                    <a:pt x="138700" y="17913"/>
                    <a:pt x="143470" y="17913"/>
                    <a:pt x="148240" y="17913"/>
                  </a:cubicBezTo>
                  <a:lnTo>
                    <a:pt x="148240" y="17913"/>
                  </a:lnTo>
                  <a:cubicBezTo>
                    <a:pt x="153343" y="17913"/>
                    <a:pt x="158480" y="17913"/>
                    <a:pt x="163617" y="17913"/>
                  </a:cubicBezTo>
                  <a:cubicBezTo>
                    <a:pt x="164651" y="17947"/>
                    <a:pt x="165652" y="17913"/>
                    <a:pt x="166620" y="17546"/>
                  </a:cubicBezTo>
                  <a:cubicBezTo>
                    <a:pt x="167854" y="17079"/>
                    <a:pt x="169121" y="16679"/>
                    <a:pt x="170222" y="15845"/>
                  </a:cubicBezTo>
                  <a:cubicBezTo>
                    <a:pt x="170789" y="15412"/>
                    <a:pt x="171423" y="15045"/>
                    <a:pt x="172023" y="14644"/>
                  </a:cubicBezTo>
                  <a:cubicBezTo>
                    <a:pt x="172290" y="14444"/>
                    <a:pt x="172557" y="14277"/>
                    <a:pt x="172824" y="14111"/>
                  </a:cubicBezTo>
                  <a:cubicBezTo>
                    <a:pt x="173491" y="13610"/>
                    <a:pt x="174092" y="13043"/>
                    <a:pt x="174792" y="12676"/>
                  </a:cubicBezTo>
                  <a:cubicBezTo>
                    <a:pt x="175459" y="12309"/>
                    <a:pt x="175960" y="11809"/>
                    <a:pt x="176493" y="11309"/>
                  </a:cubicBezTo>
                  <a:cubicBezTo>
                    <a:pt x="176760" y="11042"/>
                    <a:pt x="177094" y="10808"/>
                    <a:pt x="177361" y="10541"/>
                  </a:cubicBezTo>
                  <a:cubicBezTo>
                    <a:pt x="177661" y="10174"/>
                    <a:pt x="177994" y="9774"/>
                    <a:pt x="178228" y="9341"/>
                  </a:cubicBezTo>
                  <a:cubicBezTo>
                    <a:pt x="178328" y="9207"/>
                    <a:pt x="178328" y="8907"/>
                    <a:pt x="178228" y="8740"/>
                  </a:cubicBezTo>
                  <a:close/>
                  <a:moveTo>
                    <a:pt x="176627" y="9441"/>
                  </a:moveTo>
                  <a:cubicBezTo>
                    <a:pt x="175826" y="10208"/>
                    <a:pt x="175126" y="11042"/>
                    <a:pt x="174125" y="11609"/>
                  </a:cubicBezTo>
                  <a:cubicBezTo>
                    <a:pt x="173691" y="11842"/>
                    <a:pt x="173358" y="12209"/>
                    <a:pt x="172957" y="12509"/>
                  </a:cubicBezTo>
                  <a:cubicBezTo>
                    <a:pt x="172324" y="12976"/>
                    <a:pt x="171656" y="13377"/>
                    <a:pt x="170989" y="13844"/>
                  </a:cubicBezTo>
                  <a:cubicBezTo>
                    <a:pt x="170556" y="14144"/>
                    <a:pt x="170122" y="14411"/>
                    <a:pt x="169722" y="14744"/>
                  </a:cubicBezTo>
                  <a:cubicBezTo>
                    <a:pt x="168488" y="15812"/>
                    <a:pt x="166986" y="16279"/>
                    <a:pt x="165519" y="16746"/>
                  </a:cubicBezTo>
                  <a:cubicBezTo>
                    <a:pt x="165452" y="16779"/>
                    <a:pt x="165385" y="16779"/>
                    <a:pt x="165352" y="16746"/>
                  </a:cubicBezTo>
                  <a:cubicBezTo>
                    <a:pt x="163484" y="16512"/>
                    <a:pt x="161649" y="16679"/>
                    <a:pt x="159781" y="16646"/>
                  </a:cubicBezTo>
                  <a:cubicBezTo>
                    <a:pt x="152109" y="16646"/>
                    <a:pt x="144404" y="16646"/>
                    <a:pt x="136732" y="16646"/>
                  </a:cubicBezTo>
                  <a:cubicBezTo>
                    <a:pt x="136298" y="16646"/>
                    <a:pt x="135864" y="16546"/>
                    <a:pt x="135431" y="16512"/>
                  </a:cubicBezTo>
                  <a:cubicBezTo>
                    <a:pt x="135064" y="16512"/>
                    <a:pt x="134697" y="16512"/>
                    <a:pt x="134330" y="16546"/>
                  </a:cubicBezTo>
                  <a:cubicBezTo>
                    <a:pt x="134096" y="16546"/>
                    <a:pt x="133863" y="16646"/>
                    <a:pt x="133629" y="16646"/>
                  </a:cubicBezTo>
                  <a:cubicBezTo>
                    <a:pt x="132529" y="16679"/>
                    <a:pt x="131461" y="16879"/>
                    <a:pt x="130394" y="17146"/>
                  </a:cubicBezTo>
                  <a:cubicBezTo>
                    <a:pt x="130327" y="17146"/>
                    <a:pt x="130227" y="17180"/>
                    <a:pt x="130127" y="17180"/>
                  </a:cubicBezTo>
                  <a:cubicBezTo>
                    <a:pt x="129393" y="17146"/>
                    <a:pt x="128659" y="17213"/>
                    <a:pt x="127892" y="17246"/>
                  </a:cubicBezTo>
                  <a:cubicBezTo>
                    <a:pt x="127191" y="17046"/>
                    <a:pt x="126524" y="16846"/>
                    <a:pt x="125824" y="16646"/>
                  </a:cubicBezTo>
                  <a:lnTo>
                    <a:pt x="109012" y="16646"/>
                  </a:lnTo>
                  <a:cubicBezTo>
                    <a:pt x="108745" y="16579"/>
                    <a:pt x="108478" y="16546"/>
                    <a:pt x="108211" y="16479"/>
                  </a:cubicBezTo>
                  <a:cubicBezTo>
                    <a:pt x="108178" y="16479"/>
                    <a:pt x="108111" y="16479"/>
                    <a:pt x="108078" y="16479"/>
                  </a:cubicBezTo>
                  <a:lnTo>
                    <a:pt x="104909" y="16479"/>
                  </a:lnTo>
                  <a:cubicBezTo>
                    <a:pt x="104642" y="16512"/>
                    <a:pt x="104375" y="16512"/>
                    <a:pt x="104108" y="16546"/>
                  </a:cubicBezTo>
                  <a:lnTo>
                    <a:pt x="104108" y="16546"/>
                  </a:lnTo>
                  <a:cubicBezTo>
                    <a:pt x="104142" y="16579"/>
                    <a:pt x="104175" y="16612"/>
                    <a:pt x="104175" y="16646"/>
                  </a:cubicBezTo>
                  <a:lnTo>
                    <a:pt x="96069" y="16646"/>
                  </a:lnTo>
                  <a:cubicBezTo>
                    <a:pt x="94868" y="16646"/>
                    <a:pt x="93634" y="16546"/>
                    <a:pt x="92400" y="16512"/>
                  </a:cubicBezTo>
                  <a:cubicBezTo>
                    <a:pt x="91332" y="16512"/>
                    <a:pt x="90265" y="16512"/>
                    <a:pt x="89198" y="16546"/>
                  </a:cubicBezTo>
                  <a:cubicBezTo>
                    <a:pt x="88564" y="16546"/>
                    <a:pt x="87930" y="16646"/>
                    <a:pt x="87263" y="16646"/>
                  </a:cubicBezTo>
                  <a:cubicBezTo>
                    <a:pt x="84127" y="16679"/>
                    <a:pt x="81058" y="16879"/>
                    <a:pt x="78023" y="17146"/>
                  </a:cubicBezTo>
                  <a:cubicBezTo>
                    <a:pt x="77789" y="17180"/>
                    <a:pt x="77523" y="17180"/>
                    <a:pt x="77289" y="17180"/>
                  </a:cubicBezTo>
                  <a:cubicBezTo>
                    <a:pt x="73920" y="17113"/>
                    <a:pt x="70551" y="17380"/>
                    <a:pt x="67148" y="17180"/>
                  </a:cubicBezTo>
                  <a:cubicBezTo>
                    <a:pt x="65314" y="17079"/>
                    <a:pt x="63513" y="17079"/>
                    <a:pt x="61578" y="17280"/>
                  </a:cubicBezTo>
                  <a:cubicBezTo>
                    <a:pt x="59910" y="17480"/>
                    <a:pt x="57842" y="17313"/>
                    <a:pt x="55940" y="17280"/>
                  </a:cubicBezTo>
                  <a:cubicBezTo>
                    <a:pt x="54706" y="17246"/>
                    <a:pt x="53505" y="17146"/>
                    <a:pt x="52271" y="17113"/>
                  </a:cubicBezTo>
                  <a:cubicBezTo>
                    <a:pt x="50370" y="17113"/>
                    <a:pt x="48468" y="17113"/>
                    <a:pt x="46567" y="17113"/>
                  </a:cubicBezTo>
                  <a:cubicBezTo>
                    <a:pt x="38628" y="17079"/>
                    <a:pt x="30689" y="17046"/>
                    <a:pt x="22750" y="16979"/>
                  </a:cubicBezTo>
                  <a:cubicBezTo>
                    <a:pt x="21616" y="16979"/>
                    <a:pt x="20482" y="16879"/>
                    <a:pt x="19348" y="16813"/>
                  </a:cubicBezTo>
                  <a:cubicBezTo>
                    <a:pt x="17813" y="16713"/>
                    <a:pt x="16279" y="16579"/>
                    <a:pt x="14744" y="16512"/>
                  </a:cubicBezTo>
                  <a:cubicBezTo>
                    <a:pt x="12776" y="16379"/>
                    <a:pt x="9140" y="16312"/>
                    <a:pt x="7206" y="16179"/>
                  </a:cubicBezTo>
                  <a:cubicBezTo>
                    <a:pt x="6705" y="16112"/>
                    <a:pt x="4704" y="16279"/>
                    <a:pt x="4304" y="16145"/>
                  </a:cubicBezTo>
                  <a:cubicBezTo>
                    <a:pt x="2069" y="15378"/>
                    <a:pt x="1869" y="14244"/>
                    <a:pt x="2636" y="13077"/>
                  </a:cubicBezTo>
                  <a:cubicBezTo>
                    <a:pt x="2736" y="12910"/>
                    <a:pt x="3270" y="12409"/>
                    <a:pt x="3069" y="12243"/>
                  </a:cubicBezTo>
                  <a:cubicBezTo>
                    <a:pt x="2502" y="11709"/>
                    <a:pt x="2402" y="11409"/>
                    <a:pt x="2402" y="10875"/>
                  </a:cubicBezTo>
                  <a:cubicBezTo>
                    <a:pt x="2369" y="9874"/>
                    <a:pt x="2402" y="8840"/>
                    <a:pt x="2302" y="7839"/>
                  </a:cubicBezTo>
                  <a:cubicBezTo>
                    <a:pt x="2269" y="7206"/>
                    <a:pt x="2002" y="6539"/>
                    <a:pt x="1835" y="5905"/>
                  </a:cubicBezTo>
                  <a:cubicBezTo>
                    <a:pt x="1802" y="5771"/>
                    <a:pt x="1702" y="5671"/>
                    <a:pt x="1702" y="5538"/>
                  </a:cubicBezTo>
                  <a:cubicBezTo>
                    <a:pt x="1668" y="4237"/>
                    <a:pt x="1668" y="2936"/>
                    <a:pt x="1668" y="1535"/>
                  </a:cubicBezTo>
                  <a:cubicBezTo>
                    <a:pt x="2469" y="1502"/>
                    <a:pt x="4737" y="1435"/>
                    <a:pt x="5304" y="1468"/>
                  </a:cubicBezTo>
                  <a:cubicBezTo>
                    <a:pt x="8773" y="1468"/>
                    <a:pt x="12243" y="1502"/>
                    <a:pt x="15712" y="1468"/>
                  </a:cubicBezTo>
                  <a:cubicBezTo>
                    <a:pt x="16846" y="1468"/>
                    <a:pt x="17980" y="1335"/>
                    <a:pt x="19114" y="1268"/>
                  </a:cubicBezTo>
                  <a:cubicBezTo>
                    <a:pt x="19815" y="1235"/>
                    <a:pt x="20549" y="1168"/>
                    <a:pt x="21282" y="1168"/>
                  </a:cubicBezTo>
                  <a:cubicBezTo>
                    <a:pt x="35526" y="1168"/>
                    <a:pt x="49736" y="1168"/>
                    <a:pt x="63980" y="1168"/>
                  </a:cubicBezTo>
                  <a:cubicBezTo>
                    <a:pt x="73386" y="1535"/>
                    <a:pt x="82826" y="1301"/>
                    <a:pt x="92266" y="1402"/>
                  </a:cubicBezTo>
                  <a:cubicBezTo>
                    <a:pt x="95902" y="1402"/>
                    <a:pt x="99538" y="1502"/>
                    <a:pt x="103174" y="1535"/>
                  </a:cubicBezTo>
                  <a:cubicBezTo>
                    <a:pt x="103174" y="1535"/>
                    <a:pt x="103174" y="1568"/>
                    <a:pt x="103174" y="1568"/>
                  </a:cubicBezTo>
                  <a:cubicBezTo>
                    <a:pt x="103508" y="1568"/>
                    <a:pt x="103875" y="1568"/>
                    <a:pt x="104242" y="1602"/>
                  </a:cubicBezTo>
                  <a:lnTo>
                    <a:pt x="104242" y="1535"/>
                  </a:lnTo>
                  <a:cubicBezTo>
                    <a:pt x="104242" y="1535"/>
                    <a:pt x="104275" y="1535"/>
                    <a:pt x="104275" y="1535"/>
                  </a:cubicBezTo>
                  <a:cubicBezTo>
                    <a:pt x="104742" y="1502"/>
                    <a:pt x="105209" y="1502"/>
                    <a:pt x="105676" y="1468"/>
                  </a:cubicBezTo>
                  <a:cubicBezTo>
                    <a:pt x="106643" y="1468"/>
                    <a:pt x="107611" y="1502"/>
                    <a:pt x="108545" y="1468"/>
                  </a:cubicBezTo>
                  <a:cubicBezTo>
                    <a:pt x="108845" y="1468"/>
                    <a:pt x="109112" y="1402"/>
                    <a:pt x="109412" y="1335"/>
                  </a:cubicBezTo>
                  <a:cubicBezTo>
                    <a:pt x="112081" y="1335"/>
                    <a:pt x="114783" y="1368"/>
                    <a:pt x="117484" y="1335"/>
                  </a:cubicBezTo>
                  <a:lnTo>
                    <a:pt x="118285" y="1335"/>
                  </a:lnTo>
                  <a:cubicBezTo>
                    <a:pt x="118352" y="1301"/>
                    <a:pt x="118485" y="1235"/>
                    <a:pt x="118552" y="1168"/>
                  </a:cubicBezTo>
                  <a:cubicBezTo>
                    <a:pt x="120854" y="1168"/>
                    <a:pt x="123189" y="1168"/>
                    <a:pt x="125490" y="1168"/>
                  </a:cubicBezTo>
                  <a:cubicBezTo>
                    <a:pt x="128759" y="1535"/>
                    <a:pt x="132095" y="1301"/>
                    <a:pt x="135397" y="1368"/>
                  </a:cubicBezTo>
                  <a:cubicBezTo>
                    <a:pt x="136732" y="1402"/>
                    <a:pt x="138066" y="1502"/>
                    <a:pt x="139367" y="1535"/>
                  </a:cubicBezTo>
                  <a:cubicBezTo>
                    <a:pt x="139700" y="1535"/>
                    <a:pt x="140001" y="1468"/>
                    <a:pt x="140334" y="1435"/>
                  </a:cubicBezTo>
                  <a:cubicBezTo>
                    <a:pt x="140601" y="1402"/>
                    <a:pt x="140901" y="1335"/>
                    <a:pt x="141201" y="1335"/>
                  </a:cubicBezTo>
                  <a:cubicBezTo>
                    <a:pt x="142202" y="1335"/>
                    <a:pt x="143203" y="1335"/>
                    <a:pt x="144237" y="1335"/>
                  </a:cubicBezTo>
                  <a:cubicBezTo>
                    <a:pt x="144837" y="1335"/>
                    <a:pt x="145438" y="1402"/>
                    <a:pt x="146038" y="1168"/>
                  </a:cubicBezTo>
                  <a:cubicBezTo>
                    <a:pt x="146238" y="1101"/>
                    <a:pt x="146505" y="1135"/>
                    <a:pt x="146739" y="1135"/>
                  </a:cubicBezTo>
                  <a:cubicBezTo>
                    <a:pt x="149407" y="1135"/>
                    <a:pt x="152076" y="1135"/>
                    <a:pt x="154744" y="1135"/>
                  </a:cubicBezTo>
                  <a:cubicBezTo>
                    <a:pt x="155078" y="1135"/>
                    <a:pt x="155412" y="1235"/>
                    <a:pt x="155745" y="1268"/>
                  </a:cubicBezTo>
                  <a:cubicBezTo>
                    <a:pt x="155979" y="1301"/>
                    <a:pt x="156212" y="1335"/>
                    <a:pt x="156446" y="1335"/>
                  </a:cubicBezTo>
                  <a:cubicBezTo>
                    <a:pt x="156913" y="1368"/>
                    <a:pt x="157380" y="1368"/>
                    <a:pt x="157847" y="1335"/>
                  </a:cubicBezTo>
                  <a:cubicBezTo>
                    <a:pt x="158881" y="1301"/>
                    <a:pt x="159915" y="1502"/>
                    <a:pt x="160915" y="1702"/>
                  </a:cubicBezTo>
                  <a:cubicBezTo>
                    <a:pt x="161149" y="1768"/>
                    <a:pt x="161382" y="1802"/>
                    <a:pt x="161616" y="1802"/>
                  </a:cubicBezTo>
                  <a:cubicBezTo>
                    <a:pt x="162884" y="1735"/>
                    <a:pt x="164051" y="2135"/>
                    <a:pt x="165285" y="2336"/>
                  </a:cubicBezTo>
                  <a:cubicBezTo>
                    <a:pt x="166019" y="2469"/>
                    <a:pt x="166786" y="2502"/>
                    <a:pt x="167453" y="2836"/>
                  </a:cubicBezTo>
                  <a:cubicBezTo>
                    <a:pt x="168221" y="3169"/>
                    <a:pt x="168988" y="3536"/>
                    <a:pt x="169755" y="3903"/>
                  </a:cubicBezTo>
                  <a:cubicBezTo>
                    <a:pt x="170656" y="4370"/>
                    <a:pt x="171523" y="4771"/>
                    <a:pt x="172390" y="5304"/>
                  </a:cubicBezTo>
                  <a:cubicBezTo>
                    <a:pt x="173791" y="6138"/>
                    <a:pt x="175192" y="6939"/>
                    <a:pt x="176360" y="8073"/>
                  </a:cubicBezTo>
                  <a:cubicBezTo>
                    <a:pt x="176527" y="8240"/>
                    <a:pt x="176660" y="8373"/>
                    <a:pt x="176760" y="8573"/>
                  </a:cubicBezTo>
                  <a:cubicBezTo>
                    <a:pt x="176960" y="8907"/>
                    <a:pt x="176927" y="9174"/>
                    <a:pt x="176627" y="944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720" name="Google Shape;720;p40"/>
          <p:cNvGrpSpPr/>
          <p:nvPr/>
        </p:nvGrpSpPr>
        <p:grpSpPr>
          <a:xfrm flipH="1">
            <a:off x="3969500" y="2541593"/>
            <a:ext cx="4458200" cy="853889"/>
            <a:chOff x="2959200" y="1840375"/>
            <a:chExt cx="4458200" cy="462025"/>
          </a:xfrm>
        </p:grpSpPr>
        <p:sp>
          <p:nvSpPr>
            <p:cNvPr id="721" name="Google Shape;721;p40"/>
            <p:cNvSpPr/>
            <p:nvPr/>
          </p:nvSpPr>
          <p:spPr>
            <a:xfrm>
              <a:off x="2995050" y="1867900"/>
              <a:ext cx="4388175" cy="409475"/>
            </a:xfrm>
            <a:custGeom>
              <a:avLst/>
              <a:gdLst/>
              <a:ahLst/>
              <a:cxnLst/>
              <a:rect l="l" t="t" r="r" b="b"/>
              <a:pathLst>
                <a:path w="175527" h="16379" extrusionOk="0">
                  <a:moveTo>
                    <a:pt x="175326" y="7472"/>
                  </a:moveTo>
                  <a:cubicBezTo>
                    <a:pt x="175226" y="7306"/>
                    <a:pt x="175093" y="7139"/>
                    <a:pt x="174959" y="7005"/>
                  </a:cubicBezTo>
                  <a:cubicBezTo>
                    <a:pt x="173758" y="5838"/>
                    <a:pt x="172357" y="5037"/>
                    <a:pt x="170956" y="4203"/>
                  </a:cubicBezTo>
                  <a:cubicBezTo>
                    <a:pt x="170122" y="3703"/>
                    <a:pt x="169222" y="3269"/>
                    <a:pt x="168321" y="2836"/>
                  </a:cubicBezTo>
                  <a:cubicBezTo>
                    <a:pt x="167587" y="2435"/>
                    <a:pt x="166820" y="2102"/>
                    <a:pt x="166053" y="1735"/>
                  </a:cubicBezTo>
                  <a:cubicBezTo>
                    <a:pt x="165352" y="1401"/>
                    <a:pt x="164585" y="1368"/>
                    <a:pt x="163851" y="1268"/>
                  </a:cubicBezTo>
                  <a:cubicBezTo>
                    <a:pt x="162650" y="1034"/>
                    <a:pt x="161450" y="634"/>
                    <a:pt x="160182" y="701"/>
                  </a:cubicBezTo>
                  <a:cubicBezTo>
                    <a:pt x="159948" y="701"/>
                    <a:pt x="159715" y="667"/>
                    <a:pt x="159515" y="601"/>
                  </a:cubicBezTo>
                  <a:cubicBezTo>
                    <a:pt x="158481" y="401"/>
                    <a:pt x="157447" y="200"/>
                    <a:pt x="156413" y="267"/>
                  </a:cubicBezTo>
                  <a:cubicBezTo>
                    <a:pt x="155946" y="267"/>
                    <a:pt x="155479" y="267"/>
                    <a:pt x="155012" y="267"/>
                  </a:cubicBezTo>
                  <a:cubicBezTo>
                    <a:pt x="154778" y="267"/>
                    <a:pt x="154578" y="200"/>
                    <a:pt x="154344" y="167"/>
                  </a:cubicBezTo>
                  <a:cubicBezTo>
                    <a:pt x="153978" y="134"/>
                    <a:pt x="153644" y="67"/>
                    <a:pt x="153310" y="67"/>
                  </a:cubicBezTo>
                  <a:cubicBezTo>
                    <a:pt x="150642" y="34"/>
                    <a:pt x="147973" y="34"/>
                    <a:pt x="145305" y="34"/>
                  </a:cubicBezTo>
                  <a:cubicBezTo>
                    <a:pt x="145071" y="34"/>
                    <a:pt x="144804" y="0"/>
                    <a:pt x="144604" y="67"/>
                  </a:cubicBezTo>
                  <a:cubicBezTo>
                    <a:pt x="144004" y="301"/>
                    <a:pt x="143403" y="267"/>
                    <a:pt x="142803" y="267"/>
                  </a:cubicBezTo>
                  <a:cubicBezTo>
                    <a:pt x="141802" y="267"/>
                    <a:pt x="140768" y="234"/>
                    <a:pt x="139767" y="267"/>
                  </a:cubicBezTo>
                  <a:cubicBezTo>
                    <a:pt x="139467" y="267"/>
                    <a:pt x="139200" y="301"/>
                    <a:pt x="138900" y="334"/>
                  </a:cubicBezTo>
                  <a:cubicBezTo>
                    <a:pt x="138600" y="367"/>
                    <a:pt x="138266" y="467"/>
                    <a:pt x="137966" y="434"/>
                  </a:cubicBezTo>
                  <a:cubicBezTo>
                    <a:pt x="136632" y="401"/>
                    <a:pt x="135298" y="334"/>
                    <a:pt x="133963" y="301"/>
                  </a:cubicBezTo>
                  <a:cubicBezTo>
                    <a:pt x="130661" y="234"/>
                    <a:pt x="127359" y="434"/>
                    <a:pt x="124056" y="67"/>
                  </a:cubicBezTo>
                  <a:cubicBezTo>
                    <a:pt x="119053" y="67"/>
                    <a:pt x="114082" y="67"/>
                    <a:pt x="109079" y="67"/>
                  </a:cubicBezTo>
                  <a:cubicBezTo>
                    <a:pt x="108812" y="67"/>
                    <a:pt x="108578" y="134"/>
                    <a:pt x="108312" y="200"/>
                  </a:cubicBezTo>
                  <a:cubicBezTo>
                    <a:pt x="108211" y="200"/>
                    <a:pt x="108078" y="234"/>
                    <a:pt x="107978" y="267"/>
                  </a:cubicBezTo>
                  <a:lnTo>
                    <a:pt x="107144" y="267"/>
                  </a:lnTo>
                  <a:cubicBezTo>
                    <a:pt x="106310" y="267"/>
                    <a:pt x="105476" y="301"/>
                    <a:pt x="104642" y="334"/>
                  </a:cubicBezTo>
                  <a:cubicBezTo>
                    <a:pt x="104442" y="334"/>
                    <a:pt x="104242" y="367"/>
                    <a:pt x="104008" y="367"/>
                  </a:cubicBezTo>
                  <a:cubicBezTo>
                    <a:pt x="103842" y="367"/>
                    <a:pt x="103642" y="367"/>
                    <a:pt x="103475" y="367"/>
                  </a:cubicBezTo>
                  <a:cubicBezTo>
                    <a:pt x="103308" y="367"/>
                    <a:pt x="103141" y="401"/>
                    <a:pt x="102941" y="434"/>
                  </a:cubicBezTo>
                  <a:cubicBezTo>
                    <a:pt x="102607" y="434"/>
                    <a:pt x="102274" y="434"/>
                    <a:pt x="101907" y="434"/>
                  </a:cubicBezTo>
                  <a:cubicBezTo>
                    <a:pt x="98071" y="401"/>
                    <a:pt x="94201" y="334"/>
                    <a:pt x="90365" y="301"/>
                  </a:cubicBezTo>
                  <a:cubicBezTo>
                    <a:pt x="80792" y="234"/>
                    <a:pt x="71218" y="434"/>
                    <a:pt x="61678" y="67"/>
                  </a:cubicBezTo>
                  <a:cubicBezTo>
                    <a:pt x="47268" y="67"/>
                    <a:pt x="32824" y="67"/>
                    <a:pt x="18381" y="67"/>
                  </a:cubicBezTo>
                  <a:cubicBezTo>
                    <a:pt x="17647" y="67"/>
                    <a:pt x="16913" y="134"/>
                    <a:pt x="16179" y="200"/>
                  </a:cubicBezTo>
                  <a:cubicBezTo>
                    <a:pt x="15045" y="267"/>
                    <a:pt x="13877" y="367"/>
                    <a:pt x="12743" y="401"/>
                  </a:cubicBezTo>
                  <a:cubicBezTo>
                    <a:pt x="9207" y="401"/>
                    <a:pt x="5705" y="367"/>
                    <a:pt x="2169" y="367"/>
                  </a:cubicBezTo>
                  <a:cubicBezTo>
                    <a:pt x="1602" y="367"/>
                    <a:pt x="1035" y="401"/>
                    <a:pt x="234" y="434"/>
                  </a:cubicBezTo>
                  <a:cubicBezTo>
                    <a:pt x="234" y="1835"/>
                    <a:pt x="234" y="3136"/>
                    <a:pt x="234" y="4437"/>
                  </a:cubicBezTo>
                  <a:cubicBezTo>
                    <a:pt x="234" y="4570"/>
                    <a:pt x="368" y="4670"/>
                    <a:pt x="401" y="4804"/>
                  </a:cubicBezTo>
                  <a:cubicBezTo>
                    <a:pt x="568" y="5438"/>
                    <a:pt x="801" y="6105"/>
                    <a:pt x="868" y="6738"/>
                  </a:cubicBezTo>
                  <a:cubicBezTo>
                    <a:pt x="968" y="7739"/>
                    <a:pt x="935" y="8773"/>
                    <a:pt x="935" y="9774"/>
                  </a:cubicBezTo>
                  <a:cubicBezTo>
                    <a:pt x="935" y="10308"/>
                    <a:pt x="902" y="10841"/>
                    <a:pt x="1469" y="11342"/>
                  </a:cubicBezTo>
                  <a:cubicBezTo>
                    <a:pt x="1702" y="11542"/>
                    <a:pt x="902" y="12109"/>
                    <a:pt x="768" y="12276"/>
                  </a:cubicBezTo>
                  <a:cubicBezTo>
                    <a:pt x="1" y="13410"/>
                    <a:pt x="701" y="14477"/>
                    <a:pt x="2970" y="15245"/>
                  </a:cubicBezTo>
                  <a:cubicBezTo>
                    <a:pt x="3370" y="15378"/>
                    <a:pt x="5305" y="15044"/>
                    <a:pt x="5838" y="15078"/>
                  </a:cubicBezTo>
                  <a:cubicBezTo>
                    <a:pt x="7773" y="15211"/>
                    <a:pt x="9775" y="15278"/>
                    <a:pt x="11743" y="15411"/>
                  </a:cubicBezTo>
                  <a:cubicBezTo>
                    <a:pt x="13310" y="15478"/>
                    <a:pt x="14845" y="15612"/>
                    <a:pt x="16413" y="15712"/>
                  </a:cubicBezTo>
                  <a:cubicBezTo>
                    <a:pt x="17580" y="15778"/>
                    <a:pt x="18714" y="15878"/>
                    <a:pt x="19882" y="15878"/>
                  </a:cubicBezTo>
                  <a:cubicBezTo>
                    <a:pt x="27921" y="15945"/>
                    <a:pt x="35960" y="15978"/>
                    <a:pt x="44032" y="16012"/>
                  </a:cubicBezTo>
                  <a:cubicBezTo>
                    <a:pt x="45967" y="16012"/>
                    <a:pt x="47868" y="16012"/>
                    <a:pt x="49803" y="16012"/>
                  </a:cubicBezTo>
                  <a:cubicBezTo>
                    <a:pt x="51071" y="16045"/>
                    <a:pt x="52272" y="16145"/>
                    <a:pt x="53539" y="16179"/>
                  </a:cubicBezTo>
                  <a:cubicBezTo>
                    <a:pt x="55440" y="16212"/>
                    <a:pt x="57542" y="16379"/>
                    <a:pt x="59243" y="16179"/>
                  </a:cubicBezTo>
                  <a:cubicBezTo>
                    <a:pt x="61211" y="15978"/>
                    <a:pt x="63046" y="15978"/>
                    <a:pt x="64881" y="16079"/>
                  </a:cubicBezTo>
                  <a:cubicBezTo>
                    <a:pt x="68316" y="16279"/>
                    <a:pt x="71752" y="16012"/>
                    <a:pt x="75155" y="16079"/>
                  </a:cubicBezTo>
                  <a:cubicBezTo>
                    <a:pt x="75421" y="16079"/>
                    <a:pt x="75655" y="16079"/>
                    <a:pt x="75922" y="16045"/>
                  </a:cubicBezTo>
                  <a:cubicBezTo>
                    <a:pt x="78991" y="15778"/>
                    <a:pt x="82093" y="15578"/>
                    <a:pt x="85295" y="15545"/>
                  </a:cubicBezTo>
                  <a:cubicBezTo>
                    <a:pt x="85962" y="15545"/>
                    <a:pt x="86596" y="15445"/>
                    <a:pt x="87263" y="15445"/>
                  </a:cubicBezTo>
                  <a:cubicBezTo>
                    <a:pt x="88331" y="15411"/>
                    <a:pt x="89431" y="15411"/>
                    <a:pt x="90499" y="15411"/>
                  </a:cubicBezTo>
                  <a:cubicBezTo>
                    <a:pt x="91733" y="15445"/>
                    <a:pt x="93001" y="15545"/>
                    <a:pt x="94235" y="15545"/>
                  </a:cubicBezTo>
                  <a:lnTo>
                    <a:pt x="107578" y="15545"/>
                  </a:lnTo>
                  <a:cubicBezTo>
                    <a:pt x="107845" y="15612"/>
                    <a:pt x="108111" y="15645"/>
                    <a:pt x="108378" y="15712"/>
                  </a:cubicBezTo>
                  <a:cubicBezTo>
                    <a:pt x="108779" y="15778"/>
                    <a:pt x="109179" y="15878"/>
                    <a:pt x="109579" y="15878"/>
                  </a:cubicBezTo>
                  <a:cubicBezTo>
                    <a:pt x="112381" y="15945"/>
                    <a:pt x="115150" y="15978"/>
                    <a:pt x="117918" y="16012"/>
                  </a:cubicBezTo>
                  <a:cubicBezTo>
                    <a:pt x="118586" y="16012"/>
                    <a:pt x="119253" y="15978"/>
                    <a:pt x="119920" y="16012"/>
                  </a:cubicBezTo>
                  <a:cubicBezTo>
                    <a:pt x="120354" y="16045"/>
                    <a:pt x="120787" y="16145"/>
                    <a:pt x="121221" y="16179"/>
                  </a:cubicBezTo>
                  <a:cubicBezTo>
                    <a:pt x="121888" y="16212"/>
                    <a:pt x="122588" y="16379"/>
                    <a:pt x="123189" y="16179"/>
                  </a:cubicBezTo>
                  <a:cubicBezTo>
                    <a:pt x="123889" y="15945"/>
                    <a:pt x="124490" y="15978"/>
                    <a:pt x="125157" y="16079"/>
                  </a:cubicBezTo>
                  <a:cubicBezTo>
                    <a:pt x="126324" y="16279"/>
                    <a:pt x="127525" y="16012"/>
                    <a:pt x="128693" y="16079"/>
                  </a:cubicBezTo>
                  <a:cubicBezTo>
                    <a:pt x="128793" y="16079"/>
                    <a:pt x="128860" y="16045"/>
                    <a:pt x="128960" y="16045"/>
                  </a:cubicBezTo>
                  <a:cubicBezTo>
                    <a:pt x="130027" y="15778"/>
                    <a:pt x="131095" y="15578"/>
                    <a:pt x="132195" y="15545"/>
                  </a:cubicBezTo>
                  <a:cubicBezTo>
                    <a:pt x="132429" y="15545"/>
                    <a:pt x="132662" y="15445"/>
                    <a:pt x="132896" y="15445"/>
                  </a:cubicBezTo>
                  <a:cubicBezTo>
                    <a:pt x="133263" y="15411"/>
                    <a:pt x="133630" y="15411"/>
                    <a:pt x="133997" y="15411"/>
                  </a:cubicBezTo>
                  <a:cubicBezTo>
                    <a:pt x="134430" y="15445"/>
                    <a:pt x="134864" y="15545"/>
                    <a:pt x="135298" y="15545"/>
                  </a:cubicBezTo>
                  <a:cubicBezTo>
                    <a:pt x="142970" y="15545"/>
                    <a:pt x="150675" y="15545"/>
                    <a:pt x="158347" y="15545"/>
                  </a:cubicBezTo>
                  <a:cubicBezTo>
                    <a:pt x="160215" y="15545"/>
                    <a:pt x="162050" y="15411"/>
                    <a:pt x="163918" y="15645"/>
                  </a:cubicBezTo>
                  <a:cubicBezTo>
                    <a:pt x="163951" y="15678"/>
                    <a:pt x="164018" y="15678"/>
                    <a:pt x="164085" y="15645"/>
                  </a:cubicBezTo>
                  <a:cubicBezTo>
                    <a:pt x="165552" y="15178"/>
                    <a:pt x="167054" y="14711"/>
                    <a:pt x="168288" y="13643"/>
                  </a:cubicBezTo>
                  <a:cubicBezTo>
                    <a:pt x="168688" y="13310"/>
                    <a:pt x="169122" y="13043"/>
                    <a:pt x="169555" y="12743"/>
                  </a:cubicBezTo>
                  <a:cubicBezTo>
                    <a:pt x="170222" y="12276"/>
                    <a:pt x="170890" y="11875"/>
                    <a:pt x="171523" y="11408"/>
                  </a:cubicBezTo>
                  <a:cubicBezTo>
                    <a:pt x="171924" y="11108"/>
                    <a:pt x="172257" y="10741"/>
                    <a:pt x="172691" y="10508"/>
                  </a:cubicBezTo>
                  <a:cubicBezTo>
                    <a:pt x="173658" y="9941"/>
                    <a:pt x="174392" y="9107"/>
                    <a:pt x="175193" y="8340"/>
                  </a:cubicBezTo>
                  <a:cubicBezTo>
                    <a:pt x="175493" y="8073"/>
                    <a:pt x="175526" y="7806"/>
                    <a:pt x="175326" y="7472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2" name="Google Shape;722;p40"/>
            <p:cNvSpPr/>
            <p:nvPr/>
          </p:nvSpPr>
          <p:spPr>
            <a:xfrm>
              <a:off x="2959200" y="1840375"/>
              <a:ext cx="4458200" cy="462025"/>
            </a:xfrm>
            <a:custGeom>
              <a:avLst/>
              <a:gdLst/>
              <a:ahLst/>
              <a:cxnLst/>
              <a:rect l="l" t="t" r="r" b="b"/>
              <a:pathLst>
                <a:path w="178328" h="18481" extrusionOk="0">
                  <a:moveTo>
                    <a:pt x="178228" y="8740"/>
                  </a:moveTo>
                  <a:cubicBezTo>
                    <a:pt x="177928" y="8240"/>
                    <a:pt x="177627" y="7706"/>
                    <a:pt x="177227" y="7306"/>
                  </a:cubicBezTo>
                  <a:cubicBezTo>
                    <a:pt x="175793" y="6005"/>
                    <a:pt x="174158" y="5004"/>
                    <a:pt x="172457" y="4137"/>
                  </a:cubicBezTo>
                  <a:cubicBezTo>
                    <a:pt x="171623" y="3703"/>
                    <a:pt x="170789" y="3270"/>
                    <a:pt x="169989" y="2836"/>
                  </a:cubicBezTo>
                  <a:cubicBezTo>
                    <a:pt x="168854" y="2269"/>
                    <a:pt x="167754" y="1668"/>
                    <a:pt x="166620" y="1168"/>
                  </a:cubicBezTo>
                  <a:cubicBezTo>
                    <a:pt x="165585" y="734"/>
                    <a:pt x="164551" y="334"/>
                    <a:pt x="163384" y="434"/>
                  </a:cubicBezTo>
                  <a:cubicBezTo>
                    <a:pt x="162383" y="534"/>
                    <a:pt x="161316" y="568"/>
                    <a:pt x="160348" y="434"/>
                  </a:cubicBezTo>
                  <a:cubicBezTo>
                    <a:pt x="159114" y="201"/>
                    <a:pt x="157913" y="301"/>
                    <a:pt x="156712" y="234"/>
                  </a:cubicBezTo>
                  <a:cubicBezTo>
                    <a:pt x="156512" y="234"/>
                    <a:pt x="156312" y="234"/>
                    <a:pt x="156112" y="201"/>
                  </a:cubicBezTo>
                  <a:cubicBezTo>
                    <a:pt x="155612" y="134"/>
                    <a:pt x="155145" y="34"/>
                    <a:pt x="154644" y="34"/>
                  </a:cubicBezTo>
                  <a:cubicBezTo>
                    <a:pt x="151976" y="34"/>
                    <a:pt x="149307" y="34"/>
                    <a:pt x="146639" y="34"/>
                  </a:cubicBezTo>
                  <a:cubicBezTo>
                    <a:pt x="146372" y="34"/>
                    <a:pt x="146105" y="1"/>
                    <a:pt x="145871" y="67"/>
                  </a:cubicBezTo>
                  <a:cubicBezTo>
                    <a:pt x="145171" y="301"/>
                    <a:pt x="144437" y="234"/>
                    <a:pt x="143703" y="234"/>
                  </a:cubicBezTo>
                  <a:cubicBezTo>
                    <a:pt x="142903" y="267"/>
                    <a:pt x="142069" y="234"/>
                    <a:pt x="141268" y="267"/>
                  </a:cubicBezTo>
                  <a:cubicBezTo>
                    <a:pt x="140801" y="267"/>
                    <a:pt x="140367" y="401"/>
                    <a:pt x="139900" y="434"/>
                  </a:cubicBezTo>
                  <a:cubicBezTo>
                    <a:pt x="139167" y="468"/>
                    <a:pt x="138399" y="468"/>
                    <a:pt x="137666" y="434"/>
                  </a:cubicBezTo>
                  <a:cubicBezTo>
                    <a:pt x="137065" y="401"/>
                    <a:pt x="136465" y="234"/>
                    <a:pt x="135831" y="234"/>
                  </a:cubicBezTo>
                  <a:cubicBezTo>
                    <a:pt x="134397" y="201"/>
                    <a:pt x="132929" y="234"/>
                    <a:pt x="131494" y="234"/>
                  </a:cubicBezTo>
                  <a:cubicBezTo>
                    <a:pt x="129626" y="234"/>
                    <a:pt x="127792" y="301"/>
                    <a:pt x="125924" y="34"/>
                  </a:cubicBezTo>
                  <a:cubicBezTo>
                    <a:pt x="125657" y="1"/>
                    <a:pt x="125357" y="1"/>
                    <a:pt x="125057" y="1"/>
                  </a:cubicBezTo>
                  <a:cubicBezTo>
                    <a:pt x="119920" y="34"/>
                    <a:pt x="114749" y="34"/>
                    <a:pt x="109579" y="34"/>
                  </a:cubicBezTo>
                  <a:cubicBezTo>
                    <a:pt x="108078" y="34"/>
                    <a:pt x="106543" y="101"/>
                    <a:pt x="105042" y="67"/>
                  </a:cubicBezTo>
                  <a:cubicBezTo>
                    <a:pt x="104575" y="34"/>
                    <a:pt x="104142" y="201"/>
                    <a:pt x="103808" y="434"/>
                  </a:cubicBezTo>
                  <a:cubicBezTo>
                    <a:pt x="102107" y="468"/>
                    <a:pt x="100406" y="468"/>
                    <a:pt x="98704" y="434"/>
                  </a:cubicBezTo>
                  <a:cubicBezTo>
                    <a:pt x="96970" y="401"/>
                    <a:pt x="95269" y="267"/>
                    <a:pt x="93534" y="234"/>
                  </a:cubicBezTo>
                  <a:cubicBezTo>
                    <a:pt x="89398" y="234"/>
                    <a:pt x="85261" y="234"/>
                    <a:pt x="81125" y="234"/>
                  </a:cubicBezTo>
                  <a:cubicBezTo>
                    <a:pt x="75855" y="234"/>
                    <a:pt x="70551" y="301"/>
                    <a:pt x="65280" y="34"/>
                  </a:cubicBezTo>
                  <a:cubicBezTo>
                    <a:pt x="64447" y="1"/>
                    <a:pt x="63613" y="1"/>
                    <a:pt x="62779" y="1"/>
                  </a:cubicBezTo>
                  <a:cubicBezTo>
                    <a:pt x="48068" y="34"/>
                    <a:pt x="33324" y="34"/>
                    <a:pt x="18614" y="34"/>
                  </a:cubicBezTo>
                  <a:cubicBezTo>
                    <a:pt x="14311" y="34"/>
                    <a:pt x="9974" y="101"/>
                    <a:pt x="5705" y="67"/>
                  </a:cubicBezTo>
                  <a:cubicBezTo>
                    <a:pt x="2602" y="34"/>
                    <a:pt x="1" y="801"/>
                    <a:pt x="334" y="1935"/>
                  </a:cubicBezTo>
                  <a:cubicBezTo>
                    <a:pt x="568" y="2803"/>
                    <a:pt x="367" y="3670"/>
                    <a:pt x="367" y="4537"/>
                  </a:cubicBezTo>
                  <a:cubicBezTo>
                    <a:pt x="367" y="5004"/>
                    <a:pt x="234" y="5504"/>
                    <a:pt x="534" y="5938"/>
                  </a:cubicBezTo>
                  <a:cubicBezTo>
                    <a:pt x="1035" y="6739"/>
                    <a:pt x="968" y="7539"/>
                    <a:pt x="968" y="8340"/>
                  </a:cubicBezTo>
                  <a:cubicBezTo>
                    <a:pt x="968" y="9341"/>
                    <a:pt x="935" y="10375"/>
                    <a:pt x="901" y="11375"/>
                  </a:cubicBezTo>
                  <a:cubicBezTo>
                    <a:pt x="901" y="11609"/>
                    <a:pt x="801" y="11876"/>
                    <a:pt x="1001" y="12076"/>
                  </a:cubicBezTo>
                  <a:cubicBezTo>
                    <a:pt x="1902" y="13210"/>
                    <a:pt x="834" y="14378"/>
                    <a:pt x="1268" y="15512"/>
                  </a:cubicBezTo>
                  <a:cubicBezTo>
                    <a:pt x="1535" y="16179"/>
                    <a:pt x="2502" y="17046"/>
                    <a:pt x="4003" y="17380"/>
                  </a:cubicBezTo>
                  <a:cubicBezTo>
                    <a:pt x="6372" y="17947"/>
                    <a:pt x="9607" y="17680"/>
                    <a:pt x="12276" y="17747"/>
                  </a:cubicBezTo>
                  <a:cubicBezTo>
                    <a:pt x="15011" y="17813"/>
                    <a:pt x="17747" y="17780"/>
                    <a:pt x="20482" y="17813"/>
                  </a:cubicBezTo>
                  <a:cubicBezTo>
                    <a:pt x="22450" y="17847"/>
                    <a:pt x="24418" y="17947"/>
                    <a:pt x="26386" y="17980"/>
                  </a:cubicBezTo>
                  <a:cubicBezTo>
                    <a:pt x="30255" y="18047"/>
                    <a:pt x="34158" y="17813"/>
                    <a:pt x="37994" y="18214"/>
                  </a:cubicBezTo>
                  <a:cubicBezTo>
                    <a:pt x="38595" y="18280"/>
                    <a:pt x="39295" y="18247"/>
                    <a:pt x="39962" y="18247"/>
                  </a:cubicBezTo>
                  <a:cubicBezTo>
                    <a:pt x="44032" y="18247"/>
                    <a:pt x="48068" y="18247"/>
                    <a:pt x="52138" y="18247"/>
                  </a:cubicBezTo>
                  <a:cubicBezTo>
                    <a:pt x="52938" y="18247"/>
                    <a:pt x="53772" y="18280"/>
                    <a:pt x="54606" y="18314"/>
                  </a:cubicBezTo>
                  <a:cubicBezTo>
                    <a:pt x="55640" y="18380"/>
                    <a:pt x="56708" y="18447"/>
                    <a:pt x="57775" y="18447"/>
                  </a:cubicBezTo>
                  <a:cubicBezTo>
                    <a:pt x="60744" y="18480"/>
                    <a:pt x="63713" y="18480"/>
                    <a:pt x="66715" y="18447"/>
                  </a:cubicBezTo>
                  <a:cubicBezTo>
                    <a:pt x="69684" y="18447"/>
                    <a:pt x="72686" y="18447"/>
                    <a:pt x="75621" y="18280"/>
                  </a:cubicBezTo>
                  <a:cubicBezTo>
                    <a:pt x="79791" y="18013"/>
                    <a:pt x="83927" y="17880"/>
                    <a:pt x="88163" y="17880"/>
                  </a:cubicBezTo>
                  <a:cubicBezTo>
                    <a:pt x="95869" y="17913"/>
                    <a:pt x="103574" y="17913"/>
                    <a:pt x="111280" y="17913"/>
                  </a:cubicBezTo>
                  <a:cubicBezTo>
                    <a:pt x="111614" y="17947"/>
                    <a:pt x="111947" y="17980"/>
                    <a:pt x="112314" y="17980"/>
                  </a:cubicBezTo>
                  <a:cubicBezTo>
                    <a:pt x="113648" y="18047"/>
                    <a:pt x="115049" y="17847"/>
                    <a:pt x="116384" y="18214"/>
                  </a:cubicBezTo>
                  <a:cubicBezTo>
                    <a:pt x="116584" y="18280"/>
                    <a:pt x="116851" y="18247"/>
                    <a:pt x="117051" y="18247"/>
                  </a:cubicBezTo>
                  <a:cubicBezTo>
                    <a:pt x="118485" y="18247"/>
                    <a:pt x="119920" y="18247"/>
                    <a:pt x="121321" y="18247"/>
                  </a:cubicBezTo>
                  <a:cubicBezTo>
                    <a:pt x="121621" y="18247"/>
                    <a:pt x="121888" y="18280"/>
                    <a:pt x="122188" y="18314"/>
                  </a:cubicBezTo>
                  <a:cubicBezTo>
                    <a:pt x="122555" y="18380"/>
                    <a:pt x="122922" y="18447"/>
                    <a:pt x="123289" y="18480"/>
                  </a:cubicBezTo>
                  <a:cubicBezTo>
                    <a:pt x="124356" y="18480"/>
                    <a:pt x="125390" y="18480"/>
                    <a:pt x="126424" y="18480"/>
                  </a:cubicBezTo>
                  <a:cubicBezTo>
                    <a:pt x="127492" y="18447"/>
                    <a:pt x="128526" y="18480"/>
                    <a:pt x="129560" y="18280"/>
                  </a:cubicBezTo>
                  <a:cubicBezTo>
                    <a:pt x="131027" y="18013"/>
                    <a:pt x="132462" y="17880"/>
                    <a:pt x="133963" y="17913"/>
                  </a:cubicBezTo>
                  <a:cubicBezTo>
                    <a:pt x="138700" y="17913"/>
                    <a:pt x="143470" y="17913"/>
                    <a:pt x="148240" y="17913"/>
                  </a:cubicBezTo>
                  <a:lnTo>
                    <a:pt x="148240" y="17913"/>
                  </a:lnTo>
                  <a:cubicBezTo>
                    <a:pt x="153343" y="17913"/>
                    <a:pt x="158480" y="17913"/>
                    <a:pt x="163617" y="17913"/>
                  </a:cubicBezTo>
                  <a:cubicBezTo>
                    <a:pt x="164651" y="17947"/>
                    <a:pt x="165652" y="17913"/>
                    <a:pt x="166620" y="17546"/>
                  </a:cubicBezTo>
                  <a:cubicBezTo>
                    <a:pt x="167854" y="17079"/>
                    <a:pt x="169121" y="16679"/>
                    <a:pt x="170222" y="15845"/>
                  </a:cubicBezTo>
                  <a:cubicBezTo>
                    <a:pt x="170789" y="15412"/>
                    <a:pt x="171423" y="15045"/>
                    <a:pt x="172023" y="14644"/>
                  </a:cubicBezTo>
                  <a:cubicBezTo>
                    <a:pt x="172290" y="14444"/>
                    <a:pt x="172557" y="14277"/>
                    <a:pt x="172824" y="14111"/>
                  </a:cubicBezTo>
                  <a:cubicBezTo>
                    <a:pt x="173491" y="13610"/>
                    <a:pt x="174092" y="13043"/>
                    <a:pt x="174792" y="12676"/>
                  </a:cubicBezTo>
                  <a:cubicBezTo>
                    <a:pt x="175459" y="12309"/>
                    <a:pt x="175960" y="11809"/>
                    <a:pt x="176493" y="11309"/>
                  </a:cubicBezTo>
                  <a:cubicBezTo>
                    <a:pt x="176760" y="11042"/>
                    <a:pt x="177094" y="10808"/>
                    <a:pt x="177361" y="10541"/>
                  </a:cubicBezTo>
                  <a:cubicBezTo>
                    <a:pt x="177661" y="10174"/>
                    <a:pt x="177994" y="9774"/>
                    <a:pt x="178228" y="9341"/>
                  </a:cubicBezTo>
                  <a:cubicBezTo>
                    <a:pt x="178328" y="9207"/>
                    <a:pt x="178328" y="8907"/>
                    <a:pt x="178228" y="8740"/>
                  </a:cubicBezTo>
                  <a:close/>
                  <a:moveTo>
                    <a:pt x="176627" y="9441"/>
                  </a:moveTo>
                  <a:cubicBezTo>
                    <a:pt x="175826" y="10208"/>
                    <a:pt x="175126" y="11042"/>
                    <a:pt x="174125" y="11609"/>
                  </a:cubicBezTo>
                  <a:cubicBezTo>
                    <a:pt x="173691" y="11842"/>
                    <a:pt x="173358" y="12209"/>
                    <a:pt x="172957" y="12509"/>
                  </a:cubicBezTo>
                  <a:cubicBezTo>
                    <a:pt x="172324" y="12976"/>
                    <a:pt x="171656" y="13377"/>
                    <a:pt x="170989" y="13844"/>
                  </a:cubicBezTo>
                  <a:cubicBezTo>
                    <a:pt x="170556" y="14144"/>
                    <a:pt x="170122" y="14411"/>
                    <a:pt x="169722" y="14744"/>
                  </a:cubicBezTo>
                  <a:cubicBezTo>
                    <a:pt x="168488" y="15812"/>
                    <a:pt x="166986" y="16279"/>
                    <a:pt x="165519" y="16746"/>
                  </a:cubicBezTo>
                  <a:cubicBezTo>
                    <a:pt x="165452" y="16779"/>
                    <a:pt x="165385" y="16779"/>
                    <a:pt x="165352" y="16746"/>
                  </a:cubicBezTo>
                  <a:cubicBezTo>
                    <a:pt x="163484" y="16512"/>
                    <a:pt x="161649" y="16679"/>
                    <a:pt x="159781" y="16646"/>
                  </a:cubicBezTo>
                  <a:cubicBezTo>
                    <a:pt x="152109" y="16646"/>
                    <a:pt x="144404" y="16646"/>
                    <a:pt x="136732" y="16646"/>
                  </a:cubicBezTo>
                  <a:cubicBezTo>
                    <a:pt x="136298" y="16646"/>
                    <a:pt x="135864" y="16546"/>
                    <a:pt x="135431" y="16512"/>
                  </a:cubicBezTo>
                  <a:cubicBezTo>
                    <a:pt x="135064" y="16512"/>
                    <a:pt x="134697" y="16512"/>
                    <a:pt x="134330" y="16546"/>
                  </a:cubicBezTo>
                  <a:cubicBezTo>
                    <a:pt x="134096" y="16546"/>
                    <a:pt x="133863" y="16646"/>
                    <a:pt x="133629" y="16646"/>
                  </a:cubicBezTo>
                  <a:cubicBezTo>
                    <a:pt x="132529" y="16679"/>
                    <a:pt x="131461" y="16879"/>
                    <a:pt x="130394" y="17146"/>
                  </a:cubicBezTo>
                  <a:cubicBezTo>
                    <a:pt x="130327" y="17146"/>
                    <a:pt x="130227" y="17180"/>
                    <a:pt x="130127" y="17180"/>
                  </a:cubicBezTo>
                  <a:cubicBezTo>
                    <a:pt x="129393" y="17146"/>
                    <a:pt x="128659" y="17213"/>
                    <a:pt x="127892" y="17246"/>
                  </a:cubicBezTo>
                  <a:cubicBezTo>
                    <a:pt x="127191" y="17046"/>
                    <a:pt x="126524" y="16846"/>
                    <a:pt x="125824" y="16646"/>
                  </a:cubicBezTo>
                  <a:lnTo>
                    <a:pt x="109012" y="16646"/>
                  </a:lnTo>
                  <a:cubicBezTo>
                    <a:pt x="108745" y="16579"/>
                    <a:pt x="108478" y="16546"/>
                    <a:pt x="108211" y="16479"/>
                  </a:cubicBezTo>
                  <a:cubicBezTo>
                    <a:pt x="108178" y="16479"/>
                    <a:pt x="108111" y="16479"/>
                    <a:pt x="108078" y="16479"/>
                  </a:cubicBezTo>
                  <a:lnTo>
                    <a:pt x="104909" y="16479"/>
                  </a:lnTo>
                  <a:cubicBezTo>
                    <a:pt x="104642" y="16512"/>
                    <a:pt x="104375" y="16512"/>
                    <a:pt x="104108" y="16546"/>
                  </a:cubicBezTo>
                  <a:lnTo>
                    <a:pt x="104108" y="16546"/>
                  </a:lnTo>
                  <a:cubicBezTo>
                    <a:pt x="104142" y="16579"/>
                    <a:pt x="104175" y="16612"/>
                    <a:pt x="104175" y="16646"/>
                  </a:cubicBezTo>
                  <a:lnTo>
                    <a:pt x="96069" y="16646"/>
                  </a:lnTo>
                  <a:cubicBezTo>
                    <a:pt x="94868" y="16646"/>
                    <a:pt x="93634" y="16546"/>
                    <a:pt x="92400" y="16512"/>
                  </a:cubicBezTo>
                  <a:cubicBezTo>
                    <a:pt x="91332" y="16512"/>
                    <a:pt x="90265" y="16512"/>
                    <a:pt x="89198" y="16546"/>
                  </a:cubicBezTo>
                  <a:cubicBezTo>
                    <a:pt x="88564" y="16546"/>
                    <a:pt x="87930" y="16646"/>
                    <a:pt x="87263" y="16646"/>
                  </a:cubicBezTo>
                  <a:cubicBezTo>
                    <a:pt x="84127" y="16679"/>
                    <a:pt x="81058" y="16879"/>
                    <a:pt x="78023" y="17146"/>
                  </a:cubicBezTo>
                  <a:cubicBezTo>
                    <a:pt x="77789" y="17180"/>
                    <a:pt x="77523" y="17180"/>
                    <a:pt x="77289" y="17180"/>
                  </a:cubicBezTo>
                  <a:cubicBezTo>
                    <a:pt x="73920" y="17113"/>
                    <a:pt x="70551" y="17380"/>
                    <a:pt x="67148" y="17180"/>
                  </a:cubicBezTo>
                  <a:cubicBezTo>
                    <a:pt x="65314" y="17079"/>
                    <a:pt x="63513" y="17079"/>
                    <a:pt x="61578" y="17280"/>
                  </a:cubicBezTo>
                  <a:cubicBezTo>
                    <a:pt x="59910" y="17480"/>
                    <a:pt x="57842" y="17313"/>
                    <a:pt x="55940" y="17280"/>
                  </a:cubicBezTo>
                  <a:cubicBezTo>
                    <a:pt x="54706" y="17246"/>
                    <a:pt x="53505" y="17146"/>
                    <a:pt x="52271" y="17113"/>
                  </a:cubicBezTo>
                  <a:cubicBezTo>
                    <a:pt x="50370" y="17113"/>
                    <a:pt x="48468" y="17113"/>
                    <a:pt x="46567" y="17113"/>
                  </a:cubicBezTo>
                  <a:cubicBezTo>
                    <a:pt x="38628" y="17079"/>
                    <a:pt x="30689" y="17046"/>
                    <a:pt x="22750" y="16979"/>
                  </a:cubicBezTo>
                  <a:cubicBezTo>
                    <a:pt x="21616" y="16979"/>
                    <a:pt x="20482" y="16879"/>
                    <a:pt x="19348" y="16813"/>
                  </a:cubicBezTo>
                  <a:cubicBezTo>
                    <a:pt x="17813" y="16713"/>
                    <a:pt x="16279" y="16579"/>
                    <a:pt x="14744" y="16512"/>
                  </a:cubicBezTo>
                  <a:cubicBezTo>
                    <a:pt x="12776" y="16379"/>
                    <a:pt x="9140" y="16312"/>
                    <a:pt x="7206" y="16179"/>
                  </a:cubicBezTo>
                  <a:cubicBezTo>
                    <a:pt x="6705" y="16112"/>
                    <a:pt x="4704" y="16279"/>
                    <a:pt x="4304" y="16145"/>
                  </a:cubicBezTo>
                  <a:cubicBezTo>
                    <a:pt x="2069" y="15378"/>
                    <a:pt x="1869" y="14244"/>
                    <a:pt x="2636" y="13077"/>
                  </a:cubicBezTo>
                  <a:cubicBezTo>
                    <a:pt x="2736" y="12910"/>
                    <a:pt x="3270" y="12409"/>
                    <a:pt x="3069" y="12243"/>
                  </a:cubicBezTo>
                  <a:cubicBezTo>
                    <a:pt x="2502" y="11709"/>
                    <a:pt x="2402" y="11409"/>
                    <a:pt x="2402" y="10875"/>
                  </a:cubicBezTo>
                  <a:cubicBezTo>
                    <a:pt x="2369" y="9874"/>
                    <a:pt x="2402" y="8840"/>
                    <a:pt x="2302" y="7839"/>
                  </a:cubicBezTo>
                  <a:cubicBezTo>
                    <a:pt x="2269" y="7206"/>
                    <a:pt x="2002" y="6539"/>
                    <a:pt x="1835" y="5905"/>
                  </a:cubicBezTo>
                  <a:cubicBezTo>
                    <a:pt x="1802" y="5771"/>
                    <a:pt x="1702" y="5671"/>
                    <a:pt x="1702" y="5538"/>
                  </a:cubicBezTo>
                  <a:cubicBezTo>
                    <a:pt x="1668" y="4237"/>
                    <a:pt x="1668" y="2936"/>
                    <a:pt x="1668" y="1535"/>
                  </a:cubicBezTo>
                  <a:cubicBezTo>
                    <a:pt x="2469" y="1502"/>
                    <a:pt x="4737" y="1435"/>
                    <a:pt x="5304" y="1468"/>
                  </a:cubicBezTo>
                  <a:cubicBezTo>
                    <a:pt x="8773" y="1468"/>
                    <a:pt x="12243" y="1502"/>
                    <a:pt x="15712" y="1468"/>
                  </a:cubicBezTo>
                  <a:cubicBezTo>
                    <a:pt x="16846" y="1468"/>
                    <a:pt x="17980" y="1335"/>
                    <a:pt x="19114" y="1268"/>
                  </a:cubicBezTo>
                  <a:cubicBezTo>
                    <a:pt x="19815" y="1235"/>
                    <a:pt x="20549" y="1168"/>
                    <a:pt x="21282" y="1168"/>
                  </a:cubicBezTo>
                  <a:cubicBezTo>
                    <a:pt x="35526" y="1168"/>
                    <a:pt x="49736" y="1168"/>
                    <a:pt x="63980" y="1168"/>
                  </a:cubicBezTo>
                  <a:cubicBezTo>
                    <a:pt x="73386" y="1535"/>
                    <a:pt x="82826" y="1301"/>
                    <a:pt x="92266" y="1402"/>
                  </a:cubicBezTo>
                  <a:cubicBezTo>
                    <a:pt x="95902" y="1402"/>
                    <a:pt x="99538" y="1502"/>
                    <a:pt x="103174" y="1535"/>
                  </a:cubicBezTo>
                  <a:cubicBezTo>
                    <a:pt x="103174" y="1535"/>
                    <a:pt x="103174" y="1568"/>
                    <a:pt x="103174" y="1568"/>
                  </a:cubicBezTo>
                  <a:cubicBezTo>
                    <a:pt x="103508" y="1568"/>
                    <a:pt x="103875" y="1568"/>
                    <a:pt x="104242" y="1602"/>
                  </a:cubicBezTo>
                  <a:lnTo>
                    <a:pt x="104242" y="1535"/>
                  </a:lnTo>
                  <a:cubicBezTo>
                    <a:pt x="104242" y="1535"/>
                    <a:pt x="104275" y="1535"/>
                    <a:pt x="104275" y="1535"/>
                  </a:cubicBezTo>
                  <a:cubicBezTo>
                    <a:pt x="104742" y="1502"/>
                    <a:pt x="105209" y="1502"/>
                    <a:pt x="105676" y="1468"/>
                  </a:cubicBezTo>
                  <a:cubicBezTo>
                    <a:pt x="106643" y="1468"/>
                    <a:pt x="107611" y="1502"/>
                    <a:pt x="108545" y="1468"/>
                  </a:cubicBezTo>
                  <a:cubicBezTo>
                    <a:pt x="108845" y="1468"/>
                    <a:pt x="109112" y="1402"/>
                    <a:pt x="109412" y="1335"/>
                  </a:cubicBezTo>
                  <a:cubicBezTo>
                    <a:pt x="112081" y="1335"/>
                    <a:pt x="114783" y="1368"/>
                    <a:pt x="117484" y="1335"/>
                  </a:cubicBezTo>
                  <a:lnTo>
                    <a:pt x="118285" y="1335"/>
                  </a:lnTo>
                  <a:cubicBezTo>
                    <a:pt x="118352" y="1301"/>
                    <a:pt x="118485" y="1235"/>
                    <a:pt x="118552" y="1168"/>
                  </a:cubicBezTo>
                  <a:cubicBezTo>
                    <a:pt x="120854" y="1168"/>
                    <a:pt x="123189" y="1168"/>
                    <a:pt x="125490" y="1168"/>
                  </a:cubicBezTo>
                  <a:cubicBezTo>
                    <a:pt x="128759" y="1535"/>
                    <a:pt x="132095" y="1301"/>
                    <a:pt x="135397" y="1368"/>
                  </a:cubicBezTo>
                  <a:cubicBezTo>
                    <a:pt x="136732" y="1402"/>
                    <a:pt x="138066" y="1502"/>
                    <a:pt x="139367" y="1535"/>
                  </a:cubicBezTo>
                  <a:cubicBezTo>
                    <a:pt x="139700" y="1535"/>
                    <a:pt x="140001" y="1468"/>
                    <a:pt x="140334" y="1435"/>
                  </a:cubicBezTo>
                  <a:cubicBezTo>
                    <a:pt x="140601" y="1402"/>
                    <a:pt x="140901" y="1335"/>
                    <a:pt x="141201" y="1335"/>
                  </a:cubicBezTo>
                  <a:cubicBezTo>
                    <a:pt x="142202" y="1335"/>
                    <a:pt x="143203" y="1335"/>
                    <a:pt x="144237" y="1335"/>
                  </a:cubicBezTo>
                  <a:cubicBezTo>
                    <a:pt x="144837" y="1335"/>
                    <a:pt x="145438" y="1402"/>
                    <a:pt x="146038" y="1168"/>
                  </a:cubicBezTo>
                  <a:cubicBezTo>
                    <a:pt x="146238" y="1101"/>
                    <a:pt x="146505" y="1135"/>
                    <a:pt x="146739" y="1135"/>
                  </a:cubicBezTo>
                  <a:cubicBezTo>
                    <a:pt x="149407" y="1135"/>
                    <a:pt x="152076" y="1135"/>
                    <a:pt x="154744" y="1135"/>
                  </a:cubicBezTo>
                  <a:cubicBezTo>
                    <a:pt x="155078" y="1135"/>
                    <a:pt x="155412" y="1235"/>
                    <a:pt x="155745" y="1268"/>
                  </a:cubicBezTo>
                  <a:cubicBezTo>
                    <a:pt x="155979" y="1301"/>
                    <a:pt x="156212" y="1335"/>
                    <a:pt x="156446" y="1335"/>
                  </a:cubicBezTo>
                  <a:cubicBezTo>
                    <a:pt x="156913" y="1368"/>
                    <a:pt x="157380" y="1368"/>
                    <a:pt x="157847" y="1335"/>
                  </a:cubicBezTo>
                  <a:cubicBezTo>
                    <a:pt x="158881" y="1301"/>
                    <a:pt x="159915" y="1502"/>
                    <a:pt x="160915" y="1702"/>
                  </a:cubicBezTo>
                  <a:cubicBezTo>
                    <a:pt x="161149" y="1768"/>
                    <a:pt x="161382" y="1802"/>
                    <a:pt x="161616" y="1802"/>
                  </a:cubicBezTo>
                  <a:cubicBezTo>
                    <a:pt x="162884" y="1735"/>
                    <a:pt x="164051" y="2135"/>
                    <a:pt x="165285" y="2336"/>
                  </a:cubicBezTo>
                  <a:cubicBezTo>
                    <a:pt x="166019" y="2469"/>
                    <a:pt x="166786" y="2502"/>
                    <a:pt x="167453" y="2836"/>
                  </a:cubicBezTo>
                  <a:cubicBezTo>
                    <a:pt x="168221" y="3169"/>
                    <a:pt x="168988" y="3536"/>
                    <a:pt x="169755" y="3903"/>
                  </a:cubicBezTo>
                  <a:cubicBezTo>
                    <a:pt x="170656" y="4370"/>
                    <a:pt x="171523" y="4771"/>
                    <a:pt x="172390" y="5304"/>
                  </a:cubicBezTo>
                  <a:cubicBezTo>
                    <a:pt x="173791" y="6138"/>
                    <a:pt x="175192" y="6939"/>
                    <a:pt x="176360" y="8073"/>
                  </a:cubicBezTo>
                  <a:cubicBezTo>
                    <a:pt x="176527" y="8240"/>
                    <a:pt x="176660" y="8373"/>
                    <a:pt x="176760" y="8573"/>
                  </a:cubicBezTo>
                  <a:cubicBezTo>
                    <a:pt x="176960" y="8907"/>
                    <a:pt x="176927" y="9174"/>
                    <a:pt x="176627" y="944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726" name="Google Shape;726;p40"/>
          <p:cNvGrpSpPr/>
          <p:nvPr/>
        </p:nvGrpSpPr>
        <p:grpSpPr>
          <a:xfrm flipH="1">
            <a:off x="4057389" y="3747482"/>
            <a:ext cx="4458200" cy="732185"/>
            <a:chOff x="2959200" y="1840375"/>
            <a:chExt cx="4458200" cy="462025"/>
          </a:xfrm>
        </p:grpSpPr>
        <p:sp>
          <p:nvSpPr>
            <p:cNvPr id="727" name="Google Shape;727;p40"/>
            <p:cNvSpPr/>
            <p:nvPr/>
          </p:nvSpPr>
          <p:spPr>
            <a:xfrm>
              <a:off x="2995050" y="1867900"/>
              <a:ext cx="4388175" cy="409475"/>
            </a:xfrm>
            <a:custGeom>
              <a:avLst/>
              <a:gdLst/>
              <a:ahLst/>
              <a:cxnLst/>
              <a:rect l="l" t="t" r="r" b="b"/>
              <a:pathLst>
                <a:path w="175527" h="16379" extrusionOk="0">
                  <a:moveTo>
                    <a:pt x="175326" y="7472"/>
                  </a:moveTo>
                  <a:cubicBezTo>
                    <a:pt x="175226" y="7306"/>
                    <a:pt x="175093" y="7139"/>
                    <a:pt x="174959" y="7005"/>
                  </a:cubicBezTo>
                  <a:cubicBezTo>
                    <a:pt x="173758" y="5838"/>
                    <a:pt x="172357" y="5037"/>
                    <a:pt x="170956" y="4203"/>
                  </a:cubicBezTo>
                  <a:cubicBezTo>
                    <a:pt x="170122" y="3703"/>
                    <a:pt x="169222" y="3269"/>
                    <a:pt x="168321" y="2836"/>
                  </a:cubicBezTo>
                  <a:cubicBezTo>
                    <a:pt x="167587" y="2435"/>
                    <a:pt x="166820" y="2102"/>
                    <a:pt x="166053" y="1735"/>
                  </a:cubicBezTo>
                  <a:cubicBezTo>
                    <a:pt x="165352" y="1401"/>
                    <a:pt x="164585" y="1368"/>
                    <a:pt x="163851" y="1268"/>
                  </a:cubicBezTo>
                  <a:cubicBezTo>
                    <a:pt x="162650" y="1034"/>
                    <a:pt x="161450" y="634"/>
                    <a:pt x="160182" y="701"/>
                  </a:cubicBezTo>
                  <a:cubicBezTo>
                    <a:pt x="159948" y="701"/>
                    <a:pt x="159715" y="667"/>
                    <a:pt x="159515" y="601"/>
                  </a:cubicBezTo>
                  <a:cubicBezTo>
                    <a:pt x="158481" y="401"/>
                    <a:pt x="157447" y="200"/>
                    <a:pt x="156413" y="267"/>
                  </a:cubicBezTo>
                  <a:cubicBezTo>
                    <a:pt x="155946" y="267"/>
                    <a:pt x="155479" y="267"/>
                    <a:pt x="155012" y="267"/>
                  </a:cubicBezTo>
                  <a:cubicBezTo>
                    <a:pt x="154778" y="267"/>
                    <a:pt x="154578" y="200"/>
                    <a:pt x="154344" y="167"/>
                  </a:cubicBezTo>
                  <a:cubicBezTo>
                    <a:pt x="153978" y="134"/>
                    <a:pt x="153644" y="67"/>
                    <a:pt x="153310" y="67"/>
                  </a:cubicBezTo>
                  <a:cubicBezTo>
                    <a:pt x="150642" y="34"/>
                    <a:pt x="147973" y="34"/>
                    <a:pt x="145305" y="34"/>
                  </a:cubicBezTo>
                  <a:cubicBezTo>
                    <a:pt x="145071" y="34"/>
                    <a:pt x="144804" y="0"/>
                    <a:pt x="144604" y="67"/>
                  </a:cubicBezTo>
                  <a:cubicBezTo>
                    <a:pt x="144004" y="301"/>
                    <a:pt x="143403" y="267"/>
                    <a:pt x="142803" y="267"/>
                  </a:cubicBezTo>
                  <a:cubicBezTo>
                    <a:pt x="141802" y="267"/>
                    <a:pt x="140768" y="234"/>
                    <a:pt x="139767" y="267"/>
                  </a:cubicBezTo>
                  <a:cubicBezTo>
                    <a:pt x="139467" y="267"/>
                    <a:pt x="139200" y="301"/>
                    <a:pt x="138900" y="334"/>
                  </a:cubicBezTo>
                  <a:cubicBezTo>
                    <a:pt x="138600" y="367"/>
                    <a:pt x="138266" y="467"/>
                    <a:pt x="137966" y="434"/>
                  </a:cubicBezTo>
                  <a:cubicBezTo>
                    <a:pt x="136632" y="401"/>
                    <a:pt x="135298" y="334"/>
                    <a:pt x="133963" y="301"/>
                  </a:cubicBezTo>
                  <a:cubicBezTo>
                    <a:pt x="130661" y="234"/>
                    <a:pt x="127359" y="434"/>
                    <a:pt x="124056" y="67"/>
                  </a:cubicBezTo>
                  <a:cubicBezTo>
                    <a:pt x="119053" y="67"/>
                    <a:pt x="114082" y="67"/>
                    <a:pt x="109079" y="67"/>
                  </a:cubicBezTo>
                  <a:cubicBezTo>
                    <a:pt x="108812" y="67"/>
                    <a:pt x="108578" y="134"/>
                    <a:pt x="108312" y="200"/>
                  </a:cubicBezTo>
                  <a:cubicBezTo>
                    <a:pt x="108211" y="200"/>
                    <a:pt x="108078" y="234"/>
                    <a:pt x="107978" y="267"/>
                  </a:cubicBezTo>
                  <a:lnTo>
                    <a:pt x="107144" y="267"/>
                  </a:lnTo>
                  <a:cubicBezTo>
                    <a:pt x="106310" y="267"/>
                    <a:pt x="105476" y="301"/>
                    <a:pt x="104642" y="334"/>
                  </a:cubicBezTo>
                  <a:cubicBezTo>
                    <a:pt x="104442" y="334"/>
                    <a:pt x="104242" y="367"/>
                    <a:pt x="104008" y="367"/>
                  </a:cubicBezTo>
                  <a:cubicBezTo>
                    <a:pt x="103842" y="367"/>
                    <a:pt x="103642" y="367"/>
                    <a:pt x="103475" y="367"/>
                  </a:cubicBezTo>
                  <a:cubicBezTo>
                    <a:pt x="103308" y="367"/>
                    <a:pt x="103141" y="401"/>
                    <a:pt x="102941" y="434"/>
                  </a:cubicBezTo>
                  <a:cubicBezTo>
                    <a:pt x="102607" y="434"/>
                    <a:pt x="102274" y="434"/>
                    <a:pt x="101907" y="434"/>
                  </a:cubicBezTo>
                  <a:cubicBezTo>
                    <a:pt x="98071" y="401"/>
                    <a:pt x="94201" y="334"/>
                    <a:pt x="90365" y="301"/>
                  </a:cubicBezTo>
                  <a:cubicBezTo>
                    <a:pt x="80792" y="234"/>
                    <a:pt x="71218" y="434"/>
                    <a:pt x="61678" y="67"/>
                  </a:cubicBezTo>
                  <a:cubicBezTo>
                    <a:pt x="47268" y="67"/>
                    <a:pt x="32824" y="67"/>
                    <a:pt x="18381" y="67"/>
                  </a:cubicBezTo>
                  <a:cubicBezTo>
                    <a:pt x="17647" y="67"/>
                    <a:pt x="16913" y="134"/>
                    <a:pt x="16179" y="200"/>
                  </a:cubicBezTo>
                  <a:cubicBezTo>
                    <a:pt x="15045" y="267"/>
                    <a:pt x="13877" y="367"/>
                    <a:pt x="12743" y="401"/>
                  </a:cubicBezTo>
                  <a:cubicBezTo>
                    <a:pt x="9207" y="401"/>
                    <a:pt x="5705" y="367"/>
                    <a:pt x="2169" y="367"/>
                  </a:cubicBezTo>
                  <a:cubicBezTo>
                    <a:pt x="1602" y="367"/>
                    <a:pt x="1035" y="401"/>
                    <a:pt x="234" y="434"/>
                  </a:cubicBezTo>
                  <a:cubicBezTo>
                    <a:pt x="234" y="1835"/>
                    <a:pt x="234" y="3136"/>
                    <a:pt x="234" y="4437"/>
                  </a:cubicBezTo>
                  <a:cubicBezTo>
                    <a:pt x="234" y="4570"/>
                    <a:pt x="368" y="4670"/>
                    <a:pt x="401" y="4804"/>
                  </a:cubicBezTo>
                  <a:cubicBezTo>
                    <a:pt x="568" y="5438"/>
                    <a:pt x="801" y="6105"/>
                    <a:pt x="868" y="6738"/>
                  </a:cubicBezTo>
                  <a:cubicBezTo>
                    <a:pt x="968" y="7739"/>
                    <a:pt x="935" y="8773"/>
                    <a:pt x="935" y="9774"/>
                  </a:cubicBezTo>
                  <a:cubicBezTo>
                    <a:pt x="935" y="10308"/>
                    <a:pt x="902" y="10841"/>
                    <a:pt x="1469" y="11342"/>
                  </a:cubicBezTo>
                  <a:cubicBezTo>
                    <a:pt x="1702" y="11542"/>
                    <a:pt x="902" y="12109"/>
                    <a:pt x="768" y="12276"/>
                  </a:cubicBezTo>
                  <a:cubicBezTo>
                    <a:pt x="1" y="13410"/>
                    <a:pt x="701" y="14477"/>
                    <a:pt x="2970" y="15245"/>
                  </a:cubicBezTo>
                  <a:cubicBezTo>
                    <a:pt x="3370" y="15378"/>
                    <a:pt x="5305" y="15044"/>
                    <a:pt x="5838" y="15078"/>
                  </a:cubicBezTo>
                  <a:cubicBezTo>
                    <a:pt x="7773" y="15211"/>
                    <a:pt x="9775" y="15278"/>
                    <a:pt x="11743" y="15411"/>
                  </a:cubicBezTo>
                  <a:cubicBezTo>
                    <a:pt x="13310" y="15478"/>
                    <a:pt x="14845" y="15612"/>
                    <a:pt x="16413" y="15712"/>
                  </a:cubicBezTo>
                  <a:cubicBezTo>
                    <a:pt x="17580" y="15778"/>
                    <a:pt x="18714" y="15878"/>
                    <a:pt x="19882" y="15878"/>
                  </a:cubicBezTo>
                  <a:cubicBezTo>
                    <a:pt x="27921" y="15945"/>
                    <a:pt x="35960" y="15978"/>
                    <a:pt x="44032" y="16012"/>
                  </a:cubicBezTo>
                  <a:cubicBezTo>
                    <a:pt x="45967" y="16012"/>
                    <a:pt x="47868" y="16012"/>
                    <a:pt x="49803" y="16012"/>
                  </a:cubicBezTo>
                  <a:cubicBezTo>
                    <a:pt x="51071" y="16045"/>
                    <a:pt x="52272" y="16145"/>
                    <a:pt x="53539" y="16179"/>
                  </a:cubicBezTo>
                  <a:cubicBezTo>
                    <a:pt x="55440" y="16212"/>
                    <a:pt x="57542" y="16379"/>
                    <a:pt x="59243" y="16179"/>
                  </a:cubicBezTo>
                  <a:cubicBezTo>
                    <a:pt x="61211" y="15978"/>
                    <a:pt x="63046" y="15978"/>
                    <a:pt x="64881" y="16079"/>
                  </a:cubicBezTo>
                  <a:cubicBezTo>
                    <a:pt x="68316" y="16279"/>
                    <a:pt x="71752" y="16012"/>
                    <a:pt x="75155" y="16079"/>
                  </a:cubicBezTo>
                  <a:cubicBezTo>
                    <a:pt x="75421" y="16079"/>
                    <a:pt x="75655" y="16079"/>
                    <a:pt x="75922" y="16045"/>
                  </a:cubicBezTo>
                  <a:cubicBezTo>
                    <a:pt x="78991" y="15778"/>
                    <a:pt x="82093" y="15578"/>
                    <a:pt x="85295" y="15545"/>
                  </a:cubicBezTo>
                  <a:cubicBezTo>
                    <a:pt x="85962" y="15545"/>
                    <a:pt x="86596" y="15445"/>
                    <a:pt x="87263" y="15445"/>
                  </a:cubicBezTo>
                  <a:cubicBezTo>
                    <a:pt x="88331" y="15411"/>
                    <a:pt x="89431" y="15411"/>
                    <a:pt x="90499" y="15411"/>
                  </a:cubicBezTo>
                  <a:cubicBezTo>
                    <a:pt x="91733" y="15445"/>
                    <a:pt x="93001" y="15545"/>
                    <a:pt x="94235" y="15545"/>
                  </a:cubicBezTo>
                  <a:lnTo>
                    <a:pt x="107578" y="15545"/>
                  </a:lnTo>
                  <a:cubicBezTo>
                    <a:pt x="107845" y="15612"/>
                    <a:pt x="108111" y="15645"/>
                    <a:pt x="108378" y="15712"/>
                  </a:cubicBezTo>
                  <a:cubicBezTo>
                    <a:pt x="108779" y="15778"/>
                    <a:pt x="109179" y="15878"/>
                    <a:pt x="109579" y="15878"/>
                  </a:cubicBezTo>
                  <a:cubicBezTo>
                    <a:pt x="112381" y="15945"/>
                    <a:pt x="115150" y="15978"/>
                    <a:pt x="117918" y="16012"/>
                  </a:cubicBezTo>
                  <a:cubicBezTo>
                    <a:pt x="118586" y="16012"/>
                    <a:pt x="119253" y="15978"/>
                    <a:pt x="119920" y="16012"/>
                  </a:cubicBezTo>
                  <a:cubicBezTo>
                    <a:pt x="120354" y="16045"/>
                    <a:pt x="120787" y="16145"/>
                    <a:pt x="121221" y="16179"/>
                  </a:cubicBezTo>
                  <a:cubicBezTo>
                    <a:pt x="121888" y="16212"/>
                    <a:pt x="122588" y="16379"/>
                    <a:pt x="123189" y="16179"/>
                  </a:cubicBezTo>
                  <a:cubicBezTo>
                    <a:pt x="123889" y="15945"/>
                    <a:pt x="124490" y="15978"/>
                    <a:pt x="125157" y="16079"/>
                  </a:cubicBezTo>
                  <a:cubicBezTo>
                    <a:pt x="126324" y="16279"/>
                    <a:pt x="127525" y="16012"/>
                    <a:pt x="128693" y="16079"/>
                  </a:cubicBezTo>
                  <a:cubicBezTo>
                    <a:pt x="128793" y="16079"/>
                    <a:pt x="128860" y="16045"/>
                    <a:pt x="128960" y="16045"/>
                  </a:cubicBezTo>
                  <a:cubicBezTo>
                    <a:pt x="130027" y="15778"/>
                    <a:pt x="131095" y="15578"/>
                    <a:pt x="132195" y="15545"/>
                  </a:cubicBezTo>
                  <a:cubicBezTo>
                    <a:pt x="132429" y="15545"/>
                    <a:pt x="132662" y="15445"/>
                    <a:pt x="132896" y="15445"/>
                  </a:cubicBezTo>
                  <a:cubicBezTo>
                    <a:pt x="133263" y="15411"/>
                    <a:pt x="133630" y="15411"/>
                    <a:pt x="133997" y="15411"/>
                  </a:cubicBezTo>
                  <a:cubicBezTo>
                    <a:pt x="134430" y="15445"/>
                    <a:pt x="134864" y="15545"/>
                    <a:pt x="135298" y="15545"/>
                  </a:cubicBezTo>
                  <a:cubicBezTo>
                    <a:pt x="142970" y="15545"/>
                    <a:pt x="150675" y="15545"/>
                    <a:pt x="158347" y="15545"/>
                  </a:cubicBezTo>
                  <a:cubicBezTo>
                    <a:pt x="160215" y="15545"/>
                    <a:pt x="162050" y="15411"/>
                    <a:pt x="163918" y="15645"/>
                  </a:cubicBezTo>
                  <a:cubicBezTo>
                    <a:pt x="163951" y="15678"/>
                    <a:pt x="164018" y="15678"/>
                    <a:pt x="164085" y="15645"/>
                  </a:cubicBezTo>
                  <a:cubicBezTo>
                    <a:pt x="165552" y="15178"/>
                    <a:pt x="167054" y="14711"/>
                    <a:pt x="168288" y="13643"/>
                  </a:cubicBezTo>
                  <a:cubicBezTo>
                    <a:pt x="168688" y="13310"/>
                    <a:pt x="169122" y="13043"/>
                    <a:pt x="169555" y="12743"/>
                  </a:cubicBezTo>
                  <a:cubicBezTo>
                    <a:pt x="170222" y="12276"/>
                    <a:pt x="170890" y="11875"/>
                    <a:pt x="171523" y="11408"/>
                  </a:cubicBezTo>
                  <a:cubicBezTo>
                    <a:pt x="171924" y="11108"/>
                    <a:pt x="172257" y="10741"/>
                    <a:pt x="172691" y="10508"/>
                  </a:cubicBezTo>
                  <a:cubicBezTo>
                    <a:pt x="173658" y="9941"/>
                    <a:pt x="174392" y="9107"/>
                    <a:pt x="175193" y="8340"/>
                  </a:cubicBezTo>
                  <a:cubicBezTo>
                    <a:pt x="175493" y="8073"/>
                    <a:pt x="175526" y="7806"/>
                    <a:pt x="175326" y="7472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8" name="Google Shape;728;p40"/>
            <p:cNvSpPr/>
            <p:nvPr/>
          </p:nvSpPr>
          <p:spPr>
            <a:xfrm>
              <a:off x="2959200" y="1840375"/>
              <a:ext cx="4458200" cy="462025"/>
            </a:xfrm>
            <a:custGeom>
              <a:avLst/>
              <a:gdLst/>
              <a:ahLst/>
              <a:cxnLst/>
              <a:rect l="l" t="t" r="r" b="b"/>
              <a:pathLst>
                <a:path w="178328" h="18481" extrusionOk="0">
                  <a:moveTo>
                    <a:pt x="178228" y="8740"/>
                  </a:moveTo>
                  <a:cubicBezTo>
                    <a:pt x="177928" y="8240"/>
                    <a:pt x="177627" y="7706"/>
                    <a:pt x="177227" y="7306"/>
                  </a:cubicBezTo>
                  <a:cubicBezTo>
                    <a:pt x="175793" y="6005"/>
                    <a:pt x="174158" y="5004"/>
                    <a:pt x="172457" y="4137"/>
                  </a:cubicBezTo>
                  <a:cubicBezTo>
                    <a:pt x="171623" y="3703"/>
                    <a:pt x="170789" y="3270"/>
                    <a:pt x="169989" y="2836"/>
                  </a:cubicBezTo>
                  <a:cubicBezTo>
                    <a:pt x="168854" y="2269"/>
                    <a:pt x="167754" y="1668"/>
                    <a:pt x="166620" y="1168"/>
                  </a:cubicBezTo>
                  <a:cubicBezTo>
                    <a:pt x="165585" y="734"/>
                    <a:pt x="164551" y="334"/>
                    <a:pt x="163384" y="434"/>
                  </a:cubicBezTo>
                  <a:cubicBezTo>
                    <a:pt x="162383" y="534"/>
                    <a:pt x="161316" y="568"/>
                    <a:pt x="160348" y="434"/>
                  </a:cubicBezTo>
                  <a:cubicBezTo>
                    <a:pt x="159114" y="201"/>
                    <a:pt x="157913" y="301"/>
                    <a:pt x="156712" y="234"/>
                  </a:cubicBezTo>
                  <a:cubicBezTo>
                    <a:pt x="156512" y="234"/>
                    <a:pt x="156312" y="234"/>
                    <a:pt x="156112" y="201"/>
                  </a:cubicBezTo>
                  <a:cubicBezTo>
                    <a:pt x="155612" y="134"/>
                    <a:pt x="155145" y="34"/>
                    <a:pt x="154644" y="34"/>
                  </a:cubicBezTo>
                  <a:cubicBezTo>
                    <a:pt x="151976" y="34"/>
                    <a:pt x="149307" y="34"/>
                    <a:pt x="146639" y="34"/>
                  </a:cubicBezTo>
                  <a:cubicBezTo>
                    <a:pt x="146372" y="34"/>
                    <a:pt x="146105" y="1"/>
                    <a:pt x="145871" y="67"/>
                  </a:cubicBezTo>
                  <a:cubicBezTo>
                    <a:pt x="145171" y="301"/>
                    <a:pt x="144437" y="234"/>
                    <a:pt x="143703" y="234"/>
                  </a:cubicBezTo>
                  <a:cubicBezTo>
                    <a:pt x="142903" y="267"/>
                    <a:pt x="142069" y="234"/>
                    <a:pt x="141268" y="267"/>
                  </a:cubicBezTo>
                  <a:cubicBezTo>
                    <a:pt x="140801" y="267"/>
                    <a:pt x="140367" y="401"/>
                    <a:pt x="139900" y="434"/>
                  </a:cubicBezTo>
                  <a:cubicBezTo>
                    <a:pt x="139167" y="468"/>
                    <a:pt x="138399" y="468"/>
                    <a:pt x="137666" y="434"/>
                  </a:cubicBezTo>
                  <a:cubicBezTo>
                    <a:pt x="137065" y="401"/>
                    <a:pt x="136465" y="234"/>
                    <a:pt x="135831" y="234"/>
                  </a:cubicBezTo>
                  <a:cubicBezTo>
                    <a:pt x="134397" y="201"/>
                    <a:pt x="132929" y="234"/>
                    <a:pt x="131494" y="234"/>
                  </a:cubicBezTo>
                  <a:cubicBezTo>
                    <a:pt x="129626" y="234"/>
                    <a:pt x="127792" y="301"/>
                    <a:pt x="125924" y="34"/>
                  </a:cubicBezTo>
                  <a:cubicBezTo>
                    <a:pt x="125657" y="1"/>
                    <a:pt x="125357" y="1"/>
                    <a:pt x="125057" y="1"/>
                  </a:cubicBezTo>
                  <a:cubicBezTo>
                    <a:pt x="119920" y="34"/>
                    <a:pt x="114749" y="34"/>
                    <a:pt x="109579" y="34"/>
                  </a:cubicBezTo>
                  <a:cubicBezTo>
                    <a:pt x="108078" y="34"/>
                    <a:pt x="106543" y="101"/>
                    <a:pt x="105042" y="67"/>
                  </a:cubicBezTo>
                  <a:cubicBezTo>
                    <a:pt x="104575" y="34"/>
                    <a:pt x="104142" y="201"/>
                    <a:pt x="103808" y="434"/>
                  </a:cubicBezTo>
                  <a:cubicBezTo>
                    <a:pt x="102107" y="468"/>
                    <a:pt x="100406" y="468"/>
                    <a:pt x="98704" y="434"/>
                  </a:cubicBezTo>
                  <a:cubicBezTo>
                    <a:pt x="96970" y="401"/>
                    <a:pt x="95269" y="267"/>
                    <a:pt x="93534" y="234"/>
                  </a:cubicBezTo>
                  <a:cubicBezTo>
                    <a:pt x="89398" y="234"/>
                    <a:pt x="85261" y="234"/>
                    <a:pt x="81125" y="234"/>
                  </a:cubicBezTo>
                  <a:cubicBezTo>
                    <a:pt x="75855" y="234"/>
                    <a:pt x="70551" y="301"/>
                    <a:pt x="65280" y="34"/>
                  </a:cubicBezTo>
                  <a:cubicBezTo>
                    <a:pt x="64447" y="1"/>
                    <a:pt x="63613" y="1"/>
                    <a:pt x="62779" y="1"/>
                  </a:cubicBezTo>
                  <a:cubicBezTo>
                    <a:pt x="48068" y="34"/>
                    <a:pt x="33324" y="34"/>
                    <a:pt x="18614" y="34"/>
                  </a:cubicBezTo>
                  <a:cubicBezTo>
                    <a:pt x="14311" y="34"/>
                    <a:pt x="9974" y="101"/>
                    <a:pt x="5705" y="67"/>
                  </a:cubicBezTo>
                  <a:cubicBezTo>
                    <a:pt x="2602" y="34"/>
                    <a:pt x="1" y="801"/>
                    <a:pt x="334" y="1935"/>
                  </a:cubicBezTo>
                  <a:cubicBezTo>
                    <a:pt x="568" y="2803"/>
                    <a:pt x="367" y="3670"/>
                    <a:pt x="367" y="4537"/>
                  </a:cubicBezTo>
                  <a:cubicBezTo>
                    <a:pt x="367" y="5004"/>
                    <a:pt x="234" y="5504"/>
                    <a:pt x="534" y="5938"/>
                  </a:cubicBezTo>
                  <a:cubicBezTo>
                    <a:pt x="1035" y="6739"/>
                    <a:pt x="968" y="7539"/>
                    <a:pt x="968" y="8340"/>
                  </a:cubicBezTo>
                  <a:cubicBezTo>
                    <a:pt x="968" y="9341"/>
                    <a:pt x="935" y="10375"/>
                    <a:pt x="901" y="11375"/>
                  </a:cubicBezTo>
                  <a:cubicBezTo>
                    <a:pt x="901" y="11609"/>
                    <a:pt x="801" y="11876"/>
                    <a:pt x="1001" y="12076"/>
                  </a:cubicBezTo>
                  <a:cubicBezTo>
                    <a:pt x="1902" y="13210"/>
                    <a:pt x="834" y="14378"/>
                    <a:pt x="1268" y="15512"/>
                  </a:cubicBezTo>
                  <a:cubicBezTo>
                    <a:pt x="1535" y="16179"/>
                    <a:pt x="2502" y="17046"/>
                    <a:pt x="4003" y="17380"/>
                  </a:cubicBezTo>
                  <a:cubicBezTo>
                    <a:pt x="6372" y="17947"/>
                    <a:pt x="9607" y="17680"/>
                    <a:pt x="12276" y="17747"/>
                  </a:cubicBezTo>
                  <a:cubicBezTo>
                    <a:pt x="15011" y="17813"/>
                    <a:pt x="17747" y="17780"/>
                    <a:pt x="20482" y="17813"/>
                  </a:cubicBezTo>
                  <a:cubicBezTo>
                    <a:pt x="22450" y="17847"/>
                    <a:pt x="24418" y="17947"/>
                    <a:pt x="26386" y="17980"/>
                  </a:cubicBezTo>
                  <a:cubicBezTo>
                    <a:pt x="30255" y="18047"/>
                    <a:pt x="34158" y="17813"/>
                    <a:pt x="37994" y="18214"/>
                  </a:cubicBezTo>
                  <a:cubicBezTo>
                    <a:pt x="38595" y="18280"/>
                    <a:pt x="39295" y="18247"/>
                    <a:pt x="39962" y="18247"/>
                  </a:cubicBezTo>
                  <a:cubicBezTo>
                    <a:pt x="44032" y="18247"/>
                    <a:pt x="48068" y="18247"/>
                    <a:pt x="52138" y="18247"/>
                  </a:cubicBezTo>
                  <a:cubicBezTo>
                    <a:pt x="52938" y="18247"/>
                    <a:pt x="53772" y="18280"/>
                    <a:pt x="54606" y="18314"/>
                  </a:cubicBezTo>
                  <a:cubicBezTo>
                    <a:pt x="55640" y="18380"/>
                    <a:pt x="56708" y="18447"/>
                    <a:pt x="57775" y="18447"/>
                  </a:cubicBezTo>
                  <a:cubicBezTo>
                    <a:pt x="60744" y="18480"/>
                    <a:pt x="63713" y="18480"/>
                    <a:pt x="66715" y="18447"/>
                  </a:cubicBezTo>
                  <a:cubicBezTo>
                    <a:pt x="69684" y="18447"/>
                    <a:pt x="72686" y="18447"/>
                    <a:pt x="75621" y="18280"/>
                  </a:cubicBezTo>
                  <a:cubicBezTo>
                    <a:pt x="79791" y="18013"/>
                    <a:pt x="83927" y="17880"/>
                    <a:pt x="88163" y="17880"/>
                  </a:cubicBezTo>
                  <a:cubicBezTo>
                    <a:pt x="95869" y="17913"/>
                    <a:pt x="103574" y="17913"/>
                    <a:pt x="111280" y="17913"/>
                  </a:cubicBezTo>
                  <a:cubicBezTo>
                    <a:pt x="111614" y="17947"/>
                    <a:pt x="111947" y="17980"/>
                    <a:pt x="112314" y="17980"/>
                  </a:cubicBezTo>
                  <a:cubicBezTo>
                    <a:pt x="113648" y="18047"/>
                    <a:pt x="115049" y="17847"/>
                    <a:pt x="116384" y="18214"/>
                  </a:cubicBezTo>
                  <a:cubicBezTo>
                    <a:pt x="116584" y="18280"/>
                    <a:pt x="116851" y="18247"/>
                    <a:pt x="117051" y="18247"/>
                  </a:cubicBezTo>
                  <a:cubicBezTo>
                    <a:pt x="118485" y="18247"/>
                    <a:pt x="119920" y="18247"/>
                    <a:pt x="121321" y="18247"/>
                  </a:cubicBezTo>
                  <a:cubicBezTo>
                    <a:pt x="121621" y="18247"/>
                    <a:pt x="121888" y="18280"/>
                    <a:pt x="122188" y="18314"/>
                  </a:cubicBezTo>
                  <a:cubicBezTo>
                    <a:pt x="122555" y="18380"/>
                    <a:pt x="122922" y="18447"/>
                    <a:pt x="123289" y="18480"/>
                  </a:cubicBezTo>
                  <a:cubicBezTo>
                    <a:pt x="124356" y="18480"/>
                    <a:pt x="125390" y="18480"/>
                    <a:pt x="126424" y="18480"/>
                  </a:cubicBezTo>
                  <a:cubicBezTo>
                    <a:pt x="127492" y="18447"/>
                    <a:pt x="128526" y="18480"/>
                    <a:pt x="129560" y="18280"/>
                  </a:cubicBezTo>
                  <a:cubicBezTo>
                    <a:pt x="131027" y="18013"/>
                    <a:pt x="132462" y="17880"/>
                    <a:pt x="133963" y="17913"/>
                  </a:cubicBezTo>
                  <a:cubicBezTo>
                    <a:pt x="138700" y="17913"/>
                    <a:pt x="143470" y="17913"/>
                    <a:pt x="148240" y="17913"/>
                  </a:cubicBezTo>
                  <a:lnTo>
                    <a:pt x="148240" y="17913"/>
                  </a:lnTo>
                  <a:cubicBezTo>
                    <a:pt x="153343" y="17913"/>
                    <a:pt x="158480" y="17913"/>
                    <a:pt x="163617" y="17913"/>
                  </a:cubicBezTo>
                  <a:cubicBezTo>
                    <a:pt x="164651" y="17947"/>
                    <a:pt x="165652" y="17913"/>
                    <a:pt x="166620" y="17546"/>
                  </a:cubicBezTo>
                  <a:cubicBezTo>
                    <a:pt x="167854" y="17079"/>
                    <a:pt x="169121" y="16679"/>
                    <a:pt x="170222" y="15845"/>
                  </a:cubicBezTo>
                  <a:cubicBezTo>
                    <a:pt x="170789" y="15412"/>
                    <a:pt x="171423" y="15045"/>
                    <a:pt x="172023" y="14644"/>
                  </a:cubicBezTo>
                  <a:cubicBezTo>
                    <a:pt x="172290" y="14444"/>
                    <a:pt x="172557" y="14277"/>
                    <a:pt x="172824" y="14111"/>
                  </a:cubicBezTo>
                  <a:cubicBezTo>
                    <a:pt x="173491" y="13610"/>
                    <a:pt x="174092" y="13043"/>
                    <a:pt x="174792" y="12676"/>
                  </a:cubicBezTo>
                  <a:cubicBezTo>
                    <a:pt x="175459" y="12309"/>
                    <a:pt x="175960" y="11809"/>
                    <a:pt x="176493" y="11309"/>
                  </a:cubicBezTo>
                  <a:cubicBezTo>
                    <a:pt x="176760" y="11042"/>
                    <a:pt x="177094" y="10808"/>
                    <a:pt x="177361" y="10541"/>
                  </a:cubicBezTo>
                  <a:cubicBezTo>
                    <a:pt x="177661" y="10174"/>
                    <a:pt x="177994" y="9774"/>
                    <a:pt x="178228" y="9341"/>
                  </a:cubicBezTo>
                  <a:cubicBezTo>
                    <a:pt x="178328" y="9207"/>
                    <a:pt x="178328" y="8907"/>
                    <a:pt x="178228" y="8740"/>
                  </a:cubicBezTo>
                  <a:close/>
                  <a:moveTo>
                    <a:pt x="176627" y="9441"/>
                  </a:moveTo>
                  <a:cubicBezTo>
                    <a:pt x="175826" y="10208"/>
                    <a:pt x="175126" y="11042"/>
                    <a:pt x="174125" y="11609"/>
                  </a:cubicBezTo>
                  <a:cubicBezTo>
                    <a:pt x="173691" y="11842"/>
                    <a:pt x="173358" y="12209"/>
                    <a:pt x="172957" y="12509"/>
                  </a:cubicBezTo>
                  <a:cubicBezTo>
                    <a:pt x="172324" y="12976"/>
                    <a:pt x="171656" y="13377"/>
                    <a:pt x="170989" y="13844"/>
                  </a:cubicBezTo>
                  <a:cubicBezTo>
                    <a:pt x="170556" y="14144"/>
                    <a:pt x="170122" y="14411"/>
                    <a:pt x="169722" y="14744"/>
                  </a:cubicBezTo>
                  <a:cubicBezTo>
                    <a:pt x="168488" y="15812"/>
                    <a:pt x="166986" y="16279"/>
                    <a:pt x="165519" y="16746"/>
                  </a:cubicBezTo>
                  <a:cubicBezTo>
                    <a:pt x="165452" y="16779"/>
                    <a:pt x="165385" y="16779"/>
                    <a:pt x="165352" y="16746"/>
                  </a:cubicBezTo>
                  <a:cubicBezTo>
                    <a:pt x="163484" y="16512"/>
                    <a:pt x="161649" y="16679"/>
                    <a:pt x="159781" y="16646"/>
                  </a:cubicBezTo>
                  <a:cubicBezTo>
                    <a:pt x="152109" y="16646"/>
                    <a:pt x="144404" y="16646"/>
                    <a:pt x="136732" y="16646"/>
                  </a:cubicBezTo>
                  <a:cubicBezTo>
                    <a:pt x="136298" y="16646"/>
                    <a:pt x="135864" y="16546"/>
                    <a:pt x="135431" y="16512"/>
                  </a:cubicBezTo>
                  <a:cubicBezTo>
                    <a:pt x="135064" y="16512"/>
                    <a:pt x="134697" y="16512"/>
                    <a:pt x="134330" y="16546"/>
                  </a:cubicBezTo>
                  <a:cubicBezTo>
                    <a:pt x="134096" y="16546"/>
                    <a:pt x="133863" y="16646"/>
                    <a:pt x="133629" y="16646"/>
                  </a:cubicBezTo>
                  <a:cubicBezTo>
                    <a:pt x="132529" y="16679"/>
                    <a:pt x="131461" y="16879"/>
                    <a:pt x="130394" y="17146"/>
                  </a:cubicBezTo>
                  <a:cubicBezTo>
                    <a:pt x="130327" y="17146"/>
                    <a:pt x="130227" y="17180"/>
                    <a:pt x="130127" y="17180"/>
                  </a:cubicBezTo>
                  <a:cubicBezTo>
                    <a:pt x="129393" y="17146"/>
                    <a:pt x="128659" y="17213"/>
                    <a:pt x="127892" y="17246"/>
                  </a:cubicBezTo>
                  <a:cubicBezTo>
                    <a:pt x="127191" y="17046"/>
                    <a:pt x="126524" y="16846"/>
                    <a:pt x="125824" y="16646"/>
                  </a:cubicBezTo>
                  <a:lnTo>
                    <a:pt x="109012" y="16646"/>
                  </a:lnTo>
                  <a:cubicBezTo>
                    <a:pt x="108745" y="16579"/>
                    <a:pt x="108478" y="16546"/>
                    <a:pt x="108211" y="16479"/>
                  </a:cubicBezTo>
                  <a:cubicBezTo>
                    <a:pt x="108178" y="16479"/>
                    <a:pt x="108111" y="16479"/>
                    <a:pt x="108078" y="16479"/>
                  </a:cubicBezTo>
                  <a:lnTo>
                    <a:pt x="104909" y="16479"/>
                  </a:lnTo>
                  <a:cubicBezTo>
                    <a:pt x="104642" y="16512"/>
                    <a:pt x="104375" y="16512"/>
                    <a:pt x="104108" y="16546"/>
                  </a:cubicBezTo>
                  <a:lnTo>
                    <a:pt x="104108" y="16546"/>
                  </a:lnTo>
                  <a:cubicBezTo>
                    <a:pt x="104142" y="16579"/>
                    <a:pt x="104175" y="16612"/>
                    <a:pt x="104175" y="16646"/>
                  </a:cubicBezTo>
                  <a:lnTo>
                    <a:pt x="96069" y="16646"/>
                  </a:lnTo>
                  <a:cubicBezTo>
                    <a:pt x="94868" y="16646"/>
                    <a:pt x="93634" y="16546"/>
                    <a:pt x="92400" y="16512"/>
                  </a:cubicBezTo>
                  <a:cubicBezTo>
                    <a:pt x="91332" y="16512"/>
                    <a:pt x="90265" y="16512"/>
                    <a:pt x="89198" y="16546"/>
                  </a:cubicBezTo>
                  <a:cubicBezTo>
                    <a:pt x="88564" y="16546"/>
                    <a:pt x="87930" y="16646"/>
                    <a:pt x="87263" y="16646"/>
                  </a:cubicBezTo>
                  <a:cubicBezTo>
                    <a:pt x="84127" y="16679"/>
                    <a:pt x="81058" y="16879"/>
                    <a:pt x="78023" y="17146"/>
                  </a:cubicBezTo>
                  <a:cubicBezTo>
                    <a:pt x="77789" y="17180"/>
                    <a:pt x="77523" y="17180"/>
                    <a:pt x="77289" y="17180"/>
                  </a:cubicBezTo>
                  <a:cubicBezTo>
                    <a:pt x="73920" y="17113"/>
                    <a:pt x="70551" y="17380"/>
                    <a:pt x="67148" y="17180"/>
                  </a:cubicBezTo>
                  <a:cubicBezTo>
                    <a:pt x="65314" y="17079"/>
                    <a:pt x="63513" y="17079"/>
                    <a:pt x="61578" y="17280"/>
                  </a:cubicBezTo>
                  <a:cubicBezTo>
                    <a:pt x="59910" y="17480"/>
                    <a:pt x="57842" y="17313"/>
                    <a:pt x="55940" y="17280"/>
                  </a:cubicBezTo>
                  <a:cubicBezTo>
                    <a:pt x="54706" y="17246"/>
                    <a:pt x="53505" y="17146"/>
                    <a:pt x="52271" y="17113"/>
                  </a:cubicBezTo>
                  <a:cubicBezTo>
                    <a:pt x="50370" y="17113"/>
                    <a:pt x="48468" y="17113"/>
                    <a:pt x="46567" y="17113"/>
                  </a:cubicBezTo>
                  <a:cubicBezTo>
                    <a:pt x="38628" y="17079"/>
                    <a:pt x="30689" y="17046"/>
                    <a:pt x="22750" y="16979"/>
                  </a:cubicBezTo>
                  <a:cubicBezTo>
                    <a:pt x="21616" y="16979"/>
                    <a:pt x="20482" y="16879"/>
                    <a:pt x="19348" y="16813"/>
                  </a:cubicBezTo>
                  <a:cubicBezTo>
                    <a:pt x="17813" y="16713"/>
                    <a:pt x="16279" y="16579"/>
                    <a:pt x="14744" y="16512"/>
                  </a:cubicBezTo>
                  <a:cubicBezTo>
                    <a:pt x="12776" y="16379"/>
                    <a:pt x="9140" y="16312"/>
                    <a:pt x="7206" y="16179"/>
                  </a:cubicBezTo>
                  <a:cubicBezTo>
                    <a:pt x="6705" y="16112"/>
                    <a:pt x="4704" y="16279"/>
                    <a:pt x="4304" y="16145"/>
                  </a:cubicBezTo>
                  <a:cubicBezTo>
                    <a:pt x="2069" y="15378"/>
                    <a:pt x="1869" y="14244"/>
                    <a:pt x="2636" y="13077"/>
                  </a:cubicBezTo>
                  <a:cubicBezTo>
                    <a:pt x="2736" y="12910"/>
                    <a:pt x="3270" y="12409"/>
                    <a:pt x="3069" y="12243"/>
                  </a:cubicBezTo>
                  <a:cubicBezTo>
                    <a:pt x="2502" y="11709"/>
                    <a:pt x="2402" y="11409"/>
                    <a:pt x="2402" y="10875"/>
                  </a:cubicBezTo>
                  <a:cubicBezTo>
                    <a:pt x="2369" y="9874"/>
                    <a:pt x="2402" y="8840"/>
                    <a:pt x="2302" y="7839"/>
                  </a:cubicBezTo>
                  <a:cubicBezTo>
                    <a:pt x="2269" y="7206"/>
                    <a:pt x="2002" y="6539"/>
                    <a:pt x="1835" y="5905"/>
                  </a:cubicBezTo>
                  <a:cubicBezTo>
                    <a:pt x="1802" y="5771"/>
                    <a:pt x="1702" y="5671"/>
                    <a:pt x="1702" y="5538"/>
                  </a:cubicBezTo>
                  <a:cubicBezTo>
                    <a:pt x="1668" y="4237"/>
                    <a:pt x="1668" y="2936"/>
                    <a:pt x="1668" y="1535"/>
                  </a:cubicBezTo>
                  <a:cubicBezTo>
                    <a:pt x="2469" y="1502"/>
                    <a:pt x="4737" y="1435"/>
                    <a:pt x="5304" y="1468"/>
                  </a:cubicBezTo>
                  <a:cubicBezTo>
                    <a:pt x="8773" y="1468"/>
                    <a:pt x="12243" y="1502"/>
                    <a:pt x="15712" y="1468"/>
                  </a:cubicBezTo>
                  <a:cubicBezTo>
                    <a:pt x="16846" y="1468"/>
                    <a:pt x="17980" y="1335"/>
                    <a:pt x="19114" y="1268"/>
                  </a:cubicBezTo>
                  <a:cubicBezTo>
                    <a:pt x="19815" y="1235"/>
                    <a:pt x="20549" y="1168"/>
                    <a:pt x="21282" y="1168"/>
                  </a:cubicBezTo>
                  <a:cubicBezTo>
                    <a:pt x="35526" y="1168"/>
                    <a:pt x="49736" y="1168"/>
                    <a:pt x="63980" y="1168"/>
                  </a:cubicBezTo>
                  <a:cubicBezTo>
                    <a:pt x="73386" y="1535"/>
                    <a:pt x="82826" y="1301"/>
                    <a:pt x="92266" y="1402"/>
                  </a:cubicBezTo>
                  <a:cubicBezTo>
                    <a:pt x="95902" y="1402"/>
                    <a:pt x="99538" y="1502"/>
                    <a:pt x="103174" y="1535"/>
                  </a:cubicBezTo>
                  <a:cubicBezTo>
                    <a:pt x="103174" y="1535"/>
                    <a:pt x="103174" y="1568"/>
                    <a:pt x="103174" y="1568"/>
                  </a:cubicBezTo>
                  <a:cubicBezTo>
                    <a:pt x="103508" y="1568"/>
                    <a:pt x="103875" y="1568"/>
                    <a:pt x="104242" y="1602"/>
                  </a:cubicBezTo>
                  <a:lnTo>
                    <a:pt x="104242" y="1535"/>
                  </a:lnTo>
                  <a:cubicBezTo>
                    <a:pt x="104242" y="1535"/>
                    <a:pt x="104275" y="1535"/>
                    <a:pt x="104275" y="1535"/>
                  </a:cubicBezTo>
                  <a:cubicBezTo>
                    <a:pt x="104742" y="1502"/>
                    <a:pt x="105209" y="1502"/>
                    <a:pt x="105676" y="1468"/>
                  </a:cubicBezTo>
                  <a:cubicBezTo>
                    <a:pt x="106643" y="1468"/>
                    <a:pt x="107611" y="1502"/>
                    <a:pt x="108545" y="1468"/>
                  </a:cubicBezTo>
                  <a:cubicBezTo>
                    <a:pt x="108845" y="1468"/>
                    <a:pt x="109112" y="1402"/>
                    <a:pt x="109412" y="1335"/>
                  </a:cubicBezTo>
                  <a:cubicBezTo>
                    <a:pt x="112081" y="1335"/>
                    <a:pt x="114783" y="1368"/>
                    <a:pt x="117484" y="1335"/>
                  </a:cubicBezTo>
                  <a:lnTo>
                    <a:pt x="118285" y="1335"/>
                  </a:lnTo>
                  <a:cubicBezTo>
                    <a:pt x="118352" y="1301"/>
                    <a:pt x="118485" y="1235"/>
                    <a:pt x="118552" y="1168"/>
                  </a:cubicBezTo>
                  <a:cubicBezTo>
                    <a:pt x="120854" y="1168"/>
                    <a:pt x="123189" y="1168"/>
                    <a:pt x="125490" y="1168"/>
                  </a:cubicBezTo>
                  <a:cubicBezTo>
                    <a:pt x="128759" y="1535"/>
                    <a:pt x="132095" y="1301"/>
                    <a:pt x="135397" y="1368"/>
                  </a:cubicBezTo>
                  <a:cubicBezTo>
                    <a:pt x="136732" y="1402"/>
                    <a:pt x="138066" y="1502"/>
                    <a:pt x="139367" y="1535"/>
                  </a:cubicBezTo>
                  <a:cubicBezTo>
                    <a:pt x="139700" y="1535"/>
                    <a:pt x="140001" y="1468"/>
                    <a:pt x="140334" y="1435"/>
                  </a:cubicBezTo>
                  <a:cubicBezTo>
                    <a:pt x="140601" y="1402"/>
                    <a:pt x="140901" y="1335"/>
                    <a:pt x="141201" y="1335"/>
                  </a:cubicBezTo>
                  <a:cubicBezTo>
                    <a:pt x="142202" y="1335"/>
                    <a:pt x="143203" y="1335"/>
                    <a:pt x="144237" y="1335"/>
                  </a:cubicBezTo>
                  <a:cubicBezTo>
                    <a:pt x="144837" y="1335"/>
                    <a:pt x="145438" y="1402"/>
                    <a:pt x="146038" y="1168"/>
                  </a:cubicBezTo>
                  <a:cubicBezTo>
                    <a:pt x="146238" y="1101"/>
                    <a:pt x="146505" y="1135"/>
                    <a:pt x="146739" y="1135"/>
                  </a:cubicBezTo>
                  <a:cubicBezTo>
                    <a:pt x="149407" y="1135"/>
                    <a:pt x="152076" y="1135"/>
                    <a:pt x="154744" y="1135"/>
                  </a:cubicBezTo>
                  <a:cubicBezTo>
                    <a:pt x="155078" y="1135"/>
                    <a:pt x="155412" y="1235"/>
                    <a:pt x="155745" y="1268"/>
                  </a:cubicBezTo>
                  <a:cubicBezTo>
                    <a:pt x="155979" y="1301"/>
                    <a:pt x="156212" y="1335"/>
                    <a:pt x="156446" y="1335"/>
                  </a:cubicBezTo>
                  <a:cubicBezTo>
                    <a:pt x="156913" y="1368"/>
                    <a:pt x="157380" y="1368"/>
                    <a:pt x="157847" y="1335"/>
                  </a:cubicBezTo>
                  <a:cubicBezTo>
                    <a:pt x="158881" y="1301"/>
                    <a:pt x="159915" y="1502"/>
                    <a:pt x="160915" y="1702"/>
                  </a:cubicBezTo>
                  <a:cubicBezTo>
                    <a:pt x="161149" y="1768"/>
                    <a:pt x="161382" y="1802"/>
                    <a:pt x="161616" y="1802"/>
                  </a:cubicBezTo>
                  <a:cubicBezTo>
                    <a:pt x="162884" y="1735"/>
                    <a:pt x="164051" y="2135"/>
                    <a:pt x="165285" y="2336"/>
                  </a:cubicBezTo>
                  <a:cubicBezTo>
                    <a:pt x="166019" y="2469"/>
                    <a:pt x="166786" y="2502"/>
                    <a:pt x="167453" y="2836"/>
                  </a:cubicBezTo>
                  <a:cubicBezTo>
                    <a:pt x="168221" y="3169"/>
                    <a:pt x="168988" y="3536"/>
                    <a:pt x="169755" y="3903"/>
                  </a:cubicBezTo>
                  <a:cubicBezTo>
                    <a:pt x="170656" y="4370"/>
                    <a:pt x="171523" y="4771"/>
                    <a:pt x="172390" y="5304"/>
                  </a:cubicBezTo>
                  <a:cubicBezTo>
                    <a:pt x="173791" y="6138"/>
                    <a:pt x="175192" y="6939"/>
                    <a:pt x="176360" y="8073"/>
                  </a:cubicBezTo>
                  <a:cubicBezTo>
                    <a:pt x="176527" y="8240"/>
                    <a:pt x="176660" y="8373"/>
                    <a:pt x="176760" y="8573"/>
                  </a:cubicBezTo>
                  <a:cubicBezTo>
                    <a:pt x="176960" y="8907"/>
                    <a:pt x="176927" y="9174"/>
                    <a:pt x="176627" y="944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732" name="Google Shape;732;p40"/>
          <p:cNvSpPr txBox="1"/>
          <p:nvPr/>
        </p:nvSpPr>
        <p:spPr>
          <a:xfrm>
            <a:off x="4210456" y="1750433"/>
            <a:ext cx="4250100" cy="48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>
              <a:lnSpc>
                <a:spcPct val="115000"/>
              </a:lnSpc>
            </a:pPr>
            <a:r>
              <a:rPr lang="es-ES" dirty="0">
                <a:latin typeface="Roboto"/>
                <a:ea typeface="Roboto"/>
                <a:cs typeface="Roboto"/>
                <a:sym typeface="Roboto"/>
              </a:rPr>
              <a:t>E</a:t>
            </a:r>
            <a:r>
              <a:rPr lang="es-ES" dirty="0" smtClean="0">
                <a:latin typeface="Roboto"/>
                <a:ea typeface="Roboto"/>
                <a:cs typeface="Roboto"/>
                <a:sym typeface="Roboto"/>
              </a:rPr>
              <a:t>s </a:t>
            </a:r>
            <a:r>
              <a:rPr lang="es-ES" dirty="0">
                <a:latin typeface="Roboto"/>
                <a:ea typeface="Roboto"/>
                <a:cs typeface="Roboto"/>
                <a:sym typeface="Roboto"/>
              </a:rPr>
              <a:t>aquella información específica y complementaria que deriva de la idea </a:t>
            </a:r>
            <a:r>
              <a:rPr lang="es-ES" dirty="0" smtClean="0">
                <a:latin typeface="Roboto"/>
                <a:ea typeface="Roboto"/>
                <a:cs typeface="Roboto"/>
                <a:sym typeface="Roboto"/>
              </a:rPr>
              <a:t> principal </a:t>
            </a:r>
            <a:r>
              <a:rPr lang="es-ES" dirty="0">
                <a:latin typeface="Roboto"/>
                <a:ea typeface="Roboto"/>
                <a:cs typeface="Roboto"/>
                <a:sym typeface="Roboto"/>
              </a:rPr>
              <a:t>del texto. </a:t>
            </a:r>
            <a:endParaRPr dirty="0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735" name="Google Shape;735;p40"/>
          <p:cNvSpPr txBox="1"/>
          <p:nvPr/>
        </p:nvSpPr>
        <p:spPr>
          <a:xfrm>
            <a:off x="4419682" y="3749725"/>
            <a:ext cx="4250100" cy="48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 dirty="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737" name="Google Shape;737;p40"/>
          <p:cNvSpPr txBox="1"/>
          <p:nvPr/>
        </p:nvSpPr>
        <p:spPr>
          <a:xfrm>
            <a:off x="4386258" y="3769236"/>
            <a:ext cx="3798785" cy="6371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>
              <a:lnSpc>
                <a:spcPct val="115000"/>
              </a:lnSpc>
            </a:pPr>
            <a:r>
              <a:rPr lang="es-ES" sz="1200" dirty="0">
                <a:solidFill>
                  <a:schemeClr val="bg2"/>
                </a:solidFill>
                <a:latin typeface="Roboto"/>
                <a:ea typeface="Roboto"/>
                <a:cs typeface="Roboto"/>
                <a:sym typeface="Roboto"/>
              </a:rPr>
              <a:t>Para identificar la idea secundaria de un texto, basta con responder a la pregunta </a:t>
            </a:r>
            <a:r>
              <a:rPr lang="es-ES" sz="1200" dirty="0">
                <a:solidFill>
                  <a:srgbClr val="00B050"/>
                </a:solidFill>
                <a:latin typeface="Roboto"/>
                <a:ea typeface="Roboto"/>
                <a:cs typeface="Roboto"/>
                <a:sym typeface="Roboto"/>
              </a:rPr>
              <a:t>¿Qué se </a:t>
            </a:r>
            <a:r>
              <a:rPr lang="es-ES" sz="1200" dirty="0" smtClean="0">
                <a:solidFill>
                  <a:srgbClr val="00B050"/>
                </a:solidFill>
                <a:latin typeface="Roboto"/>
                <a:ea typeface="Roboto"/>
                <a:cs typeface="Roboto"/>
                <a:sym typeface="Roboto"/>
              </a:rPr>
              <a:t> dice </a:t>
            </a:r>
            <a:r>
              <a:rPr lang="es-ES" sz="1200" dirty="0">
                <a:solidFill>
                  <a:srgbClr val="00B050"/>
                </a:solidFill>
                <a:latin typeface="Roboto"/>
                <a:ea typeface="Roboto"/>
                <a:cs typeface="Roboto"/>
                <a:sym typeface="Roboto"/>
              </a:rPr>
              <a:t>sobre la idea principal?</a:t>
            </a:r>
          </a:p>
        </p:txBody>
      </p:sp>
      <p:sp>
        <p:nvSpPr>
          <p:cNvPr id="4" name="Rectángulo 3"/>
          <p:cNvSpPr/>
          <p:nvPr/>
        </p:nvSpPr>
        <p:spPr>
          <a:xfrm>
            <a:off x="4157291" y="1641213"/>
            <a:ext cx="421508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CL" dirty="0"/>
          </a:p>
        </p:txBody>
      </p:sp>
      <p:sp>
        <p:nvSpPr>
          <p:cNvPr id="5" name="Rectángulo 4"/>
          <p:cNvSpPr/>
          <p:nvPr/>
        </p:nvSpPr>
        <p:spPr>
          <a:xfrm>
            <a:off x="4266326" y="2736640"/>
            <a:ext cx="399150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E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4762201" y="1100988"/>
            <a:ext cx="333677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dirty="0"/>
              <a:t> </a:t>
            </a:r>
            <a:r>
              <a:rPr lang="es-CL" dirty="0" smtClean="0">
                <a:solidFill>
                  <a:srgbClr val="00B050"/>
                </a:solidFill>
              </a:rPr>
              <a:t>IDEA SECUNDARIA</a:t>
            </a:r>
            <a:r>
              <a:rPr lang="es-CL" dirty="0" smtClean="0"/>
              <a:t> </a:t>
            </a:r>
            <a:endParaRPr lang="es-CL" dirty="0"/>
          </a:p>
        </p:txBody>
      </p:sp>
      <p:sp>
        <p:nvSpPr>
          <p:cNvPr id="6" name="Rectángulo 5"/>
          <p:cNvSpPr/>
          <p:nvPr/>
        </p:nvSpPr>
        <p:spPr>
          <a:xfrm>
            <a:off x="4259675" y="2690575"/>
            <a:ext cx="395327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 smtClean="0"/>
              <a:t>Este </a:t>
            </a:r>
            <a:r>
              <a:rPr lang="es-ES" dirty="0"/>
              <a:t>contenido suele </a:t>
            </a:r>
            <a:r>
              <a:rPr lang="es-ES" dirty="0">
                <a:solidFill>
                  <a:srgbClr val="00B050"/>
                </a:solidFill>
              </a:rPr>
              <a:t>ser menos relevante </a:t>
            </a:r>
            <a:r>
              <a:rPr lang="es-ES" dirty="0"/>
              <a:t>en comparación con la idea </a:t>
            </a:r>
            <a:r>
              <a:rPr lang="es-ES" dirty="0" smtClean="0"/>
              <a:t>principal </a:t>
            </a:r>
            <a:r>
              <a:rPr lang="es-ES" dirty="0"/>
              <a:t>del tema.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500052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deas Infographics by Slidesgo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D686A3"/>
      </a:accent1>
      <a:accent2>
        <a:srgbClr val="EEB1C7"/>
      </a:accent2>
      <a:accent3>
        <a:srgbClr val="B271CC"/>
      </a:accent3>
      <a:accent4>
        <a:srgbClr val="D0A4EB"/>
      </a:accent4>
      <a:accent5>
        <a:srgbClr val="FCB524"/>
      </a:accent5>
      <a:accent6>
        <a:srgbClr val="FAE0AA"/>
      </a:accent6>
      <a:hlink>
        <a:srgbClr val="595959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314</Words>
  <Application>Microsoft Office PowerPoint</Application>
  <PresentationFormat>Presentación en pantalla (16:9)</PresentationFormat>
  <Paragraphs>33</Paragraphs>
  <Slides>10</Slides>
  <Notes>5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5" baseType="lpstr">
      <vt:lpstr>Roboto</vt:lpstr>
      <vt:lpstr>Wingdings</vt:lpstr>
      <vt:lpstr>Arial</vt:lpstr>
      <vt:lpstr>Fira Sans Extra Condensed Medium</vt:lpstr>
      <vt:lpstr>Ideas Infographics by Slidesgo</vt:lpstr>
      <vt:lpstr>El texto </vt:lpstr>
      <vt:lpstr>RUTA  </vt:lpstr>
      <vt:lpstr>OBJETIVOS </vt:lpstr>
      <vt:lpstr>EL TEXTO </vt:lpstr>
      <vt:lpstr>Presentación de PowerPoint</vt:lpstr>
      <vt:lpstr>https://www.youtube.com/watch?v=uGaA6o0T4vA </vt:lpstr>
      <vt:lpstr>Presentación de PowerPoint</vt:lpstr>
      <vt:lpstr>REVISEMOS </vt:lpstr>
      <vt:lpstr>REVISEMOS </vt:lpstr>
      <vt:lpstr>¿Qué aprendí hoy?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Hecho y opinión</dc:title>
  <dc:creator>vivi</dc:creator>
  <cp:lastModifiedBy>Cuenta Microsoft</cp:lastModifiedBy>
  <cp:revision>18</cp:revision>
  <dcterms:modified xsi:type="dcterms:W3CDTF">2021-03-17T19:54:47Z</dcterms:modified>
</cp:coreProperties>
</file>