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3"/>
  </p:notesMasterIdLst>
  <p:sldIdLst>
    <p:sldId id="280" r:id="rId2"/>
    <p:sldId id="281" r:id="rId3"/>
    <p:sldId id="258" r:id="rId4"/>
    <p:sldId id="279" r:id="rId5"/>
    <p:sldId id="256" r:id="rId6"/>
    <p:sldId id="261" r:id="rId7"/>
    <p:sldId id="268" r:id="rId8"/>
    <p:sldId id="278" r:id="rId9"/>
    <p:sldId id="265" r:id="rId10"/>
    <p:sldId id="257" r:id="rId11"/>
    <p:sldId id="277" r:id="rId12"/>
  </p:sldIdLst>
  <p:sldSz cx="9144000" cy="5143500" type="screen16x9"/>
  <p:notesSz cx="6858000" cy="9144000"/>
  <p:embeddedFontLst>
    <p:embeddedFont>
      <p:font typeface="ABeeZee" panose="020B0604020202020204" charset="0"/>
      <p:regular r:id="rId14"/>
      <p:italic r:id="rId15"/>
    </p:embeddedFont>
    <p:embeddedFont>
      <p:font typeface="Raleway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8C5278-05E6-4649-9002-842D23311D6F}">
  <a:tblStyle styleId="{3D8C5278-05E6-4649-9002-842D23311D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0162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960e78a214_0_2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960e78a214_0_2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616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960e78a21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960e78a21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961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960e78a214_0_4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960e78a214_0_4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1039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984c6a39ff_0_2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984c6a39ff_0_2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141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984c6a39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984c6a39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74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960e78a214_0_1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960e78a214_0_1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73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984c6a39ff_0_9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984c6a39ff_0_9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43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8303790" y="4308768"/>
            <a:ext cx="848505" cy="867610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5400000">
            <a:off x="8483705" y="4507853"/>
            <a:ext cx="469498" cy="469440"/>
          </a:xfrm>
          <a:custGeom>
            <a:avLst/>
            <a:gdLst/>
            <a:ahLst/>
            <a:cxnLst/>
            <a:rect l="l" t="t" r="r" b="b"/>
            <a:pathLst>
              <a:path w="8208" h="8207" extrusionOk="0">
                <a:moveTo>
                  <a:pt x="1" y="0"/>
                </a:moveTo>
                <a:lnTo>
                  <a:pt x="1" y="8207"/>
                </a:lnTo>
                <a:lnTo>
                  <a:pt x="8207" y="8207"/>
                </a:lnTo>
                <a:lnTo>
                  <a:pt x="820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>
            <a:off x="7448374" y="4318347"/>
            <a:ext cx="846789" cy="846732"/>
          </a:xfrm>
          <a:custGeom>
            <a:avLst/>
            <a:gdLst/>
            <a:ahLst/>
            <a:cxnLst/>
            <a:rect l="l" t="t" r="r" b="b"/>
            <a:pathLst>
              <a:path w="14804" h="14803" extrusionOk="0">
                <a:moveTo>
                  <a:pt x="1" y="0"/>
                </a:moveTo>
                <a:lnTo>
                  <a:pt x="1" y="14803"/>
                </a:lnTo>
                <a:lnTo>
                  <a:pt x="14804" y="14803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5400000">
            <a:off x="6595351" y="-121"/>
            <a:ext cx="848505" cy="848562"/>
          </a:xfrm>
          <a:custGeom>
            <a:avLst/>
            <a:gdLst/>
            <a:ahLst/>
            <a:cxnLst/>
            <a:rect l="l" t="t" r="r" b="b"/>
            <a:pathLst>
              <a:path w="14834" h="14835" extrusionOk="0">
                <a:moveTo>
                  <a:pt x="0" y="1"/>
                </a:moveTo>
                <a:lnTo>
                  <a:pt x="0" y="14834"/>
                </a:lnTo>
                <a:lnTo>
                  <a:pt x="14833" y="14834"/>
                </a:lnTo>
                <a:lnTo>
                  <a:pt x="1483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400000">
            <a:off x="8293073" y="794"/>
            <a:ext cx="853767" cy="855426"/>
          </a:xfrm>
          <a:custGeom>
            <a:avLst/>
            <a:gdLst/>
            <a:ahLst/>
            <a:cxnLst/>
            <a:rect l="l" t="t" r="r" b="b"/>
            <a:pathLst>
              <a:path w="14926" h="14955" extrusionOk="0">
                <a:moveTo>
                  <a:pt x="1" y="0"/>
                </a:moveTo>
                <a:lnTo>
                  <a:pt x="1" y="14955"/>
                </a:lnTo>
                <a:lnTo>
                  <a:pt x="14925" y="14955"/>
                </a:lnTo>
                <a:lnTo>
                  <a:pt x="1492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5400000">
            <a:off x="8482573" y="197279"/>
            <a:ext cx="467782" cy="469440"/>
          </a:xfrm>
          <a:custGeom>
            <a:avLst/>
            <a:gdLst/>
            <a:ahLst/>
            <a:cxnLst/>
            <a:rect l="l" t="t" r="r" b="b"/>
            <a:pathLst>
              <a:path w="8178" h="8207" extrusionOk="0">
                <a:moveTo>
                  <a:pt x="1" y="0"/>
                </a:moveTo>
                <a:lnTo>
                  <a:pt x="1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400000">
            <a:off x="7443812" y="2552187"/>
            <a:ext cx="848505" cy="848505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4" y="14833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5400000">
            <a:off x="8293960" y="1702037"/>
            <a:ext cx="848505" cy="851937"/>
          </a:xfrm>
          <a:custGeom>
            <a:avLst/>
            <a:gdLst/>
            <a:ahLst/>
            <a:cxnLst/>
            <a:rect l="l" t="t" r="r" b="b"/>
            <a:pathLst>
              <a:path w="14834" h="14894" extrusionOk="0">
                <a:moveTo>
                  <a:pt x="1" y="0"/>
                </a:moveTo>
                <a:lnTo>
                  <a:pt x="1" y="14894"/>
                </a:lnTo>
                <a:lnTo>
                  <a:pt x="14834" y="14894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>
            <a:off x="8301796" y="845767"/>
            <a:ext cx="848505" cy="867610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>
            <a:off x="6559906" y="3434353"/>
            <a:ext cx="919380" cy="848562"/>
          </a:xfrm>
          <a:custGeom>
            <a:avLst/>
            <a:gdLst/>
            <a:ahLst/>
            <a:cxnLst/>
            <a:rect l="l" t="t" r="r" b="b"/>
            <a:pathLst>
              <a:path w="16232" h="14835" extrusionOk="0">
                <a:moveTo>
                  <a:pt x="1" y="1"/>
                </a:moveTo>
                <a:lnTo>
                  <a:pt x="1" y="14834"/>
                </a:lnTo>
                <a:lnTo>
                  <a:pt x="16232" y="14834"/>
                </a:lnTo>
                <a:lnTo>
                  <a:pt x="16232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7440323" y="851830"/>
            <a:ext cx="855483" cy="848505"/>
          </a:xfrm>
          <a:custGeom>
            <a:avLst/>
            <a:gdLst/>
            <a:ahLst/>
            <a:cxnLst/>
            <a:rect l="l" t="t" r="r" b="b"/>
            <a:pathLst>
              <a:path w="14956" h="14834" extrusionOk="0">
                <a:moveTo>
                  <a:pt x="1" y="0"/>
                </a:moveTo>
                <a:lnTo>
                  <a:pt x="1" y="14833"/>
                </a:lnTo>
                <a:lnTo>
                  <a:pt x="14955" y="14833"/>
                </a:lnTo>
                <a:lnTo>
                  <a:pt x="149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5400000">
            <a:off x="7633283" y="2741722"/>
            <a:ext cx="469498" cy="469440"/>
          </a:xfrm>
          <a:custGeom>
            <a:avLst/>
            <a:gdLst/>
            <a:ahLst/>
            <a:cxnLst/>
            <a:rect l="l" t="t" r="r" b="b"/>
            <a:pathLst>
              <a:path w="8208" h="8207" extrusionOk="0">
                <a:moveTo>
                  <a:pt x="1" y="0"/>
                </a:moveTo>
                <a:lnTo>
                  <a:pt x="1" y="8207"/>
                </a:lnTo>
                <a:lnTo>
                  <a:pt x="8207" y="8207"/>
                </a:lnTo>
                <a:lnTo>
                  <a:pt x="820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5400000">
            <a:off x="6595351" y="1703725"/>
            <a:ext cx="848505" cy="848562"/>
          </a:xfrm>
          <a:custGeom>
            <a:avLst/>
            <a:gdLst/>
            <a:ahLst/>
            <a:cxnLst/>
            <a:rect l="l" t="t" r="r" b="b"/>
            <a:pathLst>
              <a:path w="14834" h="14835" extrusionOk="0">
                <a:moveTo>
                  <a:pt x="14834" y="1"/>
                </a:moveTo>
                <a:lnTo>
                  <a:pt x="1" y="14834"/>
                </a:lnTo>
                <a:lnTo>
                  <a:pt x="14834" y="14834"/>
                </a:lnTo>
                <a:lnTo>
                  <a:pt x="14834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-5400000">
            <a:off x="7449782" y="4368"/>
            <a:ext cx="841509" cy="846587"/>
          </a:xfrm>
          <a:custGeom>
            <a:avLst/>
            <a:gdLst/>
            <a:ahLst/>
            <a:cxnLst/>
            <a:rect l="l" t="t" r="r" b="b"/>
            <a:pathLst>
              <a:path w="14925" h="14774" extrusionOk="0">
                <a:moveTo>
                  <a:pt x="0" y="1"/>
                </a:moveTo>
                <a:lnTo>
                  <a:pt x="0" y="14773"/>
                </a:lnTo>
                <a:lnTo>
                  <a:pt x="14925" y="14773"/>
                </a:lnTo>
                <a:lnTo>
                  <a:pt x="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-5400000">
            <a:off x="8297420" y="2552216"/>
            <a:ext cx="846789" cy="846732"/>
          </a:xfrm>
          <a:custGeom>
            <a:avLst/>
            <a:gdLst/>
            <a:ahLst/>
            <a:cxnLst/>
            <a:rect l="l" t="t" r="r" b="b"/>
            <a:pathLst>
              <a:path w="14804" h="14803" extrusionOk="0">
                <a:moveTo>
                  <a:pt x="1" y="0"/>
                </a:moveTo>
                <a:lnTo>
                  <a:pt x="1" y="14803"/>
                </a:lnTo>
                <a:lnTo>
                  <a:pt x="14804" y="14803"/>
                </a:lnTo>
                <a:lnTo>
                  <a:pt x="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-5400000">
            <a:off x="8651249" y="1108288"/>
            <a:ext cx="681595" cy="342571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927"/>
                </a:lnTo>
                <a:lnTo>
                  <a:pt x="31" y="592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-5400000">
            <a:off x="8386990" y="1108288"/>
            <a:ext cx="681595" cy="342571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897"/>
                </a:lnTo>
                <a:lnTo>
                  <a:pt x="31" y="589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-5400000">
            <a:off x="8126192" y="1110033"/>
            <a:ext cx="674617" cy="339082"/>
          </a:xfrm>
          <a:custGeom>
            <a:avLst/>
            <a:gdLst/>
            <a:ahLst/>
            <a:cxnLst/>
            <a:rect l="l" t="t" r="r" b="b"/>
            <a:pathLst>
              <a:path w="11794" h="5928" extrusionOk="0">
                <a:moveTo>
                  <a:pt x="5867" y="0"/>
                </a:moveTo>
                <a:lnTo>
                  <a:pt x="0" y="5867"/>
                </a:lnTo>
                <a:lnTo>
                  <a:pt x="11794" y="5928"/>
                </a:lnTo>
                <a:lnTo>
                  <a:pt x="58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-5400000">
            <a:off x="7455966" y="1715908"/>
            <a:ext cx="846789" cy="825911"/>
          </a:xfrm>
          <a:custGeom>
            <a:avLst/>
            <a:gdLst/>
            <a:ahLst/>
            <a:cxnLst/>
            <a:rect l="l" t="t" r="r" b="b"/>
            <a:pathLst>
              <a:path w="14804" h="14439" extrusionOk="0">
                <a:moveTo>
                  <a:pt x="1" y="0"/>
                </a:moveTo>
                <a:lnTo>
                  <a:pt x="1" y="14438"/>
                </a:lnTo>
                <a:lnTo>
                  <a:pt x="14803" y="14438"/>
                </a:lnTo>
                <a:lnTo>
                  <a:pt x="14803" y="0"/>
                </a:lnTo>
                <a:cubicBezTo>
                  <a:pt x="14803" y="4073"/>
                  <a:pt x="11490" y="7386"/>
                  <a:pt x="7417" y="7386"/>
                </a:cubicBezTo>
                <a:cubicBezTo>
                  <a:pt x="3314" y="7386"/>
                  <a:pt x="1" y="4073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-5400000">
            <a:off x="8256652" y="3434538"/>
            <a:ext cx="923114" cy="851937"/>
          </a:xfrm>
          <a:custGeom>
            <a:avLst/>
            <a:gdLst/>
            <a:ahLst/>
            <a:cxnLst/>
            <a:rect l="l" t="t" r="r" b="b"/>
            <a:pathLst>
              <a:path w="16232" h="14894" extrusionOk="0">
                <a:moveTo>
                  <a:pt x="1" y="0"/>
                </a:moveTo>
                <a:lnTo>
                  <a:pt x="1" y="14894"/>
                </a:lnTo>
                <a:lnTo>
                  <a:pt x="31" y="14894"/>
                </a:lnTo>
                <a:lnTo>
                  <a:pt x="31" y="14529"/>
                </a:lnTo>
                <a:cubicBezTo>
                  <a:pt x="31" y="10426"/>
                  <a:pt x="3648" y="7082"/>
                  <a:pt x="8116" y="7082"/>
                </a:cubicBezTo>
                <a:cubicBezTo>
                  <a:pt x="12584" y="7082"/>
                  <a:pt x="16201" y="10426"/>
                  <a:pt x="16201" y="14529"/>
                </a:cubicBezTo>
                <a:lnTo>
                  <a:pt x="16201" y="14894"/>
                </a:lnTo>
                <a:lnTo>
                  <a:pt x="16232" y="14894"/>
                </a:lnTo>
                <a:lnTo>
                  <a:pt x="162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5400000">
            <a:off x="6698796" y="103384"/>
            <a:ext cx="641612" cy="643328"/>
          </a:xfrm>
          <a:custGeom>
            <a:avLst/>
            <a:gdLst/>
            <a:ahLst/>
            <a:cxnLst/>
            <a:rect l="l" t="t" r="r" b="b"/>
            <a:pathLst>
              <a:path w="11217" h="11247" extrusionOk="0">
                <a:moveTo>
                  <a:pt x="5624" y="0"/>
                </a:moveTo>
                <a:cubicBezTo>
                  <a:pt x="2523" y="0"/>
                  <a:pt x="1" y="2523"/>
                  <a:pt x="1" y="5624"/>
                </a:cubicBezTo>
                <a:cubicBezTo>
                  <a:pt x="1" y="8724"/>
                  <a:pt x="2523" y="11247"/>
                  <a:pt x="5624" y="11247"/>
                </a:cubicBezTo>
                <a:cubicBezTo>
                  <a:pt x="8724" y="11247"/>
                  <a:pt x="11217" y="8724"/>
                  <a:pt x="11217" y="5624"/>
                </a:cubicBezTo>
                <a:cubicBezTo>
                  <a:pt x="11217" y="2523"/>
                  <a:pt x="8724" y="0"/>
                  <a:pt x="56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5400000">
            <a:off x="6018989" y="272014"/>
            <a:ext cx="846784" cy="306020"/>
          </a:xfrm>
          <a:custGeom>
            <a:avLst/>
            <a:gdLst/>
            <a:ahLst/>
            <a:cxnLst/>
            <a:rect l="l" t="t" r="r" b="b"/>
            <a:pathLst>
              <a:path w="14986" h="5350" extrusionOk="0">
                <a:moveTo>
                  <a:pt x="0" y="0"/>
                </a:moveTo>
                <a:lnTo>
                  <a:pt x="0" y="5350"/>
                </a:lnTo>
                <a:lnTo>
                  <a:pt x="14985" y="5350"/>
                </a:lnTo>
                <a:lnTo>
                  <a:pt x="1498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-5400000">
            <a:off x="5722560" y="274617"/>
            <a:ext cx="846784" cy="300815"/>
          </a:xfrm>
          <a:custGeom>
            <a:avLst/>
            <a:gdLst/>
            <a:ahLst/>
            <a:cxnLst/>
            <a:rect l="l" t="t" r="r" b="b"/>
            <a:pathLst>
              <a:path w="14986" h="5259" extrusionOk="0">
                <a:moveTo>
                  <a:pt x="0" y="1"/>
                </a:moveTo>
                <a:lnTo>
                  <a:pt x="0" y="5259"/>
                </a:lnTo>
                <a:lnTo>
                  <a:pt x="14985" y="5259"/>
                </a:lnTo>
                <a:lnTo>
                  <a:pt x="149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-5400000">
            <a:off x="7678197" y="3706960"/>
            <a:ext cx="922155" cy="306077"/>
          </a:xfrm>
          <a:custGeom>
            <a:avLst/>
            <a:gdLst/>
            <a:ahLst/>
            <a:cxnLst/>
            <a:rect l="l" t="t" r="r" b="b"/>
            <a:pathLst>
              <a:path w="16810" h="5351" extrusionOk="0">
                <a:moveTo>
                  <a:pt x="1" y="0"/>
                </a:moveTo>
                <a:lnTo>
                  <a:pt x="1" y="5350"/>
                </a:lnTo>
                <a:lnTo>
                  <a:pt x="16810" y="5350"/>
                </a:lnTo>
                <a:lnTo>
                  <a:pt x="1681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5400000">
            <a:off x="7373070" y="3709562"/>
            <a:ext cx="922155" cy="300872"/>
          </a:xfrm>
          <a:custGeom>
            <a:avLst/>
            <a:gdLst/>
            <a:ahLst/>
            <a:cxnLst/>
            <a:rect l="l" t="t" r="r" b="b"/>
            <a:pathLst>
              <a:path w="16810" h="5260" extrusionOk="0">
                <a:moveTo>
                  <a:pt x="1" y="1"/>
                </a:moveTo>
                <a:lnTo>
                  <a:pt x="1" y="5259"/>
                </a:lnTo>
                <a:lnTo>
                  <a:pt x="16810" y="5259"/>
                </a:lnTo>
                <a:lnTo>
                  <a:pt x="1681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5400000">
            <a:off x="6809222" y="2764313"/>
            <a:ext cx="422536" cy="846789"/>
          </a:xfrm>
          <a:custGeom>
            <a:avLst/>
            <a:gdLst/>
            <a:ahLst/>
            <a:cxnLst/>
            <a:rect l="l" t="t" r="r" b="b"/>
            <a:pathLst>
              <a:path w="7387" h="14804" extrusionOk="0">
                <a:moveTo>
                  <a:pt x="1" y="0"/>
                </a:moveTo>
                <a:lnTo>
                  <a:pt x="1" y="14803"/>
                </a:lnTo>
                <a:cubicBezTo>
                  <a:pt x="4074" y="14803"/>
                  <a:pt x="7387" y="11490"/>
                  <a:pt x="7387" y="7387"/>
                </a:cubicBezTo>
                <a:cubicBezTo>
                  <a:pt x="7387" y="3314"/>
                  <a:pt x="4074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5400000">
            <a:off x="6808364" y="3187643"/>
            <a:ext cx="424252" cy="846789"/>
          </a:xfrm>
          <a:custGeom>
            <a:avLst/>
            <a:gdLst/>
            <a:ahLst/>
            <a:cxnLst/>
            <a:rect l="l" t="t" r="r" b="b"/>
            <a:pathLst>
              <a:path w="7417" h="14804" extrusionOk="0">
                <a:moveTo>
                  <a:pt x="7417" y="0"/>
                </a:moveTo>
                <a:cubicBezTo>
                  <a:pt x="3313" y="0"/>
                  <a:pt x="0" y="3314"/>
                  <a:pt x="0" y="7387"/>
                </a:cubicBezTo>
                <a:cubicBezTo>
                  <a:pt x="0" y="11490"/>
                  <a:pt x="3313" y="14803"/>
                  <a:pt x="7417" y="14803"/>
                </a:cubicBezTo>
                <a:lnTo>
                  <a:pt x="74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5400000">
            <a:off x="8299193" y="2110588"/>
            <a:ext cx="434720" cy="448620"/>
          </a:xfrm>
          <a:custGeom>
            <a:avLst/>
            <a:gdLst/>
            <a:ahLst/>
            <a:cxnLst/>
            <a:rect l="l" t="t" r="r" b="b"/>
            <a:pathLst>
              <a:path w="7600" h="7843" extrusionOk="0">
                <a:moveTo>
                  <a:pt x="1" y="0"/>
                </a:moveTo>
                <a:lnTo>
                  <a:pt x="1" y="7842"/>
                </a:lnTo>
                <a:lnTo>
                  <a:pt x="7599" y="784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5400000">
            <a:off x="8739911" y="1704647"/>
            <a:ext cx="413842" cy="412069"/>
          </a:xfrm>
          <a:custGeom>
            <a:avLst/>
            <a:gdLst/>
            <a:ahLst/>
            <a:cxnLst/>
            <a:rect l="l" t="t" r="r" b="b"/>
            <a:pathLst>
              <a:path w="7235" h="7204" extrusionOk="0">
                <a:moveTo>
                  <a:pt x="0" y="0"/>
                </a:moveTo>
                <a:lnTo>
                  <a:pt x="0" y="7204"/>
                </a:lnTo>
                <a:lnTo>
                  <a:pt x="7235" y="7204"/>
                </a:lnTo>
                <a:lnTo>
                  <a:pt x="723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5400000">
            <a:off x="-2390555" y="2392918"/>
            <a:ext cx="5139237" cy="358127"/>
          </a:xfrm>
          <a:custGeom>
            <a:avLst/>
            <a:gdLst/>
            <a:ahLst/>
            <a:cxnLst/>
            <a:rect l="l" t="t" r="r" b="b"/>
            <a:pathLst>
              <a:path w="16810" h="5260" extrusionOk="0">
                <a:moveTo>
                  <a:pt x="1" y="1"/>
                </a:moveTo>
                <a:lnTo>
                  <a:pt x="1" y="5259"/>
                </a:lnTo>
                <a:lnTo>
                  <a:pt x="16810" y="5259"/>
                </a:lnTo>
                <a:lnTo>
                  <a:pt x="1681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1189700" y="1313375"/>
            <a:ext cx="4773300" cy="19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7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1189700" y="3245375"/>
            <a:ext cx="4773300" cy="102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2"/>
          <p:cNvSpPr/>
          <p:nvPr/>
        </p:nvSpPr>
        <p:spPr>
          <a:xfrm rot="-5400000">
            <a:off x="6594766" y="4318318"/>
            <a:ext cx="848505" cy="848505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4" y="14833"/>
                </a:lnTo>
                <a:lnTo>
                  <a:pt x="148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rot="-5400000">
            <a:off x="6784237" y="4507853"/>
            <a:ext cx="469498" cy="469440"/>
          </a:xfrm>
          <a:custGeom>
            <a:avLst/>
            <a:gdLst/>
            <a:ahLst/>
            <a:cxnLst/>
            <a:rect l="l" t="t" r="r" b="b"/>
            <a:pathLst>
              <a:path w="8208" h="8207" extrusionOk="0">
                <a:moveTo>
                  <a:pt x="1" y="0"/>
                </a:moveTo>
                <a:lnTo>
                  <a:pt x="1" y="8207"/>
                </a:lnTo>
                <a:lnTo>
                  <a:pt x="8207" y="8207"/>
                </a:lnTo>
                <a:lnTo>
                  <a:pt x="82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-5400000">
            <a:off x="5960176" y="4530444"/>
            <a:ext cx="422536" cy="846789"/>
          </a:xfrm>
          <a:custGeom>
            <a:avLst/>
            <a:gdLst/>
            <a:ahLst/>
            <a:cxnLst/>
            <a:rect l="l" t="t" r="r" b="b"/>
            <a:pathLst>
              <a:path w="7387" h="14804" extrusionOk="0">
                <a:moveTo>
                  <a:pt x="1" y="0"/>
                </a:moveTo>
                <a:lnTo>
                  <a:pt x="1" y="14803"/>
                </a:lnTo>
                <a:cubicBezTo>
                  <a:pt x="4074" y="14803"/>
                  <a:pt x="7387" y="11490"/>
                  <a:pt x="7387" y="7387"/>
                </a:cubicBezTo>
                <a:cubicBezTo>
                  <a:pt x="7387" y="3314"/>
                  <a:pt x="4074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"/>
          <p:cNvSpPr/>
          <p:nvPr/>
        </p:nvSpPr>
        <p:spPr>
          <a:xfrm rot="5400000" flipH="1">
            <a:off x="-2402574" y="2394531"/>
            <a:ext cx="5145763" cy="356575"/>
          </a:xfrm>
          <a:custGeom>
            <a:avLst/>
            <a:gdLst/>
            <a:ahLst/>
            <a:cxnLst/>
            <a:rect l="l" t="t" r="r" b="b"/>
            <a:pathLst>
              <a:path w="15017" h="5260" extrusionOk="0">
                <a:moveTo>
                  <a:pt x="1" y="1"/>
                </a:moveTo>
                <a:lnTo>
                  <a:pt x="1" y="5259"/>
                </a:lnTo>
                <a:lnTo>
                  <a:pt x="15016" y="5259"/>
                </a:lnTo>
                <a:lnTo>
                  <a:pt x="1501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5400000" flipH="1">
            <a:off x="8270447" y="4275671"/>
            <a:ext cx="861188" cy="885919"/>
          </a:xfrm>
          <a:custGeom>
            <a:avLst/>
            <a:gdLst/>
            <a:ahLst/>
            <a:cxnLst/>
            <a:rect l="l" t="t" r="r" b="b"/>
            <a:pathLst>
              <a:path w="14834" h="15260" extrusionOk="0">
                <a:moveTo>
                  <a:pt x="0" y="1"/>
                </a:moveTo>
                <a:lnTo>
                  <a:pt x="0" y="15260"/>
                </a:lnTo>
                <a:lnTo>
                  <a:pt x="14833" y="15260"/>
                </a:lnTo>
                <a:lnTo>
                  <a:pt x="1483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 rot="5400000" flipH="1">
            <a:off x="6537572" y="4288036"/>
            <a:ext cx="861188" cy="861188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3" y="31"/>
                </a:lnTo>
                <a:lnTo>
                  <a:pt x="1483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 rot="5400000" flipH="1">
            <a:off x="7398698" y="4288036"/>
            <a:ext cx="859446" cy="859446"/>
          </a:xfrm>
          <a:custGeom>
            <a:avLst/>
            <a:gdLst/>
            <a:ahLst/>
            <a:cxnLst/>
            <a:rect l="l" t="t" r="r" b="b"/>
            <a:pathLst>
              <a:path w="14804" h="14804" extrusionOk="0">
                <a:moveTo>
                  <a:pt x="0" y="1"/>
                </a:moveTo>
                <a:lnTo>
                  <a:pt x="0" y="14438"/>
                </a:lnTo>
                <a:cubicBezTo>
                  <a:pt x="0" y="10335"/>
                  <a:pt x="3314" y="7052"/>
                  <a:pt x="7387" y="7052"/>
                </a:cubicBezTo>
                <a:cubicBezTo>
                  <a:pt x="11460" y="7052"/>
                  <a:pt x="14773" y="10335"/>
                  <a:pt x="14773" y="14438"/>
                </a:cubicBezTo>
                <a:lnTo>
                  <a:pt x="14773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 rot="5400000" flipH="1">
            <a:off x="8266908" y="4282747"/>
            <a:ext cx="441218" cy="451784"/>
          </a:xfrm>
          <a:custGeom>
            <a:avLst/>
            <a:gdLst/>
            <a:ahLst/>
            <a:cxnLst/>
            <a:rect l="l" t="t" r="r" b="b"/>
            <a:pathLst>
              <a:path w="7600" h="7782" extrusionOk="0">
                <a:moveTo>
                  <a:pt x="0" y="0"/>
                </a:moveTo>
                <a:lnTo>
                  <a:pt x="0" y="7782"/>
                </a:lnTo>
                <a:lnTo>
                  <a:pt x="7599" y="778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 rot="5400000" flipH="1">
            <a:off x="8718660" y="4723884"/>
            <a:ext cx="420028" cy="430652"/>
          </a:xfrm>
          <a:custGeom>
            <a:avLst/>
            <a:gdLst/>
            <a:ahLst/>
            <a:cxnLst/>
            <a:rect l="l" t="t" r="r" b="b"/>
            <a:pathLst>
              <a:path w="7235" h="7418" extrusionOk="0">
                <a:moveTo>
                  <a:pt x="0" y="1"/>
                </a:moveTo>
                <a:lnTo>
                  <a:pt x="0" y="7417"/>
                </a:lnTo>
                <a:lnTo>
                  <a:pt x="7234" y="7417"/>
                </a:lnTo>
                <a:lnTo>
                  <a:pt x="7234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 rot="5400000" flipH="1">
            <a:off x="7399337" y="-3647"/>
            <a:ext cx="859092" cy="859150"/>
          </a:xfrm>
          <a:custGeom>
            <a:avLst/>
            <a:gdLst/>
            <a:ahLst/>
            <a:cxnLst/>
            <a:rect l="l" t="t" r="r" b="b"/>
            <a:pathLst>
              <a:path w="14803" h="14804" extrusionOk="0">
                <a:moveTo>
                  <a:pt x="0" y="1"/>
                </a:moveTo>
                <a:lnTo>
                  <a:pt x="0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/>
          <p:nvPr/>
        </p:nvSpPr>
        <p:spPr>
          <a:xfrm rot="5400000" flipH="1">
            <a:off x="6539388" y="-4518"/>
            <a:ext cx="859092" cy="860891"/>
          </a:xfrm>
          <a:custGeom>
            <a:avLst/>
            <a:gdLst/>
            <a:ahLst/>
            <a:cxnLst/>
            <a:rect l="l" t="t" r="r" b="b"/>
            <a:pathLst>
              <a:path w="14803" h="14834" extrusionOk="0">
                <a:moveTo>
                  <a:pt x="0" y="0"/>
                </a:moveTo>
                <a:lnTo>
                  <a:pt x="0" y="14833"/>
                </a:lnTo>
                <a:lnTo>
                  <a:pt x="14803" y="14833"/>
                </a:lnTo>
                <a:lnTo>
                  <a:pt x="1480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/>
          <p:nvPr/>
        </p:nvSpPr>
        <p:spPr>
          <a:xfrm rot="5400000" flipH="1">
            <a:off x="7592481" y="187756"/>
            <a:ext cx="474552" cy="476351"/>
          </a:xfrm>
          <a:custGeom>
            <a:avLst/>
            <a:gdLst/>
            <a:ahLst/>
            <a:cxnLst/>
            <a:rect l="l" t="t" r="r" b="b"/>
            <a:pathLst>
              <a:path w="8177" h="8208" extrusionOk="0">
                <a:moveTo>
                  <a:pt x="0" y="0"/>
                </a:moveTo>
                <a:lnTo>
                  <a:pt x="0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"/>
          <p:cNvSpPr/>
          <p:nvPr/>
        </p:nvSpPr>
        <p:spPr>
          <a:xfrm rot="5400000" flipH="1">
            <a:off x="8274288" y="-14238"/>
            <a:ext cx="859092" cy="880333"/>
          </a:xfrm>
          <a:custGeom>
            <a:avLst/>
            <a:gdLst/>
            <a:ahLst/>
            <a:cxnLst/>
            <a:rect l="l" t="t" r="r" b="b"/>
            <a:pathLst>
              <a:path w="14803" h="15169" extrusionOk="0">
                <a:moveTo>
                  <a:pt x="0" y="1"/>
                </a:moveTo>
                <a:lnTo>
                  <a:pt x="0" y="31"/>
                </a:lnTo>
                <a:lnTo>
                  <a:pt x="14803" y="15168"/>
                </a:lnTo>
                <a:lnTo>
                  <a:pt x="148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"/>
          <p:cNvSpPr/>
          <p:nvPr/>
        </p:nvSpPr>
        <p:spPr>
          <a:xfrm rot="5400000" flipH="1">
            <a:off x="6753711" y="-218832"/>
            <a:ext cx="428705" cy="859150"/>
          </a:xfrm>
          <a:custGeom>
            <a:avLst/>
            <a:gdLst/>
            <a:ahLst/>
            <a:cxnLst/>
            <a:rect l="l" t="t" r="r" b="b"/>
            <a:pathLst>
              <a:path w="7387" h="14804" extrusionOk="0">
                <a:moveTo>
                  <a:pt x="7387" y="1"/>
                </a:moveTo>
                <a:cubicBezTo>
                  <a:pt x="3314" y="1"/>
                  <a:pt x="1" y="3314"/>
                  <a:pt x="1" y="7387"/>
                </a:cubicBezTo>
                <a:cubicBezTo>
                  <a:pt x="1" y="11490"/>
                  <a:pt x="3314" y="14803"/>
                  <a:pt x="7387" y="14803"/>
                </a:cubicBezTo>
                <a:lnTo>
                  <a:pt x="738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3053862" y="2207294"/>
            <a:ext cx="4686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42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title" idx="2" hasCustomPrompt="1"/>
          </p:nvPr>
        </p:nvSpPr>
        <p:spPr>
          <a:xfrm>
            <a:off x="1539212" y="2299692"/>
            <a:ext cx="1094700" cy="657000"/>
          </a:xfrm>
          <a:prstGeom prst="rect">
            <a:avLst/>
          </a:prstGeom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ABeeZee"/>
              <a:buNone/>
              <a:defRPr sz="4800"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/>
          <p:nvPr/>
        </p:nvSpPr>
        <p:spPr>
          <a:xfrm rot="-5400000">
            <a:off x="8289390" y="4295454"/>
            <a:ext cx="855483" cy="853710"/>
          </a:xfrm>
          <a:custGeom>
            <a:avLst/>
            <a:gdLst/>
            <a:ahLst/>
            <a:cxnLst/>
            <a:rect l="l" t="t" r="r" b="b"/>
            <a:pathLst>
              <a:path w="14956" h="14925" extrusionOk="0">
                <a:moveTo>
                  <a:pt x="0" y="1"/>
                </a:moveTo>
                <a:lnTo>
                  <a:pt x="0" y="14925"/>
                </a:lnTo>
                <a:lnTo>
                  <a:pt x="14955" y="14925"/>
                </a:lnTo>
                <a:lnTo>
                  <a:pt x="1495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-5400000">
            <a:off x="8478925" y="4491910"/>
            <a:ext cx="469498" cy="467782"/>
          </a:xfrm>
          <a:custGeom>
            <a:avLst/>
            <a:gdLst/>
            <a:ahLst/>
            <a:cxnLst/>
            <a:rect l="l" t="t" r="r" b="b"/>
            <a:pathLst>
              <a:path w="8208" h="8178" extrusionOk="0">
                <a:moveTo>
                  <a:pt x="0" y="1"/>
                </a:moveTo>
                <a:lnTo>
                  <a:pt x="0" y="8177"/>
                </a:lnTo>
                <a:lnTo>
                  <a:pt x="8207" y="8177"/>
                </a:lnTo>
                <a:lnTo>
                  <a:pt x="820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 rot="-5400000">
            <a:off x="7442645" y="4302425"/>
            <a:ext cx="848505" cy="846732"/>
          </a:xfrm>
          <a:custGeom>
            <a:avLst/>
            <a:gdLst/>
            <a:ahLst/>
            <a:cxnLst/>
            <a:rect l="l" t="t" r="r" b="b"/>
            <a:pathLst>
              <a:path w="14834" h="14803" extrusionOk="0">
                <a:moveTo>
                  <a:pt x="0" y="0"/>
                </a:moveTo>
                <a:lnTo>
                  <a:pt x="0" y="14803"/>
                </a:lnTo>
                <a:lnTo>
                  <a:pt x="14833" y="14803"/>
                </a:lnTo>
                <a:lnTo>
                  <a:pt x="3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 rot="-5400000">
            <a:off x="8281507" y="-9682"/>
            <a:ext cx="855477" cy="874834"/>
          </a:xfrm>
          <a:custGeom>
            <a:avLst/>
            <a:gdLst/>
            <a:ahLst/>
            <a:cxnLst/>
            <a:rect l="l" t="t" r="r" b="b"/>
            <a:pathLst>
              <a:path w="14834" h="15169" extrusionOk="0">
                <a:moveTo>
                  <a:pt x="0" y="1"/>
                </a:moveTo>
                <a:lnTo>
                  <a:pt x="0" y="15168"/>
                </a:lnTo>
                <a:lnTo>
                  <a:pt x="14833" y="15168"/>
                </a:lnTo>
                <a:lnTo>
                  <a:pt x="1483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/>
          <p:nvPr/>
        </p:nvSpPr>
        <p:spPr>
          <a:xfrm rot="-5400000">
            <a:off x="8634745" y="255900"/>
            <a:ext cx="685466" cy="345401"/>
          </a:xfrm>
          <a:custGeom>
            <a:avLst/>
            <a:gdLst/>
            <a:ahLst/>
            <a:cxnLst/>
            <a:rect l="l" t="t" r="r" b="b"/>
            <a:pathLst>
              <a:path w="11886" h="5989" extrusionOk="0">
                <a:moveTo>
                  <a:pt x="5928" y="0"/>
                </a:moveTo>
                <a:lnTo>
                  <a:pt x="0" y="5927"/>
                </a:lnTo>
                <a:lnTo>
                  <a:pt x="31" y="5927"/>
                </a:lnTo>
                <a:lnTo>
                  <a:pt x="11885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4"/>
          <p:cNvSpPr/>
          <p:nvPr/>
        </p:nvSpPr>
        <p:spPr>
          <a:xfrm rot="-5400000">
            <a:off x="8368241" y="255900"/>
            <a:ext cx="685466" cy="345401"/>
          </a:xfrm>
          <a:custGeom>
            <a:avLst/>
            <a:gdLst/>
            <a:ahLst/>
            <a:cxnLst/>
            <a:rect l="l" t="t" r="r" b="b"/>
            <a:pathLst>
              <a:path w="11886" h="5989" extrusionOk="0">
                <a:moveTo>
                  <a:pt x="5928" y="1"/>
                </a:moveTo>
                <a:lnTo>
                  <a:pt x="0" y="5898"/>
                </a:lnTo>
                <a:lnTo>
                  <a:pt x="31" y="5928"/>
                </a:lnTo>
                <a:lnTo>
                  <a:pt x="11885" y="5989"/>
                </a:lnTo>
                <a:lnTo>
                  <a:pt x="592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 rot="-5400000">
            <a:off x="8105223" y="260236"/>
            <a:ext cx="669929" cy="336725"/>
          </a:xfrm>
          <a:custGeom>
            <a:avLst/>
            <a:gdLst/>
            <a:ahLst/>
            <a:cxnLst/>
            <a:rect l="l" t="t" r="r" b="b"/>
            <a:pathLst>
              <a:path w="11794" h="5928" extrusionOk="0">
                <a:moveTo>
                  <a:pt x="5867" y="0"/>
                </a:moveTo>
                <a:lnTo>
                  <a:pt x="0" y="5867"/>
                </a:lnTo>
                <a:lnTo>
                  <a:pt x="11794" y="5927"/>
                </a:lnTo>
                <a:lnTo>
                  <a:pt x="11794" y="5927"/>
                </a:lnTo>
                <a:lnTo>
                  <a:pt x="58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/>
          <p:nvPr/>
        </p:nvSpPr>
        <p:spPr>
          <a:xfrm rot="5400000">
            <a:off x="-2394755" y="2391810"/>
            <a:ext cx="5148665" cy="359146"/>
          </a:xfrm>
          <a:custGeom>
            <a:avLst/>
            <a:gdLst/>
            <a:ahLst/>
            <a:cxnLst/>
            <a:rect l="l" t="t" r="r" b="b"/>
            <a:pathLst>
              <a:path w="14986" h="5350" extrusionOk="0">
                <a:moveTo>
                  <a:pt x="0" y="0"/>
                </a:moveTo>
                <a:lnTo>
                  <a:pt x="0" y="5350"/>
                </a:lnTo>
                <a:lnTo>
                  <a:pt x="14985" y="5350"/>
                </a:lnTo>
                <a:lnTo>
                  <a:pt x="1498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714100" y="445025"/>
            <a:ext cx="77175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7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Raleway"/>
              <a:buNone/>
              <a:defRPr sz="25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body" idx="1"/>
          </p:nvPr>
        </p:nvSpPr>
        <p:spPr>
          <a:xfrm>
            <a:off x="71410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BeeZee"/>
              <a:buAutoNum type="arabicPeriod"/>
              <a:defRPr sz="12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alpha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roman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arabi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alpha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roman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arabi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AutoNum type="alpha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 Condensed Light"/>
              <a:buAutoNum type="romanLcPeriod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>
            <a:spLocks noGrp="1"/>
          </p:cNvSpPr>
          <p:nvPr>
            <p:ph type="title"/>
          </p:nvPr>
        </p:nvSpPr>
        <p:spPr>
          <a:xfrm>
            <a:off x="1617000" y="1476275"/>
            <a:ext cx="5910000" cy="24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8"/>
          <p:cNvSpPr/>
          <p:nvPr/>
        </p:nvSpPr>
        <p:spPr>
          <a:xfrm rot="-5400000">
            <a:off x="6559249" y="1934"/>
            <a:ext cx="860409" cy="860467"/>
          </a:xfrm>
          <a:custGeom>
            <a:avLst/>
            <a:gdLst/>
            <a:ahLst/>
            <a:cxnLst/>
            <a:rect l="l" t="t" r="r" b="b"/>
            <a:pathLst>
              <a:path w="14834" h="14835" extrusionOk="0">
                <a:moveTo>
                  <a:pt x="0" y="1"/>
                </a:moveTo>
                <a:lnTo>
                  <a:pt x="0" y="14834"/>
                </a:lnTo>
                <a:lnTo>
                  <a:pt x="14833" y="14834"/>
                </a:lnTo>
                <a:lnTo>
                  <a:pt x="1483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"/>
          <p:cNvSpPr/>
          <p:nvPr/>
        </p:nvSpPr>
        <p:spPr>
          <a:xfrm rot="-5400000">
            <a:off x="8280840" y="837"/>
            <a:ext cx="865745" cy="867427"/>
          </a:xfrm>
          <a:custGeom>
            <a:avLst/>
            <a:gdLst/>
            <a:ahLst/>
            <a:cxnLst/>
            <a:rect l="l" t="t" r="r" b="b"/>
            <a:pathLst>
              <a:path w="14926" h="14955" extrusionOk="0">
                <a:moveTo>
                  <a:pt x="1" y="0"/>
                </a:moveTo>
                <a:lnTo>
                  <a:pt x="1" y="14955"/>
                </a:lnTo>
                <a:lnTo>
                  <a:pt x="14925" y="14955"/>
                </a:lnTo>
                <a:lnTo>
                  <a:pt x="1492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8"/>
          <p:cNvSpPr/>
          <p:nvPr/>
        </p:nvSpPr>
        <p:spPr>
          <a:xfrm rot="-5400000">
            <a:off x="8473007" y="200070"/>
            <a:ext cx="474344" cy="476027"/>
          </a:xfrm>
          <a:custGeom>
            <a:avLst/>
            <a:gdLst/>
            <a:ahLst/>
            <a:cxnLst/>
            <a:rect l="l" t="t" r="r" b="b"/>
            <a:pathLst>
              <a:path w="8178" h="8207" extrusionOk="0">
                <a:moveTo>
                  <a:pt x="1" y="0"/>
                </a:moveTo>
                <a:lnTo>
                  <a:pt x="1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"/>
          <p:cNvSpPr/>
          <p:nvPr/>
        </p:nvSpPr>
        <p:spPr>
          <a:xfrm rot="-5400000">
            <a:off x="8281761" y="865630"/>
            <a:ext cx="860409" cy="863931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"/>
          <p:cNvSpPr/>
          <p:nvPr/>
        </p:nvSpPr>
        <p:spPr>
          <a:xfrm rot="-5400000">
            <a:off x="7419022" y="866788"/>
            <a:ext cx="861615" cy="860409"/>
          </a:xfrm>
          <a:custGeom>
            <a:avLst/>
            <a:gdLst/>
            <a:ahLst/>
            <a:cxnLst/>
            <a:rect l="l" t="t" r="r" b="b"/>
            <a:pathLst>
              <a:path w="14956" h="14834" extrusionOk="0">
                <a:moveTo>
                  <a:pt x="1" y="0"/>
                </a:moveTo>
                <a:lnTo>
                  <a:pt x="1" y="14833"/>
                </a:lnTo>
                <a:lnTo>
                  <a:pt x="14955" y="14833"/>
                </a:lnTo>
                <a:lnTo>
                  <a:pt x="149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"/>
          <p:cNvSpPr/>
          <p:nvPr/>
        </p:nvSpPr>
        <p:spPr>
          <a:xfrm rot="-5400000">
            <a:off x="7415535" y="4993"/>
            <a:ext cx="868598" cy="858517"/>
          </a:xfrm>
          <a:custGeom>
            <a:avLst/>
            <a:gdLst/>
            <a:ahLst/>
            <a:cxnLst/>
            <a:rect l="l" t="t" r="r" b="b"/>
            <a:pathLst>
              <a:path w="14925" h="14774" extrusionOk="0">
                <a:moveTo>
                  <a:pt x="0" y="1"/>
                </a:moveTo>
                <a:lnTo>
                  <a:pt x="0" y="14773"/>
                </a:lnTo>
                <a:lnTo>
                  <a:pt x="14925" y="14773"/>
                </a:lnTo>
                <a:lnTo>
                  <a:pt x="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/>
          <p:nvPr/>
        </p:nvSpPr>
        <p:spPr>
          <a:xfrm rot="-5400000">
            <a:off x="8631282" y="1127035"/>
            <a:ext cx="691158" cy="341118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927"/>
                </a:lnTo>
                <a:lnTo>
                  <a:pt x="31" y="592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"/>
          <p:cNvSpPr/>
          <p:nvPr/>
        </p:nvSpPr>
        <p:spPr>
          <a:xfrm rot="-5400000">
            <a:off x="8376086" y="1123905"/>
            <a:ext cx="691158" cy="347377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897"/>
                </a:lnTo>
                <a:lnTo>
                  <a:pt x="31" y="589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/>
          <p:nvPr/>
        </p:nvSpPr>
        <p:spPr>
          <a:xfrm rot="-5400000">
            <a:off x="8111617" y="1125674"/>
            <a:ext cx="684081" cy="343839"/>
          </a:xfrm>
          <a:custGeom>
            <a:avLst/>
            <a:gdLst/>
            <a:ahLst/>
            <a:cxnLst/>
            <a:rect l="l" t="t" r="r" b="b"/>
            <a:pathLst>
              <a:path w="11794" h="5928" extrusionOk="0">
                <a:moveTo>
                  <a:pt x="5867" y="0"/>
                </a:moveTo>
                <a:lnTo>
                  <a:pt x="0" y="5867"/>
                </a:lnTo>
                <a:lnTo>
                  <a:pt x="11794" y="5928"/>
                </a:lnTo>
                <a:lnTo>
                  <a:pt x="58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"/>
          <p:cNvSpPr/>
          <p:nvPr/>
        </p:nvSpPr>
        <p:spPr>
          <a:xfrm rot="-5400000">
            <a:off x="6664149" y="106886"/>
            <a:ext cx="650614" cy="652354"/>
          </a:xfrm>
          <a:custGeom>
            <a:avLst/>
            <a:gdLst/>
            <a:ahLst/>
            <a:cxnLst/>
            <a:rect l="l" t="t" r="r" b="b"/>
            <a:pathLst>
              <a:path w="11217" h="11247" extrusionOk="0">
                <a:moveTo>
                  <a:pt x="5624" y="0"/>
                </a:moveTo>
                <a:cubicBezTo>
                  <a:pt x="2523" y="0"/>
                  <a:pt x="1" y="2523"/>
                  <a:pt x="1" y="5624"/>
                </a:cubicBezTo>
                <a:cubicBezTo>
                  <a:pt x="1" y="8724"/>
                  <a:pt x="2523" y="11247"/>
                  <a:pt x="5624" y="11247"/>
                </a:cubicBezTo>
                <a:cubicBezTo>
                  <a:pt x="8724" y="11247"/>
                  <a:pt x="11217" y="8724"/>
                  <a:pt x="11217" y="5624"/>
                </a:cubicBezTo>
                <a:cubicBezTo>
                  <a:pt x="11217" y="2523"/>
                  <a:pt x="8724" y="0"/>
                  <a:pt x="56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"/>
          <p:cNvSpPr/>
          <p:nvPr/>
        </p:nvSpPr>
        <p:spPr>
          <a:xfrm rot="-5400000">
            <a:off x="5974745" y="275845"/>
            <a:ext cx="858698" cy="310313"/>
          </a:xfrm>
          <a:custGeom>
            <a:avLst/>
            <a:gdLst/>
            <a:ahLst/>
            <a:cxnLst/>
            <a:rect l="l" t="t" r="r" b="b"/>
            <a:pathLst>
              <a:path w="14986" h="5350" extrusionOk="0">
                <a:moveTo>
                  <a:pt x="0" y="0"/>
                </a:moveTo>
                <a:lnTo>
                  <a:pt x="0" y="5350"/>
                </a:lnTo>
                <a:lnTo>
                  <a:pt x="14985" y="5350"/>
                </a:lnTo>
                <a:lnTo>
                  <a:pt x="1498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"/>
          <p:cNvSpPr/>
          <p:nvPr/>
        </p:nvSpPr>
        <p:spPr>
          <a:xfrm rot="-5400000">
            <a:off x="5674144" y="278484"/>
            <a:ext cx="858698" cy="305035"/>
          </a:xfrm>
          <a:custGeom>
            <a:avLst/>
            <a:gdLst/>
            <a:ahLst/>
            <a:cxnLst/>
            <a:rect l="l" t="t" r="r" b="b"/>
            <a:pathLst>
              <a:path w="14986" h="5259" extrusionOk="0">
                <a:moveTo>
                  <a:pt x="0" y="1"/>
                </a:moveTo>
                <a:lnTo>
                  <a:pt x="0" y="5259"/>
                </a:lnTo>
                <a:lnTo>
                  <a:pt x="14985" y="5259"/>
                </a:lnTo>
                <a:lnTo>
                  <a:pt x="149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"/>
          <p:cNvSpPr/>
          <p:nvPr/>
        </p:nvSpPr>
        <p:spPr>
          <a:xfrm rot="-5400000">
            <a:off x="12283" y="4281464"/>
            <a:ext cx="855477" cy="880044"/>
          </a:xfrm>
          <a:custGeom>
            <a:avLst/>
            <a:gdLst/>
            <a:ahLst/>
            <a:cxnLst/>
            <a:rect l="l" t="t" r="r" b="b"/>
            <a:pathLst>
              <a:path w="14834" h="15260" extrusionOk="0">
                <a:moveTo>
                  <a:pt x="0" y="1"/>
                </a:moveTo>
                <a:lnTo>
                  <a:pt x="0" y="15260"/>
                </a:lnTo>
                <a:lnTo>
                  <a:pt x="14833" y="15260"/>
                </a:lnTo>
                <a:lnTo>
                  <a:pt x="1483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 rot="-5400000">
            <a:off x="1733637" y="4293747"/>
            <a:ext cx="855477" cy="855477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3" y="31"/>
                </a:lnTo>
                <a:lnTo>
                  <a:pt x="1483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 rot="-5400000">
            <a:off x="879967" y="4293747"/>
            <a:ext cx="853747" cy="853747"/>
          </a:xfrm>
          <a:custGeom>
            <a:avLst/>
            <a:gdLst/>
            <a:ahLst/>
            <a:cxnLst/>
            <a:rect l="l" t="t" r="r" b="b"/>
            <a:pathLst>
              <a:path w="14804" h="14804" extrusionOk="0">
                <a:moveTo>
                  <a:pt x="0" y="1"/>
                </a:moveTo>
                <a:lnTo>
                  <a:pt x="0" y="14438"/>
                </a:lnTo>
                <a:cubicBezTo>
                  <a:pt x="0" y="10335"/>
                  <a:pt x="3314" y="7052"/>
                  <a:pt x="7387" y="7052"/>
                </a:cubicBezTo>
                <a:cubicBezTo>
                  <a:pt x="11460" y="7052"/>
                  <a:pt x="14773" y="10335"/>
                  <a:pt x="14773" y="14438"/>
                </a:cubicBezTo>
                <a:lnTo>
                  <a:pt x="14773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 rot="-5400000">
            <a:off x="432976" y="4288500"/>
            <a:ext cx="438292" cy="448788"/>
          </a:xfrm>
          <a:custGeom>
            <a:avLst/>
            <a:gdLst/>
            <a:ahLst/>
            <a:cxnLst/>
            <a:rect l="l" t="t" r="r" b="b"/>
            <a:pathLst>
              <a:path w="7600" h="7782" extrusionOk="0">
                <a:moveTo>
                  <a:pt x="0" y="0"/>
                </a:moveTo>
                <a:lnTo>
                  <a:pt x="0" y="7782"/>
                </a:lnTo>
                <a:lnTo>
                  <a:pt x="7599" y="778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"/>
          <p:cNvSpPr/>
          <p:nvPr/>
        </p:nvSpPr>
        <p:spPr>
          <a:xfrm rot="-5400000">
            <a:off x="5276" y="4726705"/>
            <a:ext cx="417242" cy="427796"/>
          </a:xfrm>
          <a:custGeom>
            <a:avLst/>
            <a:gdLst/>
            <a:ahLst/>
            <a:cxnLst/>
            <a:rect l="l" t="t" r="r" b="b"/>
            <a:pathLst>
              <a:path w="7235" h="7418" extrusionOk="0">
                <a:moveTo>
                  <a:pt x="0" y="1"/>
                </a:moveTo>
                <a:lnTo>
                  <a:pt x="0" y="7417"/>
                </a:lnTo>
                <a:lnTo>
                  <a:pt x="7234" y="7417"/>
                </a:lnTo>
                <a:lnTo>
                  <a:pt x="7234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2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/>
          <p:nvPr/>
        </p:nvSpPr>
        <p:spPr>
          <a:xfrm rot="-5400000">
            <a:off x="7453645" y="4308415"/>
            <a:ext cx="829740" cy="849580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4" y="14833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"/>
          <p:cNvSpPr/>
          <p:nvPr/>
        </p:nvSpPr>
        <p:spPr>
          <a:xfrm rot="-5400000">
            <a:off x="7633208" y="4507860"/>
            <a:ext cx="469498" cy="469440"/>
          </a:xfrm>
          <a:custGeom>
            <a:avLst/>
            <a:gdLst/>
            <a:ahLst/>
            <a:cxnLst/>
            <a:rect l="l" t="t" r="r" b="b"/>
            <a:pathLst>
              <a:path w="8208" h="8207" extrusionOk="0">
                <a:moveTo>
                  <a:pt x="1" y="0"/>
                </a:moveTo>
                <a:lnTo>
                  <a:pt x="1" y="8207"/>
                </a:lnTo>
                <a:lnTo>
                  <a:pt x="8207" y="8207"/>
                </a:lnTo>
                <a:lnTo>
                  <a:pt x="820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"/>
          <p:cNvSpPr/>
          <p:nvPr/>
        </p:nvSpPr>
        <p:spPr>
          <a:xfrm rot="-5400000">
            <a:off x="8309217" y="4303357"/>
            <a:ext cx="830927" cy="860860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"/>
          <p:cNvSpPr/>
          <p:nvPr/>
        </p:nvSpPr>
        <p:spPr>
          <a:xfrm rot="-5400000">
            <a:off x="8483705" y="4507853"/>
            <a:ext cx="469498" cy="469440"/>
          </a:xfrm>
          <a:custGeom>
            <a:avLst/>
            <a:gdLst/>
            <a:ahLst/>
            <a:cxnLst/>
            <a:rect l="l" t="t" r="r" b="b"/>
            <a:pathLst>
              <a:path w="8208" h="8207" extrusionOk="0">
                <a:moveTo>
                  <a:pt x="1" y="0"/>
                </a:moveTo>
                <a:lnTo>
                  <a:pt x="1" y="8207"/>
                </a:lnTo>
                <a:lnTo>
                  <a:pt x="8207" y="8207"/>
                </a:lnTo>
                <a:lnTo>
                  <a:pt x="820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 txBox="1">
            <a:spLocks noGrp="1"/>
          </p:cNvSpPr>
          <p:nvPr>
            <p:ph type="title" hasCustomPrompt="1"/>
          </p:nvPr>
        </p:nvSpPr>
        <p:spPr>
          <a:xfrm>
            <a:off x="1444675" y="1595525"/>
            <a:ext cx="6010200" cy="13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0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1" name="Google Shape;161;p11"/>
          <p:cNvSpPr txBox="1">
            <a:spLocks noGrp="1"/>
          </p:cNvSpPr>
          <p:nvPr>
            <p:ph type="subTitle" idx="1"/>
          </p:nvPr>
        </p:nvSpPr>
        <p:spPr>
          <a:xfrm>
            <a:off x="1444700" y="2900550"/>
            <a:ext cx="6010200" cy="5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7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11"/>
          <p:cNvSpPr/>
          <p:nvPr/>
        </p:nvSpPr>
        <p:spPr>
          <a:xfrm rot="-5400000">
            <a:off x="881859" y="-21"/>
            <a:ext cx="855465" cy="855523"/>
          </a:xfrm>
          <a:custGeom>
            <a:avLst/>
            <a:gdLst/>
            <a:ahLst/>
            <a:cxnLst/>
            <a:rect l="l" t="t" r="r" b="b"/>
            <a:pathLst>
              <a:path w="14803" h="14804" extrusionOk="0">
                <a:moveTo>
                  <a:pt x="0" y="1"/>
                </a:moveTo>
                <a:lnTo>
                  <a:pt x="0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"/>
          <p:cNvSpPr/>
          <p:nvPr/>
        </p:nvSpPr>
        <p:spPr>
          <a:xfrm rot="-5400000">
            <a:off x="12216" y="843249"/>
            <a:ext cx="852176" cy="876611"/>
          </a:xfrm>
          <a:custGeom>
            <a:avLst/>
            <a:gdLst/>
            <a:ahLst/>
            <a:cxnLst/>
            <a:rect l="l" t="t" r="r" b="b"/>
            <a:pathLst>
              <a:path w="14834" h="15260" extrusionOk="0">
                <a:moveTo>
                  <a:pt x="0" y="1"/>
                </a:moveTo>
                <a:lnTo>
                  <a:pt x="0" y="15260"/>
                </a:lnTo>
                <a:lnTo>
                  <a:pt x="14833" y="15260"/>
                </a:lnTo>
                <a:lnTo>
                  <a:pt x="1483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"/>
          <p:cNvSpPr/>
          <p:nvPr/>
        </p:nvSpPr>
        <p:spPr>
          <a:xfrm rot="-5400000">
            <a:off x="1738204" y="-887"/>
            <a:ext cx="855465" cy="857257"/>
          </a:xfrm>
          <a:custGeom>
            <a:avLst/>
            <a:gdLst/>
            <a:ahLst/>
            <a:cxnLst/>
            <a:rect l="l" t="t" r="r" b="b"/>
            <a:pathLst>
              <a:path w="14803" h="14834" extrusionOk="0">
                <a:moveTo>
                  <a:pt x="0" y="0"/>
                </a:moveTo>
                <a:lnTo>
                  <a:pt x="0" y="14833"/>
                </a:lnTo>
                <a:lnTo>
                  <a:pt x="14803" y="14833"/>
                </a:lnTo>
                <a:lnTo>
                  <a:pt x="1480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"/>
          <p:cNvSpPr/>
          <p:nvPr/>
        </p:nvSpPr>
        <p:spPr>
          <a:xfrm rot="-5400000">
            <a:off x="1072453" y="190569"/>
            <a:ext cx="472549" cy="474340"/>
          </a:xfrm>
          <a:custGeom>
            <a:avLst/>
            <a:gdLst/>
            <a:ahLst/>
            <a:cxnLst/>
            <a:rect l="l" t="t" r="r" b="b"/>
            <a:pathLst>
              <a:path w="8177" h="8208" extrusionOk="0">
                <a:moveTo>
                  <a:pt x="0" y="0"/>
                </a:moveTo>
                <a:lnTo>
                  <a:pt x="0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"/>
          <p:cNvSpPr/>
          <p:nvPr/>
        </p:nvSpPr>
        <p:spPr>
          <a:xfrm rot="-5400000">
            <a:off x="10574" y="-10567"/>
            <a:ext cx="855465" cy="876617"/>
          </a:xfrm>
          <a:custGeom>
            <a:avLst/>
            <a:gdLst/>
            <a:ahLst/>
            <a:cxnLst/>
            <a:rect l="l" t="t" r="r" b="b"/>
            <a:pathLst>
              <a:path w="14803" h="15169" extrusionOk="0">
                <a:moveTo>
                  <a:pt x="0" y="1"/>
                </a:moveTo>
                <a:lnTo>
                  <a:pt x="0" y="31"/>
                </a:lnTo>
                <a:lnTo>
                  <a:pt x="14803" y="15168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1"/>
          <p:cNvSpPr/>
          <p:nvPr/>
        </p:nvSpPr>
        <p:spPr>
          <a:xfrm>
            <a:off x="7" y="1707648"/>
            <a:ext cx="876619" cy="850453"/>
          </a:xfrm>
          <a:custGeom>
            <a:avLst/>
            <a:gdLst/>
            <a:ahLst/>
            <a:cxnLst/>
            <a:rect l="l" t="t" r="r" b="b"/>
            <a:pathLst>
              <a:path w="14804" h="14804" extrusionOk="0">
                <a:moveTo>
                  <a:pt x="0" y="1"/>
                </a:moveTo>
                <a:lnTo>
                  <a:pt x="0" y="14438"/>
                </a:lnTo>
                <a:cubicBezTo>
                  <a:pt x="0" y="10335"/>
                  <a:pt x="3314" y="7052"/>
                  <a:pt x="7387" y="7052"/>
                </a:cubicBezTo>
                <a:cubicBezTo>
                  <a:pt x="11460" y="7052"/>
                  <a:pt x="14773" y="10335"/>
                  <a:pt x="14773" y="14438"/>
                </a:cubicBezTo>
                <a:lnTo>
                  <a:pt x="14773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1"/>
          <p:cNvSpPr/>
          <p:nvPr/>
        </p:nvSpPr>
        <p:spPr>
          <a:xfrm rot="-5400000">
            <a:off x="434725" y="850316"/>
            <a:ext cx="436601" cy="447037"/>
          </a:xfrm>
          <a:custGeom>
            <a:avLst/>
            <a:gdLst/>
            <a:ahLst/>
            <a:cxnLst/>
            <a:rect l="l" t="t" r="r" b="b"/>
            <a:pathLst>
              <a:path w="7600" h="7782" extrusionOk="0">
                <a:moveTo>
                  <a:pt x="0" y="0"/>
                </a:moveTo>
                <a:lnTo>
                  <a:pt x="0" y="7782"/>
                </a:lnTo>
                <a:lnTo>
                  <a:pt x="7599" y="778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"/>
          <p:cNvSpPr/>
          <p:nvPr/>
        </p:nvSpPr>
        <p:spPr>
          <a:xfrm rot="-5400000">
            <a:off x="12283" y="4281464"/>
            <a:ext cx="855477" cy="880044"/>
          </a:xfrm>
          <a:custGeom>
            <a:avLst/>
            <a:gdLst/>
            <a:ahLst/>
            <a:cxnLst/>
            <a:rect l="l" t="t" r="r" b="b"/>
            <a:pathLst>
              <a:path w="14834" h="15260" extrusionOk="0">
                <a:moveTo>
                  <a:pt x="0" y="1"/>
                </a:moveTo>
                <a:lnTo>
                  <a:pt x="0" y="15260"/>
                </a:lnTo>
                <a:lnTo>
                  <a:pt x="14833" y="15260"/>
                </a:lnTo>
                <a:lnTo>
                  <a:pt x="1483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"/>
          <p:cNvSpPr/>
          <p:nvPr/>
        </p:nvSpPr>
        <p:spPr>
          <a:xfrm rot="-5400000">
            <a:off x="1733637" y="4293747"/>
            <a:ext cx="855477" cy="855477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3" y="31"/>
                </a:lnTo>
                <a:lnTo>
                  <a:pt x="1483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"/>
          <p:cNvSpPr/>
          <p:nvPr/>
        </p:nvSpPr>
        <p:spPr>
          <a:xfrm rot="-5400000">
            <a:off x="879967" y="4293747"/>
            <a:ext cx="853747" cy="853747"/>
          </a:xfrm>
          <a:custGeom>
            <a:avLst/>
            <a:gdLst/>
            <a:ahLst/>
            <a:cxnLst/>
            <a:rect l="l" t="t" r="r" b="b"/>
            <a:pathLst>
              <a:path w="14804" h="14804" extrusionOk="0">
                <a:moveTo>
                  <a:pt x="0" y="1"/>
                </a:moveTo>
                <a:lnTo>
                  <a:pt x="0" y="14438"/>
                </a:lnTo>
                <a:cubicBezTo>
                  <a:pt x="0" y="10335"/>
                  <a:pt x="3314" y="7052"/>
                  <a:pt x="7387" y="7052"/>
                </a:cubicBezTo>
                <a:cubicBezTo>
                  <a:pt x="11460" y="7052"/>
                  <a:pt x="14773" y="10335"/>
                  <a:pt x="14773" y="14438"/>
                </a:cubicBezTo>
                <a:lnTo>
                  <a:pt x="14773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1"/>
          <p:cNvSpPr/>
          <p:nvPr/>
        </p:nvSpPr>
        <p:spPr>
          <a:xfrm rot="-5400000">
            <a:off x="432976" y="4288500"/>
            <a:ext cx="438292" cy="448788"/>
          </a:xfrm>
          <a:custGeom>
            <a:avLst/>
            <a:gdLst/>
            <a:ahLst/>
            <a:cxnLst/>
            <a:rect l="l" t="t" r="r" b="b"/>
            <a:pathLst>
              <a:path w="7600" h="7782" extrusionOk="0">
                <a:moveTo>
                  <a:pt x="0" y="0"/>
                </a:moveTo>
                <a:lnTo>
                  <a:pt x="0" y="7782"/>
                </a:lnTo>
                <a:lnTo>
                  <a:pt x="7599" y="778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 rot="-5400000">
            <a:off x="5276" y="4726705"/>
            <a:ext cx="417242" cy="427796"/>
          </a:xfrm>
          <a:custGeom>
            <a:avLst/>
            <a:gdLst/>
            <a:ahLst/>
            <a:cxnLst/>
            <a:rect l="l" t="t" r="r" b="b"/>
            <a:pathLst>
              <a:path w="7235" h="7418" extrusionOk="0">
                <a:moveTo>
                  <a:pt x="0" y="1"/>
                </a:moveTo>
                <a:lnTo>
                  <a:pt x="0" y="7417"/>
                </a:lnTo>
                <a:lnTo>
                  <a:pt x="7234" y="7417"/>
                </a:lnTo>
                <a:lnTo>
                  <a:pt x="7234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 rot="-5400000">
            <a:off x="8293073" y="794"/>
            <a:ext cx="853767" cy="855426"/>
          </a:xfrm>
          <a:custGeom>
            <a:avLst/>
            <a:gdLst/>
            <a:ahLst/>
            <a:cxnLst/>
            <a:rect l="l" t="t" r="r" b="b"/>
            <a:pathLst>
              <a:path w="14926" h="14955" extrusionOk="0">
                <a:moveTo>
                  <a:pt x="1" y="0"/>
                </a:moveTo>
                <a:lnTo>
                  <a:pt x="1" y="14955"/>
                </a:lnTo>
                <a:lnTo>
                  <a:pt x="14925" y="14955"/>
                </a:lnTo>
                <a:lnTo>
                  <a:pt x="1492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 rot="-5400000">
            <a:off x="8482573" y="197279"/>
            <a:ext cx="467782" cy="469440"/>
          </a:xfrm>
          <a:custGeom>
            <a:avLst/>
            <a:gdLst/>
            <a:ahLst/>
            <a:cxnLst/>
            <a:rect l="l" t="t" r="r" b="b"/>
            <a:pathLst>
              <a:path w="8178" h="8207" extrusionOk="0">
                <a:moveTo>
                  <a:pt x="1" y="0"/>
                </a:moveTo>
                <a:lnTo>
                  <a:pt x="1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 rot="-5400000">
            <a:off x="8293960" y="1702037"/>
            <a:ext cx="848505" cy="851937"/>
          </a:xfrm>
          <a:custGeom>
            <a:avLst/>
            <a:gdLst/>
            <a:ahLst/>
            <a:cxnLst/>
            <a:rect l="l" t="t" r="r" b="b"/>
            <a:pathLst>
              <a:path w="14834" h="14894" extrusionOk="0">
                <a:moveTo>
                  <a:pt x="1" y="0"/>
                </a:moveTo>
                <a:lnTo>
                  <a:pt x="1" y="14894"/>
                </a:lnTo>
                <a:lnTo>
                  <a:pt x="14834" y="14894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 rot="-5400000">
            <a:off x="8298238" y="849332"/>
            <a:ext cx="848505" cy="860481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 rot="-5400000">
            <a:off x="7444023" y="1680"/>
            <a:ext cx="855483" cy="848505"/>
          </a:xfrm>
          <a:custGeom>
            <a:avLst/>
            <a:gdLst/>
            <a:ahLst/>
            <a:cxnLst/>
            <a:rect l="l" t="t" r="r" b="b"/>
            <a:pathLst>
              <a:path w="14956" h="14834" extrusionOk="0">
                <a:moveTo>
                  <a:pt x="1" y="0"/>
                </a:moveTo>
                <a:lnTo>
                  <a:pt x="1" y="14833"/>
                </a:lnTo>
                <a:lnTo>
                  <a:pt x="14955" y="14833"/>
                </a:lnTo>
                <a:lnTo>
                  <a:pt x="149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 rot="-5400000">
            <a:off x="8297420" y="2552216"/>
            <a:ext cx="846789" cy="846732"/>
          </a:xfrm>
          <a:custGeom>
            <a:avLst/>
            <a:gdLst/>
            <a:ahLst/>
            <a:cxnLst/>
            <a:rect l="l" t="t" r="r" b="b"/>
            <a:pathLst>
              <a:path w="14804" h="14803" extrusionOk="0">
                <a:moveTo>
                  <a:pt x="1" y="0"/>
                </a:moveTo>
                <a:lnTo>
                  <a:pt x="1" y="14803"/>
                </a:lnTo>
                <a:lnTo>
                  <a:pt x="14804" y="14803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 rot="-5400000">
            <a:off x="8640649" y="1108288"/>
            <a:ext cx="681595" cy="342571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927"/>
                </a:lnTo>
                <a:lnTo>
                  <a:pt x="31" y="592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 rot="-5400000">
            <a:off x="8386990" y="1108288"/>
            <a:ext cx="681595" cy="342571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897"/>
                </a:lnTo>
                <a:lnTo>
                  <a:pt x="31" y="589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 rot="-5400000">
            <a:off x="8126192" y="1110033"/>
            <a:ext cx="674617" cy="339082"/>
          </a:xfrm>
          <a:custGeom>
            <a:avLst/>
            <a:gdLst/>
            <a:ahLst/>
            <a:cxnLst/>
            <a:rect l="l" t="t" r="r" b="b"/>
            <a:pathLst>
              <a:path w="11794" h="5928" extrusionOk="0">
                <a:moveTo>
                  <a:pt x="5867" y="0"/>
                </a:moveTo>
                <a:lnTo>
                  <a:pt x="0" y="5867"/>
                </a:lnTo>
                <a:lnTo>
                  <a:pt x="11794" y="5928"/>
                </a:lnTo>
                <a:lnTo>
                  <a:pt x="586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 rot="-5400000">
            <a:off x="6605884" y="12873"/>
            <a:ext cx="853043" cy="832011"/>
          </a:xfrm>
          <a:custGeom>
            <a:avLst/>
            <a:gdLst/>
            <a:ahLst/>
            <a:cxnLst/>
            <a:rect l="l" t="t" r="r" b="b"/>
            <a:pathLst>
              <a:path w="14804" h="14439" extrusionOk="0">
                <a:moveTo>
                  <a:pt x="1" y="0"/>
                </a:moveTo>
                <a:lnTo>
                  <a:pt x="1" y="14438"/>
                </a:lnTo>
                <a:lnTo>
                  <a:pt x="14803" y="14438"/>
                </a:lnTo>
                <a:lnTo>
                  <a:pt x="14803" y="0"/>
                </a:lnTo>
                <a:cubicBezTo>
                  <a:pt x="14803" y="4073"/>
                  <a:pt x="11490" y="7386"/>
                  <a:pt x="7417" y="7386"/>
                </a:cubicBezTo>
                <a:cubicBezTo>
                  <a:pt x="3314" y="7386"/>
                  <a:pt x="1" y="4073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 rot="-5400000">
            <a:off x="8256652" y="3434538"/>
            <a:ext cx="923114" cy="851937"/>
          </a:xfrm>
          <a:custGeom>
            <a:avLst/>
            <a:gdLst/>
            <a:ahLst/>
            <a:cxnLst/>
            <a:rect l="l" t="t" r="r" b="b"/>
            <a:pathLst>
              <a:path w="16232" h="14894" extrusionOk="0">
                <a:moveTo>
                  <a:pt x="1" y="0"/>
                </a:moveTo>
                <a:lnTo>
                  <a:pt x="1" y="14894"/>
                </a:lnTo>
                <a:lnTo>
                  <a:pt x="31" y="14894"/>
                </a:lnTo>
                <a:lnTo>
                  <a:pt x="31" y="14529"/>
                </a:lnTo>
                <a:cubicBezTo>
                  <a:pt x="31" y="10426"/>
                  <a:pt x="3648" y="7082"/>
                  <a:pt x="8116" y="7082"/>
                </a:cubicBezTo>
                <a:cubicBezTo>
                  <a:pt x="12584" y="7082"/>
                  <a:pt x="16201" y="10426"/>
                  <a:pt x="16201" y="14529"/>
                </a:cubicBezTo>
                <a:lnTo>
                  <a:pt x="16201" y="14894"/>
                </a:lnTo>
                <a:lnTo>
                  <a:pt x="16232" y="14894"/>
                </a:lnTo>
                <a:lnTo>
                  <a:pt x="162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 rot="-5400000">
            <a:off x="7678197" y="3706960"/>
            <a:ext cx="922155" cy="306077"/>
          </a:xfrm>
          <a:custGeom>
            <a:avLst/>
            <a:gdLst/>
            <a:ahLst/>
            <a:cxnLst/>
            <a:rect l="l" t="t" r="r" b="b"/>
            <a:pathLst>
              <a:path w="16810" h="5351" extrusionOk="0">
                <a:moveTo>
                  <a:pt x="1" y="0"/>
                </a:moveTo>
                <a:lnTo>
                  <a:pt x="1" y="5350"/>
                </a:lnTo>
                <a:lnTo>
                  <a:pt x="16810" y="5350"/>
                </a:lnTo>
                <a:lnTo>
                  <a:pt x="1681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 rot="-5400000">
            <a:off x="7373070" y="3709562"/>
            <a:ext cx="922155" cy="300872"/>
          </a:xfrm>
          <a:custGeom>
            <a:avLst/>
            <a:gdLst/>
            <a:ahLst/>
            <a:cxnLst/>
            <a:rect l="l" t="t" r="r" b="b"/>
            <a:pathLst>
              <a:path w="16810" h="5260" extrusionOk="0">
                <a:moveTo>
                  <a:pt x="1" y="1"/>
                </a:moveTo>
                <a:lnTo>
                  <a:pt x="1" y="5259"/>
                </a:lnTo>
                <a:lnTo>
                  <a:pt x="16810" y="5259"/>
                </a:lnTo>
                <a:lnTo>
                  <a:pt x="168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/>
          <p:nvPr/>
        </p:nvSpPr>
        <p:spPr>
          <a:xfrm rot="-5400000">
            <a:off x="8299193" y="2110588"/>
            <a:ext cx="434720" cy="448620"/>
          </a:xfrm>
          <a:custGeom>
            <a:avLst/>
            <a:gdLst/>
            <a:ahLst/>
            <a:cxnLst/>
            <a:rect l="l" t="t" r="r" b="b"/>
            <a:pathLst>
              <a:path w="7600" h="7843" extrusionOk="0">
                <a:moveTo>
                  <a:pt x="1" y="0"/>
                </a:moveTo>
                <a:lnTo>
                  <a:pt x="1" y="7842"/>
                </a:lnTo>
                <a:lnTo>
                  <a:pt x="7599" y="784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"/>
          <p:cNvSpPr/>
          <p:nvPr/>
        </p:nvSpPr>
        <p:spPr>
          <a:xfrm rot="-5400000">
            <a:off x="8739911" y="1704647"/>
            <a:ext cx="413842" cy="412069"/>
          </a:xfrm>
          <a:custGeom>
            <a:avLst/>
            <a:gdLst/>
            <a:ahLst/>
            <a:cxnLst/>
            <a:rect l="l" t="t" r="r" b="b"/>
            <a:pathLst>
              <a:path w="7235" h="7204" extrusionOk="0">
                <a:moveTo>
                  <a:pt x="0" y="0"/>
                </a:moveTo>
                <a:lnTo>
                  <a:pt x="0" y="7204"/>
                </a:lnTo>
                <a:lnTo>
                  <a:pt x="7235" y="7204"/>
                </a:lnTo>
                <a:lnTo>
                  <a:pt x="723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1"/>
          <p:cNvSpPr/>
          <p:nvPr/>
        </p:nvSpPr>
        <p:spPr>
          <a:xfrm rot="-5400000">
            <a:off x="6612697" y="4319219"/>
            <a:ext cx="831060" cy="831003"/>
          </a:xfrm>
          <a:custGeom>
            <a:avLst/>
            <a:gdLst/>
            <a:ahLst/>
            <a:cxnLst/>
            <a:rect l="l" t="t" r="r" b="b"/>
            <a:pathLst>
              <a:path w="14804" h="14803" extrusionOk="0">
                <a:moveTo>
                  <a:pt x="1" y="0"/>
                </a:moveTo>
                <a:lnTo>
                  <a:pt x="1" y="14803"/>
                </a:lnTo>
                <a:lnTo>
                  <a:pt x="14804" y="14803"/>
                </a:lnTo>
                <a:lnTo>
                  <a:pt x="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">
    <p:bg>
      <p:bgPr>
        <a:solidFill>
          <a:schemeClr val="dk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/>
          <p:nvPr/>
        </p:nvSpPr>
        <p:spPr>
          <a:xfrm>
            <a:off x="75" y="4784350"/>
            <a:ext cx="9144008" cy="359146"/>
          </a:xfrm>
          <a:custGeom>
            <a:avLst/>
            <a:gdLst/>
            <a:ahLst/>
            <a:cxnLst/>
            <a:rect l="l" t="t" r="r" b="b"/>
            <a:pathLst>
              <a:path w="14986" h="5350" extrusionOk="0">
                <a:moveTo>
                  <a:pt x="0" y="0"/>
                </a:moveTo>
                <a:lnTo>
                  <a:pt x="0" y="5350"/>
                </a:lnTo>
                <a:lnTo>
                  <a:pt x="14985" y="5350"/>
                </a:lnTo>
                <a:lnTo>
                  <a:pt x="1498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5400000">
            <a:off x="8325344" y="36812"/>
            <a:ext cx="855467" cy="781842"/>
          </a:xfrm>
          <a:custGeom>
            <a:avLst/>
            <a:gdLst/>
            <a:ahLst/>
            <a:cxnLst/>
            <a:rect l="l" t="t" r="r" b="b"/>
            <a:pathLst>
              <a:path w="16232" h="14835" extrusionOk="0">
                <a:moveTo>
                  <a:pt x="1" y="1"/>
                </a:moveTo>
                <a:lnTo>
                  <a:pt x="1" y="14834"/>
                </a:lnTo>
                <a:lnTo>
                  <a:pt x="16232" y="14834"/>
                </a:lnTo>
                <a:lnTo>
                  <a:pt x="16232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"/>
          <p:cNvSpPr/>
          <p:nvPr/>
        </p:nvSpPr>
        <p:spPr>
          <a:xfrm rot="5400000">
            <a:off x="6760252" y="35257"/>
            <a:ext cx="855467" cy="784951"/>
          </a:xfrm>
          <a:custGeom>
            <a:avLst/>
            <a:gdLst/>
            <a:ahLst/>
            <a:cxnLst/>
            <a:rect l="l" t="t" r="r" b="b"/>
            <a:pathLst>
              <a:path w="16232" h="14894" extrusionOk="0">
                <a:moveTo>
                  <a:pt x="1" y="0"/>
                </a:moveTo>
                <a:lnTo>
                  <a:pt x="1" y="14894"/>
                </a:lnTo>
                <a:lnTo>
                  <a:pt x="31" y="14894"/>
                </a:lnTo>
                <a:lnTo>
                  <a:pt x="31" y="14529"/>
                </a:lnTo>
                <a:cubicBezTo>
                  <a:pt x="31" y="10426"/>
                  <a:pt x="3648" y="7082"/>
                  <a:pt x="8116" y="7082"/>
                </a:cubicBezTo>
                <a:cubicBezTo>
                  <a:pt x="12584" y="7082"/>
                  <a:pt x="16201" y="10426"/>
                  <a:pt x="16201" y="14529"/>
                </a:cubicBezTo>
                <a:lnTo>
                  <a:pt x="16201" y="14894"/>
                </a:lnTo>
                <a:lnTo>
                  <a:pt x="16232" y="14894"/>
                </a:lnTo>
                <a:lnTo>
                  <a:pt x="162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"/>
          <p:cNvSpPr/>
          <p:nvPr/>
        </p:nvSpPr>
        <p:spPr>
          <a:xfrm rot="5400000">
            <a:off x="7293689" y="286727"/>
            <a:ext cx="855461" cy="282011"/>
          </a:xfrm>
          <a:custGeom>
            <a:avLst/>
            <a:gdLst/>
            <a:ahLst/>
            <a:cxnLst/>
            <a:rect l="l" t="t" r="r" b="b"/>
            <a:pathLst>
              <a:path w="16810" h="5351" extrusionOk="0">
                <a:moveTo>
                  <a:pt x="1" y="0"/>
                </a:moveTo>
                <a:lnTo>
                  <a:pt x="1" y="5350"/>
                </a:lnTo>
                <a:lnTo>
                  <a:pt x="16810" y="5350"/>
                </a:lnTo>
                <a:lnTo>
                  <a:pt x="1681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3"/>
          <p:cNvSpPr/>
          <p:nvPr/>
        </p:nvSpPr>
        <p:spPr>
          <a:xfrm rot="5400000">
            <a:off x="7574838" y="289125"/>
            <a:ext cx="855461" cy="277215"/>
          </a:xfrm>
          <a:custGeom>
            <a:avLst/>
            <a:gdLst/>
            <a:ahLst/>
            <a:cxnLst/>
            <a:rect l="l" t="t" r="r" b="b"/>
            <a:pathLst>
              <a:path w="16810" h="5260" extrusionOk="0">
                <a:moveTo>
                  <a:pt x="1" y="1"/>
                </a:moveTo>
                <a:lnTo>
                  <a:pt x="1" y="5259"/>
                </a:lnTo>
                <a:lnTo>
                  <a:pt x="16810" y="5259"/>
                </a:lnTo>
                <a:lnTo>
                  <a:pt x="168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3"/>
          <p:cNvSpPr/>
          <p:nvPr/>
        </p:nvSpPr>
        <p:spPr>
          <a:xfrm rot="5400000">
            <a:off x="8556813" y="269920"/>
            <a:ext cx="390894" cy="780208"/>
          </a:xfrm>
          <a:custGeom>
            <a:avLst/>
            <a:gdLst/>
            <a:ahLst/>
            <a:cxnLst/>
            <a:rect l="l" t="t" r="r" b="b"/>
            <a:pathLst>
              <a:path w="7417" h="14804" extrusionOk="0">
                <a:moveTo>
                  <a:pt x="7417" y="0"/>
                </a:moveTo>
                <a:cubicBezTo>
                  <a:pt x="3313" y="0"/>
                  <a:pt x="0" y="3314"/>
                  <a:pt x="0" y="7387"/>
                </a:cubicBezTo>
                <a:cubicBezTo>
                  <a:pt x="0" y="11490"/>
                  <a:pt x="3313" y="14803"/>
                  <a:pt x="7417" y="14803"/>
                </a:cubicBezTo>
                <a:lnTo>
                  <a:pt x="74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title" hasCustomPrompt="1"/>
          </p:nvPr>
        </p:nvSpPr>
        <p:spPr>
          <a:xfrm>
            <a:off x="1437844" y="1811781"/>
            <a:ext cx="621900" cy="621900"/>
          </a:xfrm>
          <a:prstGeom prst="rect">
            <a:avLst/>
          </a:prstGeom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r>
              <a:t>xx%</a:t>
            </a:r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1"/>
          </p:nvPr>
        </p:nvSpPr>
        <p:spPr>
          <a:xfrm>
            <a:off x="988144" y="2735138"/>
            <a:ext cx="1521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7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title" idx="2" hasCustomPrompt="1"/>
          </p:nvPr>
        </p:nvSpPr>
        <p:spPr>
          <a:xfrm>
            <a:off x="3356775" y="1811781"/>
            <a:ext cx="621900" cy="621900"/>
          </a:xfrm>
          <a:prstGeom prst="rect">
            <a:avLst/>
          </a:prstGeom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r>
              <a:t>xx%</a:t>
            </a:r>
          </a:p>
        </p:txBody>
      </p:sp>
      <p:sp>
        <p:nvSpPr>
          <p:cNvPr id="201" name="Google Shape;201;p13"/>
          <p:cNvSpPr txBox="1">
            <a:spLocks noGrp="1"/>
          </p:cNvSpPr>
          <p:nvPr>
            <p:ph type="subTitle" idx="3"/>
          </p:nvPr>
        </p:nvSpPr>
        <p:spPr>
          <a:xfrm>
            <a:off x="2910075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7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title" idx="4" hasCustomPrompt="1"/>
          </p:nvPr>
        </p:nvSpPr>
        <p:spPr>
          <a:xfrm>
            <a:off x="5165325" y="1811781"/>
            <a:ext cx="621900" cy="621900"/>
          </a:xfrm>
          <a:prstGeom prst="rect">
            <a:avLst/>
          </a:prstGeom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r>
              <a:t>xx%</a:t>
            </a:r>
          </a:p>
        </p:txBody>
      </p:sp>
      <p:sp>
        <p:nvSpPr>
          <p:cNvPr id="203" name="Google Shape;203;p13"/>
          <p:cNvSpPr txBox="1">
            <a:spLocks noGrp="1"/>
          </p:cNvSpPr>
          <p:nvPr>
            <p:ph type="subTitle" idx="5"/>
          </p:nvPr>
        </p:nvSpPr>
        <p:spPr>
          <a:xfrm>
            <a:off x="4718625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7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4" name="Google Shape;204;p13"/>
          <p:cNvSpPr txBox="1">
            <a:spLocks noGrp="1"/>
          </p:cNvSpPr>
          <p:nvPr>
            <p:ph type="title" idx="6" hasCustomPrompt="1"/>
          </p:nvPr>
        </p:nvSpPr>
        <p:spPr>
          <a:xfrm>
            <a:off x="7087256" y="1811781"/>
            <a:ext cx="621900" cy="621900"/>
          </a:xfrm>
          <a:prstGeom prst="rect">
            <a:avLst/>
          </a:prstGeom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BeeZee"/>
              <a:buNone/>
              <a:defRPr sz="2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r>
              <a:t>xx%</a:t>
            </a:r>
          </a:p>
        </p:txBody>
      </p:sp>
      <p:sp>
        <p:nvSpPr>
          <p:cNvPr id="205" name="Google Shape;205;p13"/>
          <p:cNvSpPr txBox="1">
            <a:spLocks noGrp="1"/>
          </p:cNvSpPr>
          <p:nvPr>
            <p:ph type="subTitle" idx="7"/>
          </p:nvPr>
        </p:nvSpPr>
        <p:spPr>
          <a:xfrm>
            <a:off x="6640556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7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None/>
              <a:defRPr sz="18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title" idx="8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7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subTitle" idx="9"/>
          </p:nvPr>
        </p:nvSpPr>
        <p:spPr>
          <a:xfrm>
            <a:off x="988144" y="3216341"/>
            <a:ext cx="15213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13"/>
          </p:nvPr>
        </p:nvSpPr>
        <p:spPr>
          <a:xfrm>
            <a:off x="2910075" y="3216341"/>
            <a:ext cx="15153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subTitle" idx="14"/>
          </p:nvPr>
        </p:nvSpPr>
        <p:spPr>
          <a:xfrm>
            <a:off x="4718625" y="3216341"/>
            <a:ext cx="15153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subTitle" idx="15"/>
          </p:nvPr>
        </p:nvSpPr>
        <p:spPr>
          <a:xfrm>
            <a:off x="6640556" y="3216341"/>
            <a:ext cx="15153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None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bg>
      <p:bgPr>
        <a:solidFill>
          <a:schemeClr val="accent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"/>
          <p:cNvSpPr/>
          <p:nvPr/>
        </p:nvSpPr>
        <p:spPr>
          <a:xfrm rot="10800000">
            <a:off x="8284991" y="4295601"/>
            <a:ext cx="859010" cy="848542"/>
          </a:xfrm>
          <a:custGeom>
            <a:avLst/>
            <a:gdLst/>
            <a:ahLst/>
            <a:cxnLst/>
            <a:rect l="l" t="t" r="r" b="b"/>
            <a:pathLst>
              <a:path w="15017" h="14834" extrusionOk="0">
                <a:moveTo>
                  <a:pt x="1" y="0"/>
                </a:moveTo>
                <a:lnTo>
                  <a:pt x="1" y="14833"/>
                </a:lnTo>
                <a:lnTo>
                  <a:pt x="15016" y="14833"/>
                </a:lnTo>
                <a:lnTo>
                  <a:pt x="1501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4"/>
          <p:cNvSpPr/>
          <p:nvPr/>
        </p:nvSpPr>
        <p:spPr>
          <a:xfrm rot="10800000">
            <a:off x="8354549" y="4397935"/>
            <a:ext cx="707709" cy="643299"/>
          </a:xfrm>
          <a:custGeom>
            <a:avLst/>
            <a:gdLst/>
            <a:ahLst/>
            <a:cxnLst/>
            <a:rect l="l" t="t" r="r" b="b"/>
            <a:pathLst>
              <a:path w="12372" h="11246" extrusionOk="0">
                <a:moveTo>
                  <a:pt x="6201" y="1"/>
                </a:moveTo>
                <a:cubicBezTo>
                  <a:pt x="3635" y="1"/>
                  <a:pt x="1326" y="1756"/>
                  <a:pt x="700" y="4341"/>
                </a:cubicBezTo>
                <a:cubicBezTo>
                  <a:pt x="0" y="7381"/>
                  <a:pt x="1885" y="10390"/>
                  <a:pt x="4894" y="11089"/>
                </a:cubicBezTo>
                <a:cubicBezTo>
                  <a:pt x="5337" y="11195"/>
                  <a:pt x="5778" y="11246"/>
                  <a:pt x="6213" y="11246"/>
                </a:cubicBezTo>
                <a:cubicBezTo>
                  <a:pt x="8761" y="11246"/>
                  <a:pt x="11045" y="9496"/>
                  <a:pt x="11642" y="6925"/>
                </a:cubicBezTo>
                <a:cubicBezTo>
                  <a:pt x="12371" y="3885"/>
                  <a:pt x="10487" y="876"/>
                  <a:pt x="7478" y="147"/>
                </a:cubicBezTo>
                <a:cubicBezTo>
                  <a:pt x="7050" y="48"/>
                  <a:pt x="6622" y="1"/>
                  <a:pt x="620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4"/>
          <p:cNvSpPr/>
          <p:nvPr/>
        </p:nvSpPr>
        <p:spPr>
          <a:xfrm rot="10800000">
            <a:off x="7429582" y="4292135"/>
            <a:ext cx="855463" cy="855463"/>
          </a:xfrm>
          <a:custGeom>
            <a:avLst/>
            <a:gdLst/>
            <a:ahLst/>
            <a:cxnLst/>
            <a:rect l="l" t="t" r="r" b="b"/>
            <a:pathLst>
              <a:path w="14955" h="14955" extrusionOk="0">
                <a:moveTo>
                  <a:pt x="0" y="0"/>
                </a:moveTo>
                <a:lnTo>
                  <a:pt x="0" y="14955"/>
                </a:lnTo>
                <a:lnTo>
                  <a:pt x="14955" y="14955"/>
                </a:lnTo>
                <a:lnTo>
                  <a:pt x="149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"/>
          <p:cNvSpPr/>
          <p:nvPr/>
        </p:nvSpPr>
        <p:spPr>
          <a:xfrm rot="10800000">
            <a:off x="7619093" y="4481645"/>
            <a:ext cx="469461" cy="469518"/>
          </a:xfrm>
          <a:custGeom>
            <a:avLst/>
            <a:gdLst/>
            <a:ahLst/>
            <a:cxnLst/>
            <a:rect l="l" t="t" r="r" b="b"/>
            <a:pathLst>
              <a:path w="8207" h="8208" extrusionOk="0">
                <a:moveTo>
                  <a:pt x="0" y="1"/>
                </a:moveTo>
                <a:lnTo>
                  <a:pt x="0" y="8208"/>
                </a:lnTo>
                <a:lnTo>
                  <a:pt x="8207" y="8208"/>
                </a:lnTo>
                <a:lnTo>
                  <a:pt x="820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"/>
          <p:cNvSpPr/>
          <p:nvPr/>
        </p:nvSpPr>
        <p:spPr>
          <a:xfrm rot="10800000">
            <a:off x="8284990" y="3989599"/>
            <a:ext cx="859010" cy="306007"/>
          </a:xfrm>
          <a:custGeom>
            <a:avLst/>
            <a:gdLst/>
            <a:ahLst/>
            <a:cxnLst/>
            <a:rect l="l" t="t" r="r" b="b"/>
            <a:pathLst>
              <a:path w="15017" h="5350" extrusionOk="0">
                <a:moveTo>
                  <a:pt x="1" y="0"/>
                </a:moveTo>
                <a:lnTo>
                  <a:pt x="1" y="5350"/>
                </a:lnTo>
                <a:lnTo>
                  <a:pt x="15016" y="5350"/>
                </a:lnTo>
                <a:lnTo>
                  <a:pt x="1501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4"/>
          <p:cNvSpPr/>
          <p:nvPr/>
        </p:nvSpPr>
        <p:spPr>
          <a:xfrm rot="10800000">
            <a:off x="8284990" y="3694001"/>
            <a:ext cx="859010" cy="300859"/>
          </a:xfrm>
          <a:custGeom>
            <a:avLst/>
            <a:gdLst/>
            <a:ahLst/>
            <a:cxnLst/>
            <a:rect l="l" t="t" r="r" b="b"/>
            <a:pathLst>
              <a:path w="15017" h="5260" extrusionOk="0">
                <a:moveTo>
                  <a:pt x="1" y="1"/>
                </a:moveTo>
                <a:lnTo>
                  <a:pt x="1" y="5259"/>
                </a:lnTo>
                <a:lnTo>
                  <a:pt x="15016" y="5259"/>
                </a:lnTo>
                <a:lnTo>
                  <a:pt x="1501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4"/>
          <p:cNvSpPr/>
          <p:nvPr/>
        </p:nvSpPr>
        <p:spPr>
          <a:xfrm rot="10800000">
            <a:off x="6581038" y="4295601"/>
            <a:ext cx="848542" cy="848542"/>
          </a:xfrm>
          <a:custGeom>
            <a:avLst/>
            <a:gdLst/>
            <a:ahLst/>
            <a:cxnLst/>
            <a:rect l="l" t="t" r="r" b="b"/>
            <a:pathLst>
              <a:path w="14834" h="14834" extrusionOk="0">
                <a:moveTo>
                  <a:pt x="0" y="0"/>
                </a:moveTo>
                <a:lnTo>
                  <a:pt x="0" y="14833"/>
                </a:lnTo>
                <a:lnTo>
                  <a:pt x="14833" y="31"/>
                </a:lnTo>
                <a:lnTo>
                  <a:pt x="1483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4"/>
          <p:cNvSpPr/>
          <p:nvPr/>
        </p:nvSpPr>
        <p:spPr>
          <a:xfrm rot="-5400000">
            <a:off x="881859" y="-21"/>
            <a:ext cx="855465" cy="855523"/>
          </a:xfrm>
          <a:custGeom>
            <a:avLst/>
            <a:gdLst/>
            <a:ahLst/>
            <a:cxnLst/>
            <a:rect l="l" t="t" r="r" b="b"/>
            <a:pathLst>
              <a:path w="14803" h="14804" extrusionOk="0">
                <a:moveTo>
                  <a:pt x="0" y="1"/>
                </a:moveTo>
                <a:lnTo>
                  <a:pt x="0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"/>
          <p:cNvSpPr/>
          <p:nvPr/>
        </p:nvSpPr>
        <p:spPr>
          <a:xfrm rot="-5400000">
            <a:off x="12216" y="843249"/>
            <a:ext cx="852176" cy="876611"/>
          </a:xfrm>
          <a:custGeom>
            <a:avLst/>
            <a:gdLst/>
            <a:ahLst/>
            <a:cxnLst/>
            <a:rect l="l" t="t" r="r" b="b"/>
            <a:pathLst>
              <a:path w="14834" h="15260" extrusionOk="0">
                <a:moveTo>
                  <a:pt x="0" y="1"/>
                </a:moveTo>
                <a:lnTo>
                  <a:pt x="0" y="15260"/>
                </a:lnTo>
                <a:lnTo>
                  <a:pt x="14833" y="15260"/>
                </a:lnTo>
                <a:lnTo>
                  <a:pt x="1483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"/>
          <p:cNvSpPr/>
          <p:nvPr/>
        </p:nvSpPr>
        <p:spPr>
          <a:xfrm rot="-5400000">
            <a:off x="1738204" y="-887"/>
            <a:ext cx="855465" cy="857257"/>
          </a:xfrm>
          <a:custGeom>
            <a:avLst/>
            <a:gdLst/>
            <a:ahLst/>
            <a:cxnLst/>
            <a:rect l="l" t="t" r="r" b="b"/>
            <a:pathLst>
              <a:path w="14803" h="14834" extrusionOk="0">
                <a:moveTo>
                  <a:pt x="0" y="0"/>
                </a:moveTo>
                <a:lnTo>
                  <a:pt x="0" y="14833"/>
                </a:lnTo>
                <a:lnTo>
                  <a:pt x="14803" y="14833"/>
                </a:lnTo>
                <a:lnTo>
                  <a:pt x="1480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4"/>
          <p:cNvSpPr/>
          <p:nvPr/>
        </p:nvSpPr>
        <p:spPr>
          <a:xfrm rot="-5400000">
            <a:off x="1072453" y="190569"/>
            <a:ext cx="472549" cy="474340"/>
          </a:xfrm>
          <a:custGeom>
            <a:avLst/>
            <a:gdLst/>
            <a:ahLst/>
            <a:cxnLst/>
            <a:rect l="l" t="t" r="r" b="b"/>
            <a:pathLst>
              <a:path w="8177" h="8208" extrusionOk="0">
                <a:moveTo>
                  <a:pt x="0" y="0"/>
                </a:moveTo>
                <a:lnTo>
                  <a:pt x="0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"/>
          <p:cNvSpPr/>
          <p:nvPr/>
        </p:nvSpPr>
        <p:spPr>
          <a:xfrm rot="-5400000">
            <a:off x="10574" y="-10567"/>
            <a:ext cx="855465" cy="876617"/>
          </a:xfrm>
          <a:custGeom>
            <a:avLst/>
            <a:gdLst/>
            <a:ahLst/>
            <a:cxnLst/>
            <a:rect l="l" t="t" r="r" b="b"/>
            <a:pathLst>
              <a:path w="14803" h="15169" extrusionOk="0">
                <a:moveTo>
                  <a:pt x="0" y="1"/>
                </a:moveTo>
                <a:lnTo>
                  <a:pt x="0" y="31"/>
                </a:lnTo>
                <a:lnTo>
                  <a:pt x="14803" y="15168"/>
                </a:lnTo>
                <a:lnTo>
                  <a:pt x="148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"/>
          <p:cNvSpPr/>
          <p:nvPr/>
        </p:nvSpPr>
        <p:spPr>
          <a:xfrm>
            <a:off x="7" y="1707648"/>
            <a:ext cx="876619" cy="850453"/>
          </a:xfrm>
          <a:custGeom>
            <a:avLst/>
            <a:gdLst/>
            <a:ahLst/>
            <a:cxnLst/>
            <a:rect l="l" t="t" r="r" b="b"/>
            <a:pathLst>
              <a:path w="14804" h="14804" extrusionOk="0">
                <a:moveTo>
                  <a:pt x="0" y="1"/>
                </a:moveTo>
                <a:lnTo>
                  <a:pt x="0" y="14438"/>
                </a:lnTo>
                <a:cubicBezTo>
                  <a:pt x="0" y="10335"/>
                  <a:pt x="3314" y="7052"/>
                  <a:pt x="7387" y="7052"/>
                </a:cubicBezTo>
                <a:cubicBezTo>
                  <a:pt x="11460" y="7052"/>
                  <a:pt x="14773" y="10335"/>
                  <a:pt x="14773" y="14438"/>
                </a:cubicBezTo>
                <a:lnTo>
                  <a:pt x="14773" y="14803"/>
                </a:lnTo>
                <a:lnTo>
                  <a:pt x="14803" y="14803"/>
                </a:lnTo>
                <a:lnTo>
                  <a:pt x="148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 rot="-5400000">
            <a:off x="434725" y="850316"/>
            <a:ext cx="436601" cy="447037"/>
          </a:xfrm>
          <a:custGeom>
            <a:avLst/>
            <a:gdLst/>
            <a:ahLst/>
            <a:cxnLst/>
            <a:rect l="l" t="t" r="r" b="b"/>
            <a:pathLst>
              <a:path w="7600" h="7782" extrusionOk="0">
                <a:moveTo>
                  <a:pt x="0" y="0"/>
                </a:moveTo>
                <a:lnTo>
                  <a:pt x="0" y="7782"/>
                </a:lnTo>
                <a:lnTo>
                  <a:pt x="7599" y="7782"/>
                </a:lnTo>
                <a:lnTo>
                  <a:pt x="759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title"/>
          </p:nvPr>
        </p:nvSpPr>
        <p:spPr>
          <a:xfrm>
            <a:off x="1732200" y="3294550"/>
            <a:ext cx="5679600" cy="3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eZee"/>
              <a:buNone/>
              <a:def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subTitle" idx="1"/>
          </p:nvPr>
        </p:nvSpPr>
        <p:spPr>
          <a:xfrm>
            <a:off x="1516950" y="1643950"/>
            <a:ext cx="6110100" cy="165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5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"/>
              <a:buNone/>
              <a:defRPr sz="24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CUSTOM_3">
    <p:bg>
      <p:bgPr>
        <a:solidFill>
          <a:schemeClr val="accent6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7"/>
          <p:cNvSpPr/>
          <p:nvPr/>
        </p:nvSpPr>
        <p:spPr>
          <a:xfrm rot="-5400000" flipH="1">
            <a:off x="8302375" y="4309513"/>
            <a:ext cx="831334" cy="845085"/>
          </a:xfrm>
          <a:custGeom>
            <a:avLst/>
            <a:gdLst/>
            <a:ahLst/>
            <a:cxnLst/>
            <a:rect l="l" t="t" r="r" b="b"/>
            <a:pathLst>
              <a:path w="14834" h="15168" extrusionOk="0">
                <a:moveTo>
                  <a:pt x="1" y="0"/>
                </a:moveTo>
                <a:lnTo>
                  <a:pt x="1" y="15167"/>
                </a:lnTo>
                <a:lnTo>
                  <a:pt x="14834" y="15167"/>
                </a:lnTo>
                <a:lnTo>
                  <a:pt x="1483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7"/>
          <p:cNvSpPr/>
          <p:nvPr/>
        </p:nvSpPr>
        <p:spPr>
          <a:xfrm rot="-5400000" flipH="1">
            <a:off x="8645206" y="4562780"/>
            <a:ext cx="663900" cy="333677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927"/>
                </a:lnTo>
                <a:lnTo>
                  <a:pt x="31" y="592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7"/>
          <p:cNvSpPr/>
          <p:nvPr/>
        </p:nvSpPr>
        <p:spPr>
          <a:xfrm rot="-5400000" flipH="1">
            <a:off x="8387799" y="4562780"/>
            <a:ext cx="663900" cy="333677"/>
          </a:xfrm>
          <a:custGeom>
            <a:avLst/>
            <a:gdLst/>
            <a:ahLst/>
            <a:cxnLst/>
            <a:rect l="l" t="t" r="r" b="b"/>
            <a:pathLst>
              <a:path w="11916" h="5989" extrusionOk="0">
                <a:moveTo>
                  <a:pt x="5928" y="0"/>
                </a:moveTo>
                <a:lnTo>
                  <a:pt x="1" y="5897"/>
                </a:lnTo>
                <a:lnTo>
                  <a:pt x="31" y="5897"/>
                </a:lnTo>
                <a:lnTo>
                  <a:pt x="11885" y="5988"/>
                </a:lnTo>
                <a:lnTo>
                  <a:pt x="11916" y="5988"/>
                </a:lnTo>
                <a:lnTo>
                  <a:pt x="59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7"/>
          <p:cNvSpPr/>
          <p:nvPr/>
        </p:nvSpPr>
        <p:spPr>
          <a:xfrm rot="-5400000" flipH="1">
            <a:off x="8133763" y="4564480"/>
            <a:ext cx="657103" cy="330279"/>
          </a:xfrm>
          <a:custGeom>
            <a:avLst/>
            <a:gdLst/>
            <a:ahLst/>
            <a:cxnLst/>
            <a:rect l="l" t="t" r="r" b="b"/>
            <a:pathLst>
              <a:path w="11794" h="5928" extrusionOk="0">
                <a:moveTo>
                  <a:pt x="5867" y="0"/>
                </a:moveTo>
                <a:lnTo>
                  <a:pt x="0" y="5867"/>
                </a:lnTo>
                <a:lnTo>
                  <a:pt x="11794" y="5928"/>
                </a:lnTo>
                <a:lnTo>
                  <a:pt x="58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7"/>
          <p:cNvSpPr/>
          <p:nvPr/>
        </p:nvSpPr>
        <p:spPr>
          <a:xfrm rot="5400000">
            <a:off x="644" y="-822"/>
            <a:ext cx="845110" cy="846752"/>
          </a:xfrm>
          <a:custGeom>
            <a:avLst/>
            <a:gdLst/>
            <a:ahLst/>
            <a:cxnLst/>
            <a:rect l="l" t="t" r="r" b="b"/>
            <a:pathLst>
              <a:path w="14926" h="14955" extrusionOk="0">
                <a:moveTo>
                  <a:pt x="1" y="0"/>
                </a:moveTo>
                <a:lnTo>
                  <a:pt x="1" y="14955"/>
                </a:lnTo>
                <a:lnTo>
                  <a:pt x="14925" y="14955"/>
                </a:lnTo>
                <a:lnTo>
                  <a:pt x="1492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7"/>
          <p:cNvSpPr/>
          <p:nvPr/>
        </p:nvSpPr>
        <p:spPr>
          <a:xfrm rot="5400000">
            <a:off x="195135" y="186760"/>
            <a:ext cx="463038" cy="464680"/>
          </a:xfrm>
          <a:custGeom>
            <a:avLst/>
            <a:gdLst/>
            <a:ahLst/>
            <a:cxnLst/>
            <a:rect l="l" t="t" r="r" b="b"/>
            <a:pathLst>
              <a:path w="8178" h="8207" extrusionOk="0">
                <a:moveTo>
                  <a:pt x="1" y="0"/>
                </a:moveTo>
                <a:lnTo>
                  <a:pt x="1" y="8207"/>
                </a:lnTo>
                <a:lnTo>
                  <a:pt x="8177" y="8207"/>
                </a:lnTo>
                <a:lnTo>
                  <a:pt x="8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7"/>
          <p:cNvSpPr/>
          <p:nvPr/>
        </p:nvSpPr>
        <p:spPr>
          <a:xfrm rot="5400000">
            <a:off x="842314" y="-938"/>
            <a:ext cx="846173" cy="837649"/>
          </a:xfrm>
          <a:custGeom>
            <a:avLst/>
            <a:gdLst/>
            <a:ahLst/>
            <a:cxnLst/>
            <a:rect l="l" t="t" r="r" b="b"/>
            <a:pathLst>
              <a:path w="14925" h="14774" extrusionOk="0">
                <a:moveTo>
                  <a:pt x="0" y="1"/>
                </a:moveTo>
                <a:lnTo>
                  <a:pt x="0" y="14773"/>
                </a:lnTo>
                <a:lnTo>
                  <a:pt x="14925" y="14773"/>
                </a:lnTo>
                <a:lnTo>
                  <a:pt x="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7"/>
          <p:cNvSpPr/>
          <p:nvPr/>
        </p:nvSpPr>
        <p:spPr>
          <a:xfrm>
            <a:off x="-1050" y="1135981"/>
            <a:ext cx="848507" cy="302917"/>
          </a:xfrm>
          <a:custGeom>
            <a:avLst/>
            <a:gdLst/>
            <a:ahLst/>
            <a:cxnLst/>
            <a:rect l="l" t="t" r="r" b="b"/>
            <a:pathLst>
              <a:path w="14986" h="5350" extrusionOk="0">
                <a:moveTo>
                  <a:pt x="0" y="0"/>
                </a:moveTo>
                <a:lnTo>
                  <a:pt x="0" y="5350"/>
                </a:lnTo>
                <a:lnTo>
                  <a:pt x="14985" y="5350"/>
                </a:lnTo>
                <a:lnTo>
                  <a:pt x="1498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7"/>
          <p:cNvSpPr/>
          <p:nvPr/>
        </p:nvSpPr>
        <p:spPr>
          <a:xfrm>
            <a:off x="-1050" y="845123"/>
            <a:ext cx="848507" cy="297765"/>
          </a:xfrm>
          <a:custGeom>
            <a:avLst/>
            <a:gdLst/>
            <a:ahLst/>
            <a:cxnLst/>
            <a:rect l="l" t="t" r="r" b="b"/>
            <a:pathLst>
              <a:path w="14986" h="5259" extrusionOk="0">
                <a:moveTo>
                  <a:pt x="0" y="1"/>
                </a:moveTo>
                <a:lnTo>
                  <a:pt x="0" y="5259"/>
                </a:lnTo>
                <a:lnTo>
                  <a:pt x="14985" y="5259"/>
                </a:lnTo>
                <a:lnTo>
                  <a:pt x="149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7"/>
          <p:cNvSpPr txBox="1">
            <a:spLocks noGrp="1"/>
          </p:cNvSpPr>
          <p:nvPr>
            <p:ph type="subTitle" idx="1"/>
          </p:nvPr>
        </p:nvSpPr>
        <p:spPr>
          <a:xfrm>
            <a:off x="713650" y="3235025"/>
            <a:ext cx="23676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6" name="Google Shape;276;p17"/>
          <p:cNvSpPr txBox="1">
            <a:spLocks noGrp="1"/>
          </p:cNvSpPr>
          <p:nvPr>
            <p:ph type="subTitle" idx="2"/>
          </p:nvPr>
        </p:nvSpPr>
        <p:spPr>
          <a:xfrm>
            <a:off x="3388175" y="3235025"/>
            <a:ext cx="23676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17"/>
          <p:cNvSpPr txBox="1">
            <a:spLocks noGrp="1"/>
          </p:cNvSpPr>
          <p:nvPr>
            <p:ph type="subTitle" idx="3"/>
          </p:nvPr>
        </p:nvSpPr>
        <p:spPr>
          <a:xfrm>
            <a:off x="6062750" y="3235025"/>
            <a:ext cx="2367600" cy="71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8" name="Google Shape;278;p17"/>
          <p:cNvSpPr txBox="1">
            <a:spLocks noGrp="1"/>
          </p:cNvSpPr>
          <p:nvPr>
            <p:ph type="subTitle" idx="4"/>
          </p:nvPr>
        </p:nvSpPr>
        <p:spPr>
          <a:xfrm>
            <a:off x="841291" y="2914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9" name="Google Shape;279;p17"/>
          <p:cNvSpPr txBox="1">
            <a:spLocks noGrp="1"/>
          </p:cNvSpPr>
          <p:nvPr>
            <p:ph type="subTitle" idx="5"/>
          </p:nvPr>
        </p:nvSpPr>
        <p:spPr>
          <a:xfrm>
            <a:off x="3515850" y="2914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0" name="Google Shape;280;p17"/>
          <p:cNvSpPr txBox="1">
            <a:spLocks noGrp="1"/>
          </p:cNvSpPr>
          <p:nvPr>
            <p:ph type="subTitle" idx="6"/>
          </p:nvPr>
        </p:nvSpPr>
        <p:spPr>
          <a:xfrm>
            <a:off x="6190409" y="2914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1" name="Google Shape;281;p17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aleway"/>
              <a:buNone/>
              <a:defRPr sz="2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eZee"/>
              <a:buChar char="●"/>
              <a:defRPr sz="18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○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■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●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○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■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●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BeeZee"/>
              <a:buChar char="○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BeeZee"/>
              <a:buChar char="■"/>
              <a:defRPr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7" r:id="rId5"/>
    <p:sldLayoutId id="2147483658" r:id="rId6"/>
    <p:sldLayoutId id="2147483659" r:id="rId7"/>
    <p:sldLayoutId id="2147483660" r:id="rId8"/>
    <p:sldLayoutId id="214748366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FFFFF"/>
          </p15:clr>
        </p15:guide>
        <p15:guide id="2">
          <p15:clr>
            <a:srgbClr val="FFFFFF"/>
          </p15:clr>
        </p15:guide>
        <p15:guide id="3" pos="5760">
          <p15:clr>
            <a:srgbClr val="FFFFFF"/>
          </p15:clr>
        </p15:guide>
        <p15:guide id="4" pos="449">
          <p15:clr>
            <a:srgbClr val="FFFFFF"/>
          </p15:clr>
        </p15:guide>
        <p15:guide id="5" pos="5311">
          <p15:clr>
            <a:srgbClr val="FFFFFF"/>
          </p15:clr>
        </p15:guide>
        <p15:guide id="6" orient="horz" pos="1620">
          <p15:clr>
            <a:srgbClr val="FFFFFF"/>
          </p15:clr>
        </p15:guide>
        <p15:guide id="7" orient="horz" pos="340">
          <p15:clr>
            <a:srgbClr val="FFFFFF"/>
          </p15:clr>
        </p15:guide>
        <p15:guide id="8" orient="horz">
          <p15:clr>
            <a:srgbClr val="FFFFFF"/>
          </p15:clr>
        </p15:guide>
        <p15:guide id="9" orient="horz" pos="2903">
          <p15:clr>
            <a:srgbClr val="FFFFFF"/>
          </p15:clr>
        </p15:guide>
        <p15:guide id="10" orient="horz" pos="3237">
          <p15:clr>
            <a:srgbClr val="FFFF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wniQ7NA3I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AE9C9-287F-463B-BD03-B7FB0AAC8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00" y="1711322"/>
            <a:ext cx="6010200" cy="1305000"/>
          </a:xfrm>
        </p:spPr>
        <p:txBody>
          <a:bodyPr/>
          <a:lstStyle/>
          <a:p>
            <a:r>
              <a:rPr lang="es-CL" sz="5400" dirty="0">
                <a:solidFill>
                  <a:srgbClr val="FFFF00"/>
                </a:solidFill>
              </a:rPr>
              <a:t>Geometría  </a:t>
            </a:r>
            <a:br>
              <a:rPr lang="es-CL" sz="5400" dirty="0">
                <a:solidFill>
                  <a:srgbClr val="FFFF00"/>
                </a:solidFill>
              </a:rPr>
            </a:br>
            <a:r>
              <a:rPr lang="es-CL" sz="5400" dirty="0">
                <a:solidFill>
                  <a:srgbClr val="FFFF00"/>
                </a:solidFill>
              </a:rPr>
              <a:t>4° Básico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DEAB96-9261-4BAD-902D-23859A024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700" y="3432178"/>
            <a:ext cx="6010200" cy="505200"/>
          </a:xfrm>
        </p:spPr>
        <p:txBody>
          <a:bodyPr/>
          <a:lstStyle/>
          <a:p>
            <a:pPr algn="l"/>
            <a:r>
              <a:rPr lang="es-CL" dirty="0">
                <a:solidFill>
                  <a:schemeClr val="tx1"/>
                </a:solidFill>
              </a:rPr>
              <a:t>Tema : Los Poliedros y sus características </a:t>
            </a:r>
          </a:p>
          <a:p>
            <a:pPr algn="l"/>
            <a:r>
              <a:rPr lang="es-CL" dirty="0">
                <a:solidFill>
                  <a:schemeClr val="tx1"/>
                </a:solidFill>
              </a:rPr>
              <a:t>Profesora : Lorena  Gómez  C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7E0E8A-8EDF-454F-B99D-7870C6A2A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496" y="115883"/>
            <a:ext cx="1095419" cy="140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0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51D8580-D4EC-416D-8E0E-4F52323781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10"/>
          <a:stretch/>
        </p:blipFill>
        <p:spPr>
          <a:xfrm>
            <a:off x="616689" y="1607582"/>
            <a:ext cx="7549116" cy="3492915"/>
          </a:xfrm>
          <a:prstGeom prst="rect">
            <a:avLst/>
          </a:prstGeom>
        </p:spPr>
      </p:pic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33838892-5C57-45FD-81FC-5CE00C80A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99763"/>
              </p:ext>
            </p:extLst>
          </p:nvPr>
        </p:nvGraphicFramePr>
        <p:xfrm>
          <a:off x="864781" y="127591"/>
          <a:ext cx="3707219" cy="64008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3707219">
                  <a:extLst>
                    <a:ext uri="{9D8B030D-6E8A-4147-A177-3AD203B41FA5}">
                      <a16:colId xmlns:a16="http://schemas.microsoft.com/office/drawing/2014/main" val="2227046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800" b="1" dirty="0"/>
                        <a:t>Identifica las redes que sirven para  formar un cubo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091653"/>
                  </a:ext>
                </a:extLst>
              </a:tr>
            </a:tbl>
          </a:graphicData>
        </a:graphic>
      </p:graphicFrame>
      <p:pic>
        <p:nvPicPr>
          <p:cNvPr id="8" name="Picture 2" descr="¡¡Recorta con cuidado!! ">
            <a:extLst>
              <a:ext uri="{FF2B5EF4-FFF2-40B4-BE49-F238E27FC236}">
                <a16:creationId xmlns:a16="http://schemas.microsoft.com/office/drawing/2014/main" id="{90AD6F80-65AF-4FE5-9D1B-33D1771F4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1" t="15273" r="30830" b="7256"/>
          <a:stretch/>
        </p:blipFill>
        <p:spPr bwMode="auto">
          <a:xfrm rot="16200000">
            <a:off x="4707649" y="22884"/>
            <a:ext cx="868156" cy="113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0D2A7DCD-8BC0-47B6-8E25-B149AD1BA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55332"/>
              </p:ext>
            </p:extLst>
          </p:nvPr>
        </p:nvGraphicFramePr>
        <p:xfrm>
          <a:off x="978195" y="798613"/>
          <a:ext cx="6096000" cy="118872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15897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dirty="0"/>
                        <a:t>Dibujen cada figura en su cuaderno , recorta su contorno  y dobla cada arista o línea. ¿Cuál o cuáles forma el cubo?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86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684E19E-D1D6-4CFF-9B82-7B3E0B63A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970413"/>
              </p:ext>
            </p:extLst>
          </p:nvPr>
        </p:nvGraphicFramePr>
        <p:xfrm>
          <a:off x="120501" y="327099"/>
          <a:ext cx="8619461" cy="155448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8619461">
                  <a:extLst>
                    <a:ext uri="{9D8B030D-6E8A-4147-A177-3AD203B41FA5}">
                      <a16:colId xmlns:a16="http://schemas.microsoft.com/office/drawing/2014/main" val="550331203"/>
                    </a:ext>
                  </a:extLst>
                </a:gridCol>
              </a:tblGrid>
              <a:tr h="310854">
                <a:tc>
                  <a:txBody>
                    <a:bodyPr/>
                    <a:lstStyle/>
                    <a:p>
                      <a:r>
                        <a:rPr lang="es-CL" sz="4800" b="1" dirty="0"/>
                        <a:t>Seguimos  Aprendiendo pero antes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75001"/>
                  </a:ext>
                </a:extLst>
              </a:tr>
            </a:tbl>
          </a:graphicData>
        </a:graphic>
      </p:graphicFrame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36E2ED98-179D-4A1A-8683-60456F2A2302}"/>
              </a:ext>
            </a:extLst>
          </p:cNvPr>
          <p:cNvSpPr/>
          <p:nvPr/>
        </p:nvSpPr>
        <p:spPr>
          <a:xfrm>
            <a:off x="850605" y="2041451"/>
            <a:ext cx="2668772" cy="2041451"/>
          </a:xfrm>
          <a:prstGeom prst="wedgeRoundRectCallout">
            <a:avLst>
              <a:gd name="adj1" fmla="val -8881"/>
              <a:gd name="adj2" fmla="val 490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tx1"/>
                </a:solidFill>
              </a:rPr>
              <a:t>¿Qué fue lo que aprendí?</a:t>
            </a:r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3F14C66F-8B96-436C-A926-EF5580AB00E5}"/>
              </a:ext>
            </a:extLst>
          </p:cNvPr>
          <p:cNvSpPr/>
          <p:nvPr/>
        </p:nvSpPr>
        <p:spPr>
          <a:xfrm>
            <a:off x="4380614" y="1690577"/>
            <a:ext cx="3253563" cy="1733107"/>
          </a:xfrm>
          <a:prstGeom prst="wedgeRoundRectCallout">
            <a:avLst>
              <a:gd name="adj1" fmla="val -19853"/>
              <a:gd name="adj2" fmla="val 52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highlight>
                  <a:srgbClr val="FFFF00"/>
                </a:highlight>
              </a:rPr>
              <a:t>¿</a:t>
            </a:r>
            <a:r>
              <a:rPr lang="es-CL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Qué fue  lo que más te costó  </a:t>
            </a:r>
            <a:r>
              <a:rPr lang="es-CL" sz="2000" dirty="0">
                <a:solidFill>
                  <a:schemeClr val="tx1"/>
                </a:solidFill>
              </a:rPr>
              <a:t>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96;p34">
            <a:extLst>
              <a:ext uri="{FF2B5EF4-FFF2-40B4-BE49-F238E27FC236}">
                <a16:creationId xmlns:a16="http://schemas.microsoft.com/office/drawing/2014/main" id="{4C473DF4-D4C6-4A18-BD0C-E8DF7609A6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72839" y="647353"/>
            <a:ext cx="4907700" cy="7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2E84F5D-E6BF-4110-B6E3-B5D2F57A5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34957"/>
              </p:ext>
            </p:extLst>
          </p:nvPr>
        </p:nvGraphicFramePr>
        <p:xfrm>
          <a:off x="1667220" y="1916859"/>
          <a:ext cx="6096000" cy="115824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830152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b="1" dirty="0"/>
                        <a:t>Demostrar que comprenden los cuerpos  3B  y sus características </a:t>
                      </a:r>
                      <a:r>
                        <a:rPr lang="es-CL" dirty="0"/>
                        <a:t>.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51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15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/>
          <p:nvPr/>
        </p:nvSpPr>
        <p:spPr>
          <a:xfrm rot="-5400000">
            <a:off x="3248392" y="1741562"/>
            <a:ext cx="838667" cy="762338"/>
          </a:xfrm>
          <a:custGeom>
            <a:avLst/>
            <a:gdLst/>
            <a:ahLst/>
            <a:cxnLst/>
            <a:rect l="l" t="t" r="r" b="b"/>
            <a:pathLst>
              <a:path w="12372" h="11246" extrusionOk="0">
                <a:moveTo>
                  <a:pt x="6201" y="1"/>
                </a:moveTo>
                <a:cubicBezTo>
                  <a:pt x="3635" y="1"/>
                  <a:pt x="1326" y="1756"/>
                  <a:pt x="700" y="4341"/>
                </a:cubicBezTo>
                <a:cubicBezTo>
                  <a:pt x="0" y="7381"/>
                  <a:pt x="1885" y="10390"/>
                  <a:pt x="4894" y="11089"/>
                </a:cubicBezTo>
                <a:cubicBezTo>
                  <a:pt x="5337" y="11195"/>
                  <a:pt x="5778" y="11246"/>
                  <a:pt x="6213" y="11246"/>
                </a:cubicBezTo>
                <a:cubicBezTo>
                  <a:pt x="8761" y="11246"/>
                  <a:pt x="11045" y="9496"/>
                  <a:pt x="11642" y="6925"/>
                </a:cubicBezTo>
                <a:cubicBezTo>
                  <a:pt x="12371" y="3885"/>
                  <a:pt x="10487" y="876"/>
                  <a:pt x="7478" y="147"/>
                </a:cubicBezTo>
                <a:cubicBezTo>
                  <a:pt x="7050" y="48"/>
                  <a:pt x="6622" y="1"/>
                  <a:pt x="620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33"/>
          <p:cNvSpPr/>
          <p:nvPr/>
        </p:nvSpPr>
        <p:spPr>
          <a:xfrm rot="-5400000">
            <a:off x="5056942" y="1741562"/>
            <a:ext cx="838667" cy="762338"/>
          </a:xfrm>
          <a:custGeom>
            <a:avLst/>
            <a:gdLst/>
            <a:ahLst/>
            <a:cxnLst/>
            <a:rect l="l" t="t" r="r" b="b"/>
            <a:pathLst>
              <a:path w="12372" h="11246" extrusionOk="0">
                <a:moveTo>
                  <a:pt x="6201" y="1"/>
                </a:moveTo>
                <a:cubicBezTo>
                  <a:pt x="3635" y="1"/>
                  <a:pt x="1326" y="1756"/>
                  <a:pt x="700" y="4341"/>
                </a:cubicBezTo>
                <a:cubicBezTo>
                  <a:pt x="0" y="7381"/>
                  <a:pt x="1885" y="10390"/>
                  <a:pt x="4894" y="11089"/>
                </a:cubicBezTo>
                <a:cubicBezTo>
                  <a:pt x="5337" y="11195"/>
                  <a:pt x="5778" y="11246"/>
                  <a:pt x="6213" y="11246"/>
                </a:cubicBezTo>
                <a:cubicBezTo>
                  <a:pt x="8761" y="11246"/>
                  <a:pt x="11045" y="9496"/>
                  <a:pt x="11642" y="6925"/>
                </a:cubicBezTo>
                <a:cubicBezTo>
                  <a:pt x="12371" y="3885"/>
                  <a:pt x="10487" y="876"/>
                  <a:pt x="7478" y="147"/>
                </a:cubicBezTo>
                <a:cubicBezTo>
                  <a:pt x="7050" y="48"/>
                  <a:pt x="6622" y="1"/>
                  <a:pt x="620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33"/>
          <p:cNvSpPr/>
          <p:nvPr/>
        </p:nvSpPr>
        <p:spPr>
          <a:xfrm rot="-5400000">
            <a:off x="6978873" y="1741562"/>
            <a:ext cx="838667" cy="762338"/>
          </a:xfrm>
          <a:custGeom>
            <a:avLst/>
            <a:gdLst/>
            <a:ahLst/>
            <a:cxnLst/>
            <a:rect l="l" t="t" r="r" b="b"/>
            <a:pathLst>
              <a:path w="12372" h="11246" extrusionOk="0">
                <a:moveTo>
                  <a:pt x="6201" y="1"/>
                </a:moveTo>
                <a:cubicBezTo>
                  <a:pt x="3635" y="1"/>
                  <a:pt x="1326" y="1756"/>
                  <a:pt x="700" y="4341"/>
                </a:cubicBezTo>
                <a:cubicBezTo>
                  <a:pt x="0" y="7381"/>
                  <a:pt x="1885" y="10390"/>
                  <a:pt x="4894" y="11089"/>
                </a:cubicBezTo>
                <a:cubicBezTo>
                  <a:pt x="5337" y="11195"/>
                  <a:pt x="5778" y="11246"/>
                  <a:pt x="6213" y="11246"/>
                </a:cubicBezTo>
                <a:cubicBezTo>
                  <a:pt x="8761" y="11246"/>
                  <a:pt x="11045" y="9496"/>
                  <a:pt x="11642" y="6925"/>
                </a:cubicBezTo>
                <a:cubicBezTo>
                  <a:pt x="12371" y="3885"/>
                  <a:pt x="10487" y="876"/>
                  <a:pt x="7478" y="147"/>
                </a:cubicBezTo>
                <a:cubicBezTo>
                  <a:pt x="7050" y="48"/>
                  <a:pt x="6622" y="1"/>
                  <a:pt x="620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3"/>
          <p:cNvSpPr/>
          <p:nvPr/>
        </p:nvSpPr>
        <p:spPr>
          <a:xfrm rot="-5400000">
            <a:off x="1329460" y="1741562"/>
            <a:ext cx="838667" cy="762338"/>
          </a:xfrm>
          <a:custGeom>
            <a:avLst/>
            <a:gdLst/>
            <a:ahLst/>
            <a:cxnLst/>
            <a:rect l="l" t="t" r="r" b="b"/>
            <a:pathLst>
              <a:path w="12372" h="11246" extrusionOk="0">
                <a:moveTo>
                  <a:pt x="6201" y="1"/>
                </a:moveTo>
                <a:cubicBezTo>
                  <a:pt x="3635" y="1"/>
                  <a:pt x="1326" y="1756"/>
                  <a:pt x="700" y="4341"/>
                </a:cubicBezTo>
                <a:cubicBezTo>
                  <a:pt x="0" y="7381"/>
                  <a:pt x="1885" y="10390"/>
                  <a:pt x="4894" y="11089"/>
                </a:cubicBezTo>
                <a:cubicBezTo>
                  <a:pt x="5337" y="11195"/>
                  <a:pt x="5778" y="11246"/>
                  <a:pt x="6213" y="11246"/>
                </a:cubicBezTo>
                <a:cubicBezTo>
                  <a:pt x="8761" y="11246"/>
                  <a:pt x="11045" y="9496"/>
                  <a:pt x="11642" y="6925"/>
                </a:cubicBezTo>
                <a:cubicBezTo>
                  <a:pt x="12371" y="3885"/>
                  <a:pt x="10487" y="876"/>
                  <a:pt x="7478" y="147"/>
                </a:cubicBezTo>
                <a:cubicBezTo>
                  <a:pt x="7050" y="48"/>
                  <a:pt x="6622" y="1"/>
                  <a:pt x="620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381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 txBox="1">
            <a:spLocks noGrp="1"/>
          </p:cNvSpPr>
          <p:nvPr>
            <p:ph type="title" idx="8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1437844" y="1811781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ubTitle" idx="1"/>
          </p:nvPr>
        </p:nvSpPr>
        <p:spPr>
          <a:xfrm>
            <a:off x="988144" y="2735138"/>
            <a:ext cx="1521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rgbClr val="FF0000"/>
                </a:solidFill>
              </a:rPr>
              <a:t>Objetivo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482" name="Google Shape;482;p33"/>
          <p:cNvSpPr txBox="1">
            <a:spLocks noGrp="1"/>
          </p:cNvSpPr>
          <p:nvPr>
            <p:ph type="title" idx="2"/>
          </p:nvPr>
        </p:nvSpPr>
        <p:spPr>
          <a:xfrm>
            <a:off x="3356775" y="1811781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83" name="Google Shape;483;p33"/>
          <p:cNvSpPr txBox="1">
            <a:spLocks noGrp="1"/>
          </p:cNvSpPr>
          <p:nvPr>
            <p:ph type="subTitle" idx="3"/>
          </p:nvPr>
        </p:nvSpPr>
        <p:spPr>
          <a:xfrm>
            <a:off x="2910075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FF0000"/>
                </a:solidFill>
              </a:rPr>
              <a:t>Activar  Contenidos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484" name="Google Shape;484;p33"/>
          <p:cNvSpPr txBox="1">
            <a:spLocks noGrp="1"/>
          </p:cNvSpPr>
          <p:nvPr>
            <p:ph type="title" idx="4"/>
          </p:nvPr>
        </p:nvSpPr>
        <p:spPr>
          <a:xfrm>
            <a:off x="5165325" y="1811781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85" name="Google Shape;485;p33"/>
          <p:cNvSpPr txBox="1">
            <a:spLocks noGrp="1"/>
          </p:cNvSpPr>
          <p:nvPr>
            <p:ph type="subTitle" idx="5"/>
          </p:nvPr>
        </p:nvSpPr>
        <p:spPr>
          <a:xfrm>
            <a:off x="4718625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FF0000"/>
                </a:solidFill>
              </a:rPr>
              <a:t>Contenidos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486" name="Google Shape;486;p33"/>
          <p:cNvSpPr txBox="1">
            <a:spLocks noGrp="1"/>
          </p:cNvSpPr>
          <p:nvPr>
            <p:ph type="title" idx="6"/>
          </p:nvPr>
        </p:nvSpPr>
        <p:spPr>
          <a:xfrm>
            <a:off x="7087256" y="1811781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88" name="Google Shape;488;p33"/>
          <p:cNvSpPr txBox="1">
            <a:spLocks noGrp="1"/>
          </p:cNvSpPr>
          <p:nvPr>
            <p:ph type="subTitle" idx="7"/>
          </p:nvPr>
        </p:nvSpPr>
        <p:spPr>
          <a:xfrm>
            <a:off x="6640556" y="2735138"/>
            <a:ext cx="15153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FF0000"/>
                </a:solidFill>
              </a:rPr>
              <a:t>Cierre</a:t>
            </a:r>
            <a:endParaRPr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18FF2CC-71AA-4ECC-ABA4-80B647846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32" y="257729"/>
            <a:ext cx="7844503" cy="381654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EB03F69-5B1A-4583-83E7-278EB46C9382}"/>
              </a:ext>
            </a:extLst>
          </p:cNvPr>
          <p:cNvSpPr txBox="1"/>
          <p:nvPr/>
        </p:nvSpPr>
        <p:spPr>
          <a:xfrm>
            <a:off x="1624123" y="4577994"/>
            <a:ext cx="5180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6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https://www.youtube.com/watch?v=3wniQ7NA3Io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F160B0C3-4E60-4DF7-9818-FC10374D75FC}"/>
              </a:ext>
            </a:extLst>
          </p:cNvPr>
          <p:cNvSpPr/>
          <p:nvPr/>
        </p:nvSpPr>
        <p:spPr>
          <a:xfrm>
            <a:off x="405199" y="3786311"/>
            <a:ext cx="1273249" cy="1068683"/>
          </a:xfrm>
          <a:prstGeom prst="wedgeRoundRectCallout">
            <a:avLst>
              <a:gd name="adj1" fmla="val -24173"/>
              <a:gd name="adj2" fmla="val 336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tx1"/>
                </a:solidFill>
              </a:rPr>
              <a:t>Video </a:t>
            </a:r>
          </a:p>
        </p:txBody>
      </p:sp>
    </p:spTree>
    <p:extLst>
      <p:ext uri="{BB962C8B-B14F-4D97-AF65-F5344CB8AC3E}">
        <p14:creationId xmlns:p14="http://schemas.microsoft.com/office/powerpoint/2010/main" val="17822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4B58D0-0D6E-4F9D-810D-693F78CF7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82" y="169483"/>
            <a:ext cx="3737012" cy="2183968"/>
          </a:xfrm>
          <a:prstGeom prst="rect">
            <a:avLst/>
          </a:prstGeom>
        </p:spPr>
      </p:pic>
      <p:pic>
        <p:nvPicPr>
          <p:cNvPr id="11" name="Picture 2" descr="Prisma pentagonal para armar | Poliedros de papel">
            <a:extLst>
              <a:ext uri="{FF2B5EF4-FFF2-40B4-BE49-F238E27FC236}">
                <a16:creationId xmlns:a16="http://schemas.microsoft.com/office/drawing/2014/main" id="{3ED95B7C-9384-4F35-9FE4-130EE31D61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6" t="5196" r="8680" b="10557"/>
          <a:stretch/>
        </p:blipFill>
        <p:spPr bwMode="auto">
          <a:xfrm rot="16200000">
            <a:off x="1419692" y="1821707"/>
            <a:ext cx="2572593" cy="373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15971AF-8CBD-478C-9EE6-5238C3EBF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247" y="265812"/>
            <a:ext cx="3534329" cy="288236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34F6BF7-3276-41C2-952F-12605994CE09}"/>
              </a:ext>
            </a:extLst>
          </p:cNvPr>
          <p:cNvSpPr txBox="1"/>
          <p:nvPr/>
        </p:nvSpPr>
        <p:spPr>
          <a:xfrm>
            <a:off x="712382" y="4621879"/>
            <a:ext cx="23833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Prisma Pentagonal </a:t>
            </a: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68ABA932-16B4-4401-BDF0-3E307BB66593}"/>
              </a:ext>
            </a:extLst>
          </p:cNvPr>
          <p:cNvSpPr/>
          <p:nvPr/>
        </p:nvSpPr>
        <p:spPr>
          <a:xfrm>
            <a:off x="5071731" y="3317359"/>
            <a:ext cx="3732027" cy="1560330"/>
          </a:xfrm>
          <a:prstGeom prst="wedgeRoundRectCallout">
            <a:avLst>
              <a:gd name="adj1" fmla="val -50833"/>
              <a:gd name="adj2" fmla="val 3343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/>
              <a:t>Armar estas figuras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29450"/>
              </p:ext>
            </p:extLst>
          </p:nvPr>
        </p:nvGraphicFramePr>
        <p:xfrm>
          <a:off x="447073" y="231133"/>
          <a:ext cx="6096000" cy="37084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1" dirty="0"/>
                        <a:t>Características  de los Prismas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D4CE2F40-E4B9-4831-AFA8-9685BBC628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828"/>
          <a:stretch/>
        </p:blipFill>
        <p:spPr>
          <a:xfrm>
            <a:off x="1084632" y="2010853"/>
            <a:ext cx="6677025" cy="2653598"/>
          </a:xfrm>
          <a:prstGeom prst="rect">
            <a:avLst/>
          </a:prstGeom>
        </p:spPr>
      </p:pic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094938B0-9037-49FB-84CE-9AEA05CC3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06141"/>
              </p:ext>
            </p:extLst>
          </p:nvPr>
        </p:nvGraphicFramePr>
        <p:xfrm>
          <a:off x="3297865" y="861237"/>
          <a:ext cx="3122428" cy="64008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3122428">
                  <a:extLst>
                    <a:ext uri="{9D8B030D-6E8A-4147-A177-3AD203B41FA5}">
                      <a16:colId xmlns:a16="http://schemas.microsoft.com/office/drawing/2014/main" val="3404045810"/>
                    </a:ext>
                  </a:extLst>
                </a:gridCol>
              </a:tblGrid>
              <a:tr h="230105">
                <a:tc>
                  <a:txBody>
                    <a:bodyPr/>
                    <a:lstStyle/>
                    <a:p>
                      <a:r>
                        <a:rPr lang="es-CL" dirty="0"/>
                        <a:t>     </a:t>
                      </a:r>
                      <a:r>
                        <a:rPr lang="es-CL" sz="3600" b="1" dirty="0"/>
                        <a:t>Poliedros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906772"/>
                  </a:ext>
                </a:extLst>
              </a:tr>
            </a:tbl>
          </a:graphicData>
        </a:graphic>
      </p:graphicFrame>
      <p:sp>
        <p:nvSpPr>
          <p:cNvPr id="5" name="Flecha: a la izquierda y arriba 4">
            <a:extLst>
              <a:ext uri="{FF2B5EF4-FFF2-40B4-BE49-F238E27FC236}">
                <a16:creationId xmlns:a16="http://schemas.microsoft.com/office/drawing/2014/main" id="{F4E0AFA6-3492-43B7-BC26-8167204EDCC5}"/>
              </a:ext>
            </a:extLst>
          </p:cNvPr>
          <p:cNvSpPr/>
          <p:nvPr/>
        </p:nvSpPr>
        <p:spPr>
          <a:xfrm rot="13917801">
            <a:off x="4037353" y="1527337"/>
            <a:ext cx="729560" cy="833862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67833"/>
            <a:ext cx="2667000" cy="2286000"/>
          </a:xfrm>
          <a:prstGeom prst="rect">
            <a:avLst/>
          </a:prstGeom>
        </p:spPr>
      </p:pic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F362CA96-3EB7-4B11-9258-E2181152B9E5}"/>
              </a:ext>
            </a:extLst>
          </p:cNvPr>
          <p:cNvSpPr/>
          <p:nvPr/>
        </p:nvSpPr>
        <p:spPr>
          <a:xfrm>
            <a:off x="4072270" y="267934"/>
            <a:ext cx="1477925" cy="39979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Esquinas o puntas</a:t>
            </a:r>
          </a:p>
        </p:txBody>
      </p:sp>
      <p:sp>
        <p:nvSpPr>
          <p:cNvPr id="7" name="Bocadillo: rectángulo 6">
            <a:extLst>
              <a:ext uri="{FF2B5EF4-FFF2-40B4-BE49-F238E27FC236}">
                <a16:creationId xmlns:a16="http://schemas.microsoft.com/office/drawing/2014/main" id="{3C2BE5B7-0DAD-47EA-BF10-CC074A013579}"/>
              </a:ext>
            </a:extLst>
          </p:cNvPr>
          <p:cNvSpPr/>
          <p:nvPr/>
        </p:nvSpPr>
        <p:spPr>
          <a:xfrm>
            <a:off x="448338" y="1610833"/>
            <a:ext cx="1382234" cy="689788"/>
          </a:xfrm>
          <a:prstGeom prst="wedgeRectCallout">
            <a:avLst>
              <a:gd name="adj1" fmla="val -19295"/>
              <a:gd name="adj2" fmla="val 48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Lo que doblamos o líneas </a:t>
            </a:r>
          </a:p>
        </p:txBody>
      </p:sp>
      <p:sp>
        <p:nvSpPr>
          <p:cNvPr id="8" name="Bocadillo: rectángulo 7">
            <a:extLst>
              <a:ext uri="{FF2B5EF4-FFF2-40B4-BE49-F238E27FC236}">
                <a16:creationId xmlns:a16="http://schemas.microsoft.com/office/drawing/2014/main" id="{4DD0C38B-9873-45D9-A7B4-6E9C5E9104B6}"/>
              </a:ext>
            </a:extLst>
          </p:cNvPr>
          <p:cNvSpPr/>
          <p:nvPr/>
        </p:nvSpPr>
        <p:spPr>
          <a:xfrm>
            <a:off x="3860092" y="2054203"/>
            <a:ext cx="1902280" cy="39979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chemeClr val="tx1"/>
                </a:solidFill>
              </a:rPr>
              <a:t>Partes planas</a:t>
            </a:r>
          </a:p>
        </p:txBody>
      </p:sp>
      <p:graphicFrame>
        <p:nvGraphicFramePr>
          <p:cNvPr id="9" name="Tabla 10">
            <a:extLst>
              <a:ext uri="{FF2B5EF4-FFF2-40B4-BE49-F238E27FC236}">
                <a16:creationId xmlns:a16="http://schemas.microsoft.com/office/drawing/2014/main" id="{BFD092E7-425B-4C42-94C3-2B1981F7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08891"/>
              </p:ext>
            </p:extLst>
          </p:nvPr>
        </p:nvGraphicFramePr>
        <p:xfrm>
          <a:off x="1440710" y="3078250"/>
          <a:ext cx="3370522" cy="1722453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685261">
                  <a:extLst>
                    <a:ext uri="{9D8B030D-6E8A-4147-A177-3AD203B41FA5}">
                      <a16:colId xmlns:a16="http://schemas.microsoft.com/office/drawing/2014/main" val="4214672657"/>
                    </a:ext>
                  </a:extLst>
                </a:gridCol>
                <a:gridCol w="1685261">
                  <a:extLst>
                    <a:ext uri="{9D8B030D-6E8A-4147-A177-3AD203B41FA5}">
                      <a16:colId xmlns:a16="http://schemas.microsoft.com/office/drawing/2014/main" val="2346972367"/>
                    </a:ext>
                  </a:extLst>
                </a:gridCol>
              </a:tblGrid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¿Cuántas  tiene  la figura: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Cantidad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556634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Vértices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42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 caras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468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Aristas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3529"/>
                  </a:ext>
                </a:extLst>
              </a:tr>
            </a:tbl>
          </a:graphicData>
        </a:graphic>
      </p:graphicFrame>
      <p:sp>
        <p:nvSpPr>
          <p:cNvPr id="11" name="Bocadillo: rectángulo con esquinas redondeadas 10">
            <a:extLst>
              <a:ext uri="{FF2B5EF4-FFF2-40B4-BE49-F238E27FC236}">
                <a16:creationId xmlns:a16="http://schemas.microsoft.com/office/drawing/2014/main" id="{927ACA93-2B4F-4277-BD0B-175AB5CEBE75}"/>
              </a:ext>
            </a:extLst>
          </p:cNvPr>
          <p:cNvSpPr/>
          <p:nvPr/>
        </p:nvSpPr>
        <p:spPr>
          <a:xfrm>
            <a:off x="5996763" y="267934"/>
            <a:ext cx="2934586" cy="3006894"/>
          </a:xfrm>
          <a:prstGeom prst="wedgeRoundRectCallout">
            <a:avLst>
              <a:gd name="adj1" fmla="val -55017"/>
              <a:gd name="adj2" fmla="val 33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tx1"/>
                </a:solidFill>
              </a:rPr>
              <a:t>Los Prismas  son cuerpos  3D  y ellos  tienen:</a:t>
            </a:r>
          </a:p>
          <a:p>
            <a:pPr algn="ctr"/>
            <a:endParaRPr lang="es-CL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tx1"/>
                </a:solidFill>
              </a:rPr>
              <a:t>Caras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tx1"/>
                </a:solidFill>
              </a:rPr>
              <a:t>Vértices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tx1"/>
                </a:solidFill>
              </a:rPr>
              <a:t>Aristas </a:t>
            </a:r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FD127222-A60D-452D-A89E-3C527497D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29210"/>
              </p:ext>
            </p:extLst>
          </p:nvPr>
        </p:nvGraphicFramePr>
        <p:xfrm>
          <a:off x="5851452" y="3619436"/>
          <a:ext cx="2934586" cy="94488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2934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b="1" dirty="0">
                          <a:solidFill>
                            <a:srgbClr val="FFFF00"/>
                          </a:solidFill>
                        </a:rPr>
                        <a:t>Características  de los Prismas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5DCE4055-3B60-4925-87CA-8AADBC91E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49575"/>
              </p:ext>
            </p:extLst>
          </p:nvPr>
        </p:nvGraphicFramePr>
        <p:xfrm>
          <a:off x="1417674" y="2191962"/>
          <a:ext cx="6096000" cy="2839720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76983776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160782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159019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82468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800" b="1" dirty="0"/>
                        <a:t>Figura  3D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b="1" dirty="0" err="1"/>
                        <a:t>N°</a:t>
                      </a:r>
                      <a:r>
                        <a:rPr lang="es-CL" sz="1800" b="1" dirty="0"/>
                        <a:t> Caras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b="1" dirty="0" err="1"/>
                        <a:t>N°</a:t>
                      </a:r>
                      <a:r>
                        <a:rPr lang="es-CL" sz="1800" b="1" dirty="0"/>
                        <a:t> Vértices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b="1" dirty="0"/>
                        <a:t> </a:t>
                      </a:r>
                      <a:r>
                        <a:rPr lang="es-CL" sz="1800" b="1" dirty="0" err="1"/>
                        <a:t>N°</a:t>
                      </a:r>
                      <a:r>
                        <a:rPr lang="es-CL" sz="1800" b="1" dirty="0"/>
                        <a:t> Aristas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0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/>
                        <a:t>Prisma  triangular </a:t>
                      </a:r>
                    </a:p>
                    <a:p>
                      <a:endParaRPr lang="es-CL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800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/>
                        <a:t>Prisma Pentagonal </a:t>
                      </a:r>
                    </a:p>
                    <a:p>
                      <a:endParaRPr lang="es-CL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69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/>
                        <a:t>Prisma hexagonal </a:t>
                      </a:r>
                    </a:p>
                    <a:p>
                      <a:endParaRPr lang="es-CL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71277"/>
                  </a:ext>
                </a:extLst>
              </a:tr>
            </a:tbl>
          </a:graphicData>
        </a:graphic>
      </p:graphicFrame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8F6C0870-853F-4414-8D44-05F685EB0ECF}"/>
              </a:ext>
            </a:extLst>
          </p:cNvPr>
          <p:cNvSpPr/>
          <p:nvPr/>
        </p:nvSpPr>
        <p:spPr>
          <a:xfrm>
            <a:off x="7176977" y="202019"/>
            <a:ext cx="1860697" cy="1520455"/>
          </a:xfrm>
          <a:prstGeom prst="wedgeRoundRectCallout">
            <a:avLst>
              <a:gd name="adj1" fmla="val -78547"/>
              <a:gd name="adj2" fmla="val 128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b="1" dirty="0">
                <a:solidFill>
                  <a:schemeClr val="tx1"/>
                </a:solidFill>
              </a:rPr>
              <a:t>Observa cada  Prisma   y luego responde </a:t>
            </a:r>
          </a:p>
        </p:txBody>
      </p:sp>
      <p:sp>
        <p:nvSpPr>
          <p:cNvPr id="5" name="Flecha: a la izquierda y arriba 4">
            <a:extLst>
              <a:ext uri="{FF2B5EF4-FFF2-40B4-BE49-F238E27FC236}">
                <a16:creationId xmlns:a16="http://schemas.microsoft.com/office/drawing/2014/main" id="{F564EA26-57AE-4FDF-BD14-0AAFB295861E}"/>
              </a:ext>
            </a:extLst>
          </p:cNvPr>
          <p:cNvSpPr/>
          <p:nvPr/>
        </p:nvSpPr>
        <p:spPr>
          <a:xfrm>
            <a:off x="7602279" y="1722474"/>
            <a:ext cx="563526" cy="114831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A893253-6CA5-4EB7-878F-DEE8396D7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883" y="136094"/>
            <a:ext cx="40862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4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Tipos de pris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4AB1190-0B38-4187-B8EE-6FA80F425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591"/>
          <a:stretch/>
        </p:blipFill>
        <p:spPr>
          <a:xfrm>
            <a:off x="165101" y="114300"/>
            <a:ext cx="2153314" cy="473392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B974426-78F6-45A9-A140-63213F420E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146"/>
          <a:stretch/>
        </p:blipFill>
        <p:spPr>
          <a:xfrm>
            <a:off x="5025220" y="160338"/>
            <a:ext cx="1971004" cy="4687887"/>
          </a:xfrm>
          <a:prstGeom prst="rect">
            <a:avLst/>
          </a:prstGeom>
        </p:spPr>
      </p:pic>
      <p:pic>
        <p:nvPicPr>
          <p:cNvPr id="1026" name="DefaultOcx">
            <a:extLst>
              <a:ext uri="{FF2B5EF4-FFF2-40B4-BE49-F238E27FC236}">
                <a16:creationId xmlns:a16="http://schemas.microsoft.com/office/drawing/2014/main" id="{C26A76D7-663F-456C-B54B-E5D76B980EE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Text1">
            <a:extLst>
              <a:ext uri="{FF2B5EF4-FFF2-40B4-BE49-F238E27FC236}">
                <a16:creationId xmlns:a16="http://schemas.microsoft.com/office/drawing/2014/main" id="{5C2D2781-02AF-4FDC-97DA-29EA223FD7A3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Text2">
            <a:extLst>
              <a:ext uri="{FF2B5EF4-FFF2-40B4-BE49-F238E27FC236}">
                <a16:creationId xmlns:a16="http://schemas.microsoft.com/office/drawing/2014/main" id="{BB49E0AD-91D2-4C05-95F3-532ADF5F982B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Text3">
            <a:extLst>
              <a:ext uri="{FF2B5EF4-FFF2-40B4-BE49-F238E27FC236}">
                <a16:creationId xmlns:a16="http://schemas.microsoft.com/office/drawing/2014/main" id="{9D5FF1A7-D8DF-44CB-B729-F93058958F86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Text4">
            <a:extLst>
              <a:ext uri="{FF2B5EF4-FFF2-40B4-BE49-F238E27FC236}">
                <a16:creationId xmlns:a16="http://schemas.microsoft.com/office/drawing/2014/main" id="{A2D52658-2372-438E-8F2E-1ACA8A31322C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Text5">
            <a:extLst>
              <a:ext uri="{FF2B5EF4-FFF2-40B4-BE49-F238E27FC236}">
                <a16:creationId xmlns:a16="http://schemas.microsoft.com/office/drawing/2014/main" id="{9417BABD-BDD1-4E4E-BC76-AEAAC160ADAF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HTMLText6">
            <a:extLst>
              <a:ext uri="{FF2B5EF4-FFF2-40B4-BE49-F238E27FC236}">
                <a16:creationId xmlns:a16="http://schemas.microsoft.com/office/drawing/2014/main" id="{4DDEAEF5-6F09-4693-8828-61BD01FEB9F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HTMLText7">
            <a:extLst>
              <a:ext uri="{FF2B5EF4-FFF2-40B4-BE49-F238E27FC236}">
                <a16:creationId xmlns:a16="http://schemas.microsoft.com/office/drawing/2014/main" id="{D018B74B-59C3-47F5-9124-E95614469E74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HTMLText8">
            <a:extLst>
              <a:ext uri="{FF2B5EF4-FFF2-40B4-BE49-F238E27FC236}">
                <a16:creationId xmlns:a16="http://schemas.microsoft.com/office/drawing/2014/main" id="{8D9014FE-5BF9-400F-8508-AC27D01C883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HTMLText9">
            <a:extLst>
              <a:ext uri="{FF2B5EF4-FFF2-40B4-BE49-F238E27FC236}">
                <a16:creationId xmlns:a16="http://schemas.microsoft.com/office/drawing/2014/main" id="{A4685A59-3E16-486E-9345-0EAA0B7DDF7D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HTMLText10">
            <a:extLst>
              <a:ext uri="{FF2B5EF4-FFF2-40B4-BE49-F238E27FC236}">
                <a16:creationId xmlns:a16="http://schemas.microsoft.com/office/drawing/2014/main" id="{D53E023F-6738-4BA5-81FC-2979059DF331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HTMLText11">
            <a:extLst>
              <a:ext uri="{FF2B5EF4-FFF2-40B4-BE49-F238E27FC236}">
                <a16:creationId xmlns:a16="http://schemas.microsoft.com/office/drawing/2014/main" id="{03C80489-2C6F-4C4F-A3CD-08519014629D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HTMLText12">
            <a:extLst>
              <a:ext uri="{FF2B5EF4-FFF2-40B4-BE49-F238E27FC236}">
                <a16:creationId xmlns:a16="http://schemas.microsoft.com/office/drawing/2014/main" id="{025DA12D-EABA-4074-9229-01B88344A60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HTMLText13">
            <a:extLst>
              <a:ext uri="{FF2B5EF4-FFF2-40B4-BE49-F238E27FC236}">
                <a16:creationId xmlns:a16="http://schemas.microsoft.com/office/drawing/2014/main" id="{1422AB47-CE09-4CCC-8241-2F429E23D6AD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HTMLText14">
            <a:extLst>
              <a:ext uri="{FF2B5EF4-FFF2-40B4-BE49-F238E27FC236}">
                <a16:creationId xmlns:a16="http://schemas.microsoft.com/office/drawing/2014/main" id="{C7D23EAC-B7ED-4C28-96DF-BB155B508122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HTMLText15">
            <a:extLst>
              <a:ext uri="{FF2B5EF4-FFF2-40B4-BE49-F238E27FC236}">
                <a16:creationId xmlns:a16="http://schemas.microsoft.com/office/drawing/2014/main" id="{EB755BA7-7553-4738-9DAF-B7546157E6E1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0" name="Tabla 10">
            <a:extLst>
              <a:ext uri="{FF2B5EF4-FFF2-40B4-BE49-F238E27FC236}">
                <a16:creationId xmlns:a16="http://schemas.microsoft.com/office/drawing/2014/main" id="{56F5D516-9779-4FD4-969E-A0D115565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05755"/>
              </p:ext>
            </p:extLst>
          </p:nvPr>
        </p:nvGraphicFramePr>
        <p:xfrm>
          <a:off x="2323214" y="850605"/>
          <a:ext cx="2153314" cy="1097502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076657">
                  <a:extLst>
                    <a:ext uri="{9D8B030D-6E8A-4147-A177-3AD203B41FA5}">
                      <a16:colId xmlns:a16="http://schemas.microsoft.com/office/drawing/2014/main" val="4214672657"/>
                    </a:ext>
                  </a:extLst>
                </a:gridCol>
                <a:gridCol w="1076657">
                  <a:extLst>
                    <a:ext uri="{9D8B030D-6E8A-4147-A177-3AD203B41FA5}">
                      <a16:colId xmlns:a16="http://schemas.microsoft.com/office/drawing/2014/main" val="2346972367"/>
                    </a:ext>
                  </a:extLst>
                </a:gridCol>
              </a:tblGrid>
              <a:tr h="334683">
                <a:tc>
                  <a:txBody>
                    <a:bodyPr/>
                    <a:lstStyle/>
                    <a:p>
                      <a:r>
                        <a:rPr lang="es-CL" sz="1600" b="1" dirty="0"/>
                        <a:t>Vértices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42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 caras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468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Aristas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3529"/>
                  </a:ext>
                </a:extLst>
              </a:tr>
            </a:tbl>
          </a:graphicData>
        </a:graphic>
      </p:graphicFrame>
      <p:graphicFrame>
        <p:nvGraphicFramePr>
          <p:cNvPr id="51" name="Tabla 10">
            <a:extLst>
              <a:ext uri="{FF2B5EF4-FFF2-40B4-BE49-F238E27FC236}">
                <a16:creationId xmlns:a16="http://schemas.microsoft.com/office/drawing/2014/main" id="{AD289A71-352D-434D-BD2F-B2723D22A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9823"/>
              </p:ext>
            </p:extLst>
          </p:nvPr>
        </p:nvGraphicFramePr>
        <p:xfrm>
          <a:off x="2434487" y="3195991"/>
          <a:ext cx="2259640" cy="1061934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058161">
                  <a:extLst>
                    <a:ext uri="{9D8B030D-6E8A-4147-A177-3AD203B41FA5}">
                      <a16:colId xmlns:a16="http://schemas.microsoft.com/office/drawing/2014/main" val="4214672657"/>
                    </a:ext>
                  </a:extLst>
                </a:gridCol>
                <a:gridCol w="1201479">
                  <a:extLst>
                    <a:ext uri="{9D8B030D-6E8A-4147-A177-3AD203B41FA5}">
                      <a16:colId xmlns:a16="http://schemas.microsoft.com/office/drawing/2014/main" val="2346972367"/>
                    </a:ext>
                  </a:extLst>
                </a:gridCol>
              </a:tblGrid>
              <a:tr h="353978">
                <a:tc>
                  <a:txBody>
                    <a:bodyPr/>
                    <a:lstStyle/>
                    <a:p>
                      <a:r>
                        <a:rPr lang="es-CL" sz="1600" b="1" dirty="0"/>
                        <a:t>Vértices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428"/>
                  </a:ext>
                </a:extLst>
              </a:tr>
              <a:tr h="353978">
                <a:tc>
                  <a:txBody>
                    <a:bodyPr/>
                    <a:lstStyle/>
                    <a:p>
                      <a:r>
                        <a:rPr lang="es-CL" sz="1600" b="1" dirty="0"/>
                        <a:t> caras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4688"/>
                  </a:ext>
                </a:extLst>
              </a:tr>
              <a:tr h="353978">
                <a:tc>
                  <a:txBody>
                    <a:bodyPr/>
                    <a:lstStyle/>
                    <a:p>
                      <a:r>
                        <a:rPr lang="es-CL" sz="1600" b="1" dirty="0"/>
                        <a:t>Aristas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3529"/>
                  </a:ext>
                </a:extLst>
              </a:tr>
            </a:tbl>
          </a:graphicData>
        </a:graphic>
      </p:graphicFrame>
      <p:graphicFrame>
        <p:nvGraphicFramePr>
          <p:cNvPr id="52" name="Tabla 10">
            <a:extLst>
              <a:ext uri="{FF2B5EF4-FFF2-40B4-BE49-F238E27FC236}">
                <a16:creationId xmlns:a16="http://schemas.microsoft.com/office/drawing/2014/main" id="{F2CEC1B2-ABD2-47B8-9AFC-45FCDCC56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35447"/>
              </p:ext>
            </p:extLst>
          </p:nvPr>
        </p:nvGraphicFramePr>
        <p:xfrm>
          <a:off x="6990686" y="850605"/>
          <a:ext cx="2153314" cy="1097502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076657">
                  <a:extLst>
                    <a:ext uri="{9D8B030D-6E8A-4147-A177-3AD203B41FA5}">
                      <a16:colId xmlns:a16="http://schemas.microsoft.com/office/drawing/2014/main" val="4214672657"/>
                    </a:ext>
                  </a:extLst>
                </a:gridCol>
                <a:gridCol w="1076657">
                  <a:extLst>
                    <a:ext uri="{9D8B030D-6E8A-4147-A177-3AD203B41FA5}">
                      <a16:colId xmlns:a16="http://schemas.microsoft.com/office/drawing/2014/main" val="2346972367"/>
                    </a:ext>
                  </a:extLst>
                </a:gridCol>
              </a:tblGrid>
              <a:tr h="334683">
                <a:tc>
                  <a:txBody>
                    <a:bodyPr/>
                    <a:lstStyle/>
                    <a:p>
                      <a:r>
                        <a:rPr lang="es-CL" sz="1600" b="1" dirty="0"/>
                        <a:t>Vértices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42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 caras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468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Aristas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3529"/>
                  </a:ext>
                </a:extLst>
              </a:tr>
            </a:tbl>
          </a:graphicData>
        </a:graphic>
      </p:graphicFrame>
      <p:graphicFrame>
        <p:nvGraphicFramePr>
          <p:cNvPr id="53" name="Tabla 10">
            <a:extLst>
              <a:ext uri="{FF2B5EF4-FFF2-40B4-BE49-F238E27FC236}">
                <a16:creationId xmlns:a16="http://schemas.microsoft.com/office/drawing/2014/main" id="{7CB40A0C-2935-4AED-B5E1-348400D73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6396"/>
              </p:ext>
            </p:extLst>
          </p:nvPr>
        </p:nvGraphicFramePr>
        <p:xfrm>
          <a:off x="6825585" y="3195394"/>
          <a:ext cx="2153314" cy="1097502"/>
        </p:xfrm>
        <a:graphic>
          <a:graphicData uri="http://schemas.openxmlformats.org/drawingml/2006/table">
            <a:tbl>
              <a:tblPr firstRow="1" bandRow="1">
                <a:tableStyleId>{3D8C5278-05E6-4649-9002-842D23311D6F}</a:tableStyleId>
              </a:tblPr>
              <a:tblGrid>
                <a:gridCol w="1068793">
                  <a:extLst>
                    <a:ext uri="{9D8B030D-6E8A-4147-A177-3AD203B41FA5}">
                      <a16:colId xmlns:a16="http://schemas.microsoft.com/office/drawing/2014/main" val="4214672657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346972367"/>
                    </a:ext>
                  </a:extLst>
                </a:gridCol>
              </a:tblGrid>
              <a:tr h="334683">
                <a:tc>
                  <a:txBody>
                    <a:bodyPr/>
                    <a:lstStyle/>
                    <a:p>
                      <a:r>
                        <a:rPr lang="es-CL" sz="1600" b="1" dirty="0"/>
                        <a:t>Vértices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42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 caras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4688"/>
                  </a:ext>
                </a:extLst>
              </a:tr>
              <a:tr h="381111">
                <a:tc>
                  <a:txBody>
                    <a:bodyPr/>
                    <a:lstStyle/>
                    <a:p>
                      <a:r>
                        <a:rPr lang="es-CL" sz="1600" b="1" dirty="0"/>
                        <a:t>Aristas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3529"/>
                  </a:ext>
                </a:extLst>
              </a:tr>
            </a:tbl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7D3EC11A-350B-4C0C-90D7-69310457C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5085"/>
              </p:ext>
            </p:extLst>
          </p:nvPr>
        </p:nvGraphicFramePr>
        <p:xfrm>
          <a:off x="1853831" y="98351"/>
          <a:ext cx="4748988" cy="518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748988">
                  <a:extLst>
                    <a:ext uri="{9D8B030D-6E8A-4147-A177-3AD203B41FA5}">
                      <a16:colId xmlns:a16="http://schemas.microsoft.com/office/drawing/2014/main" val="2647163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>
                          <a:solidFill>
                            <a:schemeClr val="tx1"/>
                          </a:solidFill>
                        </a:rPr>
                        <a:t>Cuántos tiene  cada Figura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2816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ducation Box by Slidesgo">
  <a:themeElements>
    <a:clrScheme name="Simple Light">
      <a:dk1>
        <a:srgbClr val="000000"/>
      </a:dk1>
      <a:lt1>
        <a:srgbClr val="FFFFFF"/>
      </a:lt1>
      <a:dk2>
        <a:srgbClr val="54B866"/>
      </a:dk2>
      <a:lt2>
        <a:srgbClr val="E04328"/>
      </a:lt2>
      <a:accent1>
        <a:srgbClr val="FFD41A"/>
      </a:accent1>
      <a:accent2>
        <a:srgbClr val="556FDE"/>
      </a:accent2>
      <a:accent3>
        <a:srgbClr val="54B866"/>
      </a:accent3>
      <a:accent4>
        <a:srgbClr val="E04328"/>
      </a:accent4>
      <a:accent5>
        <a:srgbClr val="FFD41A"/>
      </a:accent5>
      <a:accent6>
        <a:srgbClr val="556FD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200</Words>
  <Application>Microsoft Office PowerPoint</Application>
  <PresentationFormat>Presentación en pantalla (16:9)</PresentationFormat>
  <Paragraphs>60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Raleway</vt:lpstr>
      <vt:lpstr>ABeeZee</vt:lpstr>
      <vt:lpstr>Arial</vt:lpstr>
      <vt:lpstr>Roboto Condensed Light</vt:lpstr>
      <vt:lpstr>Education Box by Slidesgo</vt:lpstr>
      <vt:lpstr>Geometría   4° Básico </vt:lpstr>
      <vt:lpstr>Objetivo</vt:lpstr>
      <vt:lpstr>Ruta de Aprendizaje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  4º BÁSICO</dc:title>
  <dc:creator>Lorena</dc:creator>
  <cp:lastModifiedBy>Marcela Montalba</cp:lastModifiedBy>
  <cp:revision>38</cp:revision>
  <dcterms:modified xsi:type="dcterms:W3CDTF">2021-03-19T13:23:01Z</dcterms:modified>
</cp:coreProperties>
</file>